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tiff" ContentType="image/tif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6" r:id="rId3"/>
  </p:sldMasterIdLst>
  <p:notesMasterIdLst>
    <p:notesMasterId r:id="rId59"/>
  </p:notesMasterIdLst>
  <p:sldIdLst>
    <p:sldId id="476" r:id="rId4"/>
    <p:sldId id="256" r:id="rId5"/>
    <p:sldId id="477" r:id="rId6"/>
    <p:sldId id="359" r:id="rId7"/>
    <p:sldId id="353" r:id="rId8"/>
    <p:sldId id="356" r:id="rId9"/>
    <p:sldId id="257" r:id="rId10"/>
    <p:sldId id="417" r:id="rId11"/>
    <p:sldId id="391" r:id="rId12"/>
    <p:sldId id="392" r:id="rId13"/>
    <p:sldId id="393" r:id="rId14"/>
    <p:sldId id="394" r:id="rId15"/>
    <p:sldId id="395" r:id="rId16"/>
    <p:sldId id="396" r:id="rId17"/>
    <p:sldId id="397" r:id="rId18"/>
    <p:sldId id="398" r:id="rId19"/>
    <p:sldId id="416" r:id="rId20"/>
    <p:sldId id="400" r:id="rId21"/>
    <p:sldId id="401" r:id="rId22"/>
    <p:sldId id="402" r:id="rId23"/>
    <p:sldId id="403" r:id="rId24"/>
    <p:sldId id="404" r:id="rId25"/>
    <p:sldId id="358" r:id="rId26"/>
    <p:sldId id="355" r:id="rId27"/>
    <p:sldId id="357" r:id="rId28"/>
    <p:sldId id="363" r:id="rId29"/>
    <p:sldId id="364" r:id="rId30"/>
    <p:sldId id="365" r:id="rId31"/>
    <p:sldId id="366" r:id="rId32"/>
    <p:sldId id="380" r:id="rId33"/>
    <p:sldId id="379" r:id="rId34"/>
    <p:sldId id="381" r:id="rId35"/>
    <p:sldId id="382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77" r:id="rId45"/>
    <p:sldId id="300" r:id="rId46"/>
    <p:sldId id="479" r:id="rId47"/>
    <p:sldId id="309" r:id="rId48"/>
    <p:sldId id="310" r:id="rId49"/>
    <p:sldId id="312" r:id="rId50"/>
    <p:sldId id="351" r:id="rId51"/>
    <p:sldId id="305" r:id="rId52"/>
    <p:sldId id="306" r:id="rId53"/>
    <p:sldId id="349" r:id="rId54"/>
    <p:sldId id="350" r:id="rId55"/>
    <p:sldId id="542" r:id="rId56"/>
    <p:sldId id="481" r:id="rId57"/>
    <p:sldId id="480" r:id="rId58"/>
  </p:sldIdLst>
  <p:sldSz cx="12192000" cy="6858000"/>
  <p:notesSz cx="6858000" cy="9144000"/>
  <p:embeddedFontLst>
    <p:embeddedFont>
      <p:font typeface="SimSun" panose="02010600030101010101" pitchFamily="2" charset="-122"/>
      <p:regular r:id="rId63"/>
    </p:embeddedFont>
    <p:embeddedFont>
      <p:font typeface="Edwardian Script ITC" panose="030303020407070D0804" charset="0"/>
      <p:regular r:id="rId64"/>
    </p:embeddedFont>
    <p:embeddedFont>
      <p:font typeface="Calibri" panose="020F0502020204030204"/>
      <p:regular r:id="rId65"/>
      <p:bold r:id="rId66"/>
      <p:italic r:id="rId67"/>
      <p:boldItalic r:id="rId68"/>
    </p:embeddedFont>
    <p:embeddedFont>
      <p:font typeface="Algerian" panose="04020705040A02060702" charset="0"/>
      <p:regular r:id="rId69"/>
    </p:embeddedFont>
    <p:embeddedFont>
      <p:font typeface="Cooper Black" panose="0208090404030B020404" pitchFamily="18" charset="0"/>
      <p:regular r:id="rId70"/>
    </p:embeddedFont>
    <p:embeddedFont>
      <p:font typeface="Century Gothic" panose="020B0502020202020204" pitchFamily="34" charset="0"/>
      <p:regular r:id="rId71"/>
      <p:bold r:id="rId72"/>
      <p:italic r:id="rId73"/>
      <p:boldItalic r:id="rId74"/>
    </p:embeddedFont>
    <p:embeddedFont>
      <p:font typeface="Arial Black" panose="020B0A04020102020204" pitchFamily="34" charset="0"/>
      <p:bold r:id="rId75"/>
    </p:embeddedFont>
    <p:embeddedFont>
      <p:font typeface="Britannic Bold" panose="020B0903060703020204" pitchFamily="34" charset="0"/>
      <p:regular r:id="rId76"/>
    </p:embeddedFont>
    <p:embeddedFont>
      <p:font typeface="Berlin Sans FB" panose="020E0602020502020306" pitchFamily="34" charset="0"/>
      <p:regular r:id="rId77"/>
      <p:bold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2F07DB"/>
    <a:srgbClr val="EB4827"/>
    <a:srgbClr val="BC783A"/>
    <a:srgbClr val="724823"/>
    <a:srgbClr val="009644"/>
    <a:srgbClr val="1B10B0"/>
    <a:srgbClr val="FBD9C4"/>
    <a:srgbClr val="A4DBD3"/>
    <a:srgbClr val="F28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126" autoAdjust="0"/>
    <p:restoredTop sz="94660"/>
  </p:normalViewPr>
  <p:slideViewPr>
    <p:cSldViewPr snapToGrid="0">
      <p:cViewPr>
        <p:scale>
          <a:sx n="59" d="100"/>
          <a:sy n="59" d="100"/>
        </p:scale>
        <p:origin x="-1644" y="-133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8" Type="http://schemas.openxmlformats.org/officeDocument/2006/relationships/font" Target="fonts/font16.fntdata"/><Relationship Id="rId77" Type="http://schemas.openxmlformats.org/officeDocument/2006/relationships/font" Target="fonts/font15.fntdata"/><Relationship Id="rId76" Type="http://schemas.openxmlformats.org/officeDocument/2006/relationships/font" Target="fonts/font14.fntdata"/><Relationship Id="rId75" Type="http://schemas.openxmlformats.org/officeDocument/2006/relationships/font" Target="fonts/font13.fntdata"/><Relationship Id="rId74" Type="http://schemas.openxmlformats.org/officeDocument/2006/relationships/font" Target="fonts/font12.fntdata"/><Relationship Id="rId73" Type="http://schemas.openxmlformats.org/officeDocument/2006/relationships/font" Target="fonts/font11.fntdata"/><Relationship Id="rId72" Type="http://schemas.openxmlformats.org/officeDocument/2006/relationships/font" Target="fonts/font10.fntdata"/><Relationship Id="rId71" Type="http://schemas.openxmlformats.org/officeDocument/2006/relationships/font" Target="fonts/font9.fntdata"/><Relationship Id="rId70" Type="http://schemas.openxmlformats.org/officeDocument/2006/relationships/font" Target="fonts/font8.fntdata"/><Relationship Id="rId7" Type="http://schemas.openxmlformats.org/officeDocument/2006/relationships/slide" Target="slides/slide4.xml"/><Relationship Id="rId69" Type="http://schemas.openxmlformats.org/officeDocument/2006/relationships/font" Target="fonts/font7.fntdata"/><Relationship Id="rId68" Type="http://schemas.openxmlformats.org/officeDocument/2006/relationships/font" Target="fonts/font6.fntdata"/><Relationship Id="rId67" Type="http://schemas.openxmlformats.org/officeDocument/2006/relationships/font" Target="fonts/font5.fntdata"/><Relationship Id="rId66" Type="http://schemas.openxmlformats.org/officeDocument/2006/relationships/font" Target="fonts/font4.fntdata"/><Relationship Id="rId65" Type="http://schemas.openxmlformats.org/officeDocument/2006/relationships/font" Target="fonts/font3.fntdata"/><Relationship Id="rId64" Type="http://schemas.openxmlformats.org/officeDocument/2006/relationships/font" Target="fonts/font2.fntdata"/><Relationship Id="rId63" Type="http://schemas.openxmlformats.org/officeDocument/2006/relationships/font" Target="fonts/font1.fntdata"/><Relationship Id="rId62" Type="http://schemas.openxmlformats.org/officeDocument/2006/relationships/tableStyles" Target="tableStyles.xml"/><Relationship Id="rId61" Type="http://schemas.openxmlformats.org/officeDocument/2006/relationships/viewProps" Target="viewProps.xml"/><Relationship Id="rId60" Type="http://schemas.openxmlformats.org/officeDocument/2006/relationships/presProps" Target="presProps.xml"/><Relationship Id="rId6" Type="http://schemas.openxmlformats.org/officeDocument/2006/relationships/slide" Target="slides/slide3.xml"/><Relationship Id="rId59" Type="http://schemas.openxmlformats.org/officeDocument/2006/relationships/notesMaster" Target="notesMasters/notesMaster1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C71B4-6B38-45B1-98D5-50C8CA5E05F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98F6D-4B68-4557-910D-622E5B233D0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10318140" y="15875"/>
            <a:ext cx="1774781" cy="752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-1060" y="6001555"/>
            <a:ext cx="739390" cy="840570"/>
          </a:xfrm>
          <a:prstGeom prst="rect">
            <a:avLst/>
          </a:prstGeom>
        </p:spPr>
      </p:pic>
      <p:pic>
        <p:nvPicPr>
          <p:cNvPr id="6" name="Picture 5" descr="ML (1)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153775" y="5838190"/>
            <a:ext cx="1003935" cy="1003935"/>
          </a:xfrm>
          <a:prstGeom prst="rect">
            <a:avLst/>
          </a:prstGeom>
        </p:spPr>
      </p:pic>
      <p:sp>
        <p:nvSpPr>
          <p:cNvPr id="7" name="Text Box 6"/>
          <p:cNvSpPr txBox="1"/>
          <p:nvPr userDrawn="1"/>
        </p:nvSpPr>
        <p:spPr>
          <a:xfrm>
            <a:off x="304165" y="15875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accent1">
                  <a:lumMod val="50000"/>
                </a:schemeClr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10318140" y="15875"/>
            <a:ext cx="1774781" cy="752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-1060" y="6001555"/>
            <a:ext cx="739390" cy="840570"/>
          </a:xfrm>
          <a:prstGeom prst="rect">
            <a:avLst/>
          </a:prstGeom>
        </p:spPr>
      </p:pic>
      <p:pic>
        <p:nvPicPr>
          <p:cNvPr id="6" name="Picture 5" descr="ML (1)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153775" y="5838190"/>
            <a:ext cx="1003935" cy="1003935"/>
          </a:xfrm>
          <a:prstGeom prst="rect">
            <a:avLst/>
          </a:prstGeom>
        </p:spPr>
      </p:pic>
      <p:sp>
        <p:nvSpPr>
          <p:cNvPr id="7" name="Text Box 6"/>
          <p:cNvSpPr txBox="1"/>
          <p:nvPr userDrawn="1"/>
        </p:nvSpPr>
        <p:spPr>
          <a:xfrm>
            <a:off x="304165" y="15875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accent1">
                  <a:lumMod val="50000"/>
                </a:schemeClr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8.wav"/><Relationship Id="rId7" Type="http://schemas.openxmlformats.org/officeDocument/2006/relationships/audio" Target="../media/audio19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1.png"/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8.wav"/><Relationship Id="rId7" Type="http://schemas.openxmlformats.org/officeDocument/2006/relationships/audio" Target="../media/audio19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2.png"/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9.wav"/><Relationship Id="rId7" Type="http://schemas.openxmlformats.org/officeDocument/2006/relationships/audio" Target="../media/audio18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8.wav"/><Relationship Id="rId7" Type="http://schemas.openxmlformats.org/officeDocument/2006/relationships/audio" Target="../media/audio19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8.wav"/><Relationship Id="rId7" Type="http://schemas.openxmlformats.org/officeDocument/2006/relationships/audio" Target="../media/audio19.wav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8.wav"/><Relationship Id="rId7" Type="http://schemas.openxmlformats.org/officeDocument/2006/relationships/audio" Target="../media/audio19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8.wav"/><Relationship Id="rId7" Type="http://schemas.openxmlformats.org/officeDocument/2006/relationships/audio" Target="../media/audio19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8.wav"/><Relationship Id="rId7" Type="http://schemas.openxmlformats.org/officeDocument/2006/relationships/audio" Target="../media/audio19.wav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0.wav"/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0.wav"/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0.wav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20.wav"/><Relationship Id="rId4" Type="http://schemas.openxmlformats.org/officeDocument/2006/relationships/image" Target="../media/image28.png"/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20.wav"/><Relationship Id="rId4" Type="http://schemas.openxmlformats.org/officeDocument/2006/relationships/image" Target="../media/image27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21.tiff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7" Type="http://schemas.openxmlformats.org/officeDocument/2006/relationships/slideLayout" Target="../slideLayouts/slideLayout6.xml"/><Relationship Id="rId16" Type="http://schemas.openxmlformats.org/officeDocument/2006/relationships/audio" Target="../media/audio23.wav"/><Relationship Id="rId15" Type="http://schemas.openxmlformats.org/officeDocument/2006/relationships/audio" Target="../media/audio22.wav"/><Relationship Id="rId14" Type="http://schemas.openxmlformats.org/officeDocument/2006/relationships/image" Target="../media/image19.png"/><Relationship Id="rId13" Type="http://schemas.openxmlformats.org/officeDocument/2006/relationships/image" Target="../media/image35.jpeg"/><Relationship Id="rId12" Type="http://schemas.openxmlformats.org/officeDocument/2006/relationships/image" Target="../media/image46.png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3.png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7" Type="http://schemas.openxmlformats.org/officeDocument/2006/relationships/slideLayout" Target="../slideLayouts/slideLayout6.xml"/><Relationship Id="rId16" Type="http://schemas.openxmlformats.org/officeDocument/2006/relationships/audio" Target="../media/audio23.wav"/><Relationship Id="rId15" Type="http://schemas.openxmlformats.org/officeDocument/2006/relationships/audio" Target="../media/audio22.wav"/><Relationship Id="rId14" Type="http://schemas.openxmlformats.org/officeDocument/2006/relationships/image" Target="../media/image11.png"/><Relationship Id="rId13" Type="http://schemas.openxmlformats.org/officeDocument/2006/relationships/image" Target="../media/image35.jpeg"/><Relationship Id="rId12" Type="http://schemas.openxmlformats.org/officeDocument/2006/relationships/image" Target="../media/image46.png"/><Relationship Id="rId11" Type="http://schemas.openxmlformats.org/officeDocument/2006/relationships/image" Target="../media/image21.tiff"/><Relationship Id="rId10" Type="http://schemas.openxmlformats.org/officeDocument/2006/relationships/image" Target="../media/image44.png"/><Relationship Id="rId1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3.png"/><Relationship Id="rId7" Type="http://schemas.openxmlformats.org/officeDocument/2006/relationships/image" Target="../media/image45.png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40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7" Type="http://schemas.openxmlformats.org/officeDocument/2006/relationships/slideLayout" Target="../slideLayouts/slideLayout6.xml"/><Relationship Id="rId16" Type="http://schemas.openxmlformats.org/officeDocument/2006/relationships/audio" Target="../media/audio23.wav"/><Relationship Id="rId15" Type="http://schemas.openxmlformats.org/officeDocument/2006/relationships/audio" Target="../media/audio22.wav"/><Relationship Id="rId14" Type="http://schemas.openxmlformats.org/officeDocument/2006/relationships/image" Target="../media/image16.png"/><Relationship Id="rId13" Type="http://schemas.openxmlformats.org/officeDocument/2006/relationships/image" Target="../media/image35.jpeg"/><Relationship Id="rId12" Type="http://schemas.openxmlformats.org/officeDocument/2006/relationships/image" Target="../media/image21.tiff"/><Relationship Id="rId11" Type="http://schemas.openxmlformats.org/officeDocument/2006/relationships/image" Target="../media/image44.png"/><Relationship Id="rId10" Type="http://schemas.openxmlformats.org/officeDocument/2006/relationships/image" Target="../media/image42.png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3.png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7" Type="http://schemas.openxmlformats.org/officeDocument/2006/relationships/slideLayout" Target="../slideLayouts/slideLayout6.xml"/><Relationship Id="rId16" Type="http://schemas.openxmlformats.org/officeDocument/2006/relationships/audio" Target="../media/audio23.wav"/><Relationship Id="rId15" Type="http://schemas.openxmlformats.org/officeDocument/2006/relationships/audio" Target="../media/audio22.wav"/><Relationship Id="rId14" Type="http://schemas.openxmlformats.org/officeDocument/2006/relationships/image" Target="../media/image12.png"/><Relationship Id="rId13" Type="http://schemas.openxmlformats.org/officeDocument/2006/relationships/image" Target="../media/image35.jpeg"/><Relationship Id="rId12" Type="http://schemas.openxmlformats.org/officeDocument/2006/relationships/image" Target="../media/image46.png"/><Relationship Id="rId11" Type="http://schemas.openxmlformats.org/officeDocument/2006/relationships/image" Target="../media/image21.tiff"/><Relationship Id="rId10" Type="http://schemas.openxmlformats.org/officeDocument/2006/relationships/image" Target="../media/image44.png"/><Relationship Id="rId1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21.tiff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7" Type="http://schemas.openxmlformats.org/officeDocument/2006/relationships/slideLayout" Target="../slideLayouts/slideLayout6.xml"/><Relationship Id="rId16" Type="http://schemas.openxmlformats.org/officeDocument/2006/relationships/audio" Target="../media/audio23.wav"/><Relationship Id="rId15" Type="http://schemas.openxmlformats.org/officeDocument/2006/relationships/audio" Target="../media/audio22.wav"/><Relationship Id="rId14" Type="http://schemas.openxmlformats.org/officeDocument/2006/relationships/image" Target="../media/image22.png"/><Relationship Id="rId13" Type="http://schemas.openxmlformats.org/officeDocument/2006/relationships/image" Target="../media/image35.jpeg"/><Relationship Id="rId12" Type="http://schemas.openxmlformats.org/officeDocument/2006/relationships/image" Target="../media/image46.png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3.png"/><Relationship Id="rId7" Type="http://schemas.openxmlformats.org/officeDocument/2006/relationships/image" Target="../media/image45.png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40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7" Type="http://schemas.openxmlformats.org/officeDocument/2006/relationships/slideLayout" Target="../slideLayouts/slideLayout6.xml"/><Relationship Id="rId16" Type="http://schemas.openxmlformats.org/officeDocument/2006/relationships/audio" Target="../media/audio23.wav"/><Relationship Id="rId15" Type="http://schemas.openxmlformats.org/officeDocument/2006/relationships/audio" Target="../media/audio22.wav"/><Relationship Id="rId14" Type="http://schemas.openxmlformats.org/officeDocument/2006/relationships/image" Target="../media/image17.png"/><Relationship Id="rId13" Type="http://schemas.openxmlformats.org/officeDocument/2006/relationships/image" Target="../media/image35.jpeg"/><Relationship Id="rId12" Type="http://schemas.openxmlformats.org/officeDocument/2006/relationships/image" Target="../media/image21.tiff"/><Relationship Id="rId11" Type="http://schemas.openxmlformats.org/officeDocument/2006/relationships/image" Target="../media/image44.png"/><Relationship Id="rId10" Type="http://schemas.openxmlformats.org/officeDocument/2006/relationships/image" Target="../media/image42.png"/><Relationship Id="rId1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21.tiff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7" Type="http://schemas.openxmlformats.org/officeDocument/2006/relationships/slideLayout" Target="../slideLayouts/slideLayout6.xml"/><Relationship Id="rId16" Type="http://schemas.openxmlformats.org/officeDocument/2006/relationships/audio" Target="../media/audio23.wav"/><Relationship Id="rId15" Type="http://schemas.openxmlformats.org/officeDocument/2006/relationships/audio" Target="../media/audio22.wav"/><Relationship Id="rId14" Type="http://schemas.openxmlformats.org/officeDocument/2006/relationships/image" Target="../media/image21.png"/><Relationship Id="rId13" Type="http://schemas.openxmlformats.org/officeDocument/2006/relationships/image" Target="../media/image35.jpeg"/><Relationship Id="rId12" Type="http://schemas.openxmlformats.org/officeDocument/2006/relationships/image" Target="../media/image46.png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3.png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7" Type="http://schemas.openxmlformats.org/officeDocument/2006/relationships/slideLayout" Target="../slideLayouts/slideLayout6.xml"/><Relationship Id="rId16" Type="http://schemas.openxmlformats.org/officeDocument/2006/relationships/audio" Target="../media/audio23.wav"/><Relationship Id="rId15" Type="http://schemas.openxmlformats.org/officeDocument/2006/relationships/audio" Target="../media/audio22.wav"/><Relationship Id="rId14" Type="http://schemas.openxmlformats.org/officeDocument/2006/relationships/image" Target="../media/image26.png"/><Relationship Id="rId13" Type="http://schemas.openxmlformats.org/officeDocument/2006/relationships/image" Target="../media/image35.jpeg"/><Relationship Id="rId12" Type="http://schemas.openxmlformats.org/officeDocument/2006/relationships/image" Target="../media/image46.png"/><Relationship Id="rId11" Type="http://schemas.openxmlformats.org/officeDocument/2006/relationships/image" Target="../media/image21.tiff"/><Relationship Id="rId10" Type="http://schemas.openxmlformats.org/officeDocument/2006/relationships/image" Target="../media/image44.png"/><Relationship Id="rId1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3.png"/><Relationship Id="rId7" Type="http://schemas.openxmlformats.org/officeDocument/2006/relationships/image" Target="../media/image45.png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40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7" Type="http://schemas.openxmlformats.org/officeDocument/2006/relationships/slideLayout" Target="../slideLayouts/slideLayout6.xml"/><Relationship Id="rId16" Type="http://schemas.openxmlformats.org/officeDocument/2006/relationships/audio" Target="../media/audio23.wav"/><Relationship Id="rId15" Type="http://schemas.openxmlformats.org/officeDocument/2006/relationships/audio" Target="../media/audio22.wav"/><Relationship Id="rId14" Type="http://schemas.openxmlformats.org/officeDocument/2006/relationships/image" Target="../media/image28.png"/><Relationship Id="rId13" Type="http://schemas.openxmlformats.org/officeDocument/2006/relationships/image" Target="../media/image35.jpeg"/><Relationship Id="rId12" Type="http://schemas.openxmlformats.org/officeDocument/2006/relationships/image" Target="../media/image21.tiff"/><Relationship Id="rId11" Type="http://schemas.openxmlformats.org/officeDocument/2006/relationships/image" Target="../media/image44.png"/><Relationship Id="rId10" Type="http://schemas.openxmlformats.org/officeDocument/2006/relationships/image" Target="../media/image42.png"/><Relationship Id="rId1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21.tiff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8" Type="http://schemas.openxmlformats.org/officeDocument/2006/relationships/slideLayout" Target="../slideLayouts/slideLayout6.xml"/><Relationship Id="rId17" Type="http://schemas.openxmlformats.org/officeDocument/2006/relationships/audio" Target="../media/audio23.wav"/><Relationship Id="rId16" Type="http://schemas.openxmlformats.org/officeDocument/2006/relationships/audio" Target="../media/audio22.wav"/><Relationship Id="rId15" Type="http://schemas.openxmlformats.org/officeDocument/2006/relationships/image" Target="../media/image48.png"/><Relationship Id="rId14" Type="http://schemas.openxmlformats.org/officeDocument/2006/relationships/image" Target="../media/image47.png"/><Relationship Id="rId13" Type="http://schemas.openxmlformats.org/officeDocument/2006/relationships/image" Target="../media/image35.jpeg"/><Relationship Id="rId12" Type="http://schemas.openxmlformats.org/officeDocument/2006/relationships/image" Target="../media/image46.png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3.png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7" Type="http://schemas.openxmlformats.org/officeDocument/2006/relationships/slideLayout" Target="../slideLayouts/slideLayout6.xml"/><Relationship Id="rId16" Type="http://schemas.openxmlformats.org/officeDocument/2006/relationships/audio" Target="../media/audio23.wav"/><Relationship Id="rId15" Type="http://schemas.openxmlformats.org/officeDocument/2006/relationships/audio" Target="../media/audio22.wav"/><Relationship Id="rId14" Type="http://schemas.openxmlformats.org/officeDocument/2006/relationships/image" Target="../media/image49.png"/><Relationship Id="rId13" Type="http://schemas.openxmlformats.org/officeDocument/2006/relationships/image" Target="../media/image35.jpeg"/><Relationship Id="rId12" Type="http://schemas.openxmlformats.org/officeDocument/2006/relationships/image" Target="../media/image46.png"/><Relationship Id="rId11" Type="http://schemas.openxmlformats.org/officeDocument/2006/relationships/image" Target="../media/image21.tiff"/><Relationship Id="rId10" Type="http://schemas.openxmlformats.org/officeDocument/2006/relationships/image" Target="../media/image44.png"/><Relationship Id="rId1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3.png"/><Relationship Id="rId7" Type="http://schemas.openxmlformats.org/officeDocument/2006/relationships/image" Target="../media/image45.png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40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8" Type="http://schemas.openxmlformats.org/officeDocument/2006/relationships/slideLayout" Target="../slideLayouts/slideLayout6.xml"/><Relationship Id="rId17" Type="http://schemas.openxmlformats.org/officeDocument/2006/relationships/audio" Target="../media/audio23.wav"/><Relationship Id="rId16" Type="http://schemas.openxmlformats.org/officeDocument/2006/relationships/audio" Target="../media/audio22.wav"/><Relationship Id="rId15" Type="http://schemas.openxmlformats.org/officeDocument/2006/relationships/image" Target="../media/image51.png"/><Relationship Id="rId14" Type="http://schemas.openxmlformats.org/officeDocument/2006/relationships/image" Target="../media/image50.png"/><Relationship Id="rId13" Type="http://schemas.openxmlformats.org/officeDocument/2006/relationships/image" Target="../media/image35.jpeg"/><Relationship Id="rId12" Type="http://schemas.openxmlformats.org/officeDocument/2006/relationships/image" Target="../media/image21.tiff"/><Relationship Id="rId11" Type="http://schemas.openxmlformats.org/officeDocument/2006/relationships/image" Target="../media/image44.png"/><Relationship Id="rId10" Type="http://schemas.openxmlformats.org/officeDocument/2006/relationships/image" Target="../media/image42.png"/><Relationship Id="rId1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21.tiff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8" Type="http://schemas.openxmlformats.org/officeDocument/2006/relationships/slideLayout" Target="../slideLayouts/slideLayout6.xml"/><Relationship Id="rId17" Type="http://schemas.openxmlformats.org/officeDocument/2006/relationships/audio" Target="../media/audio23.wav"/><Relationship Id="rId16" Type="http://schemas.openxmlformats.org/officeDocument/2006/relationships/audio" Target="../media/audio22.wav"/><Relationship Id="rId15" Type="http://schemas.openxmlformats.org/officeDocument/2006/relationships/image" Target="../media/image53.png"/><Relationship Id="rId14" Type="http://schemas.openxmlformats.org/officeDocument/2006/relationships/image" Target="../media/image52.png"/><Relationship Id="rId13" Type="http://schemas.openxmlformats.org/officeDocument/2006/relationships/image" Target="../media/image35.jpeg"/><Relationship Id="rId12" Type="http://schemas.openxmlformats.org/officeDocument/2006/relationships/image" Target="../media/image46.png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3.png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8" Type="http://schemas.openxmlformats.org/officeDocument/2006/relationships/slideLayout" Target="../slideLayouts/slideLayout6.xml"/><Relationship Id="rId17" Type="http://schemas.openxmlformats.org/officeDocument/2006/relationships/audio" Target="../media/audio23.wav"/><Relationship Id="rId16" Type="http://schemas.openxmlformats.org/officeDocument/2006/relationships/audio" Target="../media/audio22.wav"/><Relationship Id="rId15" Type="http://schemas.openxmlformats.org/officeDocument/2006/relationships/image" Target="../media/image48.png"/><Relationship Id="rId14" Type="http://schemas.openxmlformats.org/officeDocument/2006/relationships/image" Target="../media/image54.png"/><Relationship Id="rId13" Type="http://schemas.openxmlformats.org/officeDocument/2006/relationships/image" Target="../media/image35.jpeg"/><Relationship Id="rId12" Type="http://schemas.openxmlformats.org/officeDocument/2006/relationships/image" Target="../media/image46.png"/><Relationship Id="rId11" Type="http://schemas.openxmlformats.org/officeDocument/2006/relationships/image" Target="../media/image21.tiff"/><Relationship Id="rId10" Type="http://schemas.openxmlformats.org/officeDocument/2006/relationships/image" Target="../media/image44.png"/><Relationship Id="rId1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3.png"/><Relationship Id="rId7" Type="http://schemas.openxmlformats.org/officeDocument/2006/relationships/image" Target="../media/image45.png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40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8" Type="http://schemas.openxmlformats.org/officeDocument/2006/relationships/slideLayout" Target="../slideLayouts/slideLayout6.xml"/><Relationship Id="rId17" Type="http://schemas.openxmlformats.org/officeDocument/2006/relationships/audio" Target="../media/audio23.wav"/><Relationship Id="rId16" Type="http://schemas.openxmlformats.org/officeDocument/2006/relationships/audio" Target="../media/audio22.wav"/><Relationship Id="rId15" Type="http://schemas.openxmlformats.org/officeDocument/2006/relationships/image" Target="../media/image53.png"/><Relationship Id="rId14" Type="http://schemas.openxmlformats.org/officeDocument/2006/relationships/image" Target="../media/image55.png"/><Relationship Id="rId13" Type="http://schemas.openxmlformats.org/officeDocument/2006/relationships/image" Target="../media/image35.jpeg"/><Relationship Id="rId12" Type="http://schemas.openxmlformats.org/officeDocument/2006/relationships/image" Target="../media/image21.tiff"/><Relationship Id="rId11" Type="http://schemas.openxmlformats.org/officeDocument/2006/relationships/image" Target="../media/image44.png"/><Relationship Id="rId10" Type="http://schemas.openxmlformats.org/officeDocument/2006/relationships/image" Target="../media/image42.png"/><Relationship Id="rId1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audio" Target="../media/audio28.wav"/><Relationship Id="rId8" Type="http://schemas.openxmlformats.org/officeDocument/2006/relationships/audio" Target="../media/audio27.wav"/><Relationship Id="rId7" Type="http://schemas.openxmlformats.org/officeDocument/2006/relationships/audio" Target="../media/audio26.wav"/><Relationship Id="rId6" Type="http://schemas.openxmlformats.org/officeDocument/2006/relationships/audio" Target="../media/audio25.wav"/><Relationship Id="rId5" Type="http://schemas.openxmlformats.org/officeDocument/2006/relationships/audio" Target="../media/audio24.wav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32.png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31.wav"/><Relationship Id="rId11" Type="http://schemas.openxmlformats.org/officeDocument/2006/relationships/audio" Target="../media/audio30.wav"/><Relationship Id="rId10" Type="http://schemas.openxmlformats.org/officeDocument/2006/relationships/audio" Target="../media/audio29.wav"/><Relationship Id="rId1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66.png"/><Relationship Id="rId6" Type="http://schemas.openxmlformats.org/officeDocument/2006/relationships/image" Target="../media/image3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68.jpeg"/><Relationship Id="rId1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6.png"/><Relationship Id="rId2" Type="http://schemas.openxmlformats.org/officeDocument/2006/relationships/image" Target="../media/image32.png"/><Relationship Id="rId1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audio" Target="../media/audio20.wav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1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audio" Target="../media/audio34.wav"/><Relationship Id="rId8" Type="http://schemas.openxmlformats.org/officeDocument/2006/relationships/audio" Target="../media/audio33.wav"/><Relationship Id="rId7" Type="http://schemas.openxmlformats.org/officeDocument/2006/relationships/audio" Target="../media/audio32.wav"/><Relationship Id="rId6" Type="http://schemas.openxmlformats.org/officeDocument/2006/relationships/image" Target="../media/image59.png"/><Relationship Id="rId5" Type="http://schemas.openxmlformats.org/officeDocument/2006/relationships/image" Target="../media/image32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2" Type="http://schemas.openxmlformats.org/officeDocument/2006/relationships/slideLayout" Target="../slideLayouts/slideLayout3.xml"/><Relationship Id="rId11" Type="http://schemas.openxmlformats.org/officeDocument/2006/relationships/audio" Target="../media/audio36.wav"/><Relationship Id="rId10" Type="http://schemas.openxmlformats.org/officeDocument/2006/relationships/audio" Target="../media/audio35.wav"/><Relationship Id="rId1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1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2.emf"/><Relationship Id="rId3" Type="http://schemas.openxmlformats.org/officeDocument/2006/relationships/image" Target="../media/image10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emf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9" Type="http://schemas.openxmlformats.org/officeDocument/2006/relationships/slideLayout" Target="../slideLayouts/slideLayout1.xml"/><Relationship Id="rId28" Type="http://schemas.microsoft.com/office/2007/relationships/media" Target="../media/audio9.wav"/><Relationship Id="rId27" Type="http://schemas.openxmlformats.org/officeDocument/2006/relationships/audio" Target="../media/audio9.wav"/><Relationship Id="rId26" Type="http://schemas.microsoft.com/office/2007/relationships/media" Target="../media/audio8.wav"/><Relationship Id="rId25" Type="http://schemas.openxmlformats.org/officeDocument/2006/relationships/audio" Target="../media/audio8.wav"/><Relationship Id="rId24" Type="http://schemas.microsoft.com/office/2007/relationships/media" Target="../media/audio7.wav"/><Relationship Id="rId23" Type="http://schemas.openxmlformats.org/officeDocument/2006/relationships/audio" Target="../media/audio7.wav"/><Relationship Id="rId22" Type="http://schemas.microsoft.com/office/2007/relationships/media" Target="../media/audio6.wav"/><Relationship Id="rId21" Type="http://schemas.openxmlformats.org/officeDocument/2006/relationships/audio" Target="../media/audio6.wav"/><Relationship Id="rId20" Type="http://schemas.microsoft.com/office/2007/relationships/media" Target="../media/audio5.wav"/><Relationship Id="rId2" Type="http://schemas.openxmlformats.org/officeDocument/2006/relationships/image" Target="../media/image12.png"/><Relationship Id="rId19" Type="http://schemas.openxmlformats.org/officeDocument/2006/relationships/audio" Target="../media/audio5.wav"/><Relationship Id="rId18" Type="http://schemas.microsoft.com/office/2007/relationships/media" Target="../media/audio4.wav"/><Relationship Id="rId17" Type="http://schemas.openxmlformats.org/officeDocument/2006/relationships/audio" Target="../media/audio4.wav"/><Relationship Id="rId16" Type="http://schemas.microsoft.com/office/2007/relationships/media" Target="../media/audio3.wav"/><Relationship Id="rId15" Type="http://schemas.openxmlformats.org/officeDocument/2006/relationships/audio" Target="../media/audio3.wav"/><Relationship Id="rId14" Type="http://schemas.microsoft.com/office/2007/relationships/media" Target="../media/audio2.wav"/><Relationship Id="rId13" Type="http://schemas.openxmlformats.org/officeDocument/2006/relationships/audio" Target="../media/audio2.wav"/><Relationship Id="rId12" Type="http://schemas.openxmlformats.org/officeDocument/2006/relationships/image" Target="../media/image20.png"/><Relationship Id="rId11" Type="http://schemas.microsoft.com/office/2007/relationships/media" Target="../media/audio1.wav"/><Relationship Id="rId10" Type="http://schemas.openxmlformats.org/officeDocument/2006/relationships/audio" Target="../media/audio1.wav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0.wav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6" Type="http://schemas.openxmlformats.org/officeDocument/2006/relationships/slideLayout" Target="../slideLayouts/slideLayout1.xml"/><Relationship Id="rId25" Type="http://schemas.microsoft.com/office/2007/relationships/media" Target="../media/audio17.wav"/><Relationship Id="rId24" Type="http://schemas.openxmlformats.org/officeDocument/2006/relationships/audio" Target="../media/audio17.wav"/><Relationship Id="rId23" Type="http://schemas.microsoft.com/office/2007/relationships/media" Target="../media/audio16.wav"/><Relationship Id="rId22" Type="http://schemas.openxmlformats.org/officeDocument/2006/relationships/audio" Target="../media/audio16.wav"/><Relationship Id="rId21" Type="http://schemas.microsoft.com/office/2007/relationships/media" Target="../media/audio15.wav"/><Relationship Id="rId20" Type="http://schemas.openxmlformats.org/officeDocument/2006/relationships/audio" Target="../media/audio15.wav"/><Relationship Id="rId2" Type="http://schemas.openxmlformats.org/officeDocument/2006/relationships/image" Target="../media/image22.png"/><Relationship Id="rId19" Type="http://schemas.microsoft.com/office/2007/relationships/media" Target="../media/audio14.wav"/><Relationship Id="rId18" Type="http://schemas.openxmlformats.org/officeDocument/2006/relationships/audio" Target="../media/audio14.wav"/><Relationship Id="rId17" Type="http://schemas.microsoft.com/office/2007/relationships/media" Target="../media/audio13.wav"/><Relationship Id="rId16" Type="http://schemas.openxmlformats.org/officeDocument/2006/relationships/audio" Target="../media/audio13.wav"/><Relationship Id="rId15" Type="http://schemas.microsoft.com/office/2007/relationships/media" Target="../media/audio12.wav"/><Relationship Id="rId14" Type="http://schemas.openxmlformats.org/officeDocument/2006/relationships/audio" Target="../media/audio12.wav"/><Relationship Id="rId13" Type="http://schemas.microsoft.com/office/2007/relationships/media" Target="../media/audio11.wav"/><Relationship Id="rId12" Type="http://schemas.openxmlformats.org/officeDocument/2006/relationships/audio" Target="../media/audio11.wav"/><Relationship Id="rId11" Type="http://schemas.openxmlformats.org/officeDocument/2006/relationships/image" Target="../media/image20.png"/><Relationship Id="rId10" Type="http://schemas.microsoft.com/office/2007/relationships/media" Target="../media/audio10.wav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9.wav"/><Relationship Id="rId7" Type="http://schemas.openxmlformats.org/officeDocument/2006/relationships/audio" Target="../media/audio18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9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Google Shape;21;p2"/>
          <p:cNvSpPr/>
          <p:nvPr userDrawn="1"/>
        </p:nvSpPr>
        <p:spPr>
          <a:xfrm rot="1470219">
            <a:off x="9175201" y="3830618"/>
            <a:ext cx="2573591" cy="2228429"/>
          </a:xfrm>
          <a:prstGeom prst="foldedCorner">
            <a:avLst>
              <a:gd name="adj" fmla="val 25634"/>
            </a:avLst>
          </a:prstGeom>
          <a:solidFill>
            <a:schemeClr val="accent3"/>
          </a:solidFill>
          <a:ln>
            <a:noFill/>
          </a:ln>
          <a:effectLst>
            <a:outerShdw blurRad="25400" dist="508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22;p2"/>
          <p:cNvSpPr/>
          <p:nvPr userDrawn="1"/>
        </p:nvSpPr>
        <p:spPr>
          <a:xfrm rot="4713781" flipH="1">
            <a:off x="9623409" y="1630675"/>
            <a:ext cx="2573501" cy="2628276"/>
          </a:xfrm>
          <a:prstGeom prst="foldedCorner">
            <a:avLst>
              <a:gd name="adj" fmla="val 2563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5400" dist="508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Google Shape;23;p2"/>
          <p:cNvSpPr/>
          <p:nvPr userDrawn="1"/>
        </p:nvSpPr>
        <p:spPr>
          <a:xfrm rot="-1047552">
            <a:off x="8754301" y="834174"/>
            <a:ext cx="2573772" cy="2228494"/>
          </a:xfrm>
          <a:prstGeom prst="foldedCorner">
            <a:avLst>
              <a:gd name="adj" fmla="val 25634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25400" dist="508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" name="Google Shape;35;p2"/>
          <p:cNvPicPr preferRelativeResize="0"/>
          <p:nvPr userDrawn="1"/>
        </p:nvPicPr>
        <p:blipFill rotWithShape="1">
          <a:blip r:embed="rId1"/>
          <a:srcRect/>
          <a:stretch>
            <a:fillRect/>
          </a:stretch>
        </p:blipFill>
        <p:spPr>
          <a:xfrm rot="-1436122">
            <a:off x="9220263" y="4500205"/>
            <a:ext cx="311284" cy="1125037"/>
          </a:xfrm>
          <a:custGeom>
            <a:avLst/>
            <a:gdLst/>
            <a:ahLst/>
            <a:cxnLst/>
            <a:rect l="l" t="t" r="r" b="b"/>
            <a:pathLst>
              <a:path w="580643" h="2098547" extrusionOk="0">
                <a:moveTo>
                  <a:pt x="-97" y="-349"/>
                </a:moveTo>
                <a:lnTo>
                  <a:pt x="580547" y="-349"/>
                </a:lnTo>
                <a:lnTo>
                  <a:pt x="580547" y="2098199"/>
                </a:lnTo>
                <a:lnTo>
                  <a:pt x="-97" y="209819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Google Shape;36;p2"/>
          <p:cNvPicPr preferRelativeResize="0"/>
          <p:nvPr userDrawn="1"/>
        </p:nvPicPr>
        <p:blipFill rotWithShape="1">
          <a:blip r:embed="rId1"/>
          <a:srcRect/>
          <a:stretch>
            <a:fillRect/>
          </a:stretch>
        </p:blipFill>
        <p:spPr>
          <a:xfrm>
            <a:off x="9001590" y="5190682"/>
            <a:ext cx="312096" cy="1127969"/>
          </a:xfrm>
          <a:custGeom>
            <a:avLst/>
            <a:gdLst/>
            <a:ahLst/>
            <a:cxnLst/>
            <a:rect l="l" t="t" r="r" b="b"/>
            <a:pathLst>
              <a:path w="580643" h="2098547" extrusionOk="0">
                <a:moveTo>
                  <a:pt x="-97" y="-349"/>
                </a:moveTo>
                <a:lnTo>
                  <a:pt x="580547" y="-349"/>
                </a:lnTo>
                <a:lnTo>
                  <a:pt x="580547" y="2098199"/>
                </a:lnTo>
                <a:lnTo>
                  <a:pt x="-97" y="209819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Google Shape;37;p2"/>
          <p:cNvPicPr preferRelativeResize="0"/>
          <p:nvPr userDrawn="1"/>
        </p:nvPicPr>
        <p:blipFill rotWithShape="1">
          <a:blip r:embed="rId1"/>
          <a:srcRect/>
          <a:stretch>
            <a:fillRect/>
          </a:stretch>
        </p:blipFill>
        <p:spPr>
          <a:xfrm>
            <a:off x="8615039" y="4380238"/>
            <a:ext cx="312096" cy="1127969"/>
          </a:xfrm>
          <a:custGeom>
            <a:avLst/>
            <a:gdLst/>
            <a:ahLst/>
            <a:cxnLst/>
            <a:rect l="l" t="t" r="r" b="b"/>
            <a:pathLst>
              <a:path w="580643" h="2098547" extrusionOk="0">
                <a:moveTo>
                  <a:pt x="-97" y="-349"/>
                </a:moveTo>
                <a:lnTo>
                  <a:pt x="580547" y="-349"/>
                </a:lnTo>
                <a:lnTo>
                  <a:pt x="580547" y="2098199"/>
                </a:lnTo>
                <a:lnTo>
                  <a:pt x="-97" y="2098199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4" name="Google Shape;24;p2"/>
          <p:cNvGrpSpPr/>
          <p:nvPr userDrawn="1"/>
        </p:nvGrpSpPr>
        <p:grpSpPr>
          <a:xfrm>
            <a:off x="7654094" y="263268"/>
            <a:ext cx="2546284" cy="2546284"/>
            <a:chOff x="5662013" y="3836240"/>
            <a:chExt cx="1962000" cy="1962000"/>
          </a:xfrm>
        </p:grpSpPr>
        <p:sp>
          <p:nvSpPr>
            <p:cNvPr id="25" name="Google Shape;25;p2"/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rgbClr val="FCFCFC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26" name="Google Shape;26;p2" descr="A picture containing drawing&#10;&#10;Description automatically generated"/>
            <p:cNvPicPr preferRelativeResize="0"/>
            <p:nvPr/>
          </p:nvPicPr>
          <p:blipFill rotWithShape="1">
            <a:blip r:embed="rId2">
              <a:alphaModFix amt="14000"/>
            </a:blip>
            <a:srcRect r="41138" b="58781"/>
            <a:stretch>
              <a:fillRect/>
            </a:stretch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" name="Google Shape;11;p2"/>
          <p:cNvGrpSpPr/>
          <p:nvPr userDrawn="1"/>
        </p:nvGrpSpPr>
        <p:grpSpPr>
          <a:xfrm>
            <a:off x="322580" y="395605"/>
            <a:ext cx="7927975" cy="9653905"/>
            <a:chOff x="955928" y="66614"/>
            <a:chExt cx="6490246" cy="8180400"/>
          </a:xfrm>
        </p:grpSpPr>
        <p:sp>
          <p:nvSpPr>
            <p:cNvPr id="12" name="Google Shape;12;p2"/>
            <p:cNvSpPr/>
            <p:nvPr/>
          </p:nvSpPr>
          <p:spPr>
            <a:xfrm>
              <a:off x="955928" y="66614"/>
              <a:ext cx="5641200" cy="8180400"/>
            </a:xfrm>
            <a:prstGeom prst="roundRect">
              <a:avLst>
                <a:gd name="adj" fmla="val 1923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25400" dist="889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6252766" y="3450349"/>
              <a:ext cx="1164139" cy="497418"/>
            </a:xfrm>
            <a:custGeom>
              <a:avLst/>
              <a:gdLst/>
              <a:ahLst/>
              <a:cxnLst/>
              <a:rect l="l" t="t" r="r" b="b"/>
              <a:pathLst>
                <a:path w="1164139" h="497418" extrusionOk="0">
                  <a:moveTo>
                    <a:pt x="1164139" y="0"/>
                  </a:moveTo>
                  <a:lnTo>
                    <a:pt x="1164139" y="497418"/>
                  </a:lnTo>
                  <a:lnTo>
                    <a:pt x="0" y="497418"/>
                  </a:lnTo>
                  <a:lnTo>
                    <a:pt x="104463" y="24870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A4DBD3"/>
                </a:gs>
                <a:gs pos="47000">
                  <a:srgbClr val="A4DBD3"/>
                </a:gs>
                <a:gs pos="57000">
                  <a:srgbClr val="A4DBD3"/>
                </a:gs>
                <a:gs pos="76000">
                  <a:schemeClr val="bg1"/>
                </a:gs>
                <a:gs pos="86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259831" y="4173720"/>
              <a:ext cx="1164139" cy="497418"/>
            </a:xfrm>
            <a:custGeom>
              <a:avLst/>
              <a:gdLst/>
              <a:ahLst/>
              <a:cxnLst/>
              <a:rect l="l" t="t" r="r" b="b"/>
              <a:pathLst>
                <a:path w="1164139" h="497418" extrusionOk="0">
                  <a:moveTo>
                    <a:pt x="1164139" y="0"/>
                  </a:moveTo>
                  <a:lnTo>
                    <a:pt x="1164139" y="497418"/>
                  </a:lnTo>
                  <a:lnTo>
                    <a:pt x="0" y="497418"/>
                  </a:lnTo>
                  <a:lnTo>
                    <a:pt x="104463" y="24870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47000">
                  <a:schemeClr val="accent3"/>
                </a:gs>
                <a:gs pos="57000">
                  <a:schemeClr val="accent3"/>
                </a:gs>
                <a:gs pos="76000">
                  <a:schemeClr val="bg1"/>
                </a:gs>
                <a:gs pos="86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6282035" y="2682017"/>
              <a:ext cx="1164139" cy="497418"/>
            </a:xfrm>
            <a:custGeom>
              <a:avLst/>
              <a:gdLst/>
              <a:ahLst/>
              <a:cxnLst/>
              <a:rect l="l" t="t" r="r" b="b"/>
              <a:pathLst>
                <a:path w="1164139" h="497418" extrusionOk="0">
                  <a:moveTo>
                    <a:pt x="1164139" y="0"/>
                  </a:moveTo>
                  <a:lnTo>
                    <a:pt x="1164139" y="497418"/>
                  </a:lnTo>
                  <a:lnTo>
                    <a:pt x="0" y="497418"/>
                  </a:lnTo>
                  <a:lnTo>
                    <a:pt x="104463" y="24870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BC783A"/>
                </a:gs>
                <a:gs pos="47000">
                  <a:srgbClr val="BC783A"/>
                </a:gs>
                <a:gs pos="67000">
                  <a:srgbClr val="BC783A"/>
                </a:gs>
                <a:gs pos="76000">
                  <a:schemeClr val="bg1"/>
                </a:gs>
                <a:gs pos="86000">
                  <a:srgbClr val="724823"/>
                </a:gs>
                <a:gs pos="100000">
                  <a:srgbClr val="72482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247764" y="596050"/>
              <a:ext cx="5117400" cy="720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889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7" name="Google Shape;17;p2" descr="A picture containing drawing&#10;&#10;Description automatically generated"/>
            <p:cNvPicPr preferRelativeResize="0"/>
            <p:nvPr/>
          </p:nvPicPr>
          <p:blipFill rotWithShape="1">
            <a:blip r:embed="rId2">
              <a:alphaModFix amt="14000"/>
            </a:blip>
            <a:srcRect r="1370" b="3920"/>
            <a:stretch>
              <a:fillRect/>
            </a:stretch>
          </p:blipFill>
          <p:spPr>
            <a:xfrm>
              <a:off x="1447286" y="1147420"/>
              <a:ext cx="4700041" cy="6498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Google Shape;18;p2"/>
            <p:cNvGrpSpPr/>
            <p:nvPr/>
          </p:nvGrpSpPr>
          <p:grpSpPr>
            <a:xfrm>
              <a:off x="2289398" y="333077"/>
              <a:ext cx="2925845" cy="644501"/>
              <a:chOff x="3447522" y="1429129"/>
              <a:chExt cx="5239694" cy="115419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3447522" y="1511565"/>
                <a:ext cx="5239694" cy="1071756"/>
              </a:xfrm>
              <a:custGeom>
                <a:avLst/>
                <a:gdLst/>
                <a:ahLst/>
                <a:cxnLst/>
                <a:rect l="l" t="t" r="r" b="b"/>
                <a:pathLst>
                  <a:path w="5062506" h="1035513" extrusionOk="0">
                    <a:moveTo>
                      <a:pt x="328558" y="76200"/>
                    </a:moveTo>
                    <a:cubicBezTo>
                      <a:pt x="179152" y="76200"/>
                      <a:pt x="58034" y="197318"/>
                      <a:pt x="58034" y="346724"/>
                    </a:cubicBezTo>
                    <a:lnTo>
                      <a:pt x="58034" y="688789"/>
                    </a:lnTo>
                    <a:cubicBezTo>
                      <a:pt x="58034" y="838195"/>
                      <a:pt x="179152" y="959313"/>
                      <a:pt x="328558" y="959313"/>
                    </a:cubicBezTo>
                    <a:lnTo>
                      <a:pt x="2287659" y="959313"/>
                    </a:lnTo>
                    <a:lnTo>
                      <a:pt x="2313250" y="948684"/>
                    </a:lnTo>
                    <a:cubicBezTo>
                      <a:pt x="2358667" y="923298"/>
                      <a:pt x="2478403" y="819579"/>
                      <a:pt x="2550061" y="820486"/>
                    </a:cubicBezTo>
                    <a:cubicBezTo>
                      <a:pt x="2621719" y="821392"/>
                      <a:pt x="2698792" y="916952"/>
                      <a:pt x="2743200" y="954124"/>
                    </a:cubicBezTo>
                    <a:lnTo>
                      <a:pt x="2747941" y="942779"/>
                    </a:lnTo>
                    <a:lnTo>
                      <a:pt x="4733949" y="959313"/>
                    </a:lnTo>
                    <a:cubicBezTo>
                      <a:pt x="4883355" y="959313"/>
                      <a:pt x="5004473" y="838195"/>
                      <a:pt x="5004473" y="688789"/>
                    </a:cubicBezTo>
                    <a:lnTo>
                      <a:pt x="5004473" y="346724"/>
                    </a:lnTo>
                    <a:cubicBezTo>
                      <a:pt x="5004473" y="197318"/>
                      <a:pt x="4883355" y="76200"/>
                      <a:pt x="4733949" y="76200"/>
                    </a:cubicBezTo>
                    <a:lnTo>
                      <a:pt x="328558" y="76200"/>
                    </a:lnTo>
                    <a:close/>
                    <a:moveTo>
                      <a:pt x="317209" y="0"/>
                    </a:moveTo>
                    <a:lnTo>
                      <a:pt x="4745297" y="0"/>
                    </a:lnTo>
                    <a:cubicBezTo>
                      <a:pt x="4920487" y="0"/>
                      <a:pt x="5062506" y="142019"/>
                      <a:pt x="5062506" y="317209"/>
                    </a:cubicBezTo>
                    <a:lnTo>
                      <a:pt x="5062506" y="718304"/>
                    </a:lnTo>
                    <a:cubicBezTo>
                      <a:pt x="5062506" y="893494"/>
                      <a:pt x="4920487" y="1035513"/>
                      <a:pt x="4745297" y="1035513"/>
                    </a:cubicBezTo>
                    <a:lnTo>
                      <a:pt x="2758493" y="1019629"/>
                    </a:lnTo>
                    <a:cubicBezTo>
                      <a:pt x="2679522" y="973580"/>
                      <a:pt x="2617710" y="888043"/>
                      <a:pt x="2543151" y="888123"/>
                    </a:cubicBezTo>
                    <a:cubicBezTo>
                      <a:pt x="2468592" y="888203"/>
                      <a:pt x="2600987" y="857913"/>
                      <a:pt x="2311137" y="1020107"/>
                    </a:cubicBezTo>
                    <a:lnTo>
                      <a:pt x="317209" y="1035513"/>
                    </a:lnTo>
                    <a:cubicBezTo>
                      <a:pt x="142019" y="1035513"/>
                      <a:pt x="0" y="893494"/>
                      <a:pt x="0" y="718304"/>
                    </a:cubicBezTo>
                    <a:lnTo>
                      <a:pt x="0" y="317209"/>
                    </a:lnTo>
                    <a:cubicBezTo>
                      <a:pt x="0" y="142019"/>
                      <a:pt x="142019" y="0"/>
                      <a:pt x="317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99662" y="1429129"/>
                <a:ext cx="3936300" cy="211800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11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-438635" y="2973464"/>
            <a:ext cx="8485991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charset="0"/>
                <a:ea typeface="字魂59号-创粗黑" panose="00000500000000000000" pitchFamily="2" charset="-122"/>
                <a:cs typeface="Algerian" panose="04020705040A02060702" charset="0"/>
                <a:sym typeface="字魂59号-创粗黑" panose="00000500000000000000" pitchFamily="2" charset="-122"/>
              </a:rPr>
              <a:t>Welcome to </a:t>
            </a:r>
            <a:endParaRPr lang="en-US" altLang="zh-CN" sz="7200" b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charset="0"/>
              <a:ea typeface="字魂59号-创粗黑" panose="00000500000000000000" pitchFamily="2" charset="-122"/>
              <a:cs typeface="Algerian" panose="04020705040A02060702" charset="0"/>
              <a:sym typeface="字魂59号-创粗黑" panose="00000500000000000000" pitchFamily="2" charset="-122"/>
            </a:endParaRPr>
          </a:p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charset="0"/>
                <a:ea typeface="字魂59号-创粗黑" panose="00000500000000000000" pitchFamily="2" charset="-122"/>
                <a:cs typeface="Algerian" panose="04020705040A02060702" charset="0"/>
                <a:sym typeface="字魂59号-创粗黑" panose="00000500000000000000" pitchFamily="2" charset="-122"/>
              </a:rPr>
              <a:t>our class!</a:t>
            </a:r>
            <a:endParaRPr lang="en-US" altLang="zh-CN" sz="7200" b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charset="0"/>
              <a:ea typeface="字魂59号-创粗黑" panose="00000500000000000000" pitchFamily="2" charset="-122"/>
              <a:cs typeface="Algerian" panose="04020705040A02060702" charset="0"/>
              <a:sym typeface="字魂59号-创粗黑" panose="00000500000000000000" pitchFamily="2" charset="-122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8003540" y="929005"/>
            <a:ext cx="206565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50000"/>
              </a:lnSpc>
            </a:pPr>
            <a:r>
              <a:rPr lang="en-US" sz="2400">
                <a:solidFill>
                  <a:srgbClr val="7030A0"/>
                </a:solidFill>
                <a:latin typeface="Edwardian Script ITC" panose="030303020407070D0804" charset="0"/>
                <a:cs typeface="Edwardian Script ITC" panose="030303020407070D0804" charset="0"/>
              </a:rPr>
              <a:t>Book: English 3</a:t>
            </a:r>
            <a:endParaRPr lang="en-US" sz="2400">
              <a:solidFill>
                <a:srgbClr val="7030A0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rgbClr val="7030A0"/>
                </a:solidFill>
                <a:latin typeface="Edwardian Script ITC" panose="030303020407070D0804" charset="0"/>
                <a:cs typeface="Edwardian Script ITC" panose="030303020407070D0804" charset="0"/>
              </a:rPr>
              <a:t>Teacher : Miss Linh</a:t>
            </a:r>
            <a:endParaRPr lang="en-US" sz="2400">
              <a:solidFill>
                <a:srgbClr val="7030A0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6" grpId="0" animBg="1"/>
      <p:bldP spid="5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"/>
          <a:srcRect l="13197" r="13892"/>
          <a:stretch>
            <a:fillRect/>
          </a:stretch>
        </p:blipFill>
        <p:spPr>
          <a:xfrm>
            <a:off x="8831614" y="1481679"/>
            <a:ext cx="1462657" cy="13741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14065" r="9692"/>
          <a:stretch>
            <a:fillRect/>
          </a:stretch>
        </p:blipFill>
        <p:spPr>
          <a:xfrm>
            <a:off x="1659884" y="1509675"/>
            <a:ext cx="1494037" cy="131819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</a:t>
              </a:r>
              <a:r>
                <a:rPr lang="en-US" sz="6000" b="1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welve</a:t>
              </a:r>
              <a:endParaRPr lang="en-US" sz="60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2377" r="8198" b="3593"/>
          <a:stretch>
            <a:fillRect/>
          </a:stretch>
        </p:blipFill>
        <p:spPr>
          <a:xfrm>
            <a:off x="5268408" y="1641415"/>
            <a:ext cx="1544133" cy="1266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"/>
          <a:srcRect l="13892" r="9031"/>
          <a:stretch>
            <a:fillRect/>
          </a:stretch>
        </p:blipFill>
        <p:spPr>
          <a:xfrm>
            <a:off x="1654406" y="1620291"/>
            <a:ext cx="1478055" cy="124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4487" r="19979"/>
          <a:stretch>
            <a:fillRect/>
          </a:stretch>
        </p:blipFill>
        <p:spPr>
          <a:xfrm>
            <a:off x="5505398" y="1620291"/>
            <a:ext cx="1257089" cy="13046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</a:t>
              </a:r>
              <a:r>
                <a:rPr lang="en-US" sz="6000" b="1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hirteen</a:t>
              </a:r>
              <a:endParaRPr lang="en-US" sz="60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431" r="11044"/>
          <a:stretch>
            <a:fillRect/>
          </a:stretch>
        </p:blipFill>
        <p:spPr>
          <a:xfrm>
            <a:off x="8788391" y="1660630"/>
            <a:ext cx="1494717" cy="1266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/>
          <a:srcRect l="14065" r="9692"/>
          <a:stretch>
            <a:fillRect/>
          </a:stretch>
        </p:blipFill>
        <p:spPr>
          <a:xfrm>
            <a:off x="1706519" y="1582466"/>
            <a:ext cx="1494037" cy="13181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1" r="11044"/>
          <a:stretch>
            <a:fillRect/>
          </a:stretch>
        </p:blipFill>
        <p:spPr>
          <a:xfrm>
            <a:off x="5253198" y="1634411"/>
            <a:ext cx="1494717" cy="12662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14487" r="19979"/>
          <a:stretch>
            <a:fillRect/>
          </a:stretch>
        </p:blipFill>
        <p:spPr>
          <a:xfrm>
            <a:off x="8837466" y="1582466"/>
            <a:ext cx="1257089" cy="13046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fourteen</a:t>
              </a:r>
              <a:endParaRPr lang="en-US" sz="60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0692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40812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/>
          <a:srcRect l="13197" r="13892"/>
          <a:stretch>
            <a:fillRect/>
          </a:stretch>
        </p:blipFill>
        <p:spPr>
          <a:xfrm>
            <a:off x="5309145" y="1565468"/>
            <a:ext cx="1462657" cy="13741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13441" r="10682"/>
          <a:stretch>
            <a:fillRect/>
          </a:stretch>
        </p:blipFill>
        <p:spPr>
          <a:xfrm>
            <a:off x="1579423" y="1593925"/>
            <a:ext cx="1601914" cy="13457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11179" r="12219"/>
          <a:stretch>
            <a:fillRect/>
          </a:stretch>
        </p:blipFill>
        <p:spPr>
          <a:xfrm>
            <a:off x="8695790" y="1532049"/>
            <a:ext cx="1549517" cy="129581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</a:t>
              </a:r>
              <a:r>
                <a:rPr lang="en-US" sz="6000" b="1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ifteen </a:t>
              </a:r>
              <a:endParaRPr lang="en-US" sz="60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</a:t>
            </a:r>
            <a:r>
              <a:rPr lang="en-US" sz="2400" b="1">
                <a:solidFill>
                  <a:schemeClr val="tx1"/>
                </a:solidFill>
              </a:rPr>
              <a:t>correct </a:t>
            </a:r>
            <a:r>
              <a:rPr lang="en-US" sz="2400" b="1" smtClean="0">
                <a:solidFill>
                  <a:schemeClr val="tx1"/>
                </a:solidFill>
              </a:rPr>
              <a:t>number.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</a:t>
              </a:r>
              <a:r>
                <a:rPr lang="en-US" sz="6000" b="1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ixteen</a:t>
              </a:r>
              <a:endParaRPr lang="en-US" sz="60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12377" r="8198" b="3593"/>
          <a:stretch>
            <a:fillRect/>
          </a:stretch>
        </p:blipFill>
        <p:spPr>
          <a:xfrm>
            <a:off x="1642901" y="1670948"/>
            <a:ext cx="1544133" cy="12662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14065" r="9692"/>
          <a:stretch>
            <a:fillRect/>
          </a:stretch>
        </p:blipFill>
        <p:spPr>
          <a:xfrm>
            <a:off x="5293455" y="1471283"/>
            <a:ext cx="1494037" cy="1318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11179" r="12219"/>
          <a:stretch>
            <a:fillRect/>
          </a:stretch>
        </p:blipFill>
        <p:spPr>
          <a:xfrm>
            <a:off x="8613400" y="1575152"/>
            <a:ext cx="1549517" cy="1295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"/>
          <a:srcRect l="13892" r="9031"/>
          <a:stretch>
            <a:fillRect/>
          </a:stretch>
        </p:blipFill>
        <p:spPr>
          <a:xfrm>
            <a:off x="5386707" y="1587791"/>
            <a:ext cx="1478055" cy="124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1595" r="8299"/>
          <a:stretch>
            <a:fillRect/>
          </a:stretch>
        </p:blipFill>
        <p:spPr>
          <a:xfrm>
            <a:off x="1718136" y="1587791"/>
            <a:ext cx="1566252" cy="125533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13431" r="11044"/>
          <a:stretch>
            <a:fillRect/>
          </a:stretch>
        </p:blipFill>
        <p:spPr>
          <a:xfrm>
            <a:off x="8788390" y="1620435"/>
            <a:ext cx="1494717" cy="126624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</a:t>
              </a:r>
              <a:r>
                <a:rPr lang="en-US" sz="6000" b="1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eventeen </a:t>
              </a:r>
              <a:endParaRPr lang="en-US" sz="60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974679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"/>
          <a:srcRect l="13441" r="10682"/>
          <a:stretch>
            <a:fillRect/>
          </a:stretch>
        </p:blipFill>
        <p:spPr>
          <a:xfrm>
            <a:off x="8734792" y="1558623"/>
            <a:ext cx="1601914" cy="13457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14065" r="9692"/>
          <a:stretch>
            <a:fillRect/>
          </a:stretch>
        </p:blipFill>
        <p:spPr>
          <a:xfrm>
            <a:off x="1667949" y="1458867"/>
            <a:ext cx="1494037" cy="13181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13892" r="9031"/>
          <a:stretch>
            <a:fillRect/>
          </a:stretch>
        </p:blipFill>
        <p:spPr>
          <a:xfrm>
            <a:off x="5429271" y="1497924"/>
            <a:ext cx="1478055" cy="12400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</a:t>
              </a:r>
              <a:r>
                <a:rPr lang="en-US" sz="6000" b="1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ighteen</a:t>
              </a:r>
              <a:endParaRPr lang="en-US" sz="60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"/>
          <a:srcRect l="13441" r="10682"/>
          <a:stretch>
            <a:fillRect/>
          </a:stretch>
        </p:blipFill>
        <p:spPr>
          <a:xfrm>
            <a:off x="1579423" y="1593925"/>
            <a:ext cx="1601914" cy="13457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l="11179" r="12219"/>
          <a:stretch>
            <a:fillRect/>
          </a:stretch>
        </p:blipFill>
        <p:spPr>
          <a:xfrm>
            <a:off x="8695790" y="1532049"/>
            <a:ext cx="1549517" cy="129581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nine</a:t>
              </a:r>
              <a:r>
                <a:rPr lang="en-US" sz="6000" b="1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teen </a:t>
              </a:r>
              <a:endParaRPr lang="en-US" sz="60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3826" y="1267212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1595" r="8299"/>
          <a:stretch>
            <a:fillRect/>
          </a:stretch>
        </p:blipFill>
        <p:spPr>
          <a:xfrm>
            <a:off x="5466512" y="1609726"/>
            <a:ext cx="1422931" cy="1140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595420" y="887308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ifteen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ixteen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eventeen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4393058" y="887308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leven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hirteen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welve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8190696" y="887308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ighteen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ineteen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ixteen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3892" r="9031"/>
          <a:stretch>
            <a:fillRect/>
          </a:stretch>
        </p:blipFill>
        <p:spPr>
          <a:xfrm>
            <a:off x="1593752" y="1216152"/>
            <a:ext cx="1478055" cy="1240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487" r="19979"/>
          <a:stretch>
            <a:fillRect/>
          </a:stretch>
        </p:blipFill>
        <p:spPr>
          <a:xfrm>
            <a:off x="5470908" y="1183851"/>
            <a:ext cx="1257089" cy="1304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3441" r="10682"/>
          <a:stretch>
            <a:fillRect/>
          </a:stretch>
        </p:blipFill>
        <p:spPr>
          <a:xfrm>
            <a:off x="9127099" y="1163327"/>
            <a:ext cx="1601914" cy="134572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13555" y="4697473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711193" y="3088439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508831" y="3088439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595420" y="835792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ifteen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hirteen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ighteen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4393058" y="835792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leven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ixteen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welve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8190696" y="835792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ourteen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ifteen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ixteen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13197" r="13892"/>
          <a:stretch>
            <a:fillRect/>
          </a:stretch>
        </p:blipFill>
        <p:spPr>
          <a:xfrm>
            <a:off x="1601451" y="1080657"/>
            <a:ext cx="1462657" cy="1374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377" r="8198" b="3593"/>
          <a:stretch>
            <a:fillRect/>
          </a:stretch>
        </p:blipFill>
        <p:spPr>
          <a:xfrm>
            <a:off x="5336636" y="1134624"/>
            <a:ext cx="1544133" cy="1266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179" r="12219"/>
          <a:stretch>
            <a:fillRect/>
          </a:stretch>
        </p:blipFill>
        <p:spPr>
          <a:xfrm>
            <a:off x="9153297" y="1119839"/>
            <a:ext cx="1549517" cy="1295817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13554" y="2897995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689477" y="4613916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508831" y="4613916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 userDrawn="1"/>
        </p:nvSpPr>
        <p:spPr>
          <a:xfrm rot="1470219">
            <a:off x="9175201" y="3830618"/>
            <a:ext cx="2573591" cy="2228429"/>
          </a:xfrm>
          <a:prstGeom prst="foldedCorner">
            <a:avLst>
              <a:gd name="adj" fmla="val 25634"/>
            </a:avLst>
          </a:prstGeom>
          <a:solidFill>
            <a:schemeClr val="accent3"/>
          </a:solidFill>
          <a:ln>
            <a:noFill/>
          </a:ln>
          <a:effectLst>
            <a:outerShdw blurRad="25400" dist="508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2" name="Google Shape;22;p2"/>
          <p:cNvSpPr/>
          <p:nvPr userDrawn="1"/>
        </p:nvSpPr>
        <p:spPr>
          <a:xfrm rot="4713781" flipH="1">
            <a:off x="9623409" y="1630675"/>
            <a:ext cx="2573501" cy="2628276"/>
          </a:xfrm>
          <a:prstGeom prst="foldedCorner">
            <a:avLst>
              <a:gd name="adj" fmla="val 2563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5400" dist="508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" name="Google Shape;23;p2"/>
          <p:cNvSpPr/>
          <p:nvPr userDrawn="1"/>
        </p:nvSpPr>
        <p:spPr>
          <a:xfrm rot="-1047552">
            <a:off x="8754301" y="834174"/>
            <a:ext cx="2573772" cy="2228494"/>
          </a:xfrm>
          <a:prstGeom prst="foldedCorner">
            <a:avLst>
              <a:gd name="adj" fmla="val 25634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25400" dist="508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5" name="Google Shape;35;p2"/>
          <p:cNvPicPr preferRelativeResize="0"/>
          <p:nvPr userDrawn="1"/>
        </p:nvPicPr>
        <p:blipFill rotWithShape="1">
          <a:blip r:embed="rId1"/>
          <a:srcRect/>
          <a:stretch>
            <a:fillRect/>
          </a:stretch>
        </p:blipFill>
        <p:spPr>
          <a:xfrm rot="-1436122">
            <a:off x="9220263" y="4500205"/>
            <a:ext cx="311284" cy="1125037"/>
          </a:xfrm>
          <a:custGeom>
            <a:avLst/>
            <a:gdLst/>
            <a:ahLst/>
            <a:cxnLst/>
            <a:rect l="l" t="t" r="r" b="b"/>
            <a:pathLst>
              <a:path w="580643" h="2098547" extrusionOk="0">
                <a:moveTo>
                  <a:pt x="-97" y="-349"/>
                </a:moveTo>
                <a:lnTo>
                  <a:pt x="580547" y="-349"/>
                </a:lnTo>
                <a:lnTo>
                  <a:pt x="580547" y="2098199"/>
                </a:lnTo>
                <a:lnTo>
                  <a:pt x="-97" y="209819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6" name="Google Shape;36;p2"/>
          <p:cNvPicPr preferRelativeResize="0"/>
          <p:nvPr userDrawn="1"/>
        </p:nvPicPr>
        <p:blipFill rotWithShape="1">
          <a:blip r:embed="rId1"/>
          <a:srcRect/>
          <a:stretch>
            <a:fillRect/>
          </a:stretch>
        </p:blipFill>
        <p:spPr>
          <a:xfrm>
            <a:off x="9001590" y="5190682"/>
            <a:ext cx="312096" cy="1127969"/>
          </a:xfrm>
          <a:custGeom>
            <a:avLst/>
            <a:gdLst/>
            <a:ahLst/>
            <a:cxnLst/>
            <a:rect l="l" t="t" r="r" b="b"/>
            <a:pathLst>
              <a:path w="580643" h="2098547" extrusionOk="0">
                <a:moveTo>
                  <a:pt x="-97" y="-349"/>
                </a:moveTo>
                <a:lnTo>
                  <a:pt x="580547" y="-349"/>
                </a:lnTo>
                <a:lnTo>
                  <a:pt x="580547" y="2098199"/>
                </a:lnTo>
                <a:lnTo>
                  <a:pt x="-97" y="209819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7" name="Google Shape;37;p2"/>
          <p:cNvPicPr preferRelativeResize="0"/>
          <p:nvPr userDrawn="1"/>
        </p:nvPicPr>
        <p:blipFill rotWithShape="1">
          <a:blip r:embed="rId1"/>
          <a:srcRect/>
          <a:stretch>
            <a:fillRect/>
          </a:stretch>
        </p:blipFill>
        <p:spPr>
          <a:xfrm>
            <a:off x="8615039" y="4380238"/>
            <a:ext cx="312096" cy="1127969"/>
          </a:xfrm>
          <a:custGeom>
            <a:avLst/>
            <a:gdLst/>
            <a:ahLst/>
            <a:cxnLst/>
            <a:rect l="l" t="t" r="r" b="b"/>
            <a:pathLst>
              <a:path w="580643" h="2098547" extrusionOk="0">
                <a:moveTo>
                  <a:pt x="-97" y="-349"/>
                </a:moveTo>
                <a:lnTo>
                  <a:pt x="580547" y="-349"/>
                </a:lnTo>
                <a:lnTo>
                  <a:pt x="580547" y="2098199"/>
                </a:lnTo>
                <a:lnTo>
                  <a:pt x="-97" y="2098199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7" name="Google Shape;11;p2"/>
          <p:cNvGrpSpPr/>
          <p:nvPr userDrawn="1"/>
        </p:nvGrpSpPr>
        <p:grpSpPr>
          <a:xfrm>
            <a:off x="373380" y="467995"/>
            <a:ext cx="7878445" cy="9591040"/>
            <a:chOff x="955928" y="66614"/>
            <a:chExt cx="6490246" cy="8180400"/>
          </a:xfrm>
        </p:grpSpPr>
        <p:sp>
          <p:nvSpPr>
            <p:cNvPr id="12" name="Google Shape;12;p2"/>
            <p:cNvSpPr/>
            <p:nvPr/>
          </p:nvSpPr>
          <p:spPr>
            <a:xfrm>
              <a:off x="955928" y="66614"/>
              <a:ext cx="5641200" cy="8180400"/>
            </a:xfrm>
            <a:prstGeom prst="roundRect">
              <a:avLst>
                <a:gd name="adj" fmla="val 1923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25400" dist="889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6252766" y="3450349"/>
              <a:ext cx="1164139" cy="497418"/>
            </a:xfrm>
            <a:custGeom>
              <a:avLst/>
              <a:gdLst/>
              <a:ahLst/>
              <a:cxnLst/>
              <a:rect l="l" t="t" r="r" b="b"/>
              <a:pathLst>
                <a:path w="1164139" h="497418" extrusionOk="0">
                  <a:moveTo>
                    <a:pt x="1164139" y="0"/>
                  </a:moveTo>
                  <a:lnTo>
                    <a:pt x="1164139" y="497418"/>
                  </a:lnTo>
                  <a:lnTo>
                    <a:pt x="0" y="497418"/>
                  </a:lnTo>
                  <a:lnTo>
                    <a:pt x="104463" y="24870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A4DBD3"/>
                </a:gs>
                <a:gs pos="47000">
                  <a:srgbClr val="A4DBD3"/>
                </a:gs>
                <a:gs pos="57000">
                  <a:srgbClr val="A4DBD3"/>
                </a:gs>
                <a:gs pos="76000">
                  <a:schemeClr val="bg1"/>
                </a:gs>
                <a:gs pos="86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259831" y="4173720"/>
              <a:ext cx="1164139" cy="497418"/>
            </a:xfrm>
            <a:custGeom>
              <a:avLst/>
              <a:gdLst/>
              <a:ahLst/>
              <a:cxnLst/>
              <a:rect l="l" t="t" r="r" b="b"/>
              <a:pathLst>
                <a:path w="1164139" h="497418" extrusionOk="0">
                  <a:moveTo>
                    <a:pt x="1164139" y="0"/>
                  </a:moveTo>
                  <a:lnTo>
                    <a:pt x="1164139" y="497418"/>
                  </a:lnTo>
                  <a:lnTo>
                    <a:pt x="0" y="497418"/>
                  </a:lnTo>
                  <a:lnTo>
                    <a:pt x="104463" y="24870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47000">
                  <a:schemeClr val="accent3"/>
                </a:gs>
                <a:gs pos="57000">
                  <a:schemeClr val="accent3"/>
                </a:gs>
                <a:gs pos="76000">
                  <a:schemeClr val="bg1"/>
                </a:gs>
                <a:gs pos="86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6282035" y="2682017"/>
              <a:ext cx="1164139" cy="497418"/>
            </a:xfrm>
            <a:custGeom>
              <a:avLst/>
              <a:gdLst/>
              <a:ahLst/>
              <a:cxnLst/>
              <a:rect l="l" t="t" r="r" b="b"/>
              <a:pathLst>
                <a:path w="1164139" h="497418" extrusionOk="0">
                  <a:moveTo>
                    <a:pt x="1164139" y="0"/>
                  </a:moveTo>
                  <a:lnTo>
                    <a:pt x="1164139" y="497418"/>
                  </a:lnTo>
                  <a:lnTo>
                    <a:pt x="0" y="497418"/>
                  </a:lnTo>
                  <a:lnTo>
                    <a:pt x="104463" y="24870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BC783A"/>
                </a:gs>
                <a:gs pos="47000">
                  <a:srgbClr val="BC783A"/>
                </a:gs>
                <a:gs pos="67000">
                  <a:srgbClr val="BC783A"/>
                </a:gs>
                <a:gs pos="76000">
                  <a:schemeClr val="bg1"/>
                </a:gs>
                <a:gs pos="86000">
                  <a:srgbClr val="724823"/>
                </a:gs>
                <a:gs pos="100000">
                  <a:srgbClr val="72482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247764" y="596050"/>
              <a:ext cx="5117400" cy="720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889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8" name="Google Shape;17;p2" descr="A picture containing drawing&#10;&#10;Description automatically generated"/>
            <p:cNvPicPr preferRelativeResize="0"/>
            <p:nvPr/>
          </p:nvPicPr>
          <p:blipFill rotWithShape="1">
            <a:blip r:embed="rId2">
              <a:alphaModFix amt="14000"/>
            </a:blip>
            <a:srcRect r="1370" b="3920"/>
            <a:stretch>
              <a:fillRect/>
            </a:stretch>
          </p:blipFill>
          <p:spPr>
            <a:xfrm>
              <a:off x="1447286" y="1147420"/>
              <a:ext cx="4700041" cy="6498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Google Shape;18;p2"/>
            <p:cNvGrpSpPr/>
            <p:nvPr/>
          </p:nvGrpSpPr>
          <p:grpSpPr>
            <a:xfrm>
              <a:off x="2289398" y="333077"/>
              <a:ext cx="2925845" cy="644501"/>
              <a:chOff x="3447522" y="1429129"/>
              <a:chExt cx="5239694" cy="115419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3447522" y="1511565"/>
                <a:ext cx="5239694" cy="1071756"/>
              </a:xfrm>
              <a:custGeom>
                <a:avLst/>
                <a:gdLst/>
                <a:ahLst/>
                <a:cxnLst/>
                <a:rect l="l" t="t" r="r" b="b"/>
                <a:pathLst>
                  <a:path w="5062506" h="1035513" extrusionOk="0">
                    <a:moveTo>
                      <a:pt x="328558" y="76200"/>
                    </a:moveTo>
                    <a:cubicBezTo>
                      <a:pt x="179152" y="76200"/>
                      <a:pt x="58034" y="197318"/>
                      <a:pt x="58034" y="346724"/>
                    </a:cubicBezTo>
                    <a:lnTo>
                      <a:pt x="58034" y="688789"/>
                    </a:lnTo>
                    <a:cubicBezTo>
                      <a:pt x="58034" y="838195"/>
                      <a:pt x="179152" y="959313"/>
                      <a:pt x="328558" y="959313"/>
                    </a:cubicBezTo>
                    <a:lnTo>
                      <a:pt x="2287659" y="959313"/>
                    </a:lnTo>
                    <a:lnTo>
                      <a:pt x="2313250" y="948684"/>
                    </a:lnTo>
                    <a:cubicBezTo>
                      <a:pt x="2358667" y="923298"/>
                      <a:pt x="2478403" y="819579"/>
                      <a:pt x="2550061" y="820486"/>
                    </a:cubicBezTo>
                    <a:cubicBezTo>
                      <a:pt x="2621719" y="821392"/>
                      <a:pt x="2698792" y="916952"/>
                      <a:pt x="2743200" y="954124"/>
                    </a:cubicBezTo>
                    <a:lnTo>
                      <a:pt x="2747941" y="942779"/>
                    </a:lnTo>
                    <a:lnTo>
                      <a:pt x="4733949" y="959313"/>
                    </a:lnTo>
                    <a:cubicBezTo>
                      <a:pt x="4883355" y="959313"/>
                      <a:pt x="5004473" y="838195"/>
                      <a:pt x="5004473" y="688789"/>
                    </a:cubicBezTo>
                    <a:lnTo>
                      <a:pt x="5004473" y="346724"/>
                    </a:lnTo>
                    <a:cubicBezTo>
                      <a:pt x="5004473" y="197318"/>
                      <a:pt x="4883355" y="76200"/>
                      <a:pt x="4733949" y="76200"/>
                    </a:cubicBezTo>
                    <a:lnTo>
                      <a:pt x="328558" y="76200"/>
                    </a:lnTo>
                    <a:close/>
                    <a:moveTo>
                      <a:pt x="317209" y="0"/>
                    </a:moveTo>
                    <a:lnTo>
                      <a:pt x="4745297" y="0"/>
                    </a:lnTo>
                    <a:cubicBezTo>
                      <a:pt x="4920487" y="0"/>
                      <a:pt x="5062506" y="142019"/>
                      <a:pt x="5062506" y="317209"/>
                    </a:cubicBezTo>
                    <a:lnTo>
                      <a:pt x="5062506" y="718304"/>
                    </a:lnTo>
                    <a:cubicBezTo>
                      <a:pt x="5062506" y="893494"/>
                      <a:pt x="4920487" y="1035513"/>
                      <a:pt x="4745297" y="1035513"/>
                    </a:cubicBezTo>
                    <a:lnTo>
                      <a:pt x="2758493" y="1019629"/>
                    </a:lnTo>
                    <a:cubicBezTo>
                      <a:pt x="2679522" y="973580"/>
                      <a:pt x="2617710" y="888043"/>
                      <a:pt x="2543151" y="888123"/>
                    </a:cubicBezTo>
                    <a:cubicBezTo>
                      <a:pt x="2468592" y="888203"/>
                      <a:pt x="2600987" y="857913"/>
                      <a:pt x="2311137" y="1020107"/>
                    </a:cubicBezTo>
                    <a:lnTo>
                      <a:pt x="317209" y="1035513"/>
                    </a:lnTo>
                    <a:cubicBezTo>
                      <a:pt x="142019" y="1035513"/>
                      <a:pt x="0" y="893494"/>
                      <a:pt x="0" y="718304"/>
                    </a:cubicBezTo>
                    <a:lnTo>
                      <a:pt x="0" y="317209"/>
                    </a:lnTo>
                    <a:cubicBezTo>
                      <a:pt x="0" y="142019"/>
                      <a:pt x="142019" y="0"/>
                      <a:pt x="317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99662" y="1429129"/>
                <a:ext cx="3936300" cy="211800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4" name="Google Shape;24;p2"/>
          <p:cNvGrpSpPr/>
          <p:nvPr userDrawn="1"/>
        </p:nvGrpSpPr>
        <p:grpSpPr>
          <a:xfrm>
            <a:off x="7654094" y="263268"/>
            <a:ext cx="2546284" cy="2546284"/>
            <a:chOff x="5662013" y="3836240"/>
            <a:chExt cx="1962000" cy="1962000"/>
          </a:xfrm>
        </p:grpSpPr>
        <p:sp>
          <p:nvSpPr>
            <p:cNvPr id="25" name="Google Shape;25;p2"/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rgbClr val="FCFCFC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26" name="Google Shape;26;p2" descr="A picture containing drawing&#10;&#10;Description automatically generated"/>
            <p:cNvPicPr preferRelativeResize="0"/>
            <p:nvPr/>
          </p:nvPicPr>
          <p:blipFill rotWithShape="1">
            <a:blip r:embed="rId2">
              <a:alphaModFix amt="14000"/>
            </a:blip>
            <a:srcRect r="41138" b="58781"/>
            <a:stretch>
              <a:fillRect/>
            </a:stretch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80128" y="3648358"/>
            <a:ext cx="1078784" cy="943726"/>
          </a:xfrm>
          <a:prstGeom prst="rect">
            <a:avLst/>
          </a:prstGeom>
        </p:spPr>
      </p:pic>
      <p:sp>
        <p:nvSpPr>
          <p:cNvPr id="9" name="MH_SubTitle_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4076164" y="6058630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MH_SubTitle_4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-496420" y="1575194"/>
            <a:ext cx="8485991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4800" b="0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Algerian" panose="04020705040A02060702" charset="0"/>
                <a:ea typeface="字魂59号-创粗黑" panose="00000500000000000000" pitchFamily="2" charset="-122"/>
                <a:cs typeface="Algerian" panose="04020705040A02060702" charset="0"/>
                <a:sym typeface="字魂59号-创粗黑" panose="00000500000000000000" pitchFamily="2" charset="-122"/>
              </a:rPr>
              <a:t>This is my family</a:t>
            </a:r>
            <a:endParaRPr lang="en-US" altLang="zh-CN" sz="4800" b="0" u="sng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Algerian" panose="04020705040A02060702" charset="0"/>
              <a:ea typeface="字魂59号-创粗黑" panose="00000500000000000000" pitchFamily="2" charset="-122"/>
              <a:cs typeface="Algerian" panose="04020705040A02060702" charset="0"/>
              <a:sym typeface="字魂59号-创粗黑" panose="00000500000000000000" pitchFamily="2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168" y="3018906"/>
            <a:ext cx="3350118" cy="25063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2" name="Google Shape;258;p7"/>
          <p:cNvSpPr txBox="1"/>
          <p:nvPr>
            <p:ph type="subTitle" idx="3"/>
          </p:nvPr>
        </p:nvSpPr>
        <p:spPr>
          <a:xfrm>
            <a:off x="7605550" y="1075740"/>
            <a:ext cx="2650800" cy="105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6600">
                <a:latin typeface="Times New Roman" panose="02020603050405020304" charset="0"/>
                <a:cs typeface="Times New Roman" panose="02020603050405020304" charset="0"/>
              </a:rPr>
              <a:t>Unit 11</a:t>
            </a:r>
            <a:endParaRPr lang="en-US" altLang="en-GB" sz="66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7" name="Google Shape;27;p2"/>
          <p:cNvGrpSpPr/>
          <p:nvPr userDrawn="1"/>
        </p:nvGrpSpPr>
        <p:grpSpPr>
          <a:xfrm rot="-790745">
            <a:off x="1104265" y="1020445"/>
            <a:ext cx="408940" cy="6457950"/>
            <a:chOff x="9680428" y="578816"/>
            <a:chExt cx="126000" cy="3112590"/>
          </a:xfrm>
        </p:grpSpPr>
        <p:sp>
          <p:nvSpPr>
            <p:cNvPr id="3" name="Google Shape;28;p2"/>
            <p:cNvSpPr/>
            <p:nvPr/>
          </p:nvSpPr>
          <p:spPr>
            <a:xfrm>
              <a:off x="9680428" y="578816"/>
              <a:ext cx="126000" cy="3112590"/>
            </a:xfrm>
            <a:custGeom>
              <a:avLst/>
              <a:gdLst/>
              <a:ahLst/>
              <a:cxnLst/>
              <a:rect l="l" t="t" r="r" b="b"/>
              <a:pathLst>
                <a:path w="126000" h="3112590" extrusionOk="0">
                  <a:moveTo>
                    <a:pt x="63001" y="0"/>
                  </a:moveTo>
                  <a:lnTo>
                    <a:pt x="114357" y="296725"/>
                  </a:lnTo>
                  <a:lnTo>
                    <a:pt x="117501" y="296725"/>
                  </a:lnTo>
                  <a:lnTo>
                    <a:pt x="117501" y="314893"/>
                  </a:lnTo>
                  <a:lnTo>
                    <a:pt x="117501" y="2932374"/>
                  </a:lnTo>
                  <a:lnTo>
                    <a:pt x="122485" y="2934439"/>
                  </a:lnTo>
                  <a:cubicBezTo>
                    <a:pt x="124657" y="2936611"/>
                    <a:pt x="126000" y="2939611"/>
                    <a:pt x="126000" y="2942924"/>
                  </a:cubicBezTo>
                  <a:lnTo>
                    <a:pt x="126000" y="2990924"/>
                  </a:lnTo>
                  <a:cubicBezTo>
                    <a:pt x="126000" y="2994238"/>
                    <a:pt x="124657" y="2997238"/>
                    <a:pt x="122485" y="2999409"/>
                  </a:cubicBezTo>
                  <a:lnTo>
                    <a:pt x="117501" y="3001474"/>
                  </a:lnTo>
                  <a:lnTo>
                    <a:pt x="117501" y="3088370"/>
                  </a:lnTo>
                  <a:lnTo>
                    <a:pt x="117000" y="3088370"/>
                  </a:lnTo>
                  <a:lnTo>
                    <a:pt x="117000" y="3094590"/>
                  </a:lnTo>
                  <a:cubicBezTo>
                    <a:pt x="117000" y="3104531"/>
                    <a:pt x="108941" y="3112590"/>
                    <a:pt x="99000" y="3112590"/>
                  </a:cubicBezTo>
                  <a:lnTo>
                    <a:pt x="27000" y="3112590"/>
                  </a:lnTo>
                  <a:cubicBezTo>
                    <a:pt x="17059" y="3112590"/>
                    <a:pt x="9000" y="3104531"/>
                    <a:pt x="9000" y="3094590"/>
                  </a:cubicBezTo>
                  <a:lnTo>
                    <a:pt x="9000" y="3088370"/>
                  </a:lnTo>
                  <a:lnTo>
                    <a:pt x="8500" y="3088370"/>
                  </a:lnTo>
                  <a:lnTo>
                    <a:pt x="8500" y="3001474"/>
                  </a:lnTo>
                  <a:lnTo>
                    <a:pt x="3515" y="2999409"/>
                  </a:lnTo>
                  <a:cubicBezTo>
                    <a:pt x="1343" y="2997238"/>
                    <a:pt x="0" y="2994238"/>
                    <a:pt x="0" y="2990924"/>
                  </a:cubicBezTo>
                  <a:lnTo>
                    <a:pt x="0" y="2942924"/>
                  </a:lnTo>
                  <a:cubicBezTo>
                    <a:pt x="0" y="2939611"/>
                    <a:pt x="1343" y="2936611"/>
                    <a:pt x="3515" y="2934439"/>
                  </a:cubicBezTo>
                  <a:lnTo>
                    <a:pt x="8500" y="2932374"/>
                  </a:lnTo>
                  <a:lnTo>
                    <a:pt x="8500" y="314893"/>
                  </a:lnTo>
                  <a:lnTo>
                    <a:pt x="8500" y="296725"/>
                  </a:lnTo>
                  <a:lnTo>
                    <a:pt x="11644" y="296725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9680428" y="578816"/>
              <a:ext cx="126000" cy="3112590"/>
              <a:chOff x="10252180" y="581340"/>
              <a:chExt cx="126000" cy="3112590"/>
            </a:xfrm>
          </p:grpSpPr>
          <p:sp>
            <p:nvSpPr>
              <p:cNvPr id="4" name="Google Shape;30;p2"/>
              <p:cNvSpPr/>
              <p:nvPr/>
            </p:nvSpPr>
            <p:spPr>
              <a:xfrm>
                <a:off x="10260680" y="878065"/>
                <a:ext cx="108900" cy="2791500"/>
              </a:xfrm>
              <a:prstGeom prst="rect">
                <a:avLst/>
              </a:prstGeom>
              <a:gradFill>
                <a:gsLst>
                  <a:gs pos="0">
                    <a:srgbClr val="FBD9C4"/>
                  </a:gs>
                  <a:gs pos="40000">
                    <a:schemeClr val="bg2"/>
                  </a:gs>
                  <a:gs pos="69000">
                    <a:srgbClr val="F286A0"/>
                  </a:gs>
                  <a:gs pos="100000">
                    <a:srgbClr val="FBD9C4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260679" y="581340"/>
                <a:ext cx="112500" cy="304800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D0CECE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" name="Google Shape;32;p2"/>
              <p:cNvSpPr/>
              <p:nvPr/>
            </p:nvSpPr>
            <p:spPr>
              <a:xfrm>
                <a:off x="10296034" y="594461"/>
                <a:ext cx="38292" cy="112552"/>
              </a:xfrm>
              <a:custGeom>
                <a:avLst/>
                <a:gdLst/>
                <a:ahLst/>
                <a:cxnLst/>
                <a:rect l="l" t="t" r="r" b="b"/>
                <a:pathLst>
                  <a:path w="38292" h="112552" extrusionOk="0">
                    <a:moveTo>
                      <a:pt x="19480" y="0"/>
                    </a:moveTo>
                    <a:lnTo>
                      <a:pt x="38292" y="108692"/>
                    </a:lnTo>
                    <a:lnTo>
                      <a:pt x="0" y="112552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rot="10800000">
                <a:off x="10261180" y="3549930"/>
                <a:ext cx="108000" cy="1440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gradFill>
                <a:gsLst>
                  <a:gs pos="0">
                    <a:srgbClr val="D0CECE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252180" y="3512264"/>
                <a:ext cx="126000" cy="720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F2F2F2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bldLvl="0" animBg="1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bldLvl="0" animBg="1"/>
          <p:bldP spid="1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595420" y="848671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leven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ineteen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ighteen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4393058" y="848671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welve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leven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hirteen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8190696" y="848671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ifteen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ourteen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welve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14065" r="9692"/>
          <a:stretch>
            <a:fillRect/>
          </a:stretch>
        </p:blipFill>
        <p:spPr>
          <a:xfrm>
            <a:off x="9181037" y="1163955"/>
            <a:ext cx="1494037" cy="1318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3431" r="11044"/>
          <a:stretch>
            <a:fillRect/>
          </a:stretch>
        </p:blipFill>
        <p:spPr>
          <a:xfrm>
            <a:off x="5395583" y="1189927"/>
            <a:ext cx="1494717" cy="1266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1595" r="8299"/>
          <a:stretch>
            <a:fillRect/>
          </a:stretch>
        </p:blipFill>
        <p:spPr>
          <a:xfrm>
            <a:off x="1549654" y="1195385"/>
            <a:ext cx="1566252" cy="125533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913555" y="3837132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711193" y="4671557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508831" y="3837132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ecagon 19"/>
          <p:cNvSpPr/>
          <p:nvPr/>
        </p:nvSpPr>
        <p:spPr>
          <a:xfrm>
            <a:off x="3458247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6257020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659474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9055793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8724" r="6467" b="6274"/>
          <a:stretch>
            <a:fillRect/>
          </a:stretch>
        </p:blipFill>
        <p:spPr>
          <a:xfrm>
            <a:off x="6631911" y="1660039"/>
            <a:ext cx="1515885" cy="10995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297" r="5340"/>
          <a:stretch>
            <a:fillRect/>
          </a:stretch>
        </p:blipFill>
        <p:spPr>
          <a:xfrm>
            <a:off x="1105466" y="1626610"/>
            <a:ext cx="1552961" cy="1099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586" r="6811"/>
          <a:stretch>
            <a:fillRect/>
          </a:stretch>
        </p:blipFill>
        <p:spPr>
          <a:xfrm>
            <a:off x="9491266" y="1684098"/>
            <a:ext cx="1462175" cy="1059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801" r="5412"/>
          <a:stretch>
            <a:fillRect/>
          </a:stretch>
        </p:blipFill>
        <p:spPr>
          <a:xfrm>
            <a:off x="3872804" y="1626610"/>
            <a:ext cx="1431600" cy="11557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063" y="4700016"/>
            <a:ext cx="2377440" cy="9645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US" sz="40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orty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19375" y="4700016"/>
            <a:ext cx="2377440" cy="9645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40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hirty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44687" y="4700016"/>
            <a:ext cx="2377440" cy="9645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US" sz="40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ifty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69999" y="4700016"/>
            <a:ext cx="2377440" cy="9645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40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wenty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7" idx="0"/>
          </p:cNvCxnSpPr>
          <p:nvPr/>
        </p:nvCxnSpPr>
        <p:spPr>
          <a:xfrm>
            <a:off x="2155680" y="3293040"/>
            <a:ext cx="2552415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3"/>
            <a:endCxn id="8" idx="0"/>
          </p:cNvCxnSpPr>
          <p:nvPr/>
        </p:nvCxnSpPr>
        <p:spPr>
          <a:xfrm>
            <a:off x="4954453" y="3293040"/>
            <a:ext cx="2578954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1" idx="3"/>
            <a:endCxn id="9" idx="0"/>
          </p:cNvCxnSpPr>
          <p:nvPr/>
        </p:nvCxnSpPr>
        <p:spPr>
          <a:xfrm>
            <a:off x="7753226" y="3293040"/>
            <a:ext cx="2605493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4"/>
            <a:endCxn id="6" idx="0"/>
          </p:cNvCxnSpPr>
          <p:nvPr/>
        </p:nvCxnSpPr>
        <p:spPr>
          <a:xfrm flipH="1">
            <a:off x="1882783" y="3293040"/>
            <a:ext cx="7962804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ecagon 19"/>
          <p:cNvSpPr/>
          <p:nvPr/>
        </p:nvSpPr>
        <p:spPr>
          <a:xfrm>
            <a:off x="3458247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6257020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659474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9055793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94063" y="4700016"/>
            <a:ext cx="2377440" cy="9645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19375" y="4700016"/>
            <a:ext cx="2377440" cy="9645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44687" y="4700016"/>
            <a:ext cx="2377440" cy="9645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69999" y="4700016"/>
            <a:ext cx="2377440" cy="9645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8" idx="0"/>
          </p:cNvCxnSpPr>
          <p:nvPr/>
        </p:nvCxnSpPr>
        <p:spPr>
          <a:xfrm>
            <a:off x="2155680" y="3293040"/>
            <a:ext cx="5377727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3"/>
            <a:endCxn id="9" idx="0"/>
          </p:cNvCxnSpPr>
          <p:nvPr/>
        </p:nvCxnSpPr>
        <p:spPr>
          <a:xfrm>
            <a:off x="4954453" y="3293040"/>
            <a:ext cx="5404266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1" idx="3"/>
          </p:cNvCxnSpPr>
          <p:nvPr/>
        </p:nvCxnSpPr>
        <p:spPr>
          <a:xfrm flipH="1">
            <a:off x="1909322" y="3293040"/>
            <a:ext cx="5843904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4"/>
            <a:endCxn id="7" idx="0"/>
          </p:cNvCxnSpPr>
          <p:nvPr/>
        </p:nvCxnSpPr>
        <p:spPr>
          <a:xfrm flipH="1">
            <a:off x="4708095" y="3293040"/>
            <a:ext cx="5137492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/>
          <a:srcRect l="8916" r="6988"/>
          <a:stretch>
            <a:fillRect/>
          </a:stretch>
        </p:blipFill>
        <p:spPr>
          <a:xfrm>
            <a:off x="3969613" y="1597912"/>
            <a:ext cx="1476963" cy="10932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9665" r="4999"/>
          <a:stretch>
            <a:fillRect/>
          </a:stretch>
        </p:blipFill>
        <p:spPr>
          <a:xfrm>
            <a:off x="6768327" y="1619966"/>
            <a:ext cx="1530159" cy="10491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591" y="1601743"/>
            <a:ext cx="1786403" cy="1129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40" y="1546699"/>
            <a:ext cx="1838668" cy="1195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470936" y="623056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20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001570" y="623056"/>
            <a:ext cx="126348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1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8699" y="623056"/>
            <a:ext cx="234391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21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28405" y="2478594"/>
            <a:ext cx="1630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</a:t>
            </a:r>
            <a:endParaRPr lang="en-US" sz="40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130612" y="2478594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one</a:t>
            </a:r>
            <a:endParaRPr lang="en-US" sz="40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3074" y="2478594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twenty-one</a:t>
            </a:r>
            <a:endParaRPr lang="en-US" sz="40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50026" y="623056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  <a:endParaRPr lang="en-US" sz="138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80660" y="623056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  <a:endParaRPr lang="en-US" sz="138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70936" y="3617614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20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001570" y="3617614"/>
            <a:ext cx="126509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8699" y="3617614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22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28405" y="5454102"/>
            <a:ext cx="1630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</a:t>
            </a:r>
            <a:endParaRPr lang="en-US" sz="40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152251" y="5454102"/>
            <a:ext cx="965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two</a:t>
            </a:r>
            <a:endParaRPr lang="en-US" sz="40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23074" y="5454102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twenty-two</a:t>
            </a:r>
            <a:endParaRPr lang="en-US" sz="40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850026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  <a:endParaRPr lang="en-US" sz="138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380660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  <a:endParaRPr lang="en-US" sz="138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470936" y="649950"/>
            <a:ext cx="23487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30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001570" y="649950"/>
            <a:ext cx="126509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8699" y="649950"/>
            <a:ext cx="23487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34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44623" y="2505488"/>
            <a:ext cx="1398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thirty</a:t>
            </a:r>
            <a:endParaRPr lang="en-US" sz="40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067294" y="2505488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four</a:t>
            </a:r>
            <a:endParaRPr lang="en-US" sz="40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3074" y="2505488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thirty-four</a:t>
            </a:r>
            <a:endParaRPr lang="en-US" sz="40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50026" y="649950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  <a:endParaRPr lang="en-US" sz="138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80660" y="649950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  <a:endParaRPr lang="en-US" sz="138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70936" y="3617614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40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001570" y="3617614"/>
            <a:ext cx="126829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8699" y="3617614"/>
            <a:ext cx="23487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43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23971" y="5454102"/>
            <a:ext cx="1239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forty</a:t>
            </a:r>
            <a:endParaRPr lang="en-US" sz="40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949471" y="5454102"/>
            <a:ext cx="1370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three</a:t>
            </a:r>
            <a:endParaRPr lang="en-US" sz="40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23074" y="5454102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forty-three</a:t>
            </a:r>
            <a:endParaRPr lang="en-US" sz="40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850026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  <a:endParaRPr lang="en-US" sz="138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380660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  <a:endParaRPr lang="en-US" sz="138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4971" y="1017925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68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4971" y="3032920"/>
            <a:ext cx="131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65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4971" y="5035036"/>
            <a:ext cx="1313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42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92012" y="992167"/>
            <a:ext cx="13115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41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2012" y="5009278"/>
            <a:ext cx="1309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11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2012" y="3007162"/>
            <a:ext cx="1313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13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004353" y="426480"/>
            <a:ext cx="6764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Look </a:t>
            </a:r>
            <a:r>
              <a:rPr lang="en-US" altLang="en-US" sz="2400" b="1"/>
              <a:t>and </a:t>
            </a:r>
            <a:r>
              <a:rPr lang="en-US" altLang="en-US" sz="2400" b="1" smtClean="0"/>
              <a:t>say. </a:t>
            </a:r>
            <a:endParaRPr lang="en-US" alt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t="12022" b="23570"/>
          <a:stretch>
            <a:fillRect/>
          </a:stretch>
        </p:blipFill>
        <p:spPr>
          <a:xfrm flipH="1">
            <a:off x="0" y="415926"/>
            <a:ext cx="939766" cy="4722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92870" y="1176833"/>
            <a:ext cx="2597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</a:t>
            </a:r>
            <a:r>
              <a:rPr lang="en-US" sz="4800" smtClean="0">
                <a:solidFill>
                  <a:srgbClr val="002060"/>
                </a:solidFill>
                <a:latin typeface="Britannic Bold" panose="020B0903060703020204" pitchFamily="34" charset="0"/>
              </a:rPr>
              <a:t>orty-one</a:t>
            </a:r>
            <a:endParaRPr lang="en-US" sz="48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0641" y="1202591"/>
            <a:ext cx="2930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s</a:t>
            </a:r>
            <a:r>
              <a:rPr lang="en-US" sz="4800" smtClean="0">
                <a:solidFill>
                  <a:srgbClr val="002060"/>
                </a:solidFill>
                <a:latin typeface="Britannic Bold" panose="020B0903060703020204" pitchFamily="34" charset="0"/>
              </a:rPr>
              <a:t>ixty-eight</a:t>
            </a:r>
            <a:endParaRPr lang="en-US" sz="48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0641" y="3217586"/>
            <a:ext cx="2518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s</a:t>
            </a:r>
            <a:r>
              <a:rPr lang="en-US" sz="4800" smtClean="0">
                <a:solidFill>
                  <a:srgbClr val="002060"/>
                </a:solidFill>
                <a:latin typeface="Britannic Bold" panose="020B0903060703020204" pitchFamily="34" charset="0"/>
              </a:rPr>
              <a:t>ixty-five</a:t>
            </a:r>
            <a:endParaRPr lang="en-US" sz="48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3965" y="5219702"/>
            <a:ext cx="2547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</a:t>
            </a:r>
            <a:r>
              <a:rPr lang="en-US" sz="4800" smtClean="0">
                <a:solidFill>
                  <a:srgbClr val="002060"/>
                </a:solidFill>
                <a:latin typeface="Britannic Bold" panose="020B0903060703020204" pitchFamily="34" charset="0"/>
              </a:rPr>
              <a:t>orty-two</a:t>
            </a:r>
            <a:endParaRPr lang="en-US" sz="48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96077" y="3191828"/>
            <a:ext cx="2512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t</a:t>
            </a:r>
            <a:r>
              <a:rPr lang="en-US" sz="4800" smtClean="0">
                <a:solidFill>
                  <a:srgbClr val="002060"/>
                </a:solidFill>
                <a:latin typeface="Britannic Bold" panose="020B0903060703020204" pitchFamily="34" charset="0"/>
              </a:rPr>
              <a:t>hirteen </a:t>
            </a:r>
            <a:endParaRPr lang="en-US" sz="48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46383" y="5193944"/>
            <a:ext cx="2077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e</a:t>
            </a:r>
            <a:r>
              <a:rPr lang="en-US" sz="4800" smtClean="0">
                <a:solidFill>
                  <a:srgbClr val="002060"/>
                </a:solidFill>
                <a:latin typeface="Britannic Bold" panose="020B0903060703020204" pitchFamily="34" charset="0"/>
              </a:rPr>
              <a:t>leven </a:t>
            </a:r>
            <a:endParaRPr lang="en-US" sz="48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2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6848" y="-37174"/>
            <a:ext cx="12558848" cy="6895174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754" y="4955217"/>
            <a:ext cx="2700762" cy="1018120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>
            <a:fillRect/>
          </a:stretch>
        </p:blipFill>
        <p:spPr>
          <a:xfrm>
            <a:off x="973302" y="205217"/>
            <a:ext cx="451415" cy="457200"/>
          </a:xfrm>
          <a:prstGeom prst="ellipse">
            <a:avLst/>
          </a:prstGeom>
        </p:spPr>
      </p:pic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>
            <a:fillRect/>
          </a:stretch>
        </p:blipFill>
        <p:spPr>
          <a:xfrm>
            <a:off x="265346" y="205217"/>
            <a:ext cx="449990" cy="4572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>
            <a:fillRect/>
          </a:stretch>
        </p:blipFill>
        <p:spPr>
          <a:xfrm>
            <a:off x="1682683" y="205217"/>
            <a:ext cx="455735" cy="457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0836" r="21017"/>
          <a:stretch>
            <a:fillRect/>
          </a:stretch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/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/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/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       a</a:t>
            </a:r>
            <a:r>
              <a:rPr lang="en-US" sz="36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600" dirty="0">
                <a:solidFill>
                  <a:srgbClr val="002060"/>
                </a:solidFill>
                <a:latin typeface="Cooper Black" panose="0208090404030B020404" pitchFamily="18" charset="0"/>
              </a:rPr>
              <a:t>t</a:t>
            </a:r>
            <a:r>
              <a:rPr lang="en-US" sz="3600" smtClean="0">
                <a:solidFill>
                  <a:srgbClr val="002060"/>
                </a:solidFill>
                <a:latin typeface="Cooper Black" panose="0208090404030B020404" pitchFamily="18" charset="0"/>
              </a:rPr>
              <a:t>hirteen   </a:t>
            </a:r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6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600" dirty="0">
                <a:solidFill>
                  <a:srgbClr val="002060"/>
                </a:solidFill>
                <a:latin typeface="Cooper Black" panose="0208090404030B020404" pitchFamily="18" charset="0"/>
              </a:rPr>
              <a:t>t</a:t>
            </a:r>
            <a:r>
              <a:rPr lang="en-US" sz="3600" smtClean="0">
                <a:solidFill>
                  <a:srgbClr val="002060"/>
                </a:solidFill>
                <a:latin typeface="Cooper Black" panose="0208090404030B020404" pitchFamily="18" charset="0"/>
              </a:rPr>
              <a:t>welve </a:t>
            </a:r>
            <a:endParaRPr lang="en-US" sz="36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</a:t>
            </a:r>
            <a:r>
              <a:rPr lang="en-US" sz="36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600" dirty="0">
                <a:solidFill>
                  <a:srgbClr val="002060"/>
                </a:solidFill>
                <a:latin typeface="Cooper Black" panose="0208090404030B020404" pitchFamily="18" charset="0"/>
              </a:rPr>
              <a:t>e</a:t>
            </a:r>
            <a:r>
              <a:rPr lang="en-US" sz="3600" smtClean="0">
                <a:solidFill>
                  <a:srgbClr val="002060"/>
                </a:solidFill>
                <a:latin typeface="Cooper Black" panose="0208090404030B020404" pitchFamily="18" charset="0"/>
              </a:rPr>
              <a:t>leven</a:t>
            </a:r>
            <a:r>
              <a:rPr lang="en-US" sz="360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>
            <a:fillRect/>
          </a:stretch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>
            <a:fillRect/>
          </a:stretch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>
            <a:fillRect/>
          </a:stretch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4"/>
          <a:srcRect l="14487" r="19979"/>
          <a:stretch>
            <a:fillRect/>
          </a:stretch>
        </p:blipFill>
        <p:spPr>
          <a:xfrm>
            <a:off x="2154515" y="484846"/>
            <a:ext cx="928903" cy="9640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0836" r="21017"/>
          <a:stretch>
            <a:fillRect/>
          </a:stretch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/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/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/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a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woteen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welve</a:t>
            </a:r>
            <a:endParaRPr lang="en-US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wenty  </a:t>
            </a:r>
            <a:r>
              <a:rPr lang="en-US" sz="320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>
            <a:fillRect/>
          </a:stretch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>
            <a:fillRect/>
          </a:stretch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>
            <a:fillRect/>
          </a:stretch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/>
          <a:srcRect l="12377" r="8198" b="3593"/>
          <a:stretch>
            <a:fillRect/>
          </a:stretch>
        </p:blipFill>
        <p:spPr>
          <a:xfrm>
            <a:off x="2120257" y="497909"/>
            <a:ext cx="1141008" cy="935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0836" r="21017"/>
          <a:stretch>
            <a:fillRect/>
          </a:stretch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/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/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/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a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ifteen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ourteen </a:t>
            </a:r>
            <a:endParaRPr lang="en-US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iveteen</a:t>
            </a:r>
            <a:r>
              <a:rPr lang="en-US" sz="320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>
            <a:fillRect/>
          </a:stretch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>
            <a:fillRect/>
          </a:stretch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>
            <a:fillRect/>
          </a:stretch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4"/>
          <a:srcRect l="13197" r="13892"/>
          <a:stretch>
            <a:fillRect/>
          </a:stretch>
        </p:blipFill>
        <p:spPr>
          <a:xfrm>
            <a:off x="2178279" y="412797"/>
            <a:ext cx="1080804" cy="1015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3" name="Google Shape;103;p4"/>
          <p:cNvGrpSpPr/>
          <p:nvPr/>
        </p:nvGrpSpPr>
        <p:grpSpPr>
          <a:xfrm>
            <a:off x="3178175" y="2783205"/>
            <a:ext cx="2341245" cy="3156585"/>
            <a:chOff x="9071332" y="1828801"/>
            <a:chExt cx="2531253" cy="331242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4" name="Google Shape;104;p4"/>
            <p:cNvSpPr/>
            <p:nvPr/>
          </p:nvSpPr>
          <p:spPr>
            <a:xfrm>
              <a:off x="9071332" y="2052858"/>
              <a:ext cx="2531253" cy="3088371"/>
            </a:xfrm>
            <a:custGeom>
              <a:avLst/>
              <a:gdLst/>
              <a:ahLst/>
              <a:cxnLst/>
              <a:rect l="l" t="t" r="r" b="b"/>
              <a:pathLst>
                <a:path w="2531253" h="3088371" extrusionOk="0">
                  <a:moveTo>
                    <a:pt x="2244619" y="73170"/>
                  </a:moveTo>
                  <a:lnTo>
                    <a:pt x="2244619" y="164004"/>
                  </a:lnTo>
                  <a:lnTo>
                    <a:pt x="2329398" y="164004"/>
                  </a:lnTo>
                  <a:lnTo>
                    <a:pt x="2329398" y="73170"/>
                  </a:lnTo>
                  <a:close/>
                  <a:moveTo>
                    <a:pt x="1901804" y="73170"/>
                  </a:moveTo>
                  <a:lnTo>
                    <a:pt x="1901804" y="164004"/>
                  </a:lnTo>
                  <a:lnTo>
                    <a:pt x="1986583" y="164004"/>
                  </a:lnTo>
                  <a:lnTo>
                    <a:pt x="1986583" y="73170"/>
                  </a:lnTo>
                  <a:close/>
                  <a:moveTo>
                    <a:pt x="1558988" y="73170"/>
                  </a:moveTo>
                  <a:lnTo>
                    <a:pt x="1558988" y="164004"/>
                  </a:lnTo>
                  <a:lnTo>
                    <a:pt x="1643767" y="164004"/>
                  </a:lnTo>
                  <a:lnTo>
                    <a:pt x="1643767" y="73170"/>
                  </a:lnTo>
                  <a:close/>
                  <a:moveTo>
                    <a:pt x="1216172" y="73170"/>
                  </a:moveTo>
                  <a:lnTo>
                    <a:pt x="1216172" y="164004"/>
                  </a:lnTo>
                  <a:lnTo>
                    <a:pt x="1300951" y="164004"/>
                  </a:lnTo>
                  <a:lnTo>
                    <a:pt x="1300951" y="73170"/>
                  </a:lnTo>
                  <a:close/>
                  <a:moveTo>
                    <a:pt x="873356" y="73170"/>
                  </a:moveTo>
                  <a:lnTo>
                    <a:pt x="873356" y="164004"/>
                  </a:lnTo>
                  <a:lnTo>
                    <a:pt x="958135" y="164004"/>
                  </a:lnTo>
                  <a:lnTo>
                    <a:pt x="958135" y="73170"/>
                  </a:lnTo>
                  <a:close/>
                  <a:moveTo>
                    <a:pt x="530540" y="73170"/>
                  </a:moveTo>
                  <a:lnTo>
                    <a:pt x="530540" y="164004"/>
                  </a:lnTo>
                  <a:lnTo>
                    <a:pt x="615319" y="164004"/>
                  </a:lnTo>
                  <a:lnTo>
                    <a:pt x="615319" y="73170"/>
                  </a:lnTo>
                  <a:close/>
                  <a:moveTo>
                    <a:pt x="187724" y="73170"/>
                  </a:moveTo>
                  <a:lnTo>
                    <a:pt x="187724" y="164004"/>
                  </a:lnTo>
                  <a:lnTo>
                    <a:pt x="272503" y="164004"/>
                  </a:lnTo>
                  <a:lnTo>
                    <a:pt x="272503" y="73170"/>
                  </a:lnTo>
                  <a:close/>
                  <a:moveTo>
                    <a:pt x="0" y="0"/>
                  </a:moveTo>
                  <a:lnTo>
                    <a:pt x="2531253" y="0"/>
                  </a:lnTo>
                  <a:lnTo>
                    <a:pt x="2531253" y="3088371"/>
                  </a:lnTo>
                  <a:lnTo>
                    <a:pt x="0" y="308837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9265113" y="1828801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9605238" y="1829810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9962520" y="1829811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0302645" y="1830820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0628638" y="1829811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0974818" y="1830820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1326044" y="1830821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9231740" y="2847462"/>
              <a:ext cx="2225920" cy="2112855"/>
            </a:xfrm>
            <a:custGeom>
              <a:avLst/>
              <a:gdLst/>
              <a:ahLst/>
              <a:cxnLst/>
              <a:rect l="l" t="t" r="r" b="b"/>
              <a:pathLst>
                <a:path w="2225920" h="2112855" extrusionOk="0">
                  <a:moveTo>
                    <a:pt x="0" y="137272"/>
                  </a:moveTo>
                  <a:cubicBezTo>
                    <a:pt x="-11876" y="54134"/>
                    <a:pt x="49183" y="4607"/>
                    <a:pt x="137272" y="0"/>
                  </a:cubicBezTo>
                  <a:cubicBezTo>
                    <a:pt x="469447" y="28211"/>
                    <a:pt x="556371" y="14152"/>
                    <a:pt x="826758" y="0"/>
                  </a:cubicBezTo>
                  <a:cubicBezTo>
                    <a:pt x="1097145" y="-14152"/>
                    <a:pt x="1285144" y="30337"/>
                    <a:pt x="1457703" y="0"/>
                  </a:cubicBezTo>
                  <a:cubicBezTo>
                    <a:pt x="1630262" y="-30337"/>
                    <a:pt x="1863057" y="-26495"/>
                    <a:pt x="2088648" y="0"/>
                  </a:cubicBezTo>
                  <a:cubicBezTo>
                    <a:pt x="2159378" y="-16373"/>
                    <a:pt x="2227345" y="56184"/>
                    <a:pt x="2225920" y="137272"/>
                  </a:cubicBezTo>
                  <a:cubicBezTo>
                    <a:pt x="2207395" y="303549"/>
                    <a:pt x="2238154" y="550558"/>
                    <a:pt x="2225920" y="713276"/>
                  </a:cubicBezTo>
                  <a:cubicBezTo>
                    <a:pt x="2213686" y="875994"/>
                    <a:pt x="2228649" y="1127036"/>
                    <a:pt x="2225920" y="1289280"/>
                  </a:cubicBezTo>
                  <a:cubicBezTo>
                    <a:pt x="2223191" y="1451524"/>
                    <a:pt x="2235627" y="1794828"/>
                    <a:pt x="2225920" y="1975583"/>
                  </a:cubicBezTo>
                  <a:cubicBezTo>
                    <a:pt x="2241965" y="2055254"/>
                    <a:pt x="2156975" y="2111644"/>
                    <a:pt x="2088648" y="2112855"/>
                  </a:cubicBezTo>
                  <a:cubicBezTo>
                    <a:pt x="1923965" y="2130306"/>
                    <a:pt x="1643030" y="2142139"/>
                    <a:pt x="1438189" y="2112855"/>
                  </a:cubicBezTo>
                  <a:cubicBezTo>
                    <a:pt x="1233348" y="2083571"/>
                    <a:pt x="966607" y="2112052"/>
                    <a:pt x="807244" y="2112855"/>
                  </a:cubicBezTo>
                  <a:cubicBezTo>
                    <a:pt x="647882" y="2113658"/>
                    <a:pt x="303445" y="2109669"/>
                    <a:pt x="137272" y="2112855"/>
                  </a:cubicBezTo>
                  <a:cubicBezTo>
                    <a:pt x="72982" y="2098550"/>
                    <a:pt x="-15344" y="2045465"/>
                    <a:pt x="0" y="1975583"/>
                  </a:cubicBezTo>
                  <a:cubicBezTo>
                    <a:pt x="-21062" y="1680226"/>
                    <a:pt x="12937" y="1619166"/>
                    <a:pt x="0" y="1362813"/>
                  </a:cubicBezTo>
                  <a:cubicBezTo>
                    <a:pt x="-12937" y="1106460"/>
                    <a:pt x="22604" y="1017597"/>
                    <a:pt x="0" y="713276"/>
                  </a:cubicBezTo>
                  <a:cubicBezTo>
                    <a:pt x="-22604" y="408955"/>
                    <a:pt x="-13611" y="315757"/>
                    <a:pt x="0" y="137272"/>
                  </a:cubicBezTo>
                  <a:close/>
                </a:path>
              </a:pathLst>
            </a:custGeom>
            <a:grpFill/>
            <a:ln w="22225" cap="flat" cmpd="sng">
              <a:solidFill>
                <a:srgbClr val="3F3F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13" name="Google Shape;113;p4"/>
          <p:cNvGrpSpPr/>
          <p:nvPr/>
        </p:nvGrpSpPr>
        <p:grpSpPr>
          <a:xfrm>
            <a:off x="6124575" y="3866515"/>
            <a:ext cx="2282825" cy="2908300"/>
            <a:chOff x="9071332" y="1828801"/>
            <a:chExt cx="2531253" cy="331242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4" name="Google Shape;114;p4"/>
            <p:cNvSpPr/>
            <p:nvPr/>
          </p:nvSpPr>
          <p:spPr>
            <a:xfrm>
              <a:off x="9071332" y="2052858"/>
              <a:ext cx="2531253" cy="3088371"/>
            </a:xfrm>
            <a:custGeom>
              <a:avLst/>
              <a:gdLst/>
              <a:ahLst/>
              <a:cxnLst/>
              <a:rect l="l" t="t" r="r" b="b"/>
              <a:pathLst>
                <a:path w="2531253" h="3088371" extrusionOk="0">
                  <a:moveTo>
                    <a:pt x="2244619" y="73170"/>
                  </a:moveTo>
                  <a:lnTo>
                    <a:pt x="2244619" y="164004"/>
                  </a:lnTo>
                  <a:lnTo>
                    <a:pt x="2329398" y="164004"/>
                  </a:lnTo>
                  <a:lnTo>
                    <a:pt x="2329398" y="73170"/>
                  </a:lnTo>
                  <a:close/>
                  <a:moveTo>
                    <a:pt x="1901804" y="73170"/>
                  </a:moveTo>
                  <a:lnTo>
                    <a:pt x="1901804" y="164004"/>
                  </a:lnTo>
                  <a:lnTo>
                    <a:pt x="1986583" y="164004"/>
                  </a:lnTo>
                  <a:lnTo>
                    <a:pt x="1986583" y="73170"/>
                  </a:lnTo>
                  <a:close/>
                  <a:moveTo>
                    <a:pt x="1558988" y="73170"/>
                  </a:moveTo>
                  <a:lnTo>
                    <a:pt x="1558988" y="164004"/>
                  </a:lnTo>
                  <a:lnTo>
                    <a:pt x="1643767" y="164004"/>
                  </a:lnTo>
                  <a:lnTo>
                    <a:pt x="1643767" y="73170"/>
                  </a:lnTo>
                  <a:close/>
                  <a:moveTo>
                    <a:pt x="1216172" y="73170"/>
                  </a:moveTo>
                  <a:lnTo>
                    <a:pt x="1216172" y="164004"/>
                  </a:lnTo>
                  <a:lnTo>
                    <a:pt x="1300951" y="164004"/>
                  </a:lnTo>
                  <a:lnTo>
                    <a:pt x="1300951" y="73170"/>
                  </a:lnTo>
                  <a:close/>
                  <a:moveTo>
                    <a:pt x="873356" y="73170"/>
                  </a:moveTo>
                  <a:lnTo>
                    <a:pt x="873356" y="164004"/>
                  </a:lnTo>
                  <a:lnTo>
                    <a:pt x="958135" y="164004"/>
                  </a:lnTo>
                  <a:lnTo>
                    <a:pt x="958135" y="73170"/>
                  </a:lnTo>
                  <a:close/>
                  <a:moveTo>
                    <a:pt x="530540" y="73170"/>
                  </a:moveTo>
                  <a:lnTo>
                    <a:pt x="530540" y="164004"/>
                  </a:lnTo>
                  <a:lnTo>
                    <a:pt x="615319" y="164004"/>
                  </a:lnTo>
                  <a:lnTo>
                    <a:pt x="615319" y="73170"/>
                  </a:lnTo>
                  <a:close/>
                  <a:moveTo>
                    <a:pt x="187724" y="73170"/>
                  </a:moveTo>
                  <a:lnTo>
                    <a:pt x="187724" y="164004"/>
                  </a:lnTo>
                  <a:lnTo>
                    <a:pt x="272503" y="164004"/>
                  </a:lnTo>
                  <a:lnTo>
                    <a:pt x="272503" y="73170"/>
                  </a:lnTo>
                  <a:close/>
                  <a:moveTo>
                    <a:pt x="0" y="0"/>
                  </a:moveTo>
                  <a:lnTo>
                    <a:pt x="2531253" y="0"/>
                  </a:lnTo>
                  <a:lnTo>
                    <a:pt x="2531253" y="3088371"/>
                  </a:lnTo>
                  <a:lnTo>
                    <a:pt x="0" y="308837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9265113" y="1828801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9605238" y="1829810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9962520" y="1829811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0302645" y="1830820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0628638" y="1829811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0974818" y="1830820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1326044" y="1830821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9231740" y="2847462"/>
              <a:ext cx="2225920" cy="2112855"/>
            </a:xfrm>
            <a:custGeom>
              <a:avLst/>
              <a:gdLst/>
              <a:ahLst/>
              <a:cxnLst/>
              <a:rect l="l" t="t" r="r" b="b"/>
              <a:pathLst>
                <a:path w="2225920" h="2112855" extrusionOk="0">
                  <a:moveTo>
                    <a:pt x="0" y="137272"/>
                  </a:moveTo>
                  <a:cubicBezTo>
                    <a:pt x="-11876" y="54134"/>
                    <a:pt x="49183" y="4607"/>
                    <a:pt x="137272" y="0"/>
                  </a:cubicBezTo>
                  <a:cubicBezTo>
                    <a:pt x="469447" y="28211"/>
                    <a:pt x="556371" y="14152"/>
                    <a:pt x="826758" y="0"/>
                  </a:cubicBezTo>
                  <a:cubicBezTo>
                    <a:pt x="1097145" y="-14152"/>
                    <a:pt x="1285144" y="30337"/>
                    <a:pt x="1457703" y="0"/>
                  </a:cubicBezTo>
                  <a:cubicBezTo>
                    <a:pt x="1630262" y="-30337"/>
                    <a:pt x="1863057" y="-26495"/>
                    <a:pt x="2088648" y="0"/>
                  </a:cubicBezTo>
                  <a:cubicBezTo>
                    <a:pt x="2159378" y="-16373"/>
                    <a:pt x="2227345" y="56184"/>
                    <a:pt x="2225920" y="137272"/>
                  </a:cubicBezTo>
                  <a:cubicBezTo>
                    <a:pt x="2207395" y="303549"/>
                    <a:pt x="2238154" y="550558"/>
                    <a:pt x="2225920" y="713276"/>
                  </a:cubicBezTo>
                  <a:cubicBezTo>
                    <a:pt x="2213686" y="875994"/>
                    <a:pt x="2228649" y="1127036"/>
                    <a:pt x="2225920" y="1289280"/>
                  </a:cubicBezTo>
                  <a:cubicBezTo>
                    <a:pt x="2223191" y="1451524"/>
                    <a:pt x="2235627" y="1794828"/>
                    <a:pt x="2225920" y="1975583"/>
                  </a:cubicBezTo>
                  <a:cubicBezTo>
                    <a:pt x="2241965" y="2055254"/>
                    <a:pt x="2156975" y="2111644"/>
                    <a:pt x="2088648" y="2112855"/>
                  </a:cubicBezTo>
                  <a:cubicBezTo>
                    <a:pt x="1923965" y="2130306"/>
                    <a:pt x="1643030" y="2142139"/>
                    <a:pt x="1438189" y="2112855"/>
                  </a:cubicBezTo>
                  <a:cubicBezTo>
                    <a:pt x="1233348" y="2083571"/>
                    <a:pt x="966607" y="2112052"/>
                    <a:pt x="807244" y="2112855"/>
                  </a:cubicBezTo>
                  <a:cubicBezTo>
                    <a:pt x="647882" y="2113658"/>
                    <a:pt x="303445" y="2109669"/>
                    <a:pt x="137272" y="2112855"/>
                  </a:cubicBezTo>
                  <a:cubicBezTo>
                    <a:pt x="72982" y="2098550"/>
                    <a:pt x="-15344" y="2045465"/>
                    <a:pt x="0" y="1975583"/>
                  </a:cubicBezTo>
                  <a:cubicBezTo>
                    <a:pt x="-21062" y="1680226"/>
                    <a:pt x="12937" y="1619166"/>
                    <a:pt x="0" y="1362813"/>
                  </a:cubicBezTo>
                  <a:cubicBezTo>
                    <a:pt x="-12937" y="1106460"/>
                    <a:pt x="22604" y="1017597"/>
                    <a:pt x="0" y="713276"/>
                  </a:cubicBezTo>
                  <a:cubicBezTo>
                    <a:pt x="-22604" y="408955"/>
                    <a:pt x="-13611" y="315757"/>
                    <a:pt x="0" y="137272"/>
                  </a:cubicBezTo>
                  <a:close/>
                </a:path>
              </a:pathLst>
            </a:custGeom>
            <a:grpFill/>
            <a:ln w="22225" cap="flat" cmpd="sng">
              <a:solidFill>
                <a:srgbClr val="3F3F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" name="Google Shape;103;p4"/>
          <p:cNvGrpSpPr/>
          <p:nvPr/>
        </p:nvGrpSpPr>
        <p:grpSpPr>
          <a:xfrm>
            <a:off x="357505" y="1068705"/>
            <a:ext cx="2335530" cy="3234690"/>
            <a:chOff x="9071332" y="1828801"/>
            <a:chExt cx="2531253" cy="331242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Google Shape;104;p4"/>
            <p:cNvSpPr/>
            <p:nvPr/>
          </p:nvSpPr>
          <p:spPr>
            <a:xfrm>
              <a:off x="9071332" y="2052858"/>
              <a:ext cx="2531253" cy="3088371"/>
            </a:xfrm>
            <a:custGeom>
              <a:avLst/>
              <a:gdLst/>
              <a:ahLst/>
              <a:cxnLst/>
              <a:rect l="l" t="t" r="r" b="b"/>
              <a:pathLst>
                <a:path w="2531253" h="3088371" extrusionOk="0">
                  <a:moveTo>
                    <a:pt x="2244619" y="73170"/>
                  </a:moveTo>
                  <a:lnTo>
                    <a:pt x="2244619" y="164004"/>
                  </a:lnTo>
                  <a:lnTo>
                    <a:pt x="2329398" y="164004"/>
                  </a:lnTo>
                  <a:lnTo>
                    <a:pt x="2329398" y="73170"/>
                  </a:lnTo>
                  <a:close/>
                  <a:moveTo>
                    <a:pt x="1901804" y="73170"/>
                  </a:moveTo>
                  <a:lnTo>
                    <a:pt x="1901804" y="164004"/>
                  </a:lnTo>
                  <a:lnTo>
                    <a:pt x="1986583" y="164004"/>
                  </a:lnTo>
                  <a:lnTo>
                    <a:pt x="1986583" y="73170"/>
                  </a:lnTo>
                  <a:close/>
                  <a:moveTo>
                    <a:pt x="1558988" y="73170"/>
                  </a:moveTo>
                  <a:lnTo>
                    <a:pt x="1558988" y="164004"/>
                  </a:lnTo>
                  <a:lnTo>
                    <a:pt x="1643767" y="164004"/>
                  </a:lnTo>
                  <a:lnTo>
                    <a:pt x="1643767" y="73170"/>
                  </a:lnTo>
                  <a:close/>
                  <a:moveTo>
                    <a:pt x="1216172" y="73170"/>
                  </a:moveTo>
                  <a:lnTo>
                    <a:pt x="1216172" y="164004"/>
                  </a:lnTo>
                  <a:lnTo>
                    <a:pt x="1300951" y="164004"/>
                  </a:lnTo>
                  <a:lnTo>
                    <a:pt x="1300951" y="73170"/>
                  </a:lnTo>
                  <a:close/>
                  <a:moveTo>
                    <a:pt x="873356" y="73170"/>
                  </a:moveTo>
                  <a:lnTo>
                    <a:pt x="873356" y="164004"/>
                  </a:lnTo>
                  <a:lnTo>
                    <a:pt x="958135" y="164004"/>
                  </a:lnTo>
                  <a:lnTo>
                    <a:pt x="958135" y="73170"/>
                  </a:lnTo>
                  <a:close/>
                  <a:moveTo>
                    <a:pt x="530540" y="73170"/>
                  </a:moveTo>
                  <a:lnTo>
                    <a:pt x="530540" y="164004"/>
                  </a:lnTo>
                  <a:lnTo>
                    <a:pt x="615319" y="164004"/>
                  </a:lnTo>
                  <a:lnTo>
                    <a:pt x="615319" y="73170"/>
                  </a:lnTo>
                  <a:close/>
                  <a:moveTo>
                    <a:pt x="187724" y="73170"/>
                  </a:moveTo>
                  <a:lnTo>
                    <a:pt x="187724" y="164004"/>
                  </a:lnTo>
                  <a:lnTo>
                    <a:pt x="272503" y="164004"/>
                  </a:lnTo>
                  <a:lnTo>
                    <a:pt x="272503" y="73170"/>
                  </a:lnTo>
                  <a:close/>
                  <a:moveTo>
                    <a:pt x="0" y="0"/>
                  </a:moveTo>
                  <a:lnTo>
                    <a:pt x="2531253" y="0"/>
                  </a:lnTo>
                  <a:lnTo>
                    <a:pt x="2531253" y="3088371"/>
                  </a:lnTo>
                  <a:lnTo>
                    <a:pt x="0" y="308837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" name="Google Shape;105;p4"/>
            <p:cNvSpPr/>
            <p:nvPr/>
          </p:nvSpPr>
          <p:spPr>
            <a:xfrm>
              <a:off x="9265113" y="1828801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" name="Google Shape;106;p4"/>
            <p:cNvSpPr/>
            <p:nvPr/>
          </p:nvSpPr>
          <p:spPr>
            <a:xfrm>
              <a:off x="9605238" y="1829810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" name="Google Shape;107;p4"/>
            <p:cNvSpPr/>
            <p:nvPr/>
          </p:nvSpPr>
          <p:spPr>
            <a:xfrm>
              <a:off x="9962520" y="1829811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108;p4"/>
            <p:cNvSpPr/>
            <p:nvPr/>
          </p:nvSpPr>
          <p:spPr>
            <a:xfrm>
              <a:off x="10302645" y="1830820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" name="Google Shape;109;p4"/>
            <p:cNvSpPr/>
            <p:nvPr/>
          </p:nvSpPr>
          <p:spPr>
            <a:xfrm>
              <a:off x="10628638" y="1829811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" name="Google Shape;110;p4"/>
            <p:cNvSpPr/>
            <p:nvPr/>
          </p:nvSpPr>
          <p:spPr>
            <a:xfrm>
              <a:off x="10974818" y="1830820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111;p4"/>
            <p:cNvSpPr/>
            <p:nvPr/>
          </p:nvSpPr>
          <p:spPr>
            <a:xfrm>
              <a:off x="11326044" y="1830821"/>
              <a:ext cx="72000" cy="3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112;p4"/>
            <p:cNvSpPr/>
            <p:nvPr/>
          </p:nvSpPr>
          <p:spPr>
            <a:xfrm>
              <a:off x="9231740" y="2847462"/>
              <a:ext cx="2225920" cy="2112855"/>
            </a:xfrm>
            <a:custGeom>
              <a:avLst/>
              <a:gdLst/>
              <a:ahLst/>
              <a:cxnLst/>
              <a:rect l="l" t="t" r="r" b="b"/>
              <a:pathLst>
                <a:path w="2225920" h="2112855" extrusionOk="0">
                  <a:moveTo>
                    <a:pt x="0" y="137272"/>
                  </a:moveTo>
                  <a:cubicBezTo>
                    <a:pt x="-11876" y="54134"/>
                    <a:pt x="49183" y="4607"/>
                    <a:pt x="137272" y="0"/>
                  </a:cubicBezTo>
                  <a:cubicBezTo>
                    <a:pt x="469447" y="28211"/>
                    <a:pt x="556371" y="14152"/>
                    <a:pt x="826758" y="0"/>
                  </a:cubicBezTo>
                  <a:cubicBezTo>
                    <a:pt x="1097145" y="-14152"/>
                    <a:pt x="1285144" y="30337"/>
                    <a:pt x="1457703" y="0"/>
                  </a:cubicBezTo>
                  <a:cubicBezTo>
                    <a:pt x="1630262" y="-30337"/>
                    <a:pt x="1863057" y="-26495"/>
                    <a:pt x="2088648" y="0"/>
                  </a:cubicBezTo>
                  <a:cubicBezTo>
                    <a:pt x="2159378" y="-16373"/>
                    <a:pt x="2227345" y="56184"/>
                    <a:pt x="2225920" y="137272"/>
                  </a:cubicBezTo>
                  <a:cubicBezTo>
                    <a:pt x="2207395" y="303549"/>
                    <a:pt x="2238154" y="550558"/>
                    <a:pt x="2225920" y="713276"/>
                  </a:cubicBezTo>
                  <a:cubicBezTo>
                    <a:pt x="2213686" y="875994"/>
                    <a:pt x="2228649" y="1127036"/>
                    <a:pt x="2225920" y="1289280"/>
                  </a:cubicBezTo>
                  <a:cubicBezTo>
                    <a:pt x="2223191" y="1451524"/>
                    <a:pt x="2235627" y="1794828"/>
                    <a:pt x="2225920" y="1975583"/>
                  </a:cubicBezTo>
                  <a:cubicBezTo>
                    <a:pt x="2241965" y="2055254"/>
                    <a:pt x="2156975" y="2111644"/>
                    <a:pt x="2088648" y="2112855"/>
                  </a:cubicBezTo>
                  <a:cubicBezTo>
                    <a:pt x="1923965" y="2130306"/>
                    <a:pt x="1643030" y="2142139"/>
                    <a:pt x="1438189" y="2112855"/>
                  </a:cubicBezTo>
                  <a:cubicBezTo>
                    <a:pt x="1233348" y="2083571"/>
                    <a:pt x="966607" y="2112052"/>
                    <a:pt x="807244" y="2112855"/>
                  </a:cubicBezTo>
                  <a:cubicBezTo>
                    <a:pt x="647882" y="2113658"/>
                    <a:pt x="303445" y="2109669"/>
                    <a:pt x="137272" y="2112855"/>
                  </a:cubicBezTo>
                  <a:cubicBezTo>
                    <a:pt x="72982" y="2098550"/>
                    <a:pt x="-15344" y="2045465"/>
                    <a:pt x="0" y="1975583"/>
                  </a:cubicBezTo>
                  <a:cubicBezTo>
                    <a:pt x="-21062" y="1680226"/>
                    <a:pt x="12937" y="1619166"/>
                    <a:pt x="0" y="1362813"/>
                  </a:cubicBezTo>
                  <a:cubicBezTo>
                    <a:pt x="-12937" y="1106460"/>
                    <a:pt x="22604" y="1017597"/>
                    <a:pt x="0" y="713276"/>
                  </a:cubicBezTo>
                  <a:cubicBezTo>
                    <a:pt x="-22604" y="408955"/>
                    <a:pt x="-13611" y="315757"/>
                    <a:pt x="0" y="137272"/>
                  </a:cubicBezTo>
                  <a:close/>
                </a:path>
              </a:pathLst>
            </a:custGeom>
            <a:grpFill/>
            <a:ln w="22225" cap="flat" cmpd="sng">
              <a:solidFill>
                <a:srgbClr val="3F3F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0" name="文本框 10"/>
          <p:cNvSpPr txBox="1"/>
          <p:nvPr/>
        </p:nvSpPr>
        <p:spPr>
          <a:xfrm rot="17281763">
            <a:off x="6178171" y="-1184654"/>
            <a:ext cx="1536700" cy="57238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Objectives</a:t>
            </a:r>
            <a:endParaRPr kumimoji="0" lang="en-US" altLang="zh-CN" sz="88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31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5" y="552750"/>
            <a:ext cx="918124" cy="576149"/>
          </a:xfrm>
          <a:prstGeom prst="rect">
            <a:avLst/>
          </a:prstGeom>
        </p:spPr>
      </p:pic>
      <p:sp>
        <p:nvSpPr>
          <p:cNvPr id="32" name="Text Box 31"/>
          <p:cNvSpPr txBox="1"/>
          <p:nvPr/>
        </p:nvSpPr>
        <p:spPr>
          <a:xfrm>
            <a:off x="1246505" y="610235"/>
            <a:ext cx="7067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/>
              <a:t>01 . </a:t>
            </a:r>
            <a:endParaRPr lang="en-US" sz="2400"/>
          </a:p>
        </p:txBody>
      </p:sp>
      <p:pic>
        <p:nvPicPr>
          <p:cNvPr id="33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0010" y="2181525"/>
            <a:ext cx="918124" cy="576149"/>
          </a:xfrm>
          <a:prstGeom prst="rect">
            <a:avLst/>
          </a:prstGeom>
        </p:spPr>
      </p:pic>
      <p:sp>
        <p:nvSpPr>
          <p:cNvPr id="34" name="Text Box 33"/>
          <p:cNvSpPr txBox="1"/>
          <p:nvPr/>
        </p:nvSpPr>
        <p:spPr>
          <a:xfrm>
            <a:off x="4069080" y="2244090"/>
            <a:ext cx="7067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/>
              <a:t>02 . </a:t>
            </a:r>
            <a:endParaRPr lang="en-US" sz="2400"/>
          </a:p>
        </p:txBody>
      </p:sp>
      <p:pic>
        <p:nvPicPr>
          <p:cNvPr id="35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09415" y="3231180"/>
            <a:ext cx="918124" cy="576149"/>
          </a:xfrm>
          <a:prstGeom prst="rect">
            <a:avLst/>
          </a:prstGeom>
        </p:spPr>
      </p:pic>
      <p:sp>
        <p:nvSpPr>
          <p:cNvPr id="36" name="Text Box 35"/>
          <p:cNvSpPr txBox="1"/>
          <p:nvPr/>
        </p:nvSpPr>
        <p:spPr>
          <a:xfrm>
            <a:off x="6928485" y="3293745"/>
            <a:ext cx="7067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/>
              <a:t>03 . </a:t>
            </a:r>
            <a:endParaRPr lang="en-US" sz="2400"/>
          </a:p>
        </p:txBody>
      </p:sp>
      <p:sp>
        <p:nvSpPr>
          <p:cNvPr id="37" name="Text Box 36"/>
          <p:cNvSpPr txBox="1"/>
          <p:nvPr/>
        </p:nvSpPr>
        <p:spPr>
          <a:xfrm>
            <a:off x="443230" y="2181225"/>
            <a:ext cx="217805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Review last lesson</a:t>
            </a:r>
            <a:endParaRPr lang="en-US" sz="28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( words and sentence)</a:t>
            </a:r>
            <a:endParaRPr lang="en-US" sz="28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3283585" y="3754120"/>
            <a:ext cx="217805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Learn the numbers</a:t>
            </a:r>
            <a:endParaRPr lang="en-US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(from 11 to 100)</a:t>
            </a:r>
            <a:endParaRPr lang="en-US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6186170" y="4760595"/>
            <a:ext cx="21780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Learn the new sentences</a:t>
            </a:r>
            <a:endParaRPr lang="en-US" sz="28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4" grpId="0"/>
      <p:bldP spid="36" grpId="0"/>
      <p:bldP spid="37" grpId="0"/>
      <p:bldP spid="39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0836" r="21017"/>
          <a:stretch>
            <a:fillRect/>
          </a:stretch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/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/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/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a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hreeteen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hirteen </a:t>
            </a:r>
            <a:endParaRPr lang="en-US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c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hirty</a:t>
            </a:r>
            <a:r>
              <a:rPr lang="en-US" sz="320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>
            <a:fillRect/>
          </a:stretch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>
            <a:fillRect/>
          </a:stretch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>
            <a:fillRect/>
          </a:stretch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4"/>
          <a:srcRect l="13431" r="11044"/>
          <a:stretch>
            <a:fillRect/>
          </a:stretch>
        </p:blipFill>
        <p:spPr>
          <a:xfrm>
            <a:off x="2182554" y="481780"/>
            <a:ext cx="1104493" cy="935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0836" r="21017"/>
          <a:stretch>
            <a:fillRect/>
          </a:stretch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/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/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/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a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hirteen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twelve </a:t>
            </a:r>
            <a:endParaRPr lang="en-US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hirty</a:t>
            </a:r>
            <a:r>
              <a:rPr lang="en-US" sz="320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>
            <a:fillRect/>
          </a:stretch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>
            <a:fillRect/>
          </a:stretch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>
            <a:fillRect/>
          </a:stretch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40413" y="420723"/>
            <a:ext cx="1622855" cy="980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0836" r="21017"/>
          <a:stretch>
            <a:fillRect/>
          </a:stretch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/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/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/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a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ourteen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orteen </a:t>
            </a:r>
            <a:endParaRPr lang="en-US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c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ourty</a:t>
            </a:r>
            <a:r>
              <a:rPr lang="en-US" sz="320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>
            <a:fillRect/>
          </a:stretch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>
            <a:fillRect/>
          </a:stretch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>
            <a:fillRect/>
          </a:stretch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/>
          <a:srcRect l="14065" r="9692"/>
          <a:stretch>
            <a:fillRect/>
          </a:stretch>
        </p:blipFill>
        <p:spPr>
          <a:xfrm>
            <a:off x="2131165" y="448833"/>
            <a:ext cx="1103991" cy="974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0836" r="21017"/>
          <a:stretch>
            <a:fillRect/>
          </a:stretch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/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/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/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a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welve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wenteen</a:t>
            </a:r>
            <a:endParaRPr lang="en-US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wenty</a:t>
            </a:r>
            <a:r>
              <a:rPr lang="en-US" sz="320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>
            <a:fillRect/>
          </a:stretch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>
            <a:fillRect/>
          </a:stretch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>
            <a:fillRect/>
          </a:stretch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/>
          <a:srcRect l="8724" r="6467" b="6274"/>
          <a:stretch>
            <a:fillRect/>
          </a:stretch>
        </p:blipFill>
        <p:spPr>
          <a:xfrm>
            <a:off x="2097574" y="460620"/>
            <a:ext cx="1352227" cy="980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0836" r="21017"/>
          <a:stretch>
            <a:fillRect/>
          </a:stretch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/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/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/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  a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ourty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orty </a:t>
            </a:r>
            <a:endParaRPr lang="en-US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c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ourteen</a:t>
            </a:r>
            <a:r>
              <a:rPr lang="en-US" sz="320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>
            <a:fillRect/>
          </a:stretch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>
            <a:fillRect/>
          </a:stretch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>
            <a:fillRect/>
          </a:stretch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4"/>
          <a:srcRect l="6586" r="6811"/>
          <a:stretch>
            <a:fillRect/>
          </a:stretch>
        </p:blipFill>
        <p:spPr>
          <a:xfrm>
            <a:off x="2125339" y="385565"/>
            <a:ext cx="1434216" cy="1038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0836" r="21017"/>
          <a:stretch>
            <a:fillRect/>
          </a:stretch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/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/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/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a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ifty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ivety </a:t>
            </a:r>
            <a:endParaRPr lang="en-US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c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ifteen</a:t>
            </a:r>
            <a:r>
              <a:rPr lang="en-US" sz="320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>
            <a:fillRect/>
          </a:stretch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>
            <a:fillRect/>
          </a:stretch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>
            <a:fillRect/>
          </a:stretch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/>
          <a:srcRect l="10801" r="5412"/>
          <a:stretch>
            <a:fillRect/>
          </a:stretch>
        </p:blipFill>
        <p:spPr>
          <a:xfrm>
            <a:off x="2158779" y="388843"/>
            <a:ext cx="1318307" cy="1064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0836" r="21017"/>
          <a:stretch>
            <a:fillRect/>
          </a:stretch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/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/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/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a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n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ine-two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n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ineteen-two</a:t>
            </a:r>
            <a:r>
              <a:rPr lang="en-US" sz="320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n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inety-two</a:t>
            </a:r>
            <a:r>
              <a:rPr lang="en-US" sz="320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>
            <a:fillRect/>
          </a:stretch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>
            <a:fillRect/>
          </a:stretch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>
            <a:fillRect/>
          </a:stretch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43226" y="522040"/>
            <a:ext cx="1445102" cy="945669"/>
            <a:chOff x="1627773" y="20500"/>
            <a:chExt cx="2794642" cy="18288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27773" y="82862"/>
              <a:ext cx="1655859" cy="159375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11716" y="20500"/>
              <a:ext cx="1810699" cy="18288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0836" r="21017"/>
          <a:stretch>
            <a:fillRect/>
          </a:stretch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/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/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/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 a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ifty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ifty-five</a:t>
            </a:r>
            <a:endParaRPr lang="en-US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c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ifteen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>
            <a:fillRect/>
          </a:stretch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>
            <a:fillRect/>
          </a:stretch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>
            <a:fillRect/>
          </a:stretch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04413" y="360951"/>
            <a:ext cx="1683265" cy="1105694"/>
            <a:chOff x="1603782" y="38837"/>
            <a:chExt cx="2784092" cy="18288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03782" y="38837"/>
              <a:ext cx="1779860" cy="18288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08014" y="38837"/>
              <a:ext cx="1779860" cy="18288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0836" r="21017"/>
          <a:stretch>
            <a:fillRect/>
          </a:stretch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/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/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/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a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e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ighty-six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s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ixteen</a:t>
            </a:r>
            <a:endParaRPr lang="en-US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c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e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ight-six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>
            <a:fillRect/>
          </a:stretch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>
            <a:fillRect/>
          </a:stretch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>
            <a:fillRect/>
          </a:stretch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87557" y="427761"/>
            <a:ext cx="1620819" cy="1029175"/>
            <a:chOff x="1280830" y="-24489"/>
            <a:chExt cx="2880126" cy="182880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4"/>
            <a:srcRect b="23768"/>
            <a:stretch>
              <a:fillRect/>
            </a:stretch>
          </p:blipFill>
          <p:spPr>
            <a:xfrm>
              <a:off x="1280830" y="-24489"/>
              <a:ext cx="1777020" cy="182880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378428" y="58435"/>
              <a:ext cx="1782528" cy="171567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0836" r="21017"/>
          <a:stretch>
            <a:fillRect/>
          </a:stretch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/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/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/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a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s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eventeen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s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eventy</a:t>
            </a:r>
            <a:endParaRPr lang="en-US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s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eventy-three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>
            <a:fillRect/>
          </a:stretch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>
            <a:fillRect/>
          </a:stretch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>
            <a:fillRect/>
          </a:stretch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68400" y="467624"/>
            <a:ext cx="1610513" cy="956927"/>
            <a:chOff x="1382839" y="292259"/>
            <a:chExt cx="3087848" cy="183472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82839" y="292259"/>
              <a:ext cx="1900060" cy="182880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570627" y="298182"/>
              <a:ext cx="1900060" cy="18288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 userDrawn="1"/>
        </p:nvSpPr>
        <p:spPr>
          <a:xfrm rot="1470219">
            <a:off x="9175201" y="3830618"/>
            <a:ext cx="2573591" cy="2228429"/>
          </a:xfrm>
          <a:prstGeom prst="foldedCorner">
            <a:avLst>
              <a:gd name="adj" fmla="val 25634"/>
            </a:avLst>
          </a:prstGeom>
          <a:solidFill>
            <a:schemeClr val="accent3"/>
          </a:solidFill>
          <a:ln>
            <a:noFill/>
          </a:ln>
          <a:effectLst>
            <a:outerShdw blurRad="25400" dist="508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2" name="Google Shape;22;p2"/>
          <p:cNvSpPr/>
          <p:nvPr userDrawn="1"/>
        </p:nvSpPr>
        <p:spPr>
          <a:xfrm rot="4713781" flipH="1">
            <a:off x="9623409" y="1630675"/>
            <a:ext cx="2573501" cy="2628276"/>
          </a:xfrm>
          <a:prstGeom prst="foldedCorner">
            <a:avLst>
              <a:gd name="adj" fmla="val 2563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5400" dist="508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" name="Google Shape;23;p2"/>
          <p:cNvSpPr/>
          <p:nvPr userDrawn="1"/>
        </p:nvSpPr>
        <p:spPr>
          <a:xfrm rot="-1047552">
            <a:off x="8754301" y="834174"/>
            <a:ext cx="2573772" cy="2228494"/>
          </a:xfrm>
          <a:prstGeom prst="foldedCorner">
            <a:avLst>
              <a:gd name="adj" fmla="val 25634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25400" dist="508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5" name="Google Shape;35;p2"/>
          <p:cNvPicPr preferRelativeResize="0"/>
          <p:nvPr userDrawn="1"/>
        </p:nvPicPr>
        <p:blipFill rotWithShape="1">
          <a:blip r:embed="rId1"/>
          <a:srcRect/>
          <a:stretch>
            <a:fillRect/>
          </a:stretch>
        </p:blipFill>
        <p:spPr>
          <a:xfrm rot="-1436122">
            <a:off x="9220263" y="4500205"/>
            <a:ext cx="311284" cy="1125037"/>
          </a:xfrm>
          <a:custGeom>
            <a:avLst/>
            <a:gdLst/>
            <a:ahLst/>
            <a:cxnLst/>
            <a:rect l="l" t="t" r="r" b="b"/>
            <a:pathLst>
              <a:path w="580643" h="2098547" extrusionOk="0">
                <a:moveTo>
                  <a:pt x="-97" y="-349"/>
                </a:moveTo>
                <a:lnTo>
                  <a:pt x="580547" y="-349"/>
                </a:lnTo>
                <a:lnTo>
                  <a:pt x="580547" y="2098199"/>
                </a:lnTo>
                <a:lnTo>
                  <a:pt x="-97" y="209819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6" name="Google Shape;36;p2"/>
          <p:cNvPicPr preferRelativeResize="0"/>
          <p:nvPr userDrawn="1"/>
        </p:nvPicPr>
        <p:blipFill rotWithShape="1">
          <a:blip r:embed="rId1"/>
          <a:srcRect/>
          <a:stretch>
            <a:fillRect/>
          </a:stretch>
        </p:blipFill>
        <p:spPr>
          <a:xfrm>
            <a:off x="9001590" y="5190682"/>
            <a:ext cx="312096" cy="1127969"/>
          </a:xfrm>
          <a:custGeom>
            <a:avLst/>
            <a:gdLst/>
            <a:ahLst/>
            <a:cxnLst/>
            <a:rect l="l" t="t" r="r" b="b"/>
            <a:pathLst>
              <a:path w="580643" h="2098547" extrusionOk="0">
                <a:moveTo>
                  <a:pt x="-97" y="-349"/>
                </a:moveTo>
                <a:lnTo>
                  <a:pt x="580547" y="-349"/>
                </a:lnTo>
                <a:lnTo>
                  <a:pt x="580547" y="2098199"/>
                </a:lnTo>
                <a:lnTo>
                  <a:pt x="-97" y="209819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7" name="Google Shape;37;p2"/>
          <p:cNvPicPr preferRelativeResize="0"/>
          <p:nvPr userDrawn="1"/>
        </p:nvPicPr>
        <p:blipFill rotWithShape="1">
          <a:blip r:embed="rId1"/>
          <a:srcRect/>
          <a:stretch>
            <a:fillRect/>
          </a:stretch>
        </p:blipFill>
        <p:spPr>
          <a:xfrm>
            <a:off x="8615039" y="4380238"/>
            <a:ext cx="312096" cy="1127969"/>
          </a:xfrm>
          <a:custGeom>
            <a:avLst/>
            <a:gdLst/>
            <a:ahLst/>
            <a:cxnLst/>
            <a:rect l="l" t="t" r="r" b="b"/>
            <a:pathLst>
              <a:path w="580643" h="2098547" extrusionOk="0">
                <a:moveTo>
                  <a:pt x="-97" y="-349"/>
                </a:moveTo>
                <a:lnTo>
                  <a:pt x="580547" y="-349"/>
                </a:lnTo>
                <a:lnTo>
                  <a:pt x="580547" y="2098199"/>
                </a:lnTo>
                <a:lnTo>
                  <a:pt x="-97" y="2098199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6" name="Google Shape;11;p2"/>
          <p:cNvGrpSpPr/>
          <p:nvPr userDrawn="1"/>
        </p:nvGrpSpPr>
        <p:grpSpPr>
          <a:xfrm>
            <a:off x="304800" y="535940"/>
            <a:ext cx="7956550" cy="9513570"/>
            <a:chOff x="955928" y="66614"/>
            <a:chExt cx="6490246" cy="8180400"/>
          </a:xfrm>
        </p:grpSpPr>
        <p:sp>
          <p:nvSpPr>
            <p:cNvPr id="12" name="Google Shape;12;p2"/>
            <p:cNvSpPr/>
            <p:nvPr/>
          </p:nvSpPr>
          <p:spPr>
            <a:xfrm>
              <a:off x="955928" y="66614"/>
              <a:ext cx="5641200" cy="8180400"/>
            </a:xfrm>
            <a:prstGeom prst="roundRect">
              <a:avLst>
                <a:gd name="adj" fmla="val 1923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25400" dist="889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6252766" y="3450349"/>
              <a:ext cx="1164139" cy="497418"/>
            </a:xfrm>
            <a:custGeom>
              <a:avLst/>
              <a:gdLst/>
              <a:ahLst/>
              <a:cxnLst/>
              <a:rect l="l" t="t" r="r" b="b"/>
              <a:pathLst>
                <a:path w="1164139" h="497418" extrusionOk="0">
                  <a:moveTo>
                    <a:pt x="1164139" y="0"/>
                  </a:moveTo>
                  <a:lnTo>
                    <a:pt x="1164139" y="497418"/>
                  </a:lnTo>
                  <a:lnTo>
                    <a:pt x="0" y="497418"/>
                  </a:lnTo>
                  <a:lnTo>
                    <a:pt x="104463" y="24870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A4DBD3"/>
                </a:gs>
                <a:gs pos="47000">
                  <a:srgbClr val="A4DBD3"/>
                </a:gs>
                <a:gs pos="57000">
                  <a:srgbClr val="A4DBD3"/>
                </a:gs>
                <a:gs pos="76000">
                  <a:schemeClr val="bg1"/>
                </a:gs>
                <a:gs pos="86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259831" y="4173720"/>
              <a:ext cx="1164139" cy="497418"/>
            </a:xfrm>
            <a:custGeom>
              <a:avLst/>
              <a:gdLst/>
              <a:ahLst/>
              <a:cxnLst/>
              <a:rect l="l" t="t" r="r" b="b"/>
              <a:pathLst>
                <a:path w="1164139" h="497418" extrusionOk="0">
                  <a:moveTo>
                    <a:pt x="1164139" y="0"/>
                  </a:moveTo>
                  <a:lnTo>
                    <a:pt x="1164139" y="497418"/>
                  </a:lnTo>
                  <a:lnTo>
                    <a:pt x="0" y="497418"/>
                  </a:lnTo>
                  <a:lnTo>
                    <a:pt x="104463" y="24870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47000">
                  <a:schemeClr val="accent3"/>
                </a:gs>
                <a:gs pos="57000">
                  <a:schemeClr val="accent3"/>
                </a:gs>
                <a:gs pos="76000">
                  <a:schemeClr val="bg1"/>
                </a:gs>
                <a:gs pos="86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6282035" y="2682017"/>
              <a:ext cx="1164139" cy="497418"/>
            </a:xfrm>
            <a:custGeom>
              <a:avLst/>
              <a:gdLst/>
              <a:ahLst/>
              <a:cxnLst/>
              <a:rect l="l" t="t" r="r" b="b"/>
              <a:pathLst>
                <a:path w="1164139" h="497418" extrusionOk="0">
                  <a:moveTo>
                    <a:pt x="1164139" y="0"/>
                  </a:moveTo>
                  <a:lnTo>
                    <a:pt x="1164139" y="497418"/>
                  </a:lnTo>
                  <a:lnTo>
                    <a:pt x="0" y="497418"/>
                  </a:lnTo>
                  <a:lnTo>
                    <a:pt x="104463" y="24870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BC783A"/>
                </a:gs>
                <a:gs pos="47000">
                  <a:srgbClr val="BC783A"/>
                </a:gs>
                <a:gs pos="67000">
                  <a:srgbClr val="BC783A"/>
                </a:gs>
                <a:gs pos="76000">
                  <a:schemeClr val="bg1"/>
                </a:gs>
                <a:gs pos="86000">
                  <a:srgbClr val="724823"/>
                </a:gs>
                <a:gs pos="100000">
                  <a:srgbClr val="72482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247764" y="596050"/>
              <a:ext cx="5117400" cy="720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889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7" name="Google Shape;17;p2" descr="A picture containing drawing&#10;&#10;Description automatically generated"/>
            <p:cNvPicPr preferRelativeResize="0"/>
            <p:nvPr/>
          </p:nvPicPr>
          <p:blipFill rotWithShape="1">
            <a:blip r:embed="rId2">
              <a:alphaModFix amt="14000"/>
            </a:blip>
            <a:srcRect r="1370" b="3920"/>
            <a:stretch>
              <a:fillRect/>
            </a:stretch>
          </p:blipFill>
          <p:spPr>
            <a:xfrm>
              <a:off x="1447286" y="1147420"/>
              <a:ext cx="4700041" cy="6498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Google Shape;18;p2"/>
            <p:cNvGrpSpPr/>
            <p:nvPr/>
          </p:nvGrpSpPr>
          <p:grpSpPr>
            <a:xfrm>
              <a:off x="2289398" y="333077"/>
              <a:ext cx="2925845" cy="644501"/>
              <a:chOff x="3447522" y="1429129"/>
              <a:chExt cx="5239694" cy="115419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3447522" y="1511565"/>
                <a:ext cx="5239694" cy="1071756"/>
              </a:xfrm>
              <a:custGeom>
                <a:avLst/>
                <a:gdLst/>
                <a:ahLst/>
                <a:cxnLst/>
                <a:rect l="l" t="t" r="r" b="b"/>
                <a:pathLst>
                  <a:path w="5062506" h="1035513" extrusionOk="0">
                    <a:moveTo>
                      <a:pt x="328558" y="76200"/>
                    </a:moveTo>
                    <a:cubicBezTo>
                      <a:pt x="179152" y="76200"/>
                      <a:pt x="58034" y="197318"/>
                      <a:pt x="58034" y="346724"/>
                    </a:cubicBezTo>
                    <a:lnTo>
                      <a:pt x="58034" y="688789"/>
                    </a:lnTo>
                    <a:cubicBezTo>
                      <a:pt x="58034" y="838195"/>
                      <a:pt x="179152" y="959313"/>
                      <a:pt x="328558" y="959313"/>
                    </a:cubicBezTo>
                    <a:lnTo>
                      <a:pt x="2287659" y="959313"/>
                    </a:lnTo>
                    <a:lnTo>
                      <a:pt x="2313250" y="948684"/>
                    </a:lnTo>
                    <a:cubicBezTo>
                      <a:pt x="2358667" y="923298"/>
                      <a:pt x="2478403" y="819579"/>
                      <a:pt x="2550061" y="820486"/>
                    </a:cubicBezTo>
                    <a:cubicBezTo>
                      <a:pt x="2621719" y="821392"/>
                      <a:pt x="2698792" y="916952"/>
                      <a:pt x="2743200" y="954124"/>
                    </a:cubicBezTo>
                    <a:lnTo>
                      <a:pt x="2747941" y="942779"/>
                    </a:lnTo>
                    <a:lnTo>
                      <a:pt x="4733949" y="959313"/>
                    </a:lnTo>
                    <a:cubicBezTo>
                      <a:pt x="4883355" y="959313"/>
                      <a:pt x="5004473" y="838195"/>
                      <a:pt x="5004473" y="688789"/>
                    </a:cubicBezTo>
                    <a:lnTo>
                      <a:pt x="5004473" y="346724"/>
                    </a:lnTo>
                    <a:cubicBezTo>
                      <a:pt x="5004473" y="197318"/>
                      <a:pt x="4883355" y="76200"/>
                      <a:pt x="4733949" y="76200"/>
                    </a:cubicBezTo>
                    <a:lnTo>
                      <a:pt x="328558" y="76200"/>
                    </a:lnTo>
                    <a:close/>
                    <a:moveTo>
                      <a:pt x="317209" y="0"/>
                    </a:moveTo>
                    <a:lnTo>
                      <a:pt x="4745297" y="0"/>
                    </a:lnTo>
                    <a:cubicBezTo>
                      <a:pt x="4920487" y="0"/>
                      <a:pt x="5062506" y="142019"/>
                      <a:pt x="5062506" y="317209"/>
                    </a:cubicBezTo>
                    <a:lnTo>
                      <a:pt x="5062506" y="718304"/>
                    </a:lnTo>
                    <a:cubicBezTo>
                      <a:pt x="5062506" y="893494"/>
                      <a:pt x="4920487" y="1035513"/>
                      <a:pt x="4745297" y="1035513"/>
                    </a:cubicBezTo>
                    <a:lnTo>
                      <a:pt x="2758493" y="1019629"/>
                    </a:lnTo>
                    <a:cubicBezTo>
                      <a:pt x="2679522" y="973580"/>
                      <a:pt x="2617710" y="888043"/>
                      <a:pt x="2543151" y="888123"/>
                    </a:cubicBezTo>
                    <a:cubicBezTo>
                      <a:pt x="2468592" y="888203"/>
                      <a:pt x="2600987" y="857913"/>
                      <a:pt x="2311137" y="1020107"/>
                    </a:cubicBezTo>
                    <a:lnTo>
                      <a:pt x="317209" y="1035513"/>
                    </a:lnTo>
                    <a:cubicBezTo>
                      <a:pt x="142019" y="1035513"/>
                      <a:pt x="0" y="893494"/>
                      <a:pt x="0" y="718304"/>
                    </a:cubicBezTo>
                    <a:lnTo>
                      <a:pt x="0" y="317209"/>
                    </a:lnTo>
                    <a:cubicBezTo>
                      <a:pt x="0" y="142019"/>
                      <a:pt x="142019" y="0"/>
                      <a:pt x="317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99662" y="1429129"/>
                <a:ext cx="3936300" cy="211800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108075" y="2407920"/>
            <a:ext cx="6336030" cy="363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10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  <a:endParaRPr 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B10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grpSp>
        <p:nvGrpSpPr>
          <p:cNvPr id="27" name="Google Shape;27;p2"/>
          <p:cNvGrpSpPr/>
          <p:nvPr userDrawn="1"/>
        </p:nvGrpSpPr>
        <p:grpSpPr>
          <a:xfrm rot="-790745">
            <a:off x="1090125" y="702465"/>
            <a:ext cx="357285" cy="8826008"/>
            <a:chOff x="9680428" y="578816"/>
            <a:chExt cx="126000" cy="3112590"/>
          </a:xfrm>
        </p:grpSpPr>
        <p:sp>
          <p:nvSpPr>
            <p:cNvPr id="3" name="Google Shape;28;p2"/>
            <p:cNvSpPr/>
            <p:nvPr/>
          </p:nvSpPr>
          <p:spPr>
            <a:xfrm>
              <a:off x="9680428" y="578816"/>
              <a:ext cx="126000" cy="3112590"/>
            </a:xfrm>
            <a:custGeom>
              <a:avLst/>
              <a:gdLst/>
              <a:ahLst/>
              <a:cxnLst/>
              <a:rect l="l" t="t" r="r" b="b"/>
              <a:pathLst>
                <a:path w="126000" h="3112590" extrusionOk="0">
                  <a:moveTo>
                    <a:pt x="63001" y="0"/>
                  </a:moveTo>
                  <a:lnTo>
                    <a:pt x="114357" y="296725"/>
                  </a:lnTo>
                  <a:lnTo>
                    <a:pt x="117501" y="296725"/>
                  </a:lnTo>
                  <a:lnTo>
                    <a:pt x="117501" y="314893"/>
                  </a:lnTo>
                  <a:lnTo>
                    <a:pt x="117501" y="2932374"/>
                  </a:lnTo>
                  <a:lnTo>
                    <a:pt x="122485" y="2934439"/>
                  </a:lnTo>
                  <a:cubicBezTo>
                    <a:pt x="124657" y="2936611"/>
                    <a:pt x="126000" y="2939611"/>
                    <a:pt x="126000" y="2942924"/>
                  </a:cubicBezTo>
                  <a:lnTo>
                    <a:pt x="126000" y="2990924"/>
                  </a:lnTo>
                  <a:cubicBezTo>
                    <a:pt x="126000" y="2994238"/>
                    <a:pt x="124657" y="2997238"/>
                    <a:pt x="122485" y="2999409"/>
                  </a:cubicBezTo>
                  <a:lnTo>
                    <a:pt x="117501" y="3001474"/>
                  </a:lnTo>
                  <a:lnTo>
                    <a:pt x="117501" y="3088370"/>
                  </a:lnTo>
                  <a:lnTo>
                    <a:pt x="117000" y="3088370"/>
                  </a:lnTo>
                  <a:lnTo>
                    <a:pt x="117000" y="3094590"/>
                  </a:lnTo>
                  <a:cubicBezTo>
                    <a:pt x="117000" y="3104531"/>
                    <a:pt x="108941" y="3112590"/>
                    <a:pt x="99000" y="3112590"/>
                  </a:cubicBezTo>
                  <a:lnTo>
                    <a:pt x="27000" y="3112590"/>
                  </a:lnTo>
                  <a:cubicBezTo>
                    <a:pt x="17059" y="3112590"/>
                    <a:pt x="9000" y="3104531"/>
                    <a:pt x="9000" y="3094590"/>
                  </a:cubicBezTo>
                  <a:lnTo>
                    <a:pt x="9000" y="3088370"/>
                  </a:lnTo>
                  <a:lnTo>
                    <a:pt x="8500" y="3088370"/>
                  </a:lnTo>
                  <a:lnTo>
                    <a:pt x="8500" y="3001474"/>
                  </a:lnTo>
                  <a:lnTo>
                    <a:pt x="3515" y="2999409"/>
                  </a:lnTo>
                  <a:cubicBezTo>
                    <a:pt x="1343" y="2997238"/>
                    <a:pt x="0" y="2994238"/>
                    <a:pt x="0" y="2990924"/>
                  </a:cubicBezTo>
                  <a:lnTo>
                    <a:pt x="0" y="2942924"/>
                  </a:lnTo>
                  <a:cubicBezTo>
                    <a:pt x="0" y="2939611"/>
                    <a:pt x="1343" y="2936611"/>
                    <a:pt x="3515" y="2934439"/>
                  </a:cubicBezTo>
                  <a:lnTo>
                    <a:pt x="8500" y="2932374"/>
                  </a:lnTo>
                  <a:lnTo>
                    <a:pt x="8500" y="314893"/>
                  </a:lnTo>
                  <a:lnTo>
                    <a:pt x="8500" y="296725"/>
                  </a:lnTo>
                  <a:lnTo>
                    <a:pt x="11644" y="296725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9680428" y="578816"/>
              <a:ext cx="126000" cy="3112590"/>
              <a:chOff x="10252180" y="581340"/>
              <a:chExt cx="126000" cy="3112590"/>
            </a:xfrm>
          </p:grpSpPr>
          <p:sp>
            <p:nvSpPr>
              <p:cNvPr id="4" name="Google Shape;30;p2"/>
              <p:cNvSpPr/>
              <p:nvPr/>
            </p:nvSpPr>
            <p:spPr>
              <a:xfrm>
                <a:off x="10260680" y="878065"/>
                <a:ext cx="108900" cy="2791500"/>
              </a:xfrm>
              <a:prstGeom prst="rect">
                <a:avLst/>
              </a:prstGeom>
              <a:gradFill>
                <a:gsLst>
                  <a:gs pos="0">
                    <a:srgbClr val="FBD9C4"/>
                  </a:gs>
                  <a:gs pos="40000">
                    <a:schemeClr val="bg2"/>
                  </a:gs>
                  <a:gs pos="69000">
                    <a:srgbClr val="F286A0"/>
                  </a:gs>
                  <a:gs pos="100000">
                    <a:srgbClr val="FBD9C4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260679" y="581340"/>
                <a:ext cx="112500" cy="304800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D0CECE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" name="Google Shape;32;p2"/>
              <p:cNvSpPr/>
              <p:nvPr/>
            </p:nvSpPr>
            <p:spPr>
              <a:xfrm>
                <a:off x="10296034" y="594461"/>
                <a:ext cx="38292" cy="112552"/>
              </a:xfrm>
              <a:custGeom>
                <a:avLst/>
                <a:gdLst/>
                <a:ahLst/>
                <a:cxnLst/>
                <a:rect l="l" t="t" r="r" b="b"/>
                <a:pathLst>
                  <a:path w="38292" h="112552" extrusionOk="0">
                    <a:moveTo>
                      <a:pt x="19480" y="0"/>
                    </a:moveTo>
                    <a:lnTo>
                      <a:pt x="38292" y="108692"/>
                    </a:lnTo>
                    <a:lnTo>
                      <a:pt x="0" y="112552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rot="10800000">
                <a:off x="10261180" y="3549930"/>
                <a:ext cx="108000" cy="1440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gradFill>
                <a:gsLst>
                  <a:gs pos="0">
                    <a:srgbClr val="D0CECE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252180" y="3512264"/>
                <a:ext cx="126000" cy="720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F2F2F2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0836" r="21017"/>
          <a:stretch>
            <a:fillRect/>
          </a:stretch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/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/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/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  a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our-two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orty-two</a:t>
            </a:r>
            <a:endParaRPr lang="en-US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ourty-two</a:t>
            </a:r>
            <a:r>
              <a:rPr lang="en-US" sz="320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>
            <a:fillRect/>
          </a:stretch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>
            <a:fillRect/>
          </a:stretch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>
            <a:fillRect/>
          </a:stretch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76065" y="427022"/>
            <a:ext cx="1541815" cy="1066667"/>
            <a:chOff x="14082791" y="7529205"/>
            <a:chExt cx="2453436" cy="169735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082791" y="7529205"/>
              <a:ext cx="1521568" cy="155580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902569" y="7576567"/>
              <a:ext cx="1633658" cy="164998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0836" r="21017"/>
          <a:stretch>
            <a:fillRect/>
          </a:stretch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/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/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/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 a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hirty-one 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e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leven </a:t>
            </a:r>
            <a:endParaRPr lang="en-US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hree-one</a:t>
            </a:r>
            <a:r>
              <a:rPr lang="en-US" sz="320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>
            <a:fillRect/>
          </a:stretch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>
            <a:fillRect/>
          </a:stretch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>
            <a:fillRect/>
          </a:stretch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35978" y="473071"/>
            <a:ext cx="1513611" cy="968654"/>
            <a:chOff x="2035978" y="473071"/>
            <a:chExt cx="1513611" cy="96865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53369" y="485354"/>
              <a:ext cx="996220" cy="95637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35978" y="473071"/>
              <a:ext cx="991005" cy="9538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0836" r="21017"/>
          <a:stretch>
            <a:fillRect/>
          </a:stretch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4886" y="1720389"/>
            <a:ext cx="7762628" cy="108185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Berlin Sans FB" panose="020E0602020502020306" pitchFamily="34" charset="0"/>
              </a:rPr>
              <a:t>GOOD JOB!</a:t>
            </a:r>
            <a:endParaRPr lang="en-US" sz="8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17" name="Овал 18"/>
          <p:cNvSpPr/>
          <p:nvPr/>
        </p:nvSpPr>
        <p:spPr>
          <a:xfrm>
            <a:off x="4487304" y="3860182"/>
            <a:ext cx="3125164" cy="105040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888" y="3087028"/>
            <a:ext cx="1612189" cy="168776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12881" y="4376018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0759" y="2337609"/>
            <a:ext cx="2706859" cy="33469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497" y="4990281"/>
            <a:ext cx="12235732" cy="1902117"/>
          </a:xfrm>
          <a:prstGeom prst="rect">
            <a:avLst/>
          </a:prstGeom>
        </p:spPr>
      </p:pic>
      <p:sp>
        <p:nvSpPr>
          <p:cNvPr id="8" name="Скругленный прямоугольник 7">
            <a:hlinkClick r:id="" action="ppaction://hlinkshowjump?jump=nextslide"/>
          </p:cNvPr>
          <p:cNvSpPr/>
          <p:nvPr/>
        </p:nvSpPr>
        <p:spPr>
          <a:xfrm>
            <a:off x="7860389" y="4764103"/>
            <a:ext cx="2593864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STOP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>
            <a:fillRect/>
          </a:stretch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>
            <a:fillRect/>
          </a:stretch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>
            <a:fillRect/>
          </a:stretch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030"/>
          <a:stretch>
            <a:fillRect/>
          </a:stretch>
        </p:blipFill>
        <p:spPr>
          <a:xfrm>
            <a:off x="410845" y="2219325"/>
            <a:ext cx="4297680" cy="2623185"/>
          </a:xfrm>
          <a:prstGeom prst="roundRect">
            <a:avLst>
              <a:gd name="adj" fmla="val 4519"/>
            </a:avLst>
          </a:prstGeom>
        </p:spPr>
      </p:pic>
      <p:sp>
        <p:nvSpPr>
          <p:cNvPr id="14" name="Rounded Rectangular Callout 13"/>
          <p:cNvSpPr/>
          <p:nvPr/>
        </p:nvSpPr>
        <p:spPr>
          <a:xfrm>
            <a:off x="224155" y="1518285"/>
            <a:ext cx="2321560" cy="410210"/>
          </a:xfrm>
          <a:prstGeom prst="wedgeRoundRectCallout">
            <a:avLst>
              <a:gd name="adj1" fmla="val -7357"/>
              <a:gd name="adj2" fmla="val 20077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Helvetica Neue"/>
              </a:rPr>
              <a:t>That's my brother.</a:t>
            </a:r>
            <a:endParaRPr lang="en-US" b="1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1004353" y="328004"/>
            <a:ext cx="6764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1. Look, listen </a:t>
            </a:r>
            <a:r>
              <a:rPr lang="en-US" altLang="en-US" sz="2400" b="1"/>
              <a:t>and </a:t>
            </a:r>
            <a:r>
              <a:rPr lang="en-US" altLang="en-US" sz="2400" b="1" smtClean="0"/>
              <a:t>read. </a:t>
            </a:r>
            <a:endParaRPr lang="en-US" altLang="en-US" sz="24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12022" b="23570"/>
          <a:stretch>
            <a:fillRect/>
          </a:stretch>
        </p:blipFill>
        <p:spPr>
          <a:xfrm flipH="1">
            <a:off x="0" y="432385"/>
            <a:ext cx="939766" cy="472219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2992120" y="1518285"/>
            <a:ext cx="2994025" cy="489585"/>
          </a:xfrm>
          <a:prstGeom prst="wedgeRoundRectCallout">
            <a:avLst>
              <a:gd name="adj1" fmla="val -68812"/>
              <a:gd name="adj2" fmla="val 22211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Helvetica Neue"/>
              </a:rPr>
              <a:t>How old is your brother?</a:t>
            </a:r>
            <a:endParaRPr lang="en-US" b="1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0" y="5281930"/>
            <a:ext cx="1748155" cy="438785"/>
          </a:xfrm>
          <a:prstGeom prst="wedgeRoundRectCallout">
            <a:avLst>
              <a:gd name="adj1" fmla="val 31801"/>
              <a:gd name="adj2" fmla="val -17575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Helvetica Neue"/>
              </a:rPr>
              <a:t>He's seven.</a:t>
            </a:r>
            <a:endParaRPr lang="en-US" b="1" dirty="0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>
            <a:fillRect/>
          </a:stretch>
        </p:blipFill>
        <p:spPr>
          <a:xfrm>
            <a:off x="1202119" y="1073494"/>
            <a:ext cx="365759" cy="365760"/>
          </a:xfrm>
          <a:prstGeom prst="ellipse">
            <a:avLst/>
          </a:prstGeom>
        </p:spPr>
      </p:pic>
      <p:sp>
        <p:nvSpPr>
          <p:cNvPr id="4" name="Pentagon 3"/>
          <p:cNvSpPr/>
          <p:nvPr/>
        </p:nvSpPr>
        <p:spPr>
          <a:xfrm>
            <a:off x="410899" y="984253"/>
            <a:ext cx="675098" cy="455343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615" y="2248535"/>
            <a:ext cx="4119245" cy="2764790"/>
          </a:xfrm>
          <a:prstGeom prst="roundRect">
            <a:avLst>
              <a:gd name="adj" fmla="val 5047"/>
            </a:avLst>
          </a:prstGeom>
        </p:spPr>
      </p:pic>
      <p:sp>
        <p:nvSpPr>
          <p:cNvPr id="6" name="Rounded Rectangular Callout 5"/>
          <p:cNvSpPr/>
          <p:nvPr/>
        </p:nvSpPr>
        <p:spPr>
          <a:xfrm>
            <a:off x="7287260" y="1633855"/>
            <a:ext cx="3072130" cy="882650"/>
          </a:xfrm>
          <a:custGeom>
            <a:avLst/>
            <a:gdLst>
              <a:gd name="connsiteX0" fmla="*/ 0 w 3715150"/>
              <a:gd name="connsiteY0" fmla="*/ 100096 h 600566"/>
              <a:gd name="connsiteX1" fmla="*/ 100096 w 3715150"/>
              <a:gd name="connsiteY1" fmla="*/ 0 h 600566"/>
              <a:gd name="connsiteX2" fmla="*/ 619192 w 3715150"/>
              <a:gd name="connsiteY2" fmla="*/ 0 h 600566"/>
              <a:gd name="connsiteX3" fmla="*/ 619192 w 3715150"/>
              <a:gd name="connsiteY3" fmla="*/ 0 h 600566"/>
              <a:gd name="connsiteX4" fmla="*/ 1547979 w 3715150"/>
              <a:gd name="connsiteY4" fmla="*/ 0 h 600566"/>
              <a:gd name="connsiteX5" fmla="*/ 3615054 w 3715150"/>
              <a:gd name="connsiteY5" fmla="*/ 0 h 600566"/>
              <a:gd name="connsiteX6" fmla="*/ 3715150 w 3715150"/>
              <a:gd name="connsiteY6" fmla="*/ 100096 h 600566"/>
              <a:gd name="connsiteX7" fmla="*/ 3715150 w 3715150"/>
              <a:gd name="connsiteY7" fmla="*/ 350330 h 600566"/>
              <a:gd name="connsiteX8" fmla="*/ 3715150 w 3715150"/>
              <a:gd name="connsiteY8" fmla="*/ 350330 h 600566"/>
              <a:gd name="connsiteX9" fmla="*/ 3715150 w 3715150"/>
              <a:gd name="connsiteY9" fmla="*/ 500472 h 600566"/>
              <a:gd name="connsiteX10" fmla="*/ 3715150 w 3715150"/>
              <a:gd name="connsiteY10" fmla="*/ 500470 h 600566"/>
              <a:gd name="connsiteX11" fmla="*/ 3615054 w 3715150"/>
              <a:gd name="connsiteY11" fmla="*/ 600566 h 600566"/>
              <a:gd name="connsiteX12" fmla="*/ 1547979 w 3715150"/>
              <a:gd name="connsiteY12" fmla="*/ 600566 h 600566"/>
              <a:gd name="connsiteX13" fmla="*/ 418772 w 3715150"/>
              <a:gd name="connsiteY13" fmla="*/ 1021377 h 600566"/>
              <a:gd name="connsiteX14" fmla="*/ 619192 w 3715150"/>
              <a:gd name="connsiteY14" fmla="*/ 600566 h 600566"/>
              <a:gd name="connsiteX15" fmla="*/ 100096 w 3715150"/>
              <a:gd name="connsiteY15" fmla="*/ 600566 h 600566"/>
              <a:gd name="connsiteX16" fmla="*/ 0 w 3715150"/>
              <a:gd name="connsiteY16" fmla="*/ 500470 h 600566"/>
              <a:gd name="connsiteX17" fmla="*/ 0 w 3715150"/>
              <a:gd name="connsiteY17" fmla="*/ 500472 h 600566"/>
              <a:gd name="connsiteX18" fmla="*/ 0 w 3715150"/>
              <a:gd name="connsiteY18" fmla="*/ 350330 h 600566"/>
              <a:gd name="connsiteX19" fmla="*/ 0 w 3715150"/>
              <a:gd name="connsiteY19" fmla="*/ 350330 h 600566"/>
              <a:gd name="connsiteX20" fmla="*/ 0 w 3715150"/>
              <a:gd name="connsiteY20" fmla="*/ 100096 h 600566"/>
              <a:gd name="connsiteX0-1" fmla="*/ 0 w 3715150"/>
              <a:gd name="connsiteY0-2" fmla="*/ 100096 h 1021377"/>
              <a:gd name="connsiteX1-3" fmla="*/ 100096 w 3715150"/>
              <a:gd name="connsiteY1-4" fmla="*/ 0 h 1021377"/>
              <a:gd name="connsiteX2-5" fmla="*/ 619192 w 3715150"/>
              <a:gd name="connsiteY2-6" fmla="*/ 0 h 1021377"/>
              <a:gd name="connsiteX3-7" fmla="*/ 619192 w 3715150"/>
              <a:gd name="connsiteY3-8" fmla="*/ 0 h 1021377"/>
              <a:gd name="connsiteX4-9" fmla="*/ 1547979 w 3715150"/>
              <a:gd name="connsiteY4-10" fmla="*/ 0 h 1021377"/>
              <a:gd name="connsiteX5-11" fmla="*/ 3615054 w 3715150"/>
              <a:gd name="connsiteY5-12" fmla="*/ 0 h 1021377"/>
              <a:gd name="connsiteX6-13" fmla="*/ 3715150 w 3715150"/>
              <a:gd name="connsiteY6-14" fmla="*/ 100096 h 1021377"/>
              <a:gd name="connsiteX7-15" fmla="*/ 3715150 w 3715150"/>
              <a:gd name="connsiteY7-16" fmla="*/ 350330 h 1021377"/>
              <a:gd name="connsiteX8-17" fmla="*/ 3715150 w 3715150"/>
              <a:gd name="connsiteY8-18" fmla="*/ 350330 h 1021377"/>
              <a:gd name="connsiteX9-19" fmla="*/ 3715150 w 3715150"/>
              <a:gd name="connsiteY9-20" fmla="*/ 500472 h 1021377"/>
              <a:gd name="connsiteX10-21" fmla="*/ 3715150 w 3715150"/>
              <a:gd name="connsiteY10-22" fmla="*/ 500470 h 1021377"/>
              <a:gd name="connsiteX11-23" fmla="*/ 3615054 w 3715150"/>
              <a:gd name="connsiteY11-24" fmla="*/ 600566 h 1021377"/>
              <a:gd name="connsiteX12-25" fmla="*/ 1547979 w 3715150"/>
              <a:gd name="connsiteY12-26" fmla="*/ 600566 h 1021377"/>
              <a:gd name="connsiteX13-27" fmla="*/ 418772 w 3715150"/>
              <a:gd name="connsiteY13-28" fmla="*/ 1021377 h 1021377"/>
              <a:gd name="connsiteX14-29" fmla="*/ 978420 w 3715150"/>
              <a:gd name="connsiteY14-30" fmla="*/ 600566 h 1021377"/>
              <a:gd name="connsiteX15-31" fmla="*/ 100096 w 3715150"/>
              <a:gd name="connsiteY15-32" fmla="*/ 600566 h 1021377"/>
              <a:gd name="connsiteX16-33" fmla="*/ 0 w 3715150"/>
              <a:gd name="connsiteY16-34" fmla="*/ 500470 h 1021377"/>
              <a:gd name="connsiteX17-35" fmla="*/ 0 w 3715150"/>
              <a:gd name="connsiteY17-36" fmla="*/ 500472 h 1021377"/>
              <a:gd name="connsiteX18-37" fmla="*/ 0 w 3715150"/>
              <a:gd name="connsiteY18-38" fmla="*/ 350330 h 1021377"/>
              <a:gd name="connsiteX19-39" fmla="*/ 0 w 3715150"/>
              <a:gd name="connsiteY19-40" fmla="*/ 350330 h 1021377"/>
              <a:gd name="connsiteX20-41" fmla="*/ 0 w 3715150"/>
              <a:gd name="connsiteY20-42" fmla="*/ 100096 h 1021377"/>
              <a:gd name="connsiteX0-43" fmla="*/ 0 w 3715150"/>
              <a:gd name="connsiteY0-44" fmla="*/ 100096 h 1021377"/>
              <a:gd name="connsiteX1-45" fmla="*/ 100096 w 3715150"/>
              <a:gd name="connsiteY1-46" fmla="*/ 0 h 1021377"/>
              <a:gd name="connsiteX2-47" fmla="*/ 619192 w 3715150"/>
              <a:gd name="connsiteY2-48" fmla="*/ 0 h 1021377"/>
              <a:gd name="connsiteX3-49" fmla="*/ 619192 w 3715150"/>
              <a:gd name="connsiteY3-50" fmla="*/ 0 h 1021377"/>
              <a:gd name="connsiteX4-51" fmla="*/ 1547979 w 3715150"/>
              <a:gd name="connsiteY4-52" fmla="*/ 0 h 1021377"/>
              <a:gd name="connsiteX5-53" fmla="*/ 3615054 w 3715150"/>
              <a:gd name="connsiteY5-54" fmla="*/ 0 h 1021377"/>
              <a:gd name="connsiteX6-55" fmla="*/ 3715150 w 3715150"/>
              <a:gd name="connsiteY6-56" fmla="*/ 100096 h 1021377"/>
              <a:gd name="connsiteX7-57" fmla="*/ 3715150 w 3715150"/>
              <a:gd name="connsiteY7-58" fmla="*/ 350330 h 1021377"/>
              <a:gd name="connsiteX8-59" fmla="*/ 3715150 w 3715150"/>
              <a:gd name="connsiteY8-60" fmla="*/ 350330 h 1021377"/>
              <a:gd name="connsiteX9-61" fmla="*/ 3715150 w 3715150"/>
              <a:gd name="connsiteY9-62" fmla="*/ 500472 h 1021377"/>
              <a:gd name="connsiteX10-63" fmla="*/ 3715150 w 3715150"/>
              <a:gd name="connsiteY10-64" fmla="*/ 500470 h 1021377"/>
              <a:gd name="connsiteX11-65" fmla="*/ 3615054 w 3715150"/>
              <a:gd name="connsiteY11-66" fmla="*/ 600566 h 1021377"/>
              <a:gd name="connsiteX12-67" fmla="*/ 1303051 w 3715150"/>
              <a:gd name="connsiteY12-68" fmla="*/ 600566 h 1021377"/>
              <a:gd name="connsiteX13-69" fmla="*/ 418772 w 3715150"/>
              <a:gd name="connsiteY13-70" fmla="*/ 1021377 h 1021377"/>
              <a:gd name="connsiteX14-71" fmla="*/ 978420 w 3715150"/>
              <a:gd name="connsiteY14-72" fmla="*/ 600566 h 1021377"/>
              <a:gd name="connsiteX15-73" fmla="*/ 100096 w 3715150"/>
              <a:gd name="connsiteY15-74" fmla="*/ 600566 h 1021377"/>
              <a:gd name="connsiteX16-75" fmla="*/ 0 w 3715150"/>
              <a:gd name="connsiteY16-76" fmla="*/ 500470 h 1021377"/>
              <a:gd name="connsiteX17-77" fmla="*/ 0 w 3715150"/>
              <a:gd name="connsiteY17-78" fmla="*/ 500472 h 1021377"/>
              <a:gd name="connsiteX18-79" fmla="*/ 0 w 3715150"/>
              <a:gd name="connsiteY18-80" fmla="*/ 350330 h 1021377"/>
              <a:gd name="connsiteX19-81" fmla="*/ 0 w 3715150"/>
              <a:gd name="connsiteY19-82" fmla="*/ 350330 h 1021377"/>
              <a:gd name="connsiteX20-83" fmla="*/ 0 w 3715150"/>
              <a:gd name="connsiteY20-84" fmla="*/ 100096 h 1021377"/>
              <a:gd name="connsiteX0-85" fmla="*/ 0 w 3715150"/>
              <a:gd name="connsiteY0-86" fmla="*/ 100096 h 1103020"/>
              <a:gd name="connsiteX1-87" fmla="*/ 100096 w 3715150"/>
              <a:gd name="connsiteY1-88" fmla="*/ 0 h 1103020"/>
              <a:gd name="connsiteX2-89" fmla="*/ 619192 w 3715150"/>
              <a:gd name="connsiteY2-90" fmla="*/ 0 h 1103020"/>
              <a:gd name="connsiteX3-91" fmla="*/ 619192 w 3715150"/>
              <a:gd name="connsiteY3-92" fmla="*/ 0 h 1103020"/>
              <a:gd name="connsiteX4-93" fmla="*/ 1547979 w 3715150"/>
              <a:gd name="connsiteY4-94" fmla="*/ 0 h 1103020"/>
              <a:gd name="connsiteX5-95" fmla="*/ 3615054 w 3715150"/>
              <a:gd name="connsiteY5-96" fmla="*/ 0 h 1103020"/>
              <a:gd name="connsiteX6-97" fmla="*/ 3715150 w 3715150"/>
              <a:gd name="connsiteY6-98" fmla="*/ 100096 h 1103020"/>
              <a:gd name="connsiteX7-99" fmla="*/ 3715150 w 3715150"/>
              <a:gd name="connsiteY7-100" fmla="*/ 350330 h 1103020"/>
              <a:gd name="connsiteX8-101" fmla="*/ 3715150 w 3715150"/>
              <a:gd name="connsiteY8-102" fmla="*/ 350330 h 1103020"/>
              <a:gd name="connsiteX9-103" fmla="*/ 3715150 w 3715150"/>
              <a:gd name="connsiteY9-104" fmla="*/ 500472 h 1103020"/>
              <a:gd name="connsiteX10-105" fmla="*/ 3715150 w 3715150"/>
              <a:gd name="connsiteY10-106" fmla="*/ 500470 h 1103020"/>
              <a:gd name="connsiteX11-107" fmla="*/ 3615054 w 3715150"/>
              <a:gd name="connsiteY11-108" fmla="*/ 600566 h 1103020"/>
              <a:gd name="connsiteX12-109" fmla="*/ 1303051 w 3715150"/>
              <a:gd name="connsiteY12-110" fmla="*/ 600566 h 1103020"/>
              <a:gd name="connsiteX13-111" fmla="*/ 516743 w 3715150"/>
              <a:gd name="connsiteY13-112" fmla="*/ 1103020 h 1103020"/>
              <a:gd name="connsiteX14-113" fmla="*/ 978420 w 3715150"/>
              <a:gd name="connsiteY14-114" fmla="*/ 600566 h 1103020"/>
              <a:gd name="connsiteX15-115" fmla="*/ 100096 w 3715150"/>
              <a:gd name="connsiteY15-116" fmla="*/ 600566 h 1103020"/>
              <a:gd name="connsiteX16-117" fmla="*/ 0 w 3715150"/>
              <a:gd name="connsiteY16-118" fmla="*/ 500470 h 1103020"/>
              <a:gd name="connsiteX17-119" fmla="*/ 0 w 3715150"/>
              <a:gd name="connsiteY17-120" fmla="*/ 500472 h 1103020"/>
              <a:gd name="connsiteX18-121" fmla="*/ 0 w 3715150"/>
              <a:gd name="connsiteY18-122" fmla="*/ 350330 h 1103020"/>
              <a:gd name="connsiteX19-123" fmla="*/ 0 w 3715150"/>
              <a:gd name="connsiteY19-124" fmla="*/ 350330 h 1103020"/>
              <a:gd name="connsiteX20-125" fmla="*/ 0 w 3715150"/>
              <a:gd name="connsiteY20-126" fmla="*/ 100096 h 11030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3715150" h="1103020">
                <a:moveTo>
                  <a:pt x="0" y="100096"/>
                </a:moveTo>
                <a:cubicBezTo>
                  <a:pt x="0" y="44815"/>
                  <a:pt x="44815" y="0"/>
                  <a:pt x="100096" y="0"/>
                </a:cubicBezTo>
                <a:lnTo>
                  <a:pt x="619192" y="0"/>
                </a:lnTo>
                <a:lnTo>
                  <a:pt x="619192" y="0"/>
                </a:lnTo>
                <a:lnTo>
                  <a:pt x="1547979" y="0"/>
                </a:lnTo>
                <a:lnTo>
                  <a:pt x="3615054" y="0"/>
                </a:lnTo>
                <a:cubicBezTo>
                  <a:pt x="3670335" y="0"/>
                  <a:pt x="3715150" y="44815"/>
                  <a:pt x="3715150" y="100096"/>
                </a:cubicBezTo>
                <a:lnTo>
                  <a:pt x="3715150" y="350330"/>
                </a:lnTo>
                <a:lnTo>
                  <a:pt x="3715150" y="350330"/>
                </a:lnTo>
                <a:lnTo>
                  <a:pt x="3715150" y="500472"/>
                </a:lnTo>
                <a:lnTo>
                  <a:pt x="3715150" y="500470"/>
                </a:lnTo>
                <a:cubicBezTo>
                  <a:pt x="3715150" y="555751"/>
                  <a:pt x="3670335" y="600566"/>
                  <a:pt x="3615054" y="600566"/>
                </a:cubicBezTo>
                <a:lnTo>
                  <a:pt x="1303051" y="600566"/>
                </a:lnTo>
                <a:lnTo>
                  <a:pt x="516743" y="1103020"/>
                </a:lnTo>
                <a:lnTo>
                  <a:pt x="978420" y="600566"/>
                </a:lnTo>
                <a:lnTo>
                  <a:pt x="100096" y="600566"/>
                </a:lnTo>
                <a:cubicBezTo>
                  <a:pt x="44815" y="600566"/>
                  <a:pt x="0" y="555751"/>
                  <a:pt x="0" y="500470"/>
                </a:cubicBezTo>
                <a:lnTo>
                  <a:pt x="0" y="500472"/>
                </a:lnTo>
                <a:lnTo>
                  <a:pt x="0" y="350330"/>
                </a:lnTo>
                <a:lnTo>
                  <a:pt x="0" y="350330"/>
                </a:lnTo>
                <a:lnTo>
                  <a:pt x="0" y="100096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p>
            <a:pPr algn="ctr"/>
            <a:r>
              <a:rPr lang="en-US" b="1" dirty="0">
                <a:solidFill>
                  <a:srgbClr val="002060"/>
                </a:solidFill>
                <a:latin typeface="Helvetica Neue"/>
              </a:rPr>
              <a:t>That's my grandmother.</a:t>
            </a:r>
            <a:endParaRPr lang="en-US" b="1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9069070" y="5111115"/>
            <a:ext cx="2155190" cy="493395"/>
          </a:xfrm>
          <a:prstGeom prst="wedgeRoundRectCallout">
            <a:avLst>
              <a:gd name="adj1" fmla="val -59811"/>
              <a:gd name="adj2" fmla="val -1852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b="1" dirty="0">
                <a:solidFill>
                  <a:srgbClr val="002060"/>
                </a:solidFill>
                <a:latin typeface="Helvetica Neue"/>
              </a:rPr>
              <a:t>How old is she?</a:t>
            </a:r>
            <a:endParaRPr lang="en-US" b="1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605905" y="5281930"/>
            <a:ext cx="2109470" cy="400050"/>
          </a:xfrm>
          <a:prstGeom prst="wedgeRoundRectCallout">
            <a:avLst>
              <a:gd name="adj1" fmla="val -1956"/>
              <a:gd name="adj2" fmla="val -159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b="1" dirty="0">
                <a:solidFill>
                  <a:srgbClr val="002060"/>
                </a:solidFill>
                <a:latin typeface="Helvetica Neue"/>
              </a:rPr>
              <a:t>She's sixty-five.</a:t>
            </a:r>
            <a:endParaRPr lang="en-US" b="1" dirty="0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24" name="soundMsPham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>
            <a:fillRect/>
          </a:stretch>
        </p:blipFill>
        <p:spPr>
          <a:xfrm>
            <a:off x="8349679" y="1029044"/>
            <a:ext cx="365759" cy="365760"/>
          </a:xfrm>
          <a:prstGeom prst="ellipse">
            <a:avLst/>
          </a:prstGeom>
        </p:spPr>
      </p:pic>
      <p:sp>
        <p:nvSpPr>
          <p:cNvPr id="25" name="Pentagon 24"/>
          <p:cNvSpPr/>
          <p:nvPr/>
        </p:nvSpPr>
        <p:spPr>
          <a:xfrm>
            <a:off x="7447969" y="984253"/>
            <a:ext cx="675098" cy="455343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11.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11.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2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2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2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" grpId="0" bldLvl="0" animBg="1"/>
      <p:bldP spid="17" grpId="0"/>
      <p:bldP spid="19" grpId="0" bldLvl="0" animBg="1"/>
      <p:bldP spid="20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4140" y="4503940"/>
            <a:ext cx="1644762" cy="1509069"/>
          </a:xfrm>
          <a:prstGeom prst="cloud">
            <a:avLst/>
          </a:prstGeom>
          <a:ln>
            <a:solidFill>
              <a:srgbClr val="00B05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018" y="4380285"/>
            <a:ext cx="1546076" cy="1365152"/>
          </a:xfrm>
          <a:prstGeom prst="cloud">
            <a:avLst/>
          </a:prstGeom>
          <a:ln>
            <a:solidFill>
              <a:srgbClr val="00B050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522" y="4553284"/>
            <a:ext cx="1562524" cy="1410383"/>
          </a:xfrm>
          <a:prstGeom prst="cloud">
            <a:avLst/>
          </a:prstGeom>
          <a:ln>
            <a:solidFill>
              <a:srgbClr val="00B050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90" y="2006856"/>
            <a:ext cx="1439167" cy="1324034"/>
          </a:xfrm>
          <a:prstGeom prst="cloud">
            <a:avLst/>
          </a:prstGeom>
          <a:ln>
            <a:solidFill>
              <a:srgbClr val="00B05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3321" y="1481883"/>
            <a:ext cx="1439167" cy="1324034"/>
          </a:xfrm>
          <a:prstGeom prst="cloud">
            <a:avLst/>
          </a:prstGeom>
          <a:ln>
            <a:solidFill>
              <a:srgbClr val="00B050"/>
            </a:solidFill>
          </a:ln>
        </p:spPr>
      </p:pic>
      <p:cxnSp>
        <p:nvCxnSpPr>
          <p:cNvPr id="33" name="Straight Arrow Connector 32"/>
          <p:cNvCxnSpPr>
            <a:stCxn id="5" idx="20"/>
            <a:endCxn id="30" idx="0"/>
          </p:cNvCxnSpPr>
          <p:nvPr/>
        </p:nvCxnSpPr>
        <p:spPr>
          <a:xfrm flipH="1">
            <a:off x="2110158" y="2143900"/>
            <a:ext cx="1394881" cy="524973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" idx="13"/>
            <a:endCxn id="31" idx="2"/>
          </p:cNvCxnSpPr>
          <p:nvPr/>
        </p:nvCxnSpPr>
        <p:spPr>
          <a:xfrm>
            <a:off x="8958646" y="1809183"/>
            <a:ext cx="1309139" cy="334717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5" idx="15"/>
          </p:cNvCxnSpPr>
          <p:nvPr/>
        </p:nvCxnSpPr>
        <p:spPr>
          <a:xfrm>
            <a:off x="7966856" y="2348708"/>
            <a:ext cx="1622663" cy="1792986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" idx="16"/>
          </p:cNvCxnSpPr>
          <p:nvPr/>
        </p:nvCxnSpPr>
        <p:spPr>
          <a:xfrm>
            <a:off x="7076705" y="2378852"/>
            <a:ext cx="386206" cy="2174432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5323257" y="2655193"/>
            <a:ext cx="502457" cy="1898091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774734" y="2438247"/>
            <a:ext cx="1503361" cy="1942038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3355823" y="830490"/>
            <a:ext cx="5629376" cy="1824703"/>
          </a:xfrm>
          <a:custGeom>
            <a:avLst/>
            <a:gdLst>
              <a:gd name="connsiteX0" fmla="*/ 3346500 w 5429556"/>
              <a:gd name="connsiteY0" fmla="*/ 422 h 1696705"/>
              <a:gd name="connsiteX1" fmla="*/ 3646000 w 5429556"/>
              <a:gd name="connsiteY1" fmla="*/ 47868 h 1696705"/>
              <a:gd name="connsiteX2" fmla="*/ 3742784 w 5429556"/>
              <a:gd name="connsiteY2" fmla="*/ 89121 h 1696705"/>
              <a:gd name="connsiteX3" fmla="*/ 3747588 w 5429556"/>
              <a:gd name="connsiteY3" fmla="*/ 86329 h 1696705"/>
              <a:gd name="connsiteX4" fmla="*/ 3743211 w 5429556"/>
              <a:gd name="connsiteY4" fmla="*/ 89303 h 1696705"/>
              <a:gd name="connsiteX5" fmla="*/ 3749221 w 5429556"/>
              <a:gd name="connsiteY5" fmla="*/ 91864 h 1696705"/>
              <a:gd name="connsiteX6" fmla="*/ 4265977 w 5429556"/>
              <a:gd name="connsiteY6" fmla="*/ 1270 h 1696705"/>
              <a:gd name="connsiteX7" fmla="*/ 4455896 w 5429556"/>
              <a:gd name="connsiteY7" fmla="*/ 21553 h 1696705"/>
              <a:gd name="connsiteX8" fmla="*/ 4814254 w 5429556"/>
              <a:gd name="connsiteY8" fmla="*/ 213368 h 1696705"/>
              <a:gd name="connsiteX9" fmla="*/ 4816205 w 5429556"/>
              <a:gd name="connsiteY9" fmla="*/ 213710 h 1696705"/>
              <a:gd name="connsiteX10" fmla="*/ 4967734 w 5429556"/>
              <a:gd name="connsiteY10" fmla="*/ 240280 h 1696705"/>
              <a:gd name="connsiteX11" fmla="*/ 5274158 w 5429556"/>
              <a:gd name="connsiteY11" fmla="*/ 399529 h 1696705"/>
              <a:gd name="connsiteX12" fmla="*/ 5253573 w 5429556"/>
              <a:gd name="connsiteY12" fmla="*/ 601394 h 1696705"/>
              <a:gd name="connsiteX13" fmla="*/ 5403946 w 5429556"/>
              <a:gd name="connsiteY13" fmla="*/ 910040 h 1696705"/>
              <a:gd name="connsiteX14" fmla="*/ 4699529 w 5429556"/>
              <a:gd name="connsiteY14" fmla="*/ 1180214 h 1696705"/>
              <a:gd name="connsiteX15" fmla="*/ 4447360 w 5429556"/>
              <a:gd name="connsiteY15" fmla="*/ 1411719 h 1696705"/>
              <a:gd name="connsiteX16" fmla="*/ 3588806 w 5429556"/>
              <a:gd name="connsiteY16" fmla="*/ 1439749 h 1696705"/>
              <a:gd name="connsiteX17" fmla="*/ 2975266 w 5429556"/>
              <a:gd name="connsiteY17" fmla="*/ 1686721 h 1696705"/>
              <a:gd name="connsiteX18" fmla="*/ 2073156 w 5429556"/>
              <a:gd name="connsiteY18" fmla="*/ 1535970 h 1696705"/>
              <a:gd name="connsiteX19" fmla="*/ 733108 w 5429556"/>
              <a:gd name="connsiteY19" fmla="*/ 1387025 h 1696705"/>
              <a:gd name="connsiteX20" fmla="*/ 143919 w 5429556"/>
              <a:gd name="connsiteY20" fmla="*/ 1221278 h 1696705"/>
              <a:gd name="connsiteX21" fmla="*/ 269815 w 5429556"/>
              <a:gd name="connsiteY21" fmla="*/ 997546 h 1696705"/>
              <a:gd name="connsiteX22" fmla="*/ 3964 w 5429556"/>
              <a:gd name="connsiteY22" fmla="*/ 768005 h 1696705"/>
              <a:gd name="connsiteX23" fmla="*/ 489474 w 5429556"/>
              <a:gd name="connsiteY23" fmla="*/ 563981 h 1696705"/>
              <a:gd name="connsiteX24" fmla="*/ 494118 w 5429556"/>
              <a:gd name="connsiteY24" fmla="*/ 558603 h 1696705"/>
              <a:gd name="connsiteX25" fmla="*/ 494119 w 5429556"/>
              <a:gd name="connsiteY25" fmla="*/ 558603 h 1696705"/>
              <a:gd name="connsiteX26" fmla="*/ 710389 w 5429556"/>
              <a:gd name="connsiteY26" fmla="*/ 265620 h 1696705"/>
              <a:gd name="connsiteX27" fmla="*/ 1762495 w 5429556"/>
              <a:gd name="connsiteY27" fmla="*/ 198685 h 1696705"/>
              <a:gd name="connsiteX28" fmla="*/ 1762680 w 5429556"/>
              <a:gd name="connsiteY28" fmla="*/ 198556 h 1696705"/>
              <a:gd name="connsiteX29" fmla="*/ 1761867 w 5429556"/>
              <a:gd name="connsiteY29" fmla="*/ 198293 h 1696705"/>
              <a:gd name="connsiteX30" fmla="*/ 1762712 w 5429556"/>
              <a:gd name="connsiteY30" fmla="*/ 198534 h 1696705"/>
              <a:gd name="connsiteX31" fmla="*/ 1805508 w 5429556"/>
              <a:gd name="connsiteY31" fmla="*/ 168661 h 1696705"/>
              <a:gd name="connsiteX32" fmla="*/ 2823262 w 5429556"/>
              <a:gd name="connsiteY32" fmla="*/ 129199 h 1696705"/>
              <a:gd name="connsiteX33" fmla="*/ 2827548 w 5429556"/>
              <a:gd name="connsiteY33" fmla="*/ 126439 h 1696705"/>
              <a:gd name="connsiteX34" fmla="*/ 2828784 w 5429556"/>
              <a:gd name="connsiteY34" fmla="*/ 125194 h 1696705"/>
              <a:gd name="connsiteX35" fmla="*/ 2827992 w 5429556"/>
              <a:gd name="connsiteY35" fmla="*/ 126154 h 1696705"/>
              <a:gd name="connsiteX36" fmla="*/ 2896707 w 5429556"/>
              <a:gd name="connsiteY36" fmla="*/ 81919 h 1696705"/>
              <a:gd name="connsiteX37" fmla="*/ 3236598 w 5429556"/>
              <a:gd name="connsiteY37" fmla="*/ 2317 h 1696705"/>
              <a:gd name="connsiteX38" fmla="*/ 3346500 w 5429556"/>
              <a:gd name="connsiteY38" fmla="*/ 422 h 169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429556" h="1696705">
                <a:moveTo>
                  <a:pt x="3346500" y="422"/>
                </a:moveTo>
                <a:cubicBezTo>
                  <a:pt x="3455378" y="3215"/>
                  <a:pt x="3559695" y="19810"/>
                  <a:pt x="3646000" y="47868"/>
                </a:cubicBezTo>
                <a:lnTo>
                  <a:pt x="3742784" y="89121"/>
                </a:lnTo>
                <a:lnTo>
                  <a:pt x="3747588" y="86329"/>
                </a:lnTo>
                <a:lnTo>
                  <a:pt x="3743211" y="89303"/>
                </a:lnTo>
                <a:lnTo>
                  <a:pt x="3749221" y="91864"/>
                </a:lnTo>
                <a:cubicBezTo>
                  <a:pt x="3879322" y="26676"/>
                  <a:pt x="4073249" y="-5675"/>
                  <a:pt x="4265977" y="1270"/>
                </a:cubicBezTo>
                <a:cubicBezTo>
                  <a:pt x="4330219" y="3585"/>
                  <a:pt x="4394328" y="10266"/>
                  <a:pt x="4455896" y="21553"/>
                </a:cubicBezTo>
                <a:cubicBezTo>
                  <a:pt x="4643547" y="55943"/>
                  <a:pt x="4778105" y="127942"/>
                  <a:pt x="4814254" y="213368"/>
                </a:cubicBezTo>
                <a:lnTo>
                  <a:pt x="4816205" y="213710"/>
                </a:lnTo>
                <a:lnTo>
                  <a:pt x="4967734" y="240280"/>
                </a:lnTo>
                <a:cubicBezTo>
                  <a:pt x="5111108" y="274836"/>
                  <a:pt x="5221440" y="331220"/>
                  <a:pt x="5274158" y="399529"/>
                </a:cubicBezTo>
                <a:cubicBezTo>
                  <a:pt x="5325245" y="465640"/>
                  <a:pt x="5317965" y="537443"/>
                  <a:pt x="5253573" y="601394"/>
                </a:cubicBezTo>
                <a:cubicBezTo>
                  <a:pt x="5411853" y="689096"/>
                  <a:pt x="5467208" y="802787"/>
                  <a:pt x="5403946" y="910040"/>
                </a:cubicBezTo>
                <a:cubicBezTo>
                  <a:pt x="5319847" y="1052626"/>
                  <a:pt x="5041445" y="1159407"/>
                  <a:pt x="4699529" y="1180214"/>
                </a:cubicBezTo>
                <a:cubicBezTo>
                  <a:pt x="4697897" y="1269212"/>
                  <a:pt x="4605892" y="1353617"/>
                  <a:pt x="4447360" y="1411719"/>
                </a:cubicBezTo>
                <a:cubicBezTo>
                  <a:pt x="4206488" y="1500010"/>
                  <a:pt x="3858548" y="1511355"/>
                  <a:pt x="3588806" y="1439749"/>
                </a:cubicBezTo>
                <a:cubicBezTo>
                  <a:pt x="3501570" y="1562744"/>
                  <a:pt x="3267978" y="1656767"/>
                  <a:pt x="2975266" y="1686721"/>
                </a:cubicBezTo>
                <a:cubicBezTo>
                  <a:pt x="2630338" y="1722014"/>
                  <a:pt x="2270348" y="1661871"/>
                  <a:pt x="2073156" y="1535970"/>
                </a:cubicBezTo>
                <a:cubicBezTo>
                  <a:pt x="1607729" y="1655472"/>
                  <a:pt x="1003226" y="1588301"/>
                  <a:pt x="733108" y="1387025"/>
                </a:cubicBezTo>
                <a:cubicBezTo>
                  <a:pt x="467759" y="1400255"/>
                  <a:pt x="218603" y="1330180"/>
                  <a:pt x="143919" y="1221278"/>
                </a:cubicBezTo>
                <a:cubicBezTo>
                  <a:pt x="89820" y="1142487"/>
                  <a:pt x="137643" y="1057454"/>
                  <a:pt x="269815" y="997546"/>
                </a:cubicBezTo>
                <a:cubicBezTo>
                  <a:pt x="82289" y="950554"/>
                  <a:pt x="-22144" y="860379"/>
                  <a:pt x="3964" y="768005"/>
                </a:cubicBezTo>
                <a:cubicBezTo>
                  <a:pt x="34591" y="659849"/>
                  <a:pt x="236176" y="575130"/>
                  <a:pt x="489474" y="563981"/>
                </a:cubicBezTo>
                <a:lnTo>
                  <a:pt x="494118" y="558603"/>
                </a:lnTo>
                <a:lnTo>
                  <a:pt x="494119" y="558603"/>
                </a:lnTo>
                <a:cubicBezTo>
                  <a:pt x="460103" y="452096"/>
                  <a:pt x="539431" y="344686"/>
                  <a:pt x="710389" y="265620"/>
                </a:cubicBezTo>
                <a:cubicBezTo>
                  <a:pt x="980507" y="140740"/>
                  <a:pt x="1418446" y="112906"/>
                  <a:pt x="1762495" y="198685"/>
                </a:cubicBezTo>
                <a:lnTo>
                  <a:pt x="1762680" y="198556"/>
                </a:lnTo>
                <a:lnTo>
                  <a:pt x="1761867" y="198293"/>
                </a:lnTo>
                <a:lnTo>
                  <a:pt x="1762712" y="198534"/>
                </a:lnTo>
                <a:lnTo>
                  <a:pt x="1805508" y="168661"/>
                </a:lnTo>
                <a:cubicBezTo>
                  <a:pt x="2038121" y="26457"/>
                  <a:pt x="2524133" y="3696"/>
                  <a:pt x="2823262" y="129199"/>
                </a:cubicBezTo>
                <a:lnTo>
                  <a:pt x="2827548" y="126439"/>
                </a:lnTo>
                <a:lnTo>
                  <a:pt x="2828784" y="125194"/>
                </a:lnTo>
                <a:lnTo>
                  <a:pt x="2827992" y="126154"/>
                </a:lnTo>
                <a:lnTo>
                  <a:pt x="2896707" y="81919"/>
                </a:lnTo>
                <a:cubicBezTo>
                  <a:pt x="2982468" y="39099"/>
                  <a:pt x="3102826" y="10384"/>
                  <a:pt x="3236598" y="2317"/>
                </a:cubicBezTo>
                <a:cubicBezTo>
                  <a:pt x="3273407" y="94"/>
                  <a:pt x="3310207" y="-509"/>
                  <a:pt x="3346500" y="42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A4DBD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How old is your 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4000"/>
              </a:lnSpc>
            </a:pP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’s </a:t>
            </a:r>
            <a:r>
              <a:rPr lang="en-US" sz="3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24497" y="1437270"/>
            <a:ext cx="1687498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468246" y="3806220"/>
            <a:ext cx="1665668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father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844843" y="4039523"/>
            <a:ext cx="2510427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grandmother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959590" y="3931310"/>
            <a:ext cx="1911859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038256" y="3431588"/>
            <a:ext cx="2510427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566288" y="940084"/>
            <a:ext cx="2510427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grandfather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61521" y="2739566"/>
            <a:ext cx="1440967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He, </a:t>
            </a:r>
            <a:r>
              <a:rPr lang="en-US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67</a:t>
            </a:r>
            <a:endParaRPr lang="en-US" sz="2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535134" y="5553901"/>
            <a:ext cx="1515198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He, </a:t>
            </a:r>
            <a:r>
              <a:rPr lang="en-US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15</a:t>
            </a:r>
            <a:endParaRPr lang="en-US" sz="2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226245" y="5745436"/>
            <a:ext cx="1785258" cy="48572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He, </a:t>
            </a:r>
            <a:r>
              <a:rPr lang="en-US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44</a:t>
            </a:r>
            <a:endParaRPr lang="en-US" sz="2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24497" y="3242938"/>
            <a:ext cx="1510612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She, </a:t>
            </a:r>
            <a:r>
              <a:rPr lang="en-US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38</a:t>
            </a:r>
            <a:endParaRPr lang="en-US" sz="2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736162" y="5612760"/>
            <a:ext cx="1785258" cy="7920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She, </a:t>
            </a:r>
            <a:r>
              <a:rPr lang="en-US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59</a:t>
            </a:r>
            <a:endParaRPr lang="en-US" sz="2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565567" y="5721140"/>
            <a:ext cx="1785258" cy="7920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She, </a:t>
            </a:r>
            <a:r>
              <a:rPr lang="en-US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11</a:t>
            </a:r>
            <a:endParaRPr lang="en-US" sz="2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/>
          <a:srcRect t="12022" b="23570"/>
          <a:stretch>
            <a:fillRect/>
          </a:stretch>
        </p:blipFill>
        <p:spPr>
          <a:xfrm flipH="1">
            <a:off x="94129" y="308349"/>
            <a:ext cx="939766" cy="472219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1126759" y="177639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  <a:endParaRPr lang="en-US" alt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041" y="3919412"/>
            <a:ext cx="1828959" cy="1774090"/>
          </a:xfrm>
          <a:prstGeom prst="cloud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843765" y="4311136"/>
            <a:ext cx="2312683" cy="2090823"/>
            <a:chOff x="1098174" y="1349063"/>
            <a:chExt cx="4529894" cy="4159875"/>
          </a:xfrm>
        </p:grpSpPr>
        <p:sp>
          <p:nvSpPr>
            <p:cNvPr id="5" name="Rectangle 4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"/>
            <a:srcRect t="8464" b="32400"/>
            <a:stretch>
              <a:fillRect/>
            </a:stretch>
          </p:blipFill>
          <p:spPr>
            <a:xfrm>
              <a:off x="2096298" y="1505484"/>
              <a:ext cx="2511270" cy="39114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999946" y="1074267"/>
            <a:ext cx="805028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old is your grandfather?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95516" y="2138079"/>
            <a:ext cx="5881700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’s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sixty-eight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34452" y="2352538"/>
            <a:ext cx="3309258" cy="661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________________________.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46568" y="1325797"/>
            <a:ext cx="2134552" cy="1960194"/>
            <a:chOff x="1098174" y="1349063"/>
            <a:chExt cx="4529894" cy="4159875"/>
          </a:xfrm>
        </p:grpSpPr>
        <p:sp>
          <p:nvSpPr>
            <p:cNvPr id="13" name="Rectangle 12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09" t="8334" r="1525" b="52777"/>
            <a:stretch>
              <a:fillRect/>
            </a:stretch>
          </p:blipFill>
          <p:spPr>
            <a:xfrm>
              <a:off x="2134398" y="1526381"/>
              <a:ext cx="2412088" cy="3881034"/>
            </a:xfrm>
            <a:prstGeom prst="rect">
              <a:avLst/>
            </a:prstGeom>
          </p:spPr>
        </p:pic>
      </p:grp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1282680" y="318903"/>
            <a:ext cx="3345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2. Point </a:t>
            </a:r>
            <a:r>
              <a:rPr lang="en-US" altLang="en-US" sz="2400" b="1"/>
              <a:t>and </a:t>
            </a:r>
            <a:r>
              <a:rPr lang="en-US" altLang="en-US" sz="2400" b="1" smtClean="0"/>
              <a:t>say.</a:t>
            </a:r>
            <a:endParaRPr lang="en-US" altLang="en-US" sz="24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12022" b="23570"/>
          <a:stretch>
            <a:fillRect/>
          </a:stretch>
        </p:blipFill>
        <p:spPr>
          <a:xfrm flipH="1">
            <a:off x="94129" y="308349"/>
            <a:ext cx="939766" cy="472219"/>
          </a:xfrm>
          <a:prstGeom prst="rect">
            <a:avLst/>
          </a:prstGeom>
        </p:spPr>
      </p:pic>
      <p:sp>
        <p:nvSpPr>
          <p:cNvPr id="2" name="7-Point Star 1"/>
          <p:cNvSpPr/>
          <p:nvPr/>
        </p:nvSpPr>
        <p:spPr>
          <a:xfrm>
            <a:off x="1118994" y="1092960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7-Point Star 20"/>
          <p:cNvSpPr/>
          <p:nvPr/>
        </p:nvSpPr>
        <p:spPr>
          <a:xfrm>
            <a:off x="8596718" y="4072303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0688" y="4001637"/>
            <a:ext cx="805028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old is your grandmother?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0688" y="4814397"/>
            <a:ext cx="5881700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’s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sixty-five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66318" y="5028855"/>
            <a:ext cx="3258395" cy="65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 dirty="0">
                <a:solidFill>
                  <a:srgbClr val="FF0000"/>
                </a:solidFill>
              </a:rPr>
              <a:t>__________________________.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44591" y="2738852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68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81117" y="5825172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65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348133" y="1351636"/>
            <a:ext cx="3403600" cy="661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_______________________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28297" y="4249333"/>
            <a:ext cx="3240695" cy="661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_______________________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  <p:bldP spid="25" grpId="0" animBg="1"/>
      <p:bldP spid="29" grpId="0" animBg="1"/>
      <p:bldP spid="3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22609" y="1335616"/>
            <a:ext cx="2292726" cy="2022787"/>
            <a:chOff x="1098174" y="1612922"/>
            <a:chExt cx="4529894" cy="4159875"/>
          </a:xfrm>
        </p:grpSpPr>
        <p:sp>
          <p:nvSpPr>
            <p:cNvPr id="8" name="Rectangle 7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"/>
            <a:srcRect t="6857" b="45882"/>
            <a:stretch>
              <a:fillRect/>
            </a:stretch>
          </p:blipFill>
          <p:spPr>
            <a:xfrm>
              <a:off x="2034860" y="1725767"/>
              <a:ext cx="2769837" cy="3948986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454685" y="4048206"/>
            <a:ext cx="2133157" cy="1958913"/>
            <a:chOff x="1098174" y="1612922"/>
            <a:chExt cx="4529894" cy="4159875"/>
          </a:xfrm>
        </p:grpSpPr>
        <p:sp>
          <p:nvSpPr>
            <p:cNvPr id="13" name="Rectangle 12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t="6495" r="18327"/>
            <a:stretch>
              <a:fillRect/>
            </a:stretch>
          </p:blipFill>
          <p:spPr>
            <a:xfrm>
              <a:off x="2293789" y="1764177"/>
              <a:ext cx="2651698" cy="3900705"/>
            </a:xfrm>
            <a:prstGeom prst="rect">
              <a:avLst/>
            </a:prstGeom>
          </p:spPr>
        </p:pic>
      </p:grp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1098174" y="330604"/>
            <a:ext cx="3345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2. Point </a:t>
            </a:r>
            <a:r>
              <a:rPr lang="en-US" altLang="en-US" sz="2400" b="1"/>
              <a:t>and </a:t>
            </a:r>
            <a:r>
              <a:rPr lang="en-US" altLang="en-US" sz="2400" b="1" smtClean="0"/>
              <a:t>say.</a:t>
            </a:r>
            <a:endParaRPr lang="en-US" altLang="en-US" sz="24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12022" b="23570"/>
          <a:stretch>
            <a:fillRect/>
          </a:stretch>
        </p:blipFill>
        <p:spPr>
          <a:xfrm flipH="1">
            <a:off x="94129" y="308349"/>
            <a:ext cx="939766" cy="472219"/>
          </a:xfrm>
          <a:prstGeom prst="rect">
            <a:avLst/>
          </a:prstGeom>
        </p:spPr>
      </p:pic>
      <p:sp>
        <p:nvSpPr>
          <p:cNvPr id="20" name="7-Point Star 19"/>
          <p:cNvSpPr/>
          <p:nvPr/>
        </p:nvSpPr>
        <p:spPr>
          <a:xfrm>
            <a:off x="1454027" y="1216679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7-Point Star 20"/>
          <p:cNvSpPr/>
          <p:nvPr/>
        </p:nvSpPr>
        <p:spPr>
          <a:xfrm>
            <a:off x="8200156" y="3854040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9946" y="1074267"/>
            <a:ext cx="805028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old is your father?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43791" y="1848204"/>
            <a:ext cx="5881700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’s 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forty-two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45207" y="2037750"/>
            <a:ext cx="3309258" cy="65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________________________.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60798" y="4127799"/>
            <a:ext cx="805028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old is your mother?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60798" y="4940559"/>
            <a:ext cx="5881700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’s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forty-one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66806" y="5178108"/>
            <a:ext cx="3258395" cy="65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 dirty="0">
                <a:solidFill>
                  <a:srgbClr val="FF0000"/>
                </a:solidFill>
              </a:rPr>
              <a:t>__________________________.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19593" y="2825153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42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954465" y="5483899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41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017708" y="1371607"/>
            <a:ext cx="1510690" cy="65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69856" y="4324710"/>
            <a:ext cx="1791118" cy="65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7" grpId="0" animBg="1"/>
      <p:bldP spid="2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4010" y="1349063"/>
            <a:ext cx="2382091" cy="2187513"/>
          </a:xfrm>
          <a:prstGeom prst="rect">
            <a:avLst/>
          </a:prstGeom>
          <a:solidFill>
            <a:srgbClr val="FFFFFF"/>
          </a:solidFill>
          <a:ln w="88900" cap="sq" cmpd="thickThin">
            <a:solidFill>
              <a:srgbClr val="FF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168187" y="4017927"/>
            <a:ext cx="2438402" cy="2239224"/>
            <a:chOff x="1098174" y="1349063"/>
            <a:chExt cx="4529894" cy="4159875"/>
          </a:xfrm>
        </p:grpSpPr>
        <p:sp>
          <p:nvSpPr>
            <p:cNvPr id="12" name="Rectangle 11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228850" y="1479508"/>
              <a:ext cx="2343150" cy="3987862"/>
              <a:chOff x="2625441" y="2048136"/>
              <a:chExt cx="1622709" cy="276172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625441" y="2048136"/>
                <a:ext cx="1475360" cy="2761727"/>
              </a:xfrm>
              <a:prstGeom prst="rect">
                <a:avLst/>
              </a:prstGeom>
            </p:spPr>
          </p:pic>
          <p:sp>
            <p:nvSpPr>
              <p:cNvPr id="15" name="Oval 14"/>
              <p:cNvSpPr/>
              <p:nvPr/>
            </p:nvSpPr>
            <p:spPr>
              <a:xfrm>
                <a:off x="3951936" y="3179108"/>
                <a:ext cx="296214" cy="723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1098174" y="330604"/>
            <a:ext cx="3345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2. Point </a:t>
            </a:r>
            <a:r>
              <a:rPr lang="en-US" altLang="en-US" sz="2400" b="1"/>
              <a:t>and </a:t>
            </a:r>
            <a:r>
              <a:rPr lang="en-US" altLang="en-US" sz="2400" b="1" smtClean="0"/>
              <a:t>say.</a:t>
            </a:r>
            <a:endParaRPr lang="en-US" altLang="en-US" sz="24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t="12022" b="23570"/>
          <a:stretch>
            <a:fillRect/>
          </a:stretch>
        </p:blipFill>
        <p:spPr>
          <a:xfrm flipH="1">
            <a:off x="94129" y="308349"/>
            <a:ext cx="939766" cy="472219"/>
          </a:xfrm>
          <a:prstGeom prst="rect">
            <a:avLst/>
          </a:prstGeom>
        </p:spPr>
      </p:pic>
      <p:sp>
        <p:nvSpPr>
          <p:cNvPr id="21" name="7-Point Star 20"/>
          <p:cNvSpPr/>
          <p:nvPr/>
        </p:nvSpPr>
        <p:spPr>
          <a:xfrm>
            <a:off x="1232924" y="1189331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7-Point Star 21"/>
          <p:cNvSpPr/>
          <p:nvPr/>
        </p:nvSpPr>
        <p:spPr>
          <a:xfrm>
            <a:off x="7941718" y="3875968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53143" y="5684449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11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99946" y="1074267"/>
            <a:ext cx="805028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old is your brother?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40914" y="1864030"/>
            <a:ext cx="5881700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’s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thirteen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52952" y="2108513"/>
            <a:ext cx="3309258" cy="65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________________________.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760798" y="4127799"/>
            <a:ext cx="805028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old is your sister?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760798" y="4940559"/>
            <a:ext cx="5881700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’s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eleven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66806" y="5178108"/>
            <a:ext cx="3258395" cy="65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 dirty="0">
                <a:solidFill>
                  <a:srgbClr val="FF0000"/>
                </a:solidFill>
              </a:rPr>
              <a:t>__________________________.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906933" y="1337741"/>
            <a:ext cx="1794671" cy="65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69856" y="4324710"/>
            <a:ext cx="1791118" cy="65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110" y="1555774"/>
            <a:ext cx="1828959" cy="17740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24013" y="3029760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13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40" grpId="0" animBg="1"/>
      <p:bldP spid="4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382587" y="579558"/>
            <a:ext cx="4168437" cy="5852221"/>
            <a:chOff x="2240488" y="431059"/>
            <a:chExt cx="2773228" cy="5151550"/>
          </a:xfrm>
        </p:grpSpPr>
        <p:sp>
          <p:nvSpPr>
            <p:cNvPr id="18" name="Rectangle 17"/>
            <p:cNvSpPr/>
            <p:nvPr/>
          </p:nvSpPr>
          <p:spPr>
            <a:xfrm>
              <a:off x="2240488" y="431059"/>
              <a:ext cx="2773228" cy="5151550"/>
            </a:xfrm>
            <a:prstGeom prst="rect">
              <a:avLst/>
            </a:prstGeom>
            <a:solidFill>
              <a:srgbClr val="A4DBD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392662" y="604185"/>
              <a:ext cx="2468880" cy="4805298"/>
              <a:chOff x="2392662" y="586385"/>
              <a:chExt cx="2468880" cy="4805298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392662" y="586385"/>
                <a:ext cx="2468880" cy="4572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A4DB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B</a:t>
                </a:r>
                <a:endParaRPr lang="en-US" sz="3200" dirty="0">
                  <a:solidFill>
                    <a:srgbClr val="C0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2392662" y="1177513"/>
                <a:ext cx="2468880" cy="4214170"/>
              </a:xfrm>
              <a:prstGeom prst="roundRect">
                <a:avLst>
                  <a:gd name="adj" fmla="val 9790"/>
                </a:avLst>
              </a:prstGeom>
              <a:solidFill>
                <a:schemeClr val="bg1"/>
              </a:solidFill>
              <a:ln>
                <a:solidFill>
                  <a:srgbClr val="A4DB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590034" y="605282"/>
            <a:ext cx="5301760" cy="5800772"/>
            <a:chOff x="2240488" y="431059"/>
            <a:chExt cx="2773228" cy="5151550"/>
          </a:xfrm>
        </p:grpSpPr>
        <p:sp>
          <p:nvSpPr>
            <p:cNvPr id="3" name="Rectangle 2"/>
            <p:cNvSpPr/>
            <p:nvPr/>
          </p:nvSpPr>
          <p:spPr>
            <a:xfrm>
              <a:off x="2240488" y="431059"/>
              <a:ext cx="2773228" cy="5151550"/>
            </a:xfrm>
            <a:prstGeom prst="rect">
              <a:avLst/>
            </a:prstGeom>
            <a:solidFill>
              <a:srgbClr val="F286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392662" y="604185"/>
              <a:ext cx="2468880" cy="4805298"/>
              <a:chOff x="2392662" y="586385"/>
              <a:chExt cx="2468880" cy="4805298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2392662" y="586385"/>
                <a:ext cx="2468880" cy="4572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F286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A</a:t>
                </a:r>
                <a:endParaRPr lang="en-US" sz="3600" dirty="0">
                  <a:solidFill>
                    <a:srgbClr val="C0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2392662" y="1177513"/>
                <a:ext cx="2468880" cy="4214170"/>
              </a:xfrm>
              <a:prstGeom prst="roundRect">
                <a:avLst>
                  <a:gd name="adj" fmla="val 9790"/>
                </a:avLst>
              </a:prstGeom>
              <a:solidFill>
                <a:schemeClr val="bg1"/>
              </a:solidFill>
              <a:ln>
                <a:solidFill>
                  <a:srgbClr val="F286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5" name="Straight Connector 34"/>
          <p:cNvCxnSpPr>
            <a:stCxn id="24" idx="5"/>
            <a:endCxn id="31" idx="1"/>
          </p:cNvCxnSpPr>
          <p:nvPr/>
        </p:nvCxnSpPr>
        <p:spPr>
          <a:xfrm>
            <a:off x="5787520" y="2297287"/>
            <a:ext cx="1675604" cy="3163236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5" idx="7"/>
            <a:endCxn id="28" idx="3"/>
          </p:cNvCxnSpPr>
          <p:nvPr/>
        </p:nvCxnSpPr>
        <p:spPr>
          <a:xfrm flipV="1">
            <a:off x="5787520" y="2297287"/>
            <a:ext cx="1675604" cy="986706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6" idx="7"/>
            <a:endCxn id="29" idx="3"/>
          </p:cNvCxnSpPr>
          <p:nvPr/>
        </p:nvCxnSpPr>
        <p:spPr>
          <a:xfrm flipV="1">
            <a:off x="5787520" y="3380979"/>
            <a:ext cx="1675604" cy="99127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7" idx="7"/>
            <a:endCxn id="30" idx="2"/>
          </p:cNvCxnSpPr>
          <p:nvPr/>
        </p:nvCxnSpPr>
        <p:spPr>
          <a:xfrm flipV="1">
            <a:off x="5787520" y="4420751"/>
            <a:ext cx="1655517" cy="103977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7443037" y="2180214"/>
            <a:ext cx="137160" cy="13716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443037" y="3263906"/>
            <a:ext cx="137160" cy="13716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443037" y="4352171"/>
            <a:ext cx="137160" cy="13716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443037" y="5440436"/>
            <a:ext cx="137160" cy="13716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670447" y="2180214"/>
            <a:ext cx="137160" cy="13716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670447" y="3263906"/>
            <a:ext cx="137160" cy="13716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670447" y="4352171"/>
            <a:ext cx="137160" cy="13716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670447" y="5440436"/>
            <a:ext cx="137160" cy="13716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23383" y="2010246"/>
            <a:ext cx="484632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Who’s that?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7941443" y="2010246"/>
            <a:ext cx="374904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alt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I’m </a:t>
            </a:r>
            <a:r>
              <a:rPr lang="en-US" alt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ten.</a:t>
            </a:r>
            <a:endParaRPr lang="en-US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7941443" y="3089299"/>
            <a:ext cx="374904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alt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alt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fifty.</a:t>
            </a:r>
            <a:endParaRPr lang="en-US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7941443" y="4168352"/>
            <a:ext cx="374904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c.  </a:t>
            </a:r>
            <a:r>
              <a:rPr lang="en-US" alt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alt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forty-five.</a:t>
            </a:r>
            <a:endParaRPr lang="en-US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20"/>
          <p:cNvSpPr txBox="1">
            <a:spLocks noChangeArrowheads="1"/>
          </p:cNvSpPr>
          <p:nvPr/>
        </p:nvSpPr>
        <p:spPr bwMode="auto">
          <a:xfrm>
            <a:off x="7941443" y="5247406"/>
            <a:ext cx="374904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d. It’s </a:t>
            </a:r>
            <a:r>
              <a:rPr lang="en-US" alt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my </a:t>
            </a:r>
            <a:r>
              <a:rPr lang="en-US" alt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mother.</a:t>
            </a:r>
            <a:endParaRPr lang="en-US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923383" y="3093736"/>
            <a:ext cx="484632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How old are you?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923383" y="4177226"/>
            <a:ext cx="484632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How old is your father?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923383" y="5260716"/>
            <a:ext cx="484632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How old is your mother?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5230470" y="531489"/>
            <a:ext cx="1154274" cy="133863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/>
          <a:srcRect l="10234" t="12001" r="5744"/>
          <a:stretch>
            <a:fillRect/>
          </a:stretch>
        </p:blipFill>
        <p:spPr>
          <a:xfrm>
            <a:off x="6771548" y="5770626"/>
            <a:ext cx="1169895" cy="1096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5276" r="1415"/>
          <a:stretch>
            <a:fillRect/>
          </a:stretch>
        </p:blipFill>
        <p:spPr>
          <a:xfrm>
            <a:off x="3275145" y="1977818"/>
            <a:ext cx="5752088" cy="3348038"/>
          </a:xfrm>
          <a:prstGeom prst="roundRect">
            <a:avLst>
              <a:gd name="adj" fmla="val 10327"/>
            </a:avLst>
          </a:prstGeom>
        </p:spPr>
      </p:pic>
      <p:sp>
        <p:nvSpPr>
          <p:cNvPr id="6" name="Rectangle 5"/>
          <p:cNvSpPr/>
          <p:nvPr/>
        </p:nvSpPr>
        <p:spPr>
          <a:xfrm>
            <a:off x="1033895" y="318903"/>
            <a:ext cx="1916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3. Let's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talk.</a:t>
            </a:r>
            <a:endParaRPr lang="en-US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9337" y="910077"/>
            <a:ext cx="6057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old is your grandmother?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She’s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sixty-six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2022" b="23570"/>
          <a:stretch>
            <a:fillRect/>
          </a:stretch>
        </p:blipFill>
        <p:spPr>
          <a:xfrm flipH="1">
            <a:off x="94129" y="308349"/>
            <a:ext cx="939766" cy="4722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33205" y="5572656"/>
            <a:ext cx="4486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old is your brother?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eight.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20561" y="5665125"/>
            <a:ext cx="4486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old is your sister?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six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06493" y="765349"/>
            <a:ext cx="4486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old is your father?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forty-five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58384" y="2775205"/>
            <a:ext cx="3171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old is your   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     mother?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forty-two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1036" y="2733000"/>
            <a:ext cx="2962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old is your    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grandfather?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sixty-nine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394156" y="4839132"/>
            <a:ext cx="457200" cy="45720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1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94256" y="3391121"/>
            <a:ext cx="457200" cy="45720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2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140331" y="3340784"/>
            <a:ext cx="457200" cy="45720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3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794306" y="3149821"/>
            <a:ext cx="457200" cy="45720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4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93021" y="3581842"/>
            <a:ext cx="457200" cy="45720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5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709021" y="4121830"/>
            <a:ext cx="457200" cy="45720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6</a:t>
            </a:r>
            <a:endParaRPr lang="en-US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20026 0.137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3" y="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0209 L -0.23255 -0.165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-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-0.00208 L 0.13152 0.3685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0208 L -0.43359 -0.2981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0209 L 0.00417 -0.3796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-0.00208 L 0.20104 -0.271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s.sachmem.vn/public/images/TA3SBT/U11-A-2-1-dlaefbujneddvtha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" r="3707"/>
          <a:stretch>
            <a:fillRect/>
          </a:stretch>
        </p:blipFill>
        <p:spPr bwMode="auto">
          <a:xfrm>
            <a:off x="3818837" y="1811311"/>
            <a:ext cx="4449967" cy="318963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76938" y="5154167"/>
            <a:ext cx="448695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grandmother.</a:t>
            </a:r>
            <a:endParaRPr lang="en-US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19407" y="5154167"/>
            <a:ext cx="448695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mother.</a:t>
            </a:r>
            <a:endParaRPr lang="en-US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3951" y="671387"/>
            <a:ext cx="448695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father.</a:t>
            </a:r>
            <a:endParaRPr lang="en-US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40970" y="243498"/>
            <a:ext cx="448695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grandfather.</a:t>
            </a:r>
            <a:endParaRPr lang="en-US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95702" y="2632802"/>
            <a:ext cx="317160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brother.</a:t>
            </a:r>
            <a:endParaRPr lang="en-US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6710" y="2822672"/>
            <a:ext cx="448695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sister.</a:t>
            </a:r>
            <a:endParaRPr lang="en-US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440855" y="4581621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1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461938" y="4600017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2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508117" y="4572861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3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77715" y="4642668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4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963945" y="4572861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5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97149" y="4574482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6</a:t>
            </a:r>
            <a:endParaRPr lang="en-US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-0.37917 0.1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0846 -0.5263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-0.01133 0.1627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3099 -0.5233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5" y="-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27566 -0.250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9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045E-16 L 0.29727 -0.3152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-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140" y="2345400"/>
            <a:ext cx="2651760" cy="21116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431" y="2345400"/>
            <a:ext cx="2651760" cy="21116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722" y="2345400"/>
            <a:ext cx="2651760" cy="21116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/>
          <a:srcRect l="20426" t="9030" r="6308"/>
          <a:stretch>
            <a:fillRect/>
          </a:stretch>
        </p:blipFill>
        <p:spPr>
          <a:xfrm>
            <a:off x="8900318" y="2345400"/>
            <a:ext cx="2651760" cy="21116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3265" y="866140"/>
            <a:ext cx="463359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4. </a:t>
            </a:r>
            <a:r>
              <a:rPr lang="en-US" sz="2400" dirty="0">
                <a:solidFill>
                  <a:srgbClr val="2895F1"/>
                </a:solidFill>
                <a:latin typeface="Helvetica Neue"/>
              </a:rPr>
              <a:t>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Listen and number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0238" y="1799371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4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33440" y="1863236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24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31292" y="3995399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4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275179" y="3995396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4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054775" y="3995396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4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/>
          <a:srcRect t="12022" b="23570"/>
          <a:stretch>
            <a:fillRect/>
          </a:stretch>
        </p:blipFill>
        <p:spPr>
          <a:xfrm flipH="1">
            <a:off x="369887" y="866001"/>
            <a:ext cx="872853" cy="43859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495583" y="3995396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4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67990" y="1809620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sz="24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851192" y="1873485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endParaRPr lang="en-US" sz="24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>
            <a:fillRect/>
          </a:stretch>
        </p:blipFill>
        <p:spPr>
          <a:xfrm>
            <a:off x="4781819" y="869321"/>
            <a:ext cx="457199" cy="457200"/>
          </a:xfrm>
          <a:prstGeom prst="ellipse">
            <a:avLst/>
          </a:prstGeom>
        </p:spPr>
      </p:pic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>
            <a:fillRect/>
          </a:stretch>
        </p:blipFill>
        <p:spPr>
          <a:xfrm>
            <a:off x="2221874" y="1893043"/>
            <a:ext cx="274319" cy="27432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>
            <a:fillRect/>
          </a:stretch>
        </p:blipFill>
        <p:spPr>
          <a:xfrm>
            <a:off x="4964251" y="1956908"/>
            <a:ext cx="274319" cy="274320"/>
          </a:xfrm>
          <a:prstGeom prst="ellipse">
            <a:avLst/>
          </a:prstGeom>
        </p:spPr>
      </p:pic>
      <p:pic>
        <p:nvPicPr>
          <p:cNvPr id="28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>
            <a:fillRect/>
          </a:stretch>
        </p:blipFill>
        <p:spPr>
          <a:xfrm>
            <a:off x="7481893" y="1956908"/>
            <a:ext cx="274319" cy="274320"/>
          </a:xfrm>
          <a:prstGeom prst="ellipse">
            <a:avLst/>
          </a:prstGeom>
        </p:spPr>
      </p:pic>
      <p:pic>
        <p:nvPicPr>
          <p:cNvPr id="29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>
            <a:fillRect/>
          </a:stretch>
        </p:blipFill>
        <p:spPr>
          <a:xfrm>
            <a:off x="10348495" y="1956908"/>
            <a:ext cx="274319" cy="27432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11.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829577" y="2949262"/>
          <a:ext cx="6420834" cy="3353886"/>
        </p:xfrm>
        <a:graphic>
          <a:graphicData uri="http://schemas.openxmlformats.org/drawingml/2006/table">
            <a:tbl>
              <a:tblPr/>
              <a:tblGrid>
                <a:gridCol w="3210417"/>
                <a:gridCol w="3210417"/>
              </a:tblGrid>
              <a:tr h="476518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538" marR="202538" marT="67513" marB="67513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538" marR="202538" marT="67513" marB="67513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EFF"/>
                    </a:solidFill>
                  </a:tcPr>
                </a:tc>
              </a:tr>
              <a:tr h="6980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538" marR="202538" marT="67513" marB="67513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538" marR="202538" marT="67513" marB="67513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9C4"/>
                    </a:solidFill>
                  </a:tcPr>
                </a:tc>
              </a:tr>
              <a:tr h="6980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 father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538" marR="202538" marT="67513" marB="67513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538" marR="202538" marT="67513" marB="67513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9C4"/>
                    </a:solidFill>
                  </a:tcPr>
                </a:tc>
              </a:tr>
              <a:tr h="6980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 mother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538" marR="202538" marT="67513" marB="67513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538" marR="202538" marT="67513" marB="67513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9C4"/>
                    </a:solidFill>
                  </a:tcPr>
                </a:tc>
              </a:tr>
              <a:tr h="6980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 brother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538" marR="202538" marT="67513" marB="67513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538" marR="202538" marT="67513" marB="67513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9C4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https://s.sachmem.vn/public/images/TA3T2SHS/U11-L2-5-1-gdogkfvyohtmegja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8" y="3282771"/>
            <a:ext cx="3947879" cy="26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5178" y="1065781"/>
            <a:ext cx="10727870" cy="1699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Hi! My name is Quan. I am ten years old. That is a picture of my family. My father is forty-four years old. My mother is thirty-nine years old. My brother is fourteen years old.</a:t>
            </a:r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2640" y="60364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Read and complete.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2022" b="23570"/>
          <a:stretch>
            <a:fillRect/>
          </a:stretch>
        </p:blipFill>
        <p:spPr>
          <a:xfrm flipH="1">
            <a:off x="178752" y="603746"/>
            <a:ext cx="872853" cy="4385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8446" y="3595259"/>
            <a:ext cx="1793287" cy="548640"/>
          </a:xfrm>
          <a:prstGeom prst="rect">
            <a:avLst/>
          </a:prstGeom>
          <a:solidFill>
            <a:srgbClr val="FBD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88445" y="4258199"/>
            <a:ext cx="1793287" cy="548640"/>
          </a:xfrm>
          <a:prstGeom prst="rect">
            <a:avLst/>
          </a:prstGeom>
          <a:solidFill>
            <a:srgbClr val="FBD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88444" y="4987680"/>
            <a:ext cx="1793287" cy="548640"/>
          </a:xfrm>
          <a:prstGeom prst="rect">
            <a:avLst/>
          </a:prstGeom>
          <a:solidFill>
            <a:srgbClr val="FBD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88443" y="5665196"/>
            <a:ext cx="1793287" cy="548640"/>
          </a:xfrm>
          <a:prstGeom prst="rect">
            <a:avLst/>
          </a:prstGeom>
          <a:solidFill>
            <a:srgbClr val="FBD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"/>
          <p:cNvSpPr/>
          <p:nvPr/>
        </p:nvSpPr>
        <p:spPr>
          <a:xfrm rot="-252">
            <a:off x="4090670" y="1073150"/>
            <a:ext cx="7265035" cy="55029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7463" y="1073230"/>
            <a:ext cx="8055429" cy="5210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1. How old are you?</a:t>
            </a:r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-&gt; I am ______________.</a:t>
            </a:r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2. How old is your mother?</a:t>
            </a:r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-&gt; She is ______________.</a:t>
            </a:r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3. How old is your father?</a:t>
            </a:r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-&gt; He is ______________.</a:t>
            </a:r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4. How old is your brother/sister?</a:t>
            </a:r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-&gt; _______________________.</a:t>
            </a:r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8970" y="1431290"/>
            <a:ext cx="334581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6. Write about your family.</a:t>
            </a:r>
            <a:endParaRPr lang="en-US" sz="28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12022" b="23570"/>
          <a:stretch>
            <a:fillRect/>
          </a:stretch>
        </p:blipFill>
        <p:spPr>
          <a:xfrm flipH="1">
            <a:off x="101917" y="1073011"/>
            <a:ext cx="872853" cy="438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9" name="Google Shape;129;p11"/>
          <p:cNvGrpSpPr/>
          <p:nvPr/>
        </p:nvGrpSpPr>
        <p:grpSpPr>
          <a:xfrm rot="-269459">
            <a:off x="9101309" y="3582284"/>
            <a:ext cx="2358830" cy="2748818"/>
            <a:chOff x="5910362" y="1479206"/>
            <a:chExt cx="2358900" cy="2748900"/>
          </a:xfrm>
        </p:grpSpPr>
        <p:sp>
          <p:nvSpPr>
            <p:cNvPr id="130" name="Google Shape;130;p11"/>
            <p:cNvSpPr/>
            <p:nvPr/>
          </p:nvSpPr>
          <p:spPr>
            <a:xfrm rot="389364">
              <a:off x="6046628" y="1589001"/>
              <a:ext cx="2086368" cy="252931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" name="Google Shape;131;p11"/>
            <p:cNvSpPr/>
            <p:nvPr/>
          </p:nvSpPr>
          <p:spPr>
            <a:xfrm rot="389358">
              <a:off x="6218941" y="1739762"/>
              <a:ext cx="1807682" cy="165034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32" name="Google Shape;132;p11"/>
          <p:cNvGrpSpPr/>
          <p:nvPr/>
        </p:nvGrpSpPr>
        <p:grpSpPr>
          <a:xfrm rot="-599164">
            <a:off x="8984871" y="1001757"/>
            <a:ext cx="2358780" cy="2748761"/>
            <a:chOff x="5910362" y="1479206"/>
            <a:chExt cx="2358900" cy="2748900"/>
          </a:xfrm>
        </p:grpSpPr>
        <p:sp>
          <p:nvSpPr>
            <p:cNvPr id="133" name="Google Shape;133;p11"/>
            <p:cNvSpPr/>
            <p:nvPr/>
          </p:nvSpPr>
          <p:spPr>
            <a:xfrm rot="389364">
              <a:off x="6046628" y="1589001"/>
              <a:ext cx="2086368" cy="252931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 rot="389358">
              <a:off x="6218941" y="1739762"/>
              <a:ext cx="1807682" cy="16503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>
            <a:fillRect/>
          </a:stretch>
        </p:blipFill>
        <p:spPr>
          <a:xfrm>
            <a:off x="-384540" y="-373749"/>
            <a:ext cx="10114157" cy="804158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rot="610480">
            <a:off x="5682331" y="-456852"/>
            <a:ext cx="5033010" cy="2686846"/>
            <a:chOff x="3113542" y="-790437"/>
            <a:chExt cx="6897475" cy="429219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3113542" y="-790437"/>
              <a:ext cx="6897475" cy="429219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3747891" y="1314028"/>
              <a:ext cx="4757469" cy="1472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en-US" altLang="zh-CN" sz="5400" b="1" dirty="0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Home link</a:t>
              </a:r>
              <a:endPara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00" y="3419475"/>
            <a:ext cx="3797816" cy="33101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765" y="1872615"/>
            <a:ext cx="589280" cy="44767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499995" y="1764030"/>
            <a:ext cx="4177665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Using the new words and  sentences in the real life .</a:t>
            </a:r>
            <a:endParaRPr lang="en-US" sz="2800"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2348865" y="3133090"/>
            <a:ext cx="408813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sz="2400">
                <a:solidFill>
                  <a:schemeClr val="accent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Do the homework in WB (SBT): B(1,2,3)  page 45 </a:t>
            </a:r>
            <a:endParaRPr lang="en-US" sz="2400">
              <a:solidFill>
                <a:schemeClr val="accent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2499995" y="4378960"/>
            <a:ext cx="340995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40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Prepare the new lesson : Unit 11: Lesson 3</a:t>
            </a:r>
            <a:endParaRPr lang="en-US" sz="240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765" y="3278505"/>
            <a:ext cx="589280" cy="447675"/>
          </a:xfrm>
          <a:prstGeom prst="rect">
            <a:avLst/>
          </a:prstGeom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715" y="4570095"/>
            <a:ext cx="589280" cy="44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oogle Shape;68;p3"/>
          <p:cNvGrpSpPr/>
          <p:nvPr/>
        </p:nvGrpSpPr>
        <p:grpSpPr>
          <a:xfrm rot="20340000">
            <a:off x="10642600" y="-194945"/>
            <a:ext cx="271780" cy="5930900"/>
            <a:chOff x="9680428" y="578816"/>
            <a:chExt cx="126000" cy="3112590"/>
          </a:xfrm>
        </p:grpSpPr>
        <p:sp>
          <p:nvSpPr>
            <p:cNvPr id="3" name="Google Shape;69;p3"/>
            <p:cNvSpPr/>
            <p:nvPr/>
          </p:nvSpPr>
          <p:spPr>
            <a:xfrm>
              <a:off x="9680428" y="578816"/>
              <a:ext cx="126000" cy="3112590"/>
            </a:xfrm>
            <a:custGeom>
              <a:avLst/>
              <a:gdLst/>
              <a:ahLst/>
              <a:cxnLst/>
              <a:rect l="l" t="t" r="r" b="b"/>
              <a:pathLst>
                <a:path w="126000" h="3112590" extrusionOk="0">
                  <a:moveTo>
                    <a:pt x="63001" y="0"/>
                  </a:moveTo>
                  <a:lnTo>
                    <a:pt x="114357" y="296725"/>
                  </a:lnTo>
                  <a:lnTo>
                    <a:pt x="117501" y="296725"/>
                  </a:lnTo>
                  <a:lnTo>
                    <a:pt x="117501" y="314893"/>
                  </a:lnTo>
                  <a:lnTo>
                    <a:pt x="117501" y="2932374"/>
                  </a:lnTo>
                  <a:lnTo>
                    <a:pt x="122485" y="2934439"/>
                  </a:lnTo>
                  <a:cubicBezTo>
                    <a:pt x="124657" y="2936611"/>
                    <a:pt x="126000" y="2939611"/>
                    <a:pt x="126000" y="2942924"/>
                  </a:cubicBezTo>
                  <a:lnTo>
                    <a:pt x="126000" y="2990924"/>
                  </a:lnTo>
                  <a:cubicBezTo>
                    <a:pt x="126000" y="2994238"/>
                    <a:pt x="124657" y="2997238"/>
                    <a:pt x="122485" y="2999409"/>
                  </a:cubicBezTo>
                  <a:lnTo>
                    <a:pt x="117501" y="3001474"/>
                  </a:lnTo>
                  <a:lnTo>
                    <a:pt x="117501" y="3088370"/>
                  </a:lnTo>
                  <a:lnTo>
                    <a:pt x="117000" y="3088370"/>
                  </a:lnTo>
                  <a:lnTo>
                    <a:pt x="117000" y="3094590"/>
                  </a:lnTo>
                  <a:cubicBezTo>
                    <a:pt x="117000" y="3104531"/>
                    <a:pt x="108941" y="3112590"/>
                    <a:pt x="99000" y="3112590"/>
                  </a:cubicBezTo>
                  <a:lnTo>
                    <a:pt x="27000" y="3112590"/>
                  </a:lnTo>
                  <a:cubicBezTo>
                    <a:pt x="17059" y="3112590"/>
                    <a:pt x="9000" y="3104531"/>
                    <a:pt x="9000" y="3094590"/>
                  </a:cubicBezTo>
                  <a:lnTo>
                    <a:pt x="9000" y="3088370"/>
                  </a:lnTo>
                  <a:lnTo>
                    <a:pt x="8500" y="3088370"/>
                  </a:lnTo>
                  <a:lnTo>
                    <a:pt x="8500" y="3001474"/>
                  </a:lnTo>
                  <a:lnTo>
                    <a:pt x="3515" y="2999409"/>
                  </a:lnTo>
                  <a:cubicBezTo>
                    <a:pt x="1343" y="2997238"/>
                    <a:pt x="0" y="2994238"/>
                    <a:pt x="0" y="2990924"/>
                  </a:cubicBezTo>
                  <a:lnTo>
                    <a:pt x="0" y="2942924"/>
                  </a:lnTo>
                  <a:cubicBezTo>
                    <a:pt x="0" y="2939611"/>
                    <a:pt x="1343" y="2936611"/>
                    <a:pt x="3515" y="2934439"/>
                  </a:cubicBezTo>
                  <a:lnTo>
                    <a:pt x="8500" y="2932374"/>
                  </a:lnTo>
                  <a:lnTo>
                    <a:pt x="8500" y="314893"/>
                  </a:lnTo>
                  <a:lnTo>
                    <a:pt x="8500" y="296725"/>
                  </a:lnTo>
                  <a:lnTo>
                    <a:pt x="11644" y="296725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4" name="Google Shape;70;p3"/>
            <p:cNvGrpSpPr/>
            <p:nvPr/>
          </p:nvGrpSpPr>
          <p:grpSpPr>
            <a:xfrm>
              <a:off x="9680428" y="578816"/>
              <a:ext cx="126000" cy="3112590"/>
              <a:chOff x="10252180" y="581340"/>
              <a:chExt cx="126000" cy="3112590"/>
            </a:xfrm>
          </p:grpSpPr>
          <p:sp>
            <p:nvSpPr>
              <p:cNvPr id="5" name="Google Shape;71;p3"/>
              <p:cNvSpPr/>
              <p:nvPr/>
            </p:nvSpPr>
            <p:spPr>
              <a:xfrm>
                <a:off x="10260680" y="878065"/>
                <a:ext cx="108900" cy="27915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40000">
                    <a:schemeClr val="bg1"/>
                  </a:gs>
                  <a:gs pos="69000">
                    <a:schemeClr val="accent1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" name="Google Shape;72;p3"/>
              <p:cNvSpPr/>
              <p:nvPr/>
            </p:nvSpPr>
            <p:spPr>
              <a:xfrm>
                <a:off x="10260679" y="581340"/>
                <a:ext cx="112500" cy="304800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D0CECE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" name="Google Shape;73;p3"/>
              <p:cNvSpPr/>
              <p:nvPr/>
            </p:nvSpPr>
            <p:spPr>
              <a:xfrm>
                <a:off x="10296034" y="594461"/>
                <a:ext cx="38292" cy="112552"/>
              </a:xfrm>
              <a:custGeom>
                <a:avLst/>
                <a:gdLst/>
                <a:ahLst/>
                <a:cxnLst/>
                <a:rect l="l" t="t" r="r" b="b"/>
                <a:pathLst>
                  <a:path w="38292" h="112552" extrusionOk="0">
                    <a:moveTo>
                      <a:pt x="19480" y="0"/>
                    </a:moveTo>
                    <a:lnTo>
                      <a:pt x="38292" y="108692"/>
                    </a:lnTo>
                    <a:lnTo>
                      <a:pt x="0" y="112552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" name="Google Shape;74;p3"/>
              <p:cNvSpPr/>
              <p:nvPr/>
            </p:nvSpPr>
            <p:spPr>
              <a:xfrm rot="10800000">
                <a:off x="10261180" y="3549930"/>
                <a:ext cx="108000" cy="1440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gradFill>
                <a:gsLst>
                  <a:gs pos="0">
                    <a:srgbClr val="D0CECE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" name="Google Shape;75;p3"/>
              <p:cNvSpPr/>
              <p:nvPr/>
            </p:nvSpPr>
            <p:spPr>
              <a:xfrm>
                <a:off x="10252180" y="3512264"/>
                <a:ext cx="126000" cy="720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F2F2F2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" name="Google Shape;76;p3"/>
          <p:cNvGrpSpPr/>
          <p:nvPr/>
        </p:nvGrpSpPr>
        <p:grpSpPr>
          <a:xfrm rot="20340000">
            <a:off x="10297160" y="-189230"/>
            <a:ext cx="271780" cy="5930900"/>
            <a:chOff x="9680428" y="578816"/>
            <a:chExt cx="126000" cy="3112590"/>
          </a:xfrm>
        </p:grpSpPr>
        <p:sp>
          <p:nvSpPr>
            <p:cNvPr id="11" name="Google Shape;77;p3"/>
            <p:cNvSpPr/>
            <p:nvPr/>
          </p:nvSpPr>
          <p:spPr>
            <a:xfrm>
              <a:off x="9680428" y="578816"/>
              <a:ext cx="126000" cy="3112590"/>
            </a:xfrm>
            <a:custGeom>
              <a:avLst/>
              <a:gdLst/>
              <a:ahLst/>
              <a:cxnLst/>
              <a:rect l="l" t="t" r="r" b="b"/>
              <a:pathLst>
                <a:path w="126000" h="3112590" extrusionOk="0">
                  <a:moveTo>
                    <a:pt x="63001" y="0"/>
                  </a:moveTo>
                  <a:lnTo>
                    <a:pt x="114357" y="296725"/>
                  </a:lnTo>
                  <a:lnTo>
                    <a:pt x="117501" y="296725"/>
                  </a:lnTo>
                  <a:lnTo>
                    <a:pt x="117501" y="314893"/>
                  </a:lnTo>
                  <a:lnTo>
                    <a:pt x="117501" y="2932374"/>
                  </a:lnTo>
                  <a:lnTo>
                    <a:pt x="122485" y="2934439"/>
                  </a:lnTo>
                  <a:cubicBezTo>
                    <a:pt x="124657" y="2936611"/>
                    <a:pt x="126000" y="2939611"/>
                    <a:pt x="126000" y="2942924"/>
                  </a:cubicBezTo>
                  <a:lnTo>
                    <a:pt x="126000" y="2990924"/>
                  </a:lnTo>
                  <a:cubicBezTo>
                    <a:pt x="126000" y="2994238"/>
                    <a:pt x="124657" y="2997238"/>
                    <a:pt x="122485" y="2999409"/>
                  </a:cubicBezTo>
                  <a:lnTo>
                    <a:pt x="117501" y="3001474"/>
                  </a:lnTo>
                  <a:lnTo>
                    <a:pt x="117501" y="3088370"/>
                  </a:lnTo>
                  <a:lnTo>
                    <a:pt x="117000" y="3088370"/>
                  </a:lnTo>
                  <a:lnTo>
                    <a:pt x="117000" y="3094590"/>
                  </a:lnTo>
                  <a:cubicBezTo>
                    <a:pt x="117000" y="3104531"/>
                    <a:pt x="108941" y="3112590"/>
                    <a:pt x="99000" y="3112590"/>
                  </a:cubicBezTo>
                  <a:lnTo>
                    <a:pt x="27000" y="3112590"/>
                  </a:lnTo>
                  <a:cubicBezTo>
                    <a:pt x="17059" y="3112590"/>
                    <a:pt x="9000" y="3104531"/>
                    <a:pt x="9000" y="3094590"/>
                  </a:cubicBezTo>
                  <a:lnTo>
                    <a:pt x="9000" y="3088370"/>
                  </a:lnTo>
                  <a:lnTo>
                    <a:pt x="8500" y="3088370"/>
                  </a:lnTo>
                  <a:lnTo>
                    <a:pt x="8500" y="3001474"/>
                  </a:lnTo>
                  <a:lnTo>
                    <a:pt x="3515" y="2999409"/>
                  </a:lnTo>
                  <a:cubicBezTo>
                    <a:pt x="1343" y="2997238"/>
                    <a:pt x="0" y="2994238"/>
                    <a:pt x="0" y="2990924"/>
                  </a:cubicBezTo>
                  <a:lnTo>
                    <a:pt x="0" y="2942924"/>
                  </a:lnTo>
                  <a:cubicBezTo>
                    <a:pt x="0" y="2939611"/>
                    <a:pt x="1343" y="2936611"/>
                    <a:pt x="3515" y="2934439"/>
                  </a:cubicBezTo>
                  <a:lnTo>
                    <a:pt x="8500" y="2932374"/>
                  </a:lnTo>
                  <a:lnTo>
                    <a:pt x="8500" y="314893"/>
                  </a:lnTo>
                  <a:lnTo>
                    <a:pt x="8500" y="296725"/>
                  </a:lnTo>
                  <a:lnTo>
                    <a:pt x="11644" y="296725"/>
                  </a:lnTo>
                  <a:close/>
                </a:path>
              </a:pathLst>
            </a:custGeom>
            <a:gradFill>
              <a:gsLst>
                <a:gs pos="0">
                  <a:srgbClr val="D0CECE"/>
                </a:gs>
                <a:gs pos="40000">
                  <a:srgbClr val="FFFFFF"/>
                </a:gs>
                <a:gs pos="69000">
                  <a:srgbClr val="F2F2F2"/>
                </a:gs>
                <a:gs pos="100000">
                  <a:srgbClr val="F2F2F2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2" name="Google Shape;78;p3"/>
            <p:cNvGrpSpPr/>
            <p:nvPr/>
          </p:nvGrpSpPr>
          <p:grpSpPr>
            <a:xfrm>
              <a:off x="9680428" y="578816"/>
              <a:ext cx="126000" cy="3112590"/>
              <a:chOff x="10252180" y="581340"/>
              <a:chExt cx="126000" cy="3112590"/>
            </a:xfrm>
          </p:grpSpPr>
          <p:sp>
            <p:nvSpPr>
              <p:cNvPr id="13" name="Google Shape;79;p3"/>
              <p:cNvSpPr/>
              <p:nvPr/>
            </p:nvSpPr>
            <p:spPr>
              <a:xfrm>
                <a:off x="10260675" y="878065"/>
                <a:ext cx="108900" cy="27915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40000">
                    <a:srgbClr val="FBD9C4"/>
                  </a:gs>
                  <a:gs pos="6900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4" name="Google Shape;80;p3"/>
              <p:cNvSpPr/>
              <p:nvPr/>
            </p:nvSpPr>
            <p:spPr>
              <a:xfrm>
                <a:off x="10260679" y="581340"/>
                <a:ext cx="112500" cy="304800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D0CECE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" name="Google Shape;81;p3"/>
              <p:cNvSpPr/>
              <p:nvPr/>
            </p:nvSpPr>
            <p:spPr>
              <a:xfrm>
                <a:off x="10296034" y="594461"/>
                <a:ext cx="38292" cy="100171"/>
              </a:xfrm>
              <a:custGeom>
                <a:avLst/>
                <a:gdLst/>
                <a:ahLst/>
                <a:cxnLst/>
                <a:rect l="l" t="t" r="r" b="b"/>
                <a:pathLst>
                  <a:path w="38292" h="112552" extrusionOk="0">
                    <a:moveTo>
                      <a:pt x="19480" y="0"/>
                    </a:moveTo>
                    <a:lnTo>
                      <a:pt x="38292" y="108692"/>
                    </a:lnTo>
                    <a:lnTo>
                      <a:pt x="0" y="112552"/>
                    </a:lnTo>
                    <a:close/>
                  </a:path>
                </a:pathLst>
              </a:custGeom>
              <a:solidFill>
                <a:srgbClr val="000000"/>
              </a:solidFill>
              <a:ln w="1587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" name="Google Shape;82;p3"/>
              <p:cNvSpPr/>
              <p:nvPr/>
            </p:nvSpPr>
            <p:spPr>
              <a:xfrm rot="10800000">
                <a:off x="10261180" y="3549930"/>
                <a:ext cx="108000" cy="1440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gradFill>
                <a:gsLst>
                  <a:gs pos="0">
                    <a:srgbClr val="D0CECE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7" name="Google Shape;83;p3"/>
              <p:cNvSpPr/>
              <p:nvPr/>
            </p:nvSpPr>
            <p:spPr>
              <a:xfrm>
                <a:off x="10252180" y="3512264"/>
                <a:ext cx="126000" cy="720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F2F2F2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9" name="Google Shape;11;p2"/>
          <p:cNvGrpSpPr/>
          <p:nvPr userDrawn="1"/>
        </p:nvGrpSpPr>
        <p:grpSpPr>
          <a:xfrm>
            <a:off x="1597025" y="199119"/>
            <a:ext cx="9097010" cy="10460626"/>
            <a:chOff x="955928" y="-316739"/>
            <a:chExt cx="6490246" cy="8563753"/>
          </a:xfrm>
        </p:grpSpPr>
        <p:sp>
          <p:nvSpPr>
            <p:cNvPr id="20" name="Google Shape;12;p2"/>
            <p:cNvSpPr/>
            <p:nvPr/>
          </p:nvSpPr>
          <p:spPr>
            <a:xfrm>
              <a:off x="955928" y="66614"/>
              <a:ext cx="5641200" cy="8180400"/>
            </a:xfrm>
            <a:prstGeom prst="roundRect">
              <a:avLst>
                <a:gd name="adj" fmla="val 1923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25400" dist="889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13;p2"/>
            <p:cNvSpPr/>
            <p:nvPr/>
          </p:nvSpPr>
          <p:spPr>
            <a:xfrm rot="10800000">
              <a:off x="6252766" y="3450349"/>
              <a:ext cx="1164139" cy="497418"/>
            </a:xfrm>
            <a:custGeom>
              <a:avLst/>
              <a:gdLst/>
              <a:ahLst/>
              <a:cxnLst/>
              <a:rect l="l" t="t" r="r" b="b"/>
              <a:pathLst>
                <a:path w="1164139" h="497418" extrusionOk="0">
                  <a:moveTo>
                    <a:pt x="1164139" y="0"/>
                  </a:moveTo>
                  <a:lnTo>
                    <a:pt x="1164139" y="497418"/>
                  </a:lnTo>
                  <a:lnTo>
                    <a:pt x="0" y="497418"/>
                  </a:lnTo>
                  <a:lnTo>
                    <a:pt x="104463" y="24870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A4DBD3"/>
                </a:gs>
                <a:gs pos="47000">
                  <a:srgbClr val="A4DBD3"/>
                </a:gs>
                <a:gs pos="57000">
                  <a:srgbClr val="A4DBD3"/>
                </a:gs>
                <a:gs pos="76000">
                  <a:schemeClr val="bg1"/>
                </a:gs>
                <a:gs pos="86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14;p2"/>
            <p:cNvSpPr/>
            <p:nvPr/>
          </p:nvSpPr>
          <p:spPr>
            <a:xfrm rot="10800000">
              <a:off x="6259831" y="4173720"/>
              <a:ext cx="1164139" cy="497418"/>
            </a:xfrm>
            <a:custGeom>
              <a:avLst/>
              <a:gdLst/>
              <a:ahLst/>
              <a:cxnLst/>
              <a:rect l="l" t="t" r="r" b="b"/>
              <a:pathLst>
                <a:path w="1164139" h="497418" extrusionOk="0">
                  <a:moveTo>
                    <a:pt x="1164139" y="0"/>
                  </a:moveTo>
                  <a:lnTo>
                    <a:pt x="1164139" y="497418"/>
                  </a:lnTo>
                  <a:lnTo>
                    <a:pt x="0" y="497418"/>
                  </a:lnTo>
                  <a:lnTo>
                    <a:pt x="104463" y="24870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47000">
                  <a:schemeClr val="accent3"/>
                </a:gs>
                <a:gs pos="57000">
                  <a:schemeClr val="accent3"/>
                </a:gs>
                <a:gs pos="76000">
                  <a:schemeClr val="bg1"/>
                </a:gs>
                <a:gs pos="86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15;p2"/>
            <p:cNvSpPr/>
            <p:nvPr/>
          </p:nvSpPr>
          <p:spPr>
            <a:xfrm rot="10800000">
              <a:off x="6282035" y="2682017"/>
              <a:ext cx="1164139" cy="497418"/>
            </a:xfrm>
            <a:custGeom>
              <a:avLst/>
              <a:gdLst/>
              <a:ahLst/>
              <a:cxnLst/>
              <a:rect l="l" t="t" r="r" b="b"/>
              <a:pathLst>
                <a:path w="1164139" h="497418" extrusionOk="0">
                  <a:moveTo>
                    <a:pt x="1164139" y="0"/>
                  </a:moveTo>
                  <a:lnTo>
                    <a:pt x="1164139" y="497418"/>
                  </a:lnTo>
                  <a:lnTo>
                    <a:pt x="0" y="497418"/>
                  </a:lnTo>
                  <a:lnTo>
                    <a:pt x="104463" y="24870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BC783A"/>
                </a:gs>
                <a:gs pos="47000">
                  <a:srgbClr val="BC783A"/>
                </a:gs>
                <a:gs pos="67000">
                  <a:srgbClr val="BC783A"/>
                </a:gs>
                <a:gs pos="76000">
                  <a:schemeClr val="bg1"/>
                </a:gs>
                <a:gs pos="86000">
                  <a:srgbClr val="724823"/>
                </a:gs>
                <a:gs pos="100000">
                  <a:srgbClr val="72482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16;p2"/>
            <p:cNvSpPr/>
            <p:nvPr/>
          </p:nvSpPr>
          <p:spPr>
            <a:xfrm>
              <a:off x="1285820" y="333524"/>
              <a:ext cx="5117400" cy="720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889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6" name="Google Shape;18;p2"/>
            <p:cNvGrpSpPr/>
            <p:nvPr/>
          </p:nvGrpSpPr>
          <p:grpSpPr>
            <a:xfrm>
              <a:off x="2313862" y="-316739"/>
              <a:ext cx="2925845" cy="619028"/>
              <a:chOff x="3491333" y="265419"/>
              <a:chExt cx="5239694" cy="1108575"/>
            </a:xfrm>
          </p:grpSpPr>
          <p:sp>
            <p:nvSpPr>
              <p:cNvPr id="27" name="Google Shape;19;p2"/>
              <p:cNvSpPr/>
              <p:nvPr/>
            </p:nvSpPr>
            <p:spPr>
              <a:xfrm>
                <a:off x="3491333" y="302238"/>
                <a:ext cx="5239694" cy="1071756"/>
              </a:xfrm>
              <a:custGeom>
                <a:avLst/>
                <a:gdLst/>
                <a:ahLst/>
                <a:cxnLst/>
                <a:rect l="l" t="t" r="r" b="b"/>
                <a:pathLst>
                  <a:path w="5062506" h="1035513" extrusionOk="0">
                    <a:moveTo>
                      <a:pt x="328558" y="76200"/>
                    </a:moveTo>
                    <a:cubicBezTo>
                      <a:pt x="179152" y="76200"/>
                      <a:pt x="58034" y="197318"/>
                      <a:pt x="58034" y="346724"/>
                    </a:cubicBezTo>
                    <a:lnTo>
                      <a:pt x="58034" y="688789"/>
                    </a:lnTo>
                    <a:cubicBezTo>
                      <a:pt x="58034" y="838195"/>
                      <a:pt x="179152" y="959313"/>
                      <a:pt x="328558" y="959313"/>
                    </a:cubicBezTo>
                    <a:lnTo>
                      <a:pt x="2287659" y="959313"/>
                    </a:lnTo>
                    <a:lnTo>
                      <a:pt x="2313250" y="948684"/>
                    </a:lnTo>
                    <a:cubicBezTo>
                      <a:pt x="2358667" y="923298"/>
                      <a:pt x="2478403" y="819579"/>
                      <a:pt x="2550061" y="820486"/>
                    </a:cubicBezTo>
                    <a:cubicBezTo>
                      <a:pt x="2621719" y="821392"/>
                      <a:pt x="2698792" y="916952"/>
                      <a:pt x="2743200" y="954124"/>
                    </a:cubicBezTo>
                    <a:lnTo>
                      <a:pt x="2747941" y="942779"/>
                    </a:lnTo>
                    <a:lnTo>
                      <a:pt x="4733949" y="959313"/>
                    </a:lnTo>
                    <a:cubicBezTo>
                      <a:pt x="4883355" y="959313"/>
                      <a:pt x="5004473" y="838195"/>
                      <a:pt x="5004473" y="688789"/>
                    </a:cubicBezTo>
                    <a:lnTo>
                      <a:pt x="5004473" y="346724"/>
                    </a:lnTo>
                    <a:cubicBezTo>
                      <a:pt x="5004473" y="197318"/>
                      <a:pt x="4883355" y="76200"/>
                      <a:pt x="4733949" y="76200"/>
                    </a:cubicBezTo>
                    <a:lnTo>
                      <a:pt x="328558" y="76200"/>
                    </a:lnTo>
                    <a:close/>
                    <a:moveTo>
                      <a:pt x="317209" y="0"/>
                    </a:moveTo>
                    <a:lnTo>
                      <a:pt x="4745297" y="0"/>
                    </a:lnTo>
                    <a:cubicBezTo>
                      <a:pt x="4920487" y="0"/>
                      <a:pt x="5062506" y="142019"/>
                      <a:pt x="5062506" y="317209"/>
                    </a:cubicBezTo>
                    <a:lnTo>
                      <a:pt x="5062506" y="718304"/>
                    </a:lnTo>
                    <a:cubicBezTo>
                      <a:pt x="5062506" y="893494"/>
                      <a:pt x="4920487" y="1035513"/>
                      <a:pt x="4745297" y="1035513"/>
                    </a:cubicBezTo>
                    <a:lnTo>
                      <a:pt x="2758493" y="1019629"/>
                    </a:lnTo>
                    <a:cubicBezTo>
                      <a:pt x="2679522" y="973580"/>
                      <a:pt x="2617710" y="888043"/>
                      <a:pt x="2543151" y="888123"/>
                    </a:cubicBezTo>
                    <a:cubicBezTo>
                      <a:pt x="2468592" y="888203"/>
                      <a:pt x="2600987" y="857913"/>
                      <a:pt x="2311137" y="1020107"/>
                    </a:cubicBezTo>
                    <a:lnTo>
                      <a:pt x="317209" y="1035513"/>
                    </a:lnTo>
                    <a:cubicBezTo>
                      <a:pt x="142019" y="1035513"/>
                      <a:pt x="0" y="893494"/>
                      <a:pt x="0" y="718304"/>
                    </a:cubicBezTo>
                    <a:lnTo>
                      <a:pt x="0" y="317209"/>
                    </a:lnTo>
                    <a:cubicBezTo>
                      <a:pt x="0" y="142019"/>
                      <a:pt x="142019" y="0"/>
                      <a:pt x="317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8" name="Google Shape;20;p2"/>
              <p:cNvSpPr/>
              <p:nvPr/>
            </p:nvSpPr>
            <p:spPr>
              <a:xfrm>
                <a:off x="4264359" y="265419"/>
                <a:ext cx="3936300" cy="211800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29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91177" y="3586532"/>
            <a:ext cx="2108990" cy="3271809"/>
          </a:xfrm>
          <a:prstGeom prst="rect">
            <a:avLst/>
          </a:prstGeom>
        </p:spPr>
      </p:pic>
      <p:grpSp>
        <p:nvGrpSpPr>
          <p:cNvPr id="30" name="object 10"/>
          <p:cNvGrpSpPr/>
          <p:nvPr/>
        </p:nvGrpSpPr>
        <p:grpSpPr>
          <a:xfrm>
            <a:off x="-149225" y="6002655"/>
            <a:ext cx="939800" cy="970280"/>
            <a:chOff x="16087436" y="2286110"/>
            <a:chExt cx="1170940" cy="1201420"/>
          </a:xfrm>
        </p:grpSpPr>
        <p:sp>
          <p:nvSpPr>
            <p:cNvPr id="31" name="object 11"/>
            <p:cNvSpPr/>
            <p:nvPr/>
          </p:nvSpPr>
          <p:spPr>
            <a:xfrm>
              <a:off x="16087436" y="2286110"/>
              <a:ext cx="1170940" cy="1201420"/>
            </a:xfrm>
            <a:custGeom>
              <a:avLst/>
              <a:gdLst/>
              <a:ahLst/>
              <a:cxnLst/>
              <a:rect l="l" t="t" r="r" b="b"/>
              <a:pathLst>
                <a:path w="1170940" h="1201420">
                  <a:moveTo>
                    <a:pt x="577943" y="1200845"/>
                  </a:moveTo>
                  <a:lnTo>
                    <a:pt x="529441" y="1198874"/>
                  </a:lnTo>
                  <a:lnTo>
                    <a:pt x="482220" y="1193064"/>
                  </a:lnTo>
                  <a:lnTo>
                    <a:pt x="436411" y="1183568"/>
                  </a:lnTo>
                  <a:lnTo>
                    <a:pt x="392143" y="1170538"/>
                  </a:lnTo>
                  <a:lnTo>
                    <a:pt x="349548" y="1154127"/>
                  </a:lnTo>
                  <a:lnTo>
                    <a:pt x="308756" y="1134489"/>
                  </a:lnTo>
                  <a:lnTo>
                    <a:pt x="269897" y="1111777"/>
                  </a:lnTo>
                  <a:lnTo>
                    <a:pt x="233102" y="1086143"/>
                  </a:lnTo>
                  <a:lnTo>
                    <a:pt x="198500" y="1057741"/>
                  </a:lnTo>
                  <a:lnTo>
                    <a:pt x="166224" y="1026723"/>
                  </a:lnTo>
                  <a:lnTo>
                    <a:pt x="136402" y="993243"/>
                  </a:lnTo>
                  <a:lnTo>
                    <a:pt x="109165" y="957453"/>
                  </a:lnTo>
                  <a:lnTo>
                    <a:pt x="84645" y="919507"/>
                  </a:lnTo>
                  <a:lnTo>
                    <a:pt x="62970" y="879557"/>
                  </a:lnTo>
                  <a:lnTo>
                    <a:pt x="44273" y="837757"/>
                  </a:lnTo>
                  <a:lnTo>
                    <a:pt x="28682" y="794260"/>
                  </a:lnTo>
                  <a:lnTo>
                    <a:pt x="16329" y="749218"/>
                  </a:lnTo>
                  <a:lnTo>
                    <a:pt x="7344" y="702784"/>
                  </a:lnTo>
                  <a:lnTo>
                    <a:pt x="1857" y="655112"/>
                  </a:lnTo>
                  <a:lnTo>
                    <a:pt x="0" y="606355"/>
                  </a:lnTo>
                  <a:lnTo>
                    <a:pt x="1159" y="560103"/>
                  </a:lnTo>
                  <a:lnTo>
                    <a:pt x="4690" y="515200"/>
                  </a:lnTo>
                  <a:lnTo>
                    <a:pt x="10671" y="471708"/>
                  </a:lnTo>
                  <a:lnTo>
                    <a:pt x="19182" y="429689"/>
                  </a:lnTo>
                  <a:lnTo>
                    <a:pt x="30299" y="389208"/>
                  </a:lnTo>
                  <a:lnTo>
                    <a:pt x="44104" y="350327"/>
                  </a:lnTo>
                  <a:lnTo>
                    <a:pt x="60673" y="313109"/>
                  </a:lnTo>
                  <a:lnTo>
                    <a:pt x="80086" y="277617"/>
                  </a:lnTo>
                  <a:lnTo>
                    <a:pt x="102422" y="243914"/>
                  </a:lnTo>
                  <a:lnTo>
                    <a:pt x="127759" y="212064"/>
                  </a:lnTo>
                  <a:lnTo>
                    <a:pt x="156176" y="182130"/>
                  </a:lnTo>
                  <a:lnTo>
                    <a:pt x="187751" y="154174"/>
                  </a:lnTo>
                  <a:lnTo>
                    <a:pt x="222564" y="128259"/>
                  </a:lnTo>
                  <a:lnTo>
                    <a:pt x="260693" y="104449"/>
                  </a:lnTo>
                  <a:lnTo>
                    <a:pt x="302216" y="82807"/>
                  </a:lnTo>
                  <a:lnTo>
                    <a:pt x="347214" y="63396"/>
                  </a:lnTo>
                  <a:lnTo>
                    <a:pt x="395763" y="46279"/>
                  </a:lnTo>
                  <a:lnTo>
                    <a:pt x="447943" y="31519"/>
                  </a:lnTo>
                  <a:lnTo>
                    <a:pt x="503833" y="19179"/>
                  </a:lnTo>
                  <a:lnTo>
                    <a:pt x="563512" y="9321"/>
                  </a:lnTo>
                  <a:lnTo>
                    <a:pt x="627057" y="2011"/>
                  </a:lnTo>
                  <a:lnTo>
                    <a:pt x="675125" y="0"/>
                  </a:lnTo>
                  <a:lnTo>
                    <a:pt x="721486" y="2792"/>
                  </a:lnTo>
                  <a:lnTo>
                    <a:pt x="766057" y="10152"/>
                  </a:lnTo>
                  <a:lnTo>
                    <a:pt x="808757" y="21846"/>
                  </a:lnTo>
                  <a:lnTo>
                    <a:pt x="849505" y="37637"/>
                  </a:lnTo>
                  <a:lnTo>
                    <a:pt x="888217" y="57291"/>
                  </a:lnTo>
                  <a:lnTo>
                    <a:pt x="924812" y="80573"/>
                  </a:lnTo>
                  <a:lnTo>
                    <a:pt x="959208" y="107247"/>
                  </a:lnTo>
                  <a:lnTo>
                    <a:pt x="991323" y="137078"/>
                  </a:lnTo>
                  <a:lnTo>
                    <a:pt x="1021076" y="169832"/>
                  </a:lnTo>
                  <a:lnTo>
                    <a:pt x="1048384" y="205272"/>
                  </a:lnTo>
                  <a:lnTo>
                    <a:pt x="1073165" y="243165"/>
                  </a:lnTo>
                  <a:lnTo>
                    <a:pt x="1095338" y="283274"/>
                  </a:lnTo>
                  <a:lnTo>
                    <a:pt x="1114820" y="325365"/>
                  </a:lnTo>
                  <a:lnTo>
                    <a:pt x="1131529" y="369202"/>
                  </a:lnTo>
                  <a:lnTo>
                    <a:pt x="1145385" y="414550"/>
                  </a:lnTo>
                  <a:lnTo>
                    <a:pt x="1156303" y="461175"/>
                  </a:lnTo>
                  <a:lnTo>
                    <a:pt x="1164204" y="508841"/>
                  </a:lnTo>
                  <a:lnTo>
                    <a:pt x="1169005" y="557312"/>
                  </a:lnTo>
                  <a:lnTo>
                    <a:pt x="1170623" y="606355"/>
                  </a:lnTo>
                  <a:lnTo>
                    <a:pt x="1168658" y="655112"/>
                  </a:lnTo>
                  <a:lnTo>
                    <a:pt x="1162866" y="702784"/>
                  </a:lnTo>
                  <a:lnTo>
                    <a:pt x="1153398" y="749218"/>
                  </a:lnTo>
                  <a:lnTo>
                    <a:pt x="1140408" y="794260"/>
                  </a:lnTo>
                  <a:lnTo>
                    <a:pt x="1124047" y="837757"/>
                  </a:lnTo>
                  <a:lnTo>
                    <a:pt x="1104469" y="879557"/>
                  </a:lnTo>
                  <a:lnTo>
                    <a:pt x="1081826" y="919507"/>
                  </a:lnTo>
                  <a:lnTo>
                    <a:pt x="1056270" y="957453"/>
                  </a:lnTo>
                  <a:lnTo>
                    <a:pt x="1027954" y="993243"/>
                  </a:lnTo>
                  <a:lnTo>
                    <a:pt x="997031" y="1026723"/>
                  </a:lnTo>
                  <a:lnTo>
                    <a:pt x="963652" y="1057741"/>
                  </a:lnTo>
                  <a:lnTo>
                    <a:pt x="927972" y="1086143"/>
                  </a:lnTo>
                  <a:lnTo>
                    <a:pt x="890141" y="1111777"/>
                  </a:lnTo>
                  <a:lnTo>
                    <a:pt x="850313" y="1134489"/>
                  </a:lnTo>
                  <a:lnTo>
                    <a:pt x="808640" y="1154127"/>
                  </a:lnTo>
                  <a:lnTo>
                    <a:pt x="765275" y="1170538"/>
                  </a:lnTo>
                  <a:lnTo>
                    <a:pt x="720371" y="1183568"/>
                  </a:lnTo>
                  <a:lnTo>
                    <a:pt x="674079" y="1193064"/>
                  </a:lnTo>
                  <a:lnTo>
                    <a:pt x="626552" y="1198874"/>
                  </a:lnTo>
                  <a:lnTo>
                    <a:pt x="577943" y="1200845"/>
                  </a:lnTo>
                  <a:close/>
                </a:path>
              </a:pathLst>
            </a:custGeom>
            <a:solidFill>
              <a:srgbClr val="2E2325"/>
            </a:solidFill>
          </p:spPr>
          <p:txBody>
            <a:bodyPr wrap="square" lIns="0" tIns="0" rIns="0" bIns="0" rtlCol="0"/>
            <a:p/>
          </p:txBody>
        </p:sp>
        <p:sp>
          <p:nvSpPr>
            <p:cNvPr id="32" name="object 12"/>
            <p:cNvSpPr/>
            <p:nvPr/>
          </p:nvSpPr>
          <p:spPr>
            <a:xfrm>
              <a:off x="16178150" y="2475445"/>
              <a:ext cx="982980" cy="970915"/>
            </a:xfrm>
            <a:custGeom>
              <a:avLst/>
              <a:gdLst/>
              <a:ahLst/>
              <a:cxnLst/>
              <a:rect l="l" t="t" r="r" b="b"/>
              <a:pathLst>
                <a:path w="982980" h="970914">
                  <a:moveTo>
                    <a:pt x="2451" y="750951"/>
                  </a:moveTo>
                  <a:lnTo>
                    <a:pt x="1651" y="751293"/>
                  </a:lnTo>
                  <a:lnTo>
                    <a:pt x="1511" y="751205"/>
                  </a:lnTo>
                  <a:lnTo>
                    <a:pt x="1854" y="750468"/>
                  </a:lnTo>
                  <a:lnTo>
                    <a:pt x="1244" y="750265"/>
                  </a:lnTo>
                  <a:lnTo>
                    <a:pt x="1054" y="750379"/>
                  </a:lnTo>
                  <a:lnTo>
                    <a:pt x="685" y="750951"/>
                  </a:lnTo>
                  <a:lnTo>
                    <a:pt x="63" y="751979"/>
                  </a:lnTo>
                  <a:lnTo>
                    <a:pt x="0" y="752221"/>
                  </a:lnTo>
                  <a:lnTo>
                    <a:pt x="342" y="752221"/>
                  </a:lnTo>
                  <a:lnTo>
                    <a:pt x="685" y="752182"/>
                  </a:lnTo>
                  <a:lnTo>
                    <a:pt x="1028" y="752106"/>
                  </a:lnTo>
                  <a:lnTo>
                    <a:pt x="1371" y="752106"/>
                  </a:lnTo>
                  <a:lnTo>
                    <a:pt x="1714" y="752068"/>
                  </a:lnTo>
                  <a:lnTo>
                    <a:pt x="2044" y="751979"/>
                  </a:lnTo>
                  <a:lnTo>
                    <a:pt x="2235" y="751700"/>
                  </a:lnTo>
                  <a:lnTo>
                    <a:pt x="2451" y="751293"/>
                  </a:lnTo>
                  <a:lnTo>
                    <a:pt x="2451" y="750951"/>
                  </a:lnTo>
                  <a:close/>
                </a:path>
                <a:path w="982980" h="970914">
                  <a:moveTo>
                    <a:pt x="38074" y="720483"/>
                  </a:moveTo>
                  <a:lnTo>
                    <a:pt x="37363" y="720483"/>
                  </a:lnTo>
                  <a:lnTo>
                    <a:pt x="37020" y="720547"/>
                  </a:lnTo>
                  <a:lnTo>
                    <a:pt x="36766" y="720725"/>
                  </a:lnTo>
                  <a:lnTo>
                    <a:pt x="36779" y="721258"/>
                  </a:lnTo>
                  <a:lnTo>
                    <a:pt x="36537" y="721448"/>
                  </a:lnTo>
                  <a:lnTo>
                    <a:pt x="37223" y="721347"/>
                  </a:lnTo>
                  <a:lnTo>
                    <a:pt x="37566" y="721321"/>
                  </a:lnTo>
                  <a:lnTo>
                    <a:pt x="38074" y="720483"/>
                  </a:lnTo>
                  <a:close/>
                </a:path>
                <a:path w="982980" h="970914">
                  <a:moveTo>
                    <a:pt x="95656" y="678434"/>
                  </a:moveTo>
                  <a:lnTo>
                    <a:pt x="95580" y="678268"/>
                  </a:lnTo>
                  <a:lnTo>
                    <a:pt x="94894" y="678345"/>
                  </a:lnTo>
                  <a:lnTo>
                    <a:pt x="94564" y="678421"/>
                  </a:lnTo>
                  <a:lnTo>
                    <a:pt x="94373" y="678713"/>
                  </a:lnTo>
                  <a:lnTo>
                    <a:pt x="94221" y="679018"/>
                  </a:lnTo>
                  <a:lnTo>
                    <a:pt x="94107" y="679348"/>
                  </a:lnTo>
                  <a:lnTo>
                    <a:pt x="95072" y="679119"/>
                  </a:lnTo>
                  <a:lnTo>
                    <a:pt x="95656" y="678434"/>
                  </a:lnTo>
                  <a:close/>
                </a:path>
                <a:path w="982980" h="970914">
                  <a:moveTo>
                    <a:pt x="100761" y="686854"/>
                  </a:moveTo>
                  <a:lnTo>
                    <a:pt x="100672" y="686727"/>
                  </a:lnTo>
                  <a:lnTo>
                    <a:pt x="99885" y="687095"/>
                  </a:lnTo>
                  <a:lnTo>
                    <a:pt x="99745" y="687006"/>
                  </a:lnTo>
                  <a:lnTo>
                    <a:pt x="99517" y="687209"/>
                  </a:lnTo>
                  <a:lnTo>
                    <a:pt x="99529" y="687743"/>
                  </a:lnTo>
                  <a:lnTo>
                    <a:pt x="99174" y="688009"/>
                  </a:lnTo>
                  <a:lnTo>
                    <a:pt x="98310" y="688009"/>
                  </a:lnTo>
                  <a:lnTo>
                    <a:pt x="98069" y="688365"/>
                  </a:lnTo>
                  <a:lnTo>
                    <a:pt x="97790" y="689000"/>
                  </a:lnTo>
                  <a:lnTo>
                    <a:pt x="98488" y="688936"/>
                  </a:lnTo>
                  <a:lnTo>
                    <a:pt x="99047" y="688759"/>
                  </a:lnTo>
                  <a:lnTo>
                    <a:pt x="99644" y="688835"/>
                  </a:lnTo>
                  <a:lnTo>
                    <a:pt x="99847" y="688695"/>
                  </a:lnTo>
                  <a:lnTo>
                    <a:pt x="100177" y="688098"/>
                  </a:lnTo>
                  <a:lnTo>
                    <a:pt x="100304" y="687781"/>
                  </a:lnTo>
                  <a:lnTo>
                    <a:pt x="100647" y="687171"/>
                  </a:lnTo>
                  <a:lnTo>
                    <a:pt x="100761" y="686854"/>
                  </a:lnTo>
                  <a:close/>
                </a:path>
                <a:path w="982980" h="970914">
                  <a:moveTo>
                    <a:pt x="110147" y="313778"/>
                  </a:moveTo>
                  <a:lnTo>
                    <a:pt x="109639" y="313321"/>
                  </a:lnTo>
                  <a:lnTo>
                    <a:pt x="109321" y="313105"/>
                  </a:lnTo>
                  <a:lnTo>
                    <a:pt x="108483" y="313436"/>
                  </a:lnTo>
                  <a:lnTo>
                    <a:pt x="108153" y="313397"/>
                  </a:lnTo>
                  <a:lnTo>
                    <a:pt x="107848" y="312826"/>
                  </a:lnTo>
                  <a:lnTo>
                    <a:pt x="107302" y="312712"/>
                  </a:lnTo>
                  <a:lnTo>
                    <a:pt x="106934" y="313093"/>
                  </a:lnTo>
                  <a:lnTo>
                    <a:pt x="106629" y="313067"/>
                  </a:lnTo>
                  <a:lnTo>
                    <a:pt x="107530" y="313804"/>
                  </a:lnTo>
                  <a:lnTo>
                    <a:pt x="108216" y="314274"/>
                  </a:lnTo>
                  <a:lnTo>
                    <a:pt x="109308" y="314020"/>
                  </a:lnTo>
                  <a:lnTo>
                    <a:pt x="110121" y="313867"/>
                  </a:lnTo>
                  <a:close/>
                </a:path>
                <a:path w="982980" h="970914">
                  <a:moveTo>
                    <a:pt x="116878" y="663994"/>
                  </a:moveTo>
                  <a:lnTo>
                    <a:pt x="116535" y="664006"/>
                  </a:lnTo>
                  <a:lnTo>
                    <a:pt x="116192" y="664057"/>
                  </a:lnTo>
                  <a:lnTo>
                    <a:pt x="115811" y="664159"/>
                  </a:lnTo>
                  <a:lnTo>
                    <a:pt x="115468" y="665010"/>
                  </a:lnTo>
                  <a:lnTo>
                    <a:pt x="116370" y="664984"/>
                  </a:lnTo>
                  <a:lnTo>
                    <a:pt x="116611" y="664616"/>
                  </a:lnTo>
                  <a:lnTo>
                    <a:pt x="116763" y="664311"/>
                  </a:lnTo>
                  <a:lnTo>
                    <a:pt x="116878" y="663994"/>
                  </a:lnTo>
                  <a:close/>
                </a:path>
                <a:path w="982980" h="970914">
                  <a:moveTo>
                    <a:pt x="171272" y="635863"/>
                  </a:moveTo>
                  <a:lnTo>
                    <a:pt x="170942" y="635952"/>
                  </a:lnTo>
                  <a:lnTo>
                    <a:pt x="170256" y="636028"/>
                  </a:lnTo>
                  <a:lnTo>
                    <a:pt x="169849" y="636790"/>
                  </a:lnTo>
                  <a:lnTo>
                    <a:pt x="169799" y="636955"/>
                  </a:lnTo>
                  <a:lnTo>
                    <a:pt x="170484" y="636879"/>
                  </a:lnTo>
                  <a:lnTo>
                    <a:pt x="170827" y="636790"/>
                  </a:lnTo>
                  <a:lnTo>
                    <a:pt x="171069" y="636612"/>
                  </a:lnTo>
                  <a:lnTo>
                    <a:pt x="171094" y="636028"/>
                  </a:lnTo>
                  <a:lnTo>
                    <a:pt x="171272" y="635863"/>
                  </a:lnTo>
                  <a:close/>
                </a:path>
                <a:path w="982980" h="970914">
                  <a:moveTo>
                    <a:pt x="189064" y="609168"/>
                  </a:moveTo>
                  <a:lnTo>
                    <a:pt x="188645" y="609193"/>
                  </a:lnTo>
                  <a:lnTo>
                    <a:pt x="188302" y="609244"/>
                  </a:lnTo>
                  <a:lnTo>
                    <a:pt x="187972" y="609333"/>
                  </a:lnTo>
                  <a:lnTo>
                    <a:pt x="187718" y="609523"/>
                  </a:lnTo>
                  <a:lnTo>
                    <a:pt x="187756" y="610057"/>
                  </a:lnTo>
                  <a:lnTo>
                    <a:pt x="187528" y="610260"/>
                  </a:lnTo>
                  <a:lnTo>
                    <a:pt x="188201" y="610133"/>
                  </a:lnTo>
                  <a:lnTo>
                    <a:pt x="188544" y="610095"/>
                  </a:lnTo>
                  <a:lnTo>
                    <a:pt x="189064" y="609168"/>
                  </a:lnTo>
                  <a:close/>
                </a:path>
                <a:path w="982980" h="970914">
                  <a:moveTo>
                    <a:pt x="219976" y="601611"/>
                  </a:moveTo>
                  <a:lnTo>
                    <a:pt x="219875" y="601484"/>
                  </a:lnTo>
                  <a:lnTo>
                    <a:pt x="219100" y="601865"/>
                  </a:lnTo>
                  <a:lnTo>
                    <a:pt x="218948" y="601776"/>
                  </a:lnTo>
                  <a:lnTo>
                    <a:pt x="218681" y="601929"/>
                  </a:lnTo>
                  <a:lnTo>
                    <a:pt x="218173" y="601764"/>
                  </a:lnTo>
                  <a:lnTo>
                    <a:pt x="217932" y="601941"/>
                  </a:lnTo>
                  <a:lnTo>
                    <a:pt x="217601" y="602538"/>
                  </a:lnTo>
                  <a:lnTo>
                    <a:pt x="217462" y="602932"/>
                  </a:lnTo>
                  <a:lnTo>
                    <a:pt x="218465" y="602653"/>
                  </a:lnTo>
                  <a:lnTo>
                    <a:pt x="217995" y="603631"/>
                  </a:lnTo>
                  <a:lnTo>
                    <a:pt x="218744" y="603554"/>
                  </a:lnTo>
                  <a:lnTo>
                    <a:pt x="219075" y="603465"/>
                  </a:lnTo>
                  <a:lnTo>
                    <a:pt x="219405" y="602869"/>
                  </a:lnTo>
                  <a:lnTo>
                    <a:pt x="219519" y="602538"/>
                  </a:lnTo>
                  <a:lnTo>
                    <a:pt x="219849" y="601941"/>
                  </a:lnTo>
                  <a:lnTo>
                    <a:pt x="219976" y="601611"/>
                  </a:lnTo>
                  <a:close/>
                </a:path>
                <a:path w="982980" h="970914">
                  <a:moveTo>
                    <a:pt x="245122" y="342303"/>
                  </a:moveTo>
                  <a:lnTo>
                    <a:pt x="244589" y="341795"/>
                  </a:lnTo>
                  <a:lnTo>
                    <a:pt x="244297" y="341604"/>
                  </a:lnTo>
                  <a:lnTo>
                    <a:pt x="243649" y="341757"/>
                  </a:lnTo>
                  <a:lnTo>
                    <a:pt x="243332" y="341884"/>
                  </a:lnTo>
                  <a:lnTo>
                    <a:pt x="242671" y="342036"/>
                  </a:lnTo>
                  <a:lnTo>
                    <a:pt x="242366" y="342163"/>
                  </a:lnTo>
                  <a:lnTo>
                    <a:pt x="242328" y="342328"/>
                  </a:lnTo>
                  <a:lnTo>
                    <a:pt x="243116" y="342658"/>
                  </a:lnTo>
                  <a:lnTo>
                    <a:pt x="243141" y="342823"/>
                  </a:lnTo>
                  <a:lnTo>
                    <a:pt x="243420" y="342912"/>
                  </a:lnTo>
                  <a:lnTo>
                    <a:pt x="243624" y="343408"/>
                  </a:lnTo>
                  <a:lnTo>
                    <a:pt x="243916" y="343471"/>
                  </a:lnTo>
                  <a:lnTo>
                    <a:pt x="244576" y="343319"/>
                  </a:lnTo>
                  <a:lnTo>
                    <a:pt x="244957" y="343166"/>
                  </a:lnTo>
                  <a:lnTo>
                    <a:pt x="244094" y="342607"/>
                  </a:lnTo>
                  <a:lnTo>
                    <a:pt x="244119" y="342480"/>
                  </a:lnTo>
                  <a:lnTo>
                    <a:pt x="245122" y="342303"/>
                  </a:lnTo>
                  <a:close/>
                </a:path>
                <a:path w="982980" h="970914">
                  <a:moveTo>
                    <a:pt x="280225" y="541629"/>
                  </a:moveTo>
                  <a:lnTo>
                    <a:pt x="279539" y="541718"/>
                  </a:lnTo>
                  <a:lnTo>
                    <a:pt x="279209" y="541794"/>
                  </a:lnTo>
                  <a:lnTo>
                    <a:pt x="278955" y="541985"/>
                  </a:lnTo>
                  <a:lnTo>
                    <a:pt x="278853" y="542632"/>
                  </a:lnTo>
                  <a:lnTo>
                    <a:pt x="279095" y="542632"/>
                  </a:lnTo>
                  <a:lnTo>
                    <a:pt x="279781" y="542556"/>
                  </a:lnTo>
                  <a:lnTo>
                    <a:pt x="280174" y="541794"/>
                  </a:lnTo>
                  <a:lnTo>
                    <a:pt x="280225" y="541629"/>
                  </a:lnTo>
                  <a:close/>
                </a:path>
                <a:path w="982980" h="970914">
                  <a:moveTo>
                    <a:pt x="285965" y="71501"/>
                  </a:moveTo>
                  <a:lnTo>
                    <a:pt x="285927" y="70827"/>
                  </a:lnTo>
                  <a:lnTo>
                    <a:pt x="285851" y="70434"/>
                  </a:lnTo>
                  <a:lnTo>
                    <a:pt x="285026" y="70091"/>
                  </a:lnTo>
                  <a:lnTo>
                    <a:pt x="284810" y="69837"/>
                  </a:lnTo>
                  <a:lnTo>
                    <a:pt x="284988" y="69202"/>
                  </a:lnTo>
                  <a:lnTo>
                    <a:pt x="284683" y="68757"/>
                  </a:lnTo>
                  <a:lnTo>
                    <a:pt x="284149" y="68757"/>
                  </a:lnTo>
                  <a:lnTo>
                    <a:pt x="283959" y="68529"/>
                  </a:lnTo>
                  <a:lnTo>
                    <a:pt x="284073" y="69545"/>
                  </a:lnTo>
                  <a:lnTo>
                    <a:pt x="284175" y="70218"/>
                  </a:lnTo>
                  <a:lnTo>
                    <a:pt x="284175" y="70561"/>
                  </a:lnTo>
                  <a:lnTo>
                    <a:pt x="285203" y="71094"/>
                  </a:lnTo>
                  <a:lnTo>
                    <a:pt x="285889" y="71551"/>
                  </a:lnTo>
                  <a:close/>
                </a:path>
                <a:path w="982980" h="970914">
                  <a:moveTo>
                    <a:pt x="290957" y="78943"/>
                  </a:moveTo>
                  <a:lnTo>
                    <a:pt x="290880" y="77978"/>
                  </a:lnTo>
                  <a:lnTo>
                    <a:pt x="290677" y="77685"/>
                  </a:lnTo>
                  <a:lnTo>
                    <a:pt x="290144" y="77711"/>
                  </a:lnTo>
                  <a:lnTo>
                    <a:pt x="289953" y="77457"/>
                  </a:lnTo>
                  <a:lnTo>
                    <a:pt x="290055" y="78130"/>
                  </a:lnTo>
                  <a:lnTo>
                    <a:pt x="290068" y="78473"/>
                  </a:lnTo>
                  <a:lnTo>
                    <a:pt x="290652" y="78816"/>
                  </a:lnTo>
                  <a:lnTo>
                    <a:pt x="290957" y="78943"/>
                  </a:lnTo>
                  <a:close/>
                </a:path>
                <a:path w="982980" h="970914">
                  <a:moveTo>
                    <a:pt x="294017" y="531012"/>
                  </a:moveTo>
                  <a:lnTo>
                    <a:pt x="292493" y="532028"/>
                  </a:lnTo>
                  <a:lnTo>
                    <a:pt x="292036" y="532955"/>
                  </a:lnTo>
                  <a:lnTo>
                    <a:pt x="293014" y="532853"/>
                  </a:lnTo>
                  <a:lnTo>
                    <a:pt x="293382" y="532180"/>
                  </a:lnTo>
                  <a:lnTo>
                    <a:pt x="293509" y="531863"/>
                  </a:lnTo>
                  <a:lnTo>
                    <a:pt x="294017" y="531012"/>
                  </a:lnTo>
                  <a:close/>
                </a:path>
                <a:path w="982980" h="970914">
                  <a:moveTo>
                    <a:pt x="296621" y="110794"/>
                  </a:moveTo>
                  <a:lnTo>
                    <a:pt x="296583" y="109829"/>
                  </a:lnTo>
                  <a:lnTo>
                    <a:pt x="295948" y="109435"/>
                  </a:lnTo>
                  <a:lnTo>
                    <a:pt x="295630" y="109296"/>
                  </a:lnTo>
                  <a:lnTo>
                    <a:pt x="294830" y="108762"/>
                  </a:lnTo>
                  <a:lnTo>
                    <a:pt x="294792" y="109499"/>
                  </a:lnTo>
                  <a:lnTo>
                    <a:pt x="294843" y="109829"/>
                  </a:lnTo>
                  <a:lnTo>
                    <a:pt x="295414" y="110185"/>
                  </a:lnTo>
                  <a:lnTo>
                    <a:pt x="295732" y="110312"/>
                  </a:lnTo>
                  <a:lnTo>
                    <a:pt x="296621" y="110794"/>
                  </a:lnTo>
                  <a:close/>
                </a:path>
                <a:path w="982980" h="970914">
                  <a:moveTo>
                    <a:pt x="305346" y="124015"/>
                  </a:moveTo>
                  <a:lnTo>
                    <a:pt x="305282" y="123253"/>
                  </a:lnTo>
                  <a:lnTo>
                    <a:pt x="304444" y="122758"/>
                  </a:lnTo>
                  <a:lnTo>
                    <a:pt x="304495" y="123774"/>
                  </a:lnTo>
                  <a:lnTo>
                    <a:pt x="304660" y="124015"/>
                  </a:lnTo>
                  <a:lnTo>
                    <a:pt x="305193" y="124015"/>
                  </a:lnTo>
                  <a:lnTo>
                    <a:pt x="305346" y="124015"/>
                  </a:lnTo>
                  <a:close/>
                </a:path>
                <a:path w="982980" h="970914">
                  <a:moveTo>
                    <a:pt x="305384" y="124269"/>
                  </a:moveTo>
                  <a:lnTo>
                    <a:pt x="305346" y="124028"/>
                  </a:lnTo>
                  <a:lnTo>
                    <a:pt x="305193" y="124028"/>
                  </a:lnTo>
                  <a:lnTo>
                    <a:pt x="305384" y="124269"/>
                  </a:lnTo>
                  <a:close/>
                </a:path>
                <a:path w="982980" h="970914">
                  <a:moveTo>
                    <a:pt x="325551" y="524319"/>
                  </a:moveTo>
                  <a:lnTo>
                    <a:pt x="325221" y="524408"/>
                  </a:lnTo>
                  <a:lnTo>
                    <a:pt x="324535" y="524484"/>
                  </a:lnTo>
                  <a:lnTo>
                    <a:pt x="324205" y="525081"/>
                  </a:lnTo>
                  <a:lnTo>
                    <a:pt x="324078" y="525399"/>
                  </a:lnTo>
                  <a:lnTo>
                    <a:pt x="325056" y="525272"/>
                  </a:lnTo>
                  <a:lnTo>
                    <a:pt x="325348" y="525056"/>
                  </a:lnTo>
                  <a:lnTo>
                    <a:pt x="325310" y="524522"/>
                  </a:lnTo>
                  <a:lnTo>
                    <a:pt x="325551" y="524319"/>
                  </a:lnTo>
                  <a:close/>
                </a:path>
                <a:path w="982980" h="970914">
                  <a:moveTo>
                    <a:pt x="334416" y="517855"/>
                  </a:moveTo>
                  <a:lnTo>
                    <a:pt x="333400" y="518020"/>
                  </a:lnTo>
                  <a:lnTo>
                    <a:pt x="332727" y="518160"/>
                  </a:lnTo>
                  <a:lnTo>
                    <a:pt x="332371" y="518172"/>
                  </a:lnTo>
                  <a:lnTo>
                    <a:pt x="331863" y="519226"/>
                  </a:lnTo>
                  <a:lnTo>
                    <a:pt x="331406" y="519938"/>
                  </a:lnTo>
                  <a:lnTo>
                    <a:pt x="332155" y="519950"/>
                  </a:lnTo>
                  <a:lnTo>
                    <a:pt x="332536" y="519849"/>
                  </a:lnTo>
                  <a:lnTo>
                    <a:pt x="332867" y="518998"/>
                  </a:lnTo>
                  <a:lnTo>
                    <a:pt x="333121" y="518769"/>
                  </a:lnTo>
                  <a:lnTo>
                    <a:pt x="333756" y="518934"/>
                  </a:lnTo>
                  <a:lnTo>
                    <a:pt x="334213" y="518604"/>
                  </a:lnTo>
                  <a:lnTo>
                    <a:pt x="334187" y="518058"/>
                  </a:lnTo>
                  <a:lnTo>
                    <a:pt x="334416" y="517855"/>
                  </a:lnTo>
                  <a:close/>
                </a:path>
                <a:path w="982980" h="970914">
                  <a:moveTo>
                    <a:pt x="360997" y="187210"/>
                  </a:moveTo>
                  <a:lnTo>
                    <a:pt x="360984" y="186474"/>
                  </a:lnTo>
                  <a:lnTo>
                    <a:pt x="360921" y="186143"/>
                  </a:lnTo>
                  <a:lnTo>
                    <a:pt x="360349" y="185775"/>
                  </a:lnTo>
                  <a:lnTo>
                    <a:pt x="359918" y="185585"/>
                  </a:lnTo>
                  <a:lnTo>
                    <a:pt x="359232" y="185115"/>
                  </a:lnTo>
                  <a:lnTo>
                    <a:pt x="359029" y="185242"/>
                  </a:lnTo>
                  <a:lnTo>
                    <a:pt x="359346" y="186029"/>
                  </a:lnTo>
                  <a:lnTo>
                    <a:pt x="359244" y="186169"/>
                  </a:lnTo>
                  <a:lnTo>
                    <a:pt x="359384" y="186436"/>
                  </a:lnTo>
                  <a:lnTo>
                    <a:pt x="359168" y="186931"/>
                  </a:lnTo>
                  <a:lnTo>
                    <a:pt x="359333" y="187185"/>
                  </a:lnTo>
                  <a:lnTo>
                    <a:pt x="359892" y="187540"/>
                  </a:lnTo>
                  <a:lnTo>
                    <a:pt x="360273" y="187706"/>
                  </a:lnTo>
                  <a:lnTo>
                    <a:pt x="360070" y="186702"/>
                  </a:lnTo>
                  <a:lnTo>
                    <a:pt x="360997" y="187210"/>
                  </a:lnTo>
                  <a:close/>
                </a:path>
                <a:path w="982980" h="970914">
                  <a:moveTo>
                    <a:pt x="365239" y="217563"/>
                  </a:moveTo>
                  <a:lnTo>
                    <a:pt x="365163" y="216890"/>
                  </a:lnTo>
                  <a:lnTo>
                    <a:pt x="365163" y="216547"/>
                  </a:lnTo>
                  <a:lnTo>
                    <a:pt x="364286" y="215988"/>
                  </a:lnTo>
                  <a:lnTo>
                    <a:pt x="364274" y="216395"/>
                  </a:lnTo>
                  <a:lnTo>
                    <a:pt x="364299" y="216738"/>
                  </a:lnTo>
                  <a:lnTo>
                    <a:pt x="364363" y="217068"/>
                  </a:lnTo>
                  <a:lnTo>
                    <a:pt x="364528" y="217335"/>
                  </a:lnTo>
                  <a:lnTo>
                    <a:pt x="365061" y="217322"/>
                  </a:lnTo>
                  <a:lnTo>
                    <a:pt x="365239" y="217563"/>
                  </a:lnTo>
                  <a:close/>
                </a:path>
                <a:path w="982980" h="970914">
                  <a:moveTo>
                    <a:pt x="385521" y="374865"/>
                  </a:moveTo>
                  <a:lnTo>
                    <a:pt x="385013" y="374396"/>
                  </a:lnTo>
                  <a:lnTo>
                    <a:pt x="384530" y="374103"/>
                  </a:lnTo>
                  <a:lnTo>
                    <a:pt x="384187" y="373608"/>
                  </a:lnTo>
                  <a:lnTo>
                    <a:pt x="383959" y="373557"/>
                  </a:lnTo>
                  <a:lnTo>
                    <a:pt x="382016" y="374116"/>
                  </a:lnTo>
                  <a:lnTo>
                    <a:pt x="381990" y="374269"/>
                  </a:lnTo>
                  <a:lnTo>
                    <a:pt x="382765" y="374599"/>
                  </a:lnTo>
                  <a:lnTo>
                    <a:pt x="382803" y="374764"/>
                  </a:lnTo>
                  <a:lnTo>
                    <a:pt x="383095" y="374802"/>
                  </a:lnTo>
                  <a:lnTo>
                    <a:pt x="383476" y="374421"/>
                  </a:lnTo>
                  <a:lnTo>
                    <a:pt x="383895" y="374510"/>
                  </a:lnTo>
                  <a:lnTo>
                    <a:pt x="384467" y="375158"/>
                  </a:lnTo>
                  <a:lnTo>
                    <a:pt x="385203" y="374992"/>
                  </a:lnTo>
                  <a:lnTo>
                    <a:pt x="385521" y="374865"/>
                  </a:lnTo>
                  <a:close/>
                </a:path>
                <a:path w="982980" h="970914">
                  <a:moveTo>
                    <a:pt x="390258" y="236397"/>
                  </a:moveTo>
                  <a:lnTo>
                    <a:pt x="390207" y="235369"/>
                  </a:lnTo>
                  <a:lnTo>
                    <a:pt x="390042" y="235127"/>
                  </a:lnTo>
                  <a:lnTo>
                    <a:pt x="389509" y="235115"/>
                  </a:lnTo>
                  <a:lnTo>
                    <a:pt x="389318" y="234886"/>
                  </a:lnTo>
                  <a:lnTo>
                    <a:pt x="389407" y="235902"/>
                  </a:lnTo>
                  <a:lnTo>
                    <a:pt x="390258" y="236397"/>
                  </a:lnTo>
                  <a:close/>
                </a:path>
                <a:path w="982980" h="970914">
                  <a:moveTo>
                    <a:pt x="414324" y="290283"/>
                  </a:moveTo>
                  <a:lnTo>
                    <a:pt x="413981" y="290042"/>
                  </a:lnTo>
                  <a:lnTo>
                    <a:pt x="413689" y="289877"/>
                  </a:lnTo>
                  <a:lnTo>
                    <a:pt x="413372" y="289750"/>
                  </a:lnTo>
                  <a:lnTo>
                    <a:pt x="413372" y="290093"/>
                  </a:lnTo>
                  <a:lnTo>
                    <a:pt x="413397" y="290423"/>
                  </a:lnTo>
                  <a:lnTo>
                    <a:pt x="413473" y="290804"/>
                  </a:lnTo>
                  <a:lnTo>
                    <a:pt x="414299" y="291172"/>
                  </a:lnTo>
                  <a:lnTo>
                    <a:pt x="414324" y="290283"/>
                  </a:lnTo>
                  <a:close/>
                </a:path>
                <a:path w="982980" h="970914">
                  <a:moveTo>
                    <a:pt x="427304" y="312801"/>
                  </a:moveTo>
                  <a:lnTo>
                    <a:pt x="427037" y="311823"/>
                  </a:lnTo>
                  <a:lnTo>
                    <a:pt x="426402" y="311226"/>
                  </a:lnTo>
                  <a:lnTo>
                    <a:pt x="426237" y="311289"/>
                  </a:lnTo>
                  <a:lnTo>
                    <a:pt x="426275" y="311962"/>
                  </a:lnTo>
                  <a:lnTo>
                    <a:pt x="426326" y="312305"/>
                  </a:lnTo>
                  <a:lnTo>
                    <a:pt x="426605" y="312496"/>
                  </a:lnTo>
                  <a:lnTo>
                    <a:pt x="426897" y="312661"/>
                  </a:lnTo>
                  <a:lnTo>
                    <a:pt x="427215" y="312788"/>
                  </a:lnTo>
                  <a:close/>
                </a:path>
                <a:path w="982980" h="970914">
                  <a:moveTo>
                    <a:pt x="436956" y="309460"/>
                  </a:moveTo>
                  <a:lnTo>
                    <a:pt x="436930" y="308787"/>
                  </a:lnTo>
                  <a:lnTo>
                    <a:pt x="436791" y="308229"/>
                  </a:lnTo>
                  <a:lnTo>
                    <a:pt x="436892" y="307644"/>
                  </a:lnTo>
                  <a:lnTo>
                    <a:pt x="436765" y="307441"/>
                  </a:lnTo>
                  <a:lnTo>
                    <a:pt x="436194" y="307086"/>
                  </a:lnTo>
                  <a:lnTo>
                    <a:pt x="435762" y="306895"/>
                  </a:lnTo>
                  <a:lnTo>
                    <a:pt x="435063" y="306425"/>
                  </a:lnTo>
                  <a:lnTo>
                    <a:pt x="434873" y="306565"/>
                  </a:lnTo>
                  <a:lnTo>
                    <a:pt x="435190" y="307352"/>
                  </a:lnTo>
                  <a:lnTo>
                    <a:pt x="435089" y="307492"/>
                  </a:lnTo>
                  <a:lnTo>
                    <a:pt x="435279" y="307721"/>
                  </a:lnTo>
                  <a:lnTo>
                    <a:pt x="435813" y="307721"/>
                  </a:lnTo>
                  <a:lnTo>
                    <a:pt x="436054" y="308076"/>
                  </a:lnTo>
                  <a:lnTo>
                    <a:pt x="436003" y="308927"/>
                  </a:lnTo>
                  <a:lnTo>
                    <a:pt x="436651" y="309333"/>
                  </a:lnTo>
                  <a:lnTo>
                    <a:pt x="436956" y="309460"/>
                  </a:lnTo>
                  <a:close/>
                </a:path>
                <a:path w="982980" h="970914">
                  <a:moveTo>
                    <a:pt x="495058" y="925436"/>
                  </a:moveTo>
                  <a:lnTo>
                    <a:pt x="494690" y="924585"/>
                  </a:lnTo>
                  <a:lnTo>
                    <a:pt x="494258" y="925131"/>
                  </a:lnTo>
                  <a:lnTo>
                    <a:pt x="494118" y="925423"/>
                  </a:lnTo>
                  <a:lnTo>
                    <a:pt x="494106" y="925715"/>
                  </a:lnTo>
                  <a:lnTo>
                    <a:pt x="494538" y="926007"/>
                  </a:lnTo>
                  <a:lnTo>
                    <a:pt x="494563" y="926299"/>
                  </a:lnTo>
                  <a:lnTo>
                    <a:pt x="494880" y="925715"/>
                  </a:lnTo>
                  <a:lnTo>
                    <a:pt x="495058" y="925436"/>
                  </a:lnTo>
                  <a:close/>
                </a:path>
                <a:path w="982980" h="970914">
                  <a:moveTo>
                    <a:pt x="495998" y="858164"/>
                  </a:moveTo>
                  <a:lnTo>
                    <a:pt x="495820" y="858075"/>
                  </a:lnTo>
                  <a:lnTo>
                    <a:pt x="495706" y="857338"/>
                  </a:lnTo>
                  <a:lnTo>
                    <a:pt x="495528" y="857288"/>
                  </a:lnTo>
                  <a:lnTo>
                    <a:pt x="495185" y="857846"/>
                  </a:lnTo>
                  <a:lnTo>
                    <a:pt x="495046" y="858151"/>
                  </a:lnTo>
                  <a:lnTo>
                    <a:pt x="495325" y="858748"/>
                  </a:lnTo>
                  <a:lnTo>
                    <a:pt x="495503" y="859015"/>
                  </a:lnTo>
                  <a:lnTo>
                    <a:pt x="495896" y="858164"/>
                  </a:lnTo>
                  <a:close/>
                </a:path>
                <a:path w="982980" h="970914">
                  <a:moveTo>
                    <a:pt x="497395" y="834136"/>
                  </a:moveTo>
                  <a:lnTo>
                    <a:pt x="497243" y="833742"/>
                  </a:lnTo>
                  <a:lnTo>
                    <a:pt x="496900" y="833183"/>
                  </a:lnTo>
                  <a:lnTo>
                    <a:pt x="496392" y="834072"/>
                  </a:lnTo>
                  <a:lnTo>
                    <a:pt x="496874" y="834821"/>
                  </a:lnTo>
                  <a:lnTo>
                    <a:pt x="497395" y="834136"/>
                  </a:lnTo>
                  <a:close/>
                </a:path>
                <a:path w="982980" h="970914">
                  <a:moveTo>
                    <a:pt x="497433" y="748741"/>
                  </a:moveTo>
                  <a:lnTo>
                    <a:pt x="497014" y="747826"/>
                  </a:lnTo>
                  <a:lnTo>
                    <a:pt x="496773" y="748157"/>
                  </a:lnTo>
                  <a:lnTo>
                    <a:pt x="496481" y="748741"/>
                  </a:lnTo>
                  <a:lnTo>
                    <a:pt x="496481" y="749033"/>
                  </a:lnTo>
                  <a:lnTo>
                    <a:pt x="496925" y="749312"/>
                  </a:lnTo>
                  <a:lnTo>
                    <a:pt x="496938" y="749604"/>
                  </a:lnTo>
                  <a:lnTo>
                    <a:pt x="497243" y="749020"/>
                  </a:lnTo>
                  <a:lnTo>
                    <a:pt x="497433" y="748741"/>
                  </a:lnTo>
                  <a:close/>
                </a:path>
                <a:path w="982980" h="970914">
                  <a:moveTo>
                    <a:pt x="497967" y="626516"/>
                  </a:moveTo>
                  <a:lnTo>
                    <a:pt x="497649" y="625868"/>
                  </a:lnTo>
                  <a:lnTo>
                    <a:pt x="497459" y="625602"/>
                  </a:lnTo>
                  <a:lnTo>
                    <a:pt x="497065" y="624738"/>
                  </a:lnTo>
                  <a:lnTo>
                    <a:pt x="496633" y="625309"/>
                  </a:lnTo>
                  <a:lnTo>
                    <a:pt x="496506" y="625614"/>
                  </a:lnTo>
                  <a:lnTo>
                    <a:pt x="496798" y="626198"/>
                  </a:lnTo>
                  <a:lnTo>
                    <a:pt x="496989" y="626465"/>
                  </a:lnTo>
                  <a:lnTo>
                    <a:pt x="497484" y="627316"/>
                  </a:lnTo>
                  <a:lnTo>
                    <a:pt x="497967" y="626516"/>
                  </a:lnTo>
                  <a:close/>
                </a:path>
                <a:path w="982980" h="970914">
                  <a:moveTo>
                    <a:pt x="498081" y="641946"/>
                  </a:moveTo>
                  <a:lnTo>
                    <a:pt x="497636" y="641096"/>
                  </a:lnTo>
                  <a:lnTo>
                    <a:pt x="497420" y="641362"/>
                  </a:lnTo>
                  <a:lnTo>
                    <a:pt x="497141" y="641946"/>
                  </a:lnTo>
                  <a:lnTo>
                    <a:pt x="497141" y="642251"/>
                  </a:lnTo>
                  <a:lnTo>
                    <a:pt x="497598" y="642518"/>
                  </a:lnTo>
                  <a:lnTo>
                    <a:pt x="497624" y="642810"/>
                  </a:lnTo>
                  <a:lnTo>
                    <a:pt x="497890" y="642251"/>
                  </a:lnTo>
                  <a:lnTo>
                    <a:pt x="498081" y="641946"/>
                  </a:lnTo>
                  <a:close/>
                </a:path>
                <a:path w="982980" h="970914">
                  <a:moveTo>
                    <a:pt x="502691" y="968921"/>
                  </a:moveTo>
                  <a:lnTo>
                    <a:pt x="502513" y="968654"/>
                  </a:lnTo>
                  <a:lnTo>
                    <a:pt x="502094" y="968159"/>
                  </a:lnTo>
                  <a:lnTo>
                    <a:pt x="501942" y="968184"/>
                  </a:lnTo>
                  <a:lnTo>
                    <a:pt x="501904" y="968997"/>
                  </a:lnTo>
                  <a:lnTo>
                    <a:pt x="501764" y="969086"/>
                  </a:lnTo>
                  <a:lnTo>
                    <a:pt x="501700" y="968921"/>
                  </a:lnTo>
                  <a:lnTo>
                    <a:pt x="501180" y="968451"/>
                  </a:lnTo>
                  <a:lnTo>
                    <a:pt x="501154" y="968654"/>
                  </a:lnTo>
                  <a:lnTo>
                    <a:pt x="500849" y="968921"/>
                  </a:lnTo>
                  <a:lnTo>
                    <a:pt x="500824" y="969251"/>
                  </a:lnTo>
                  <a:lnTo>
                    <a:pt x="501421" y="970013"/>
                  </a:lnTo>
                  <a:lnTo>
                    <a:pt x="501929" y="970788"/>
                  </a:lnTo>
                  <a:lnTo>
                    <a:pt x="502170" y="970483"/>
                  </a:lnTo>
                  <a:lnTo>
                    <a:pt x="502272" y="970165"/>
                  </a:lnTo>
                  <a:lnTo>
                    <a:pt x="502348" y="969848"/>
                  </a:lnTo>
                  <a:lnTo>
                    <a:pt x="502500" y="969556"/>
                  </a:lnTo>
                  <a:lnTo>
                    <a:pt x="502653" y="969086"/>
                  </a:lnTo>
                  <a:lnTo>
                    <a:pt x="502691" y="968921"/>
                  </a:lnTo>
                  <a:close/>
                </a:path>
                <a:path w="982980" h="970914">
                  <a:moveTo>
                    <a:pt x="506399" y="860107"/>
                  </a:moveTo>
                  <a:lnTo>
                    <a:pt x="506133" y="859510"/>
                  </a:lnTo>
                  <a:lnTo>
                    <a:pt x="505879" y="859116"/>
                  </a:lnTo>
                  <a:lnTo>
                    <a:pt x="505561" y="858354"/>
                  </a:lnTo>
                  <a:lnTo>
                    <a:pt x="505320" y="858354"/>
                  </a:lnTo>
                  <a:lnTo>
                    <a:pt x="505155" y="859155"/>
                  </a:lnTo>
                  <a:lnTo>
                    <a:pt x="504990" y="859205"/>
                  </a:lnTo>
                  <a:lnTo>
                    <a:pt x="505028" y="859497"/>
                  </a:lnTo>
                  <a:lnTo>
                    <a:pt x="505460" y="859790"/>
                  </a:lnTo>
                  <a:lnTo>
                    <a:pt x="505447" y="860209"/>
                  </a:lnTo>
                  <a:lnTo>
                    <a:pt x="504939" y="860856"/>
                  </a:lnTo>
                  <a:lnTo>
                    <a:pt x="505231" y="861529"/>
                  </a:lnTo>
                  <a:lnTo>
                    <a:pt x="505421" y="861809"/>
                  </a:lnTo>
                  <a:lnTo>
                    <a:pt x="505777" y="861263"/>
                  </a:lnTo>
                  <a:lnTo>
                    <a:pt x="505980" y="860742"/>
                  </a:lnTo>
                  <a:lnTo>
                    <a:pt x="506399" y="860336"/>
                  </a:lnTo>
                  <a:lnTo>
                    <a:pt x="506399" y="860107"/>
                  </a:lnTo>
                  <a:close/>
                </a:path>
                <a:path w="982980" h="970914">
                  <a:moveTo>
                    <a:pt x="507860" y="776973"/>
                  </a:moveTo>
                  <a:lnTo>
                    <a:pt x="507415" y="776681"/>
                  </a:lnTo>
                  <a:lnTo>
                    <a:pt x="507390" y="776389"/>
                  </a:lnTo>
                  <a:lnTo>
                    <a:pt x="507085" y="776973"/>
                  </a:lnTo>
                  <a:lnTo>
                    <a:pt x="506907" y="777252"/>
                  </a:lnTo>
                  <a:lnTo>
                    <a:pt x="507326" y="778116"/>
                  </a:lnTo>
                  <a:lnTo>
                    <a:pt x="507707" y="777557"/>
                  </a:lnTo>
                  <a:lnTo>
                    <a:pt x="507847" y="777265"/>
                  </a:lnTo>
                  <a:lnTo>
                    <a:pt x="507860" y="776973"/>
                  </a:lnTo>
                  <a:close/>
                </a:path>
                <a:path w="982980" h="970914">
                  <a:moveTo>
                    <a:pt x="508368" y="272275"/>
                  </a:moveTo>
                  <a:lnTo>
                    <a:pt x="508215" y="272173"/>
                  </a:lnTo>
                  <a:lnTo>
                    <a:pt x="508203" y="271411"/>
                  </a:lnTo>
                  <a:lnTo>
                    <a:pt x="508025" y="271348"/>
                  </a:lnTo>
                  <a:lnTo>
                    <a:pt x="507606" y="271868"/>
                  </a:lnTo>
                  <a:lnTo>
                    <a:pt x="507428" y="272148"/>
                  </a:lnTo>
                  <a:lnTo>
                    <a:pt x="507631" y="272796"/>
                  </a:lnTo>
                  <a:lnTo>
                    <a:pt x="507771" y="273088"/>
                  </a:lnTo>
                  <a:lnTo>
                    <a:pt x="508279" y="272275"/>
                  </a:lnTo>
                  <a:close/>
                </a:path>
                <a:path w="982980" h="970914">
                  <a:moveTo>
                    <a:pt x="510146" y="588975"/>
                  </a:moveTo>
                  <a:lnTo>
                    <a:pt x="509638" y="588264"/>
                  </a:lnTo>
                  <a:lnTo>
                    <a:pt x="509600" y="587946"/>
                  </a:lnTo>
                  <a:lnTo>
                    <a:pt x="510095" y="587527"/>
                  </a:lnTo>
                  <a:lnTo>
                    <a:pt x="510082" y="587006"/>
                  </a:lnTo>
                  <a:lnTo>
                    <a:pt x="509625" y="586727"/>
                  </a:lnTo>
                  <a:lnTo>
                    <a:pt x="509587" y="586435"/>
                  </a:lnTo>
                  <a:lnTo>
                    <a:pt x="509066" y="587438"/>
                  </a:lnTo>
                  <a:lnTo>
                    <a:pt x="508774" y="588200"/>
                  </a:lnTo>
                  <a:lnTo>
                    <a:pt x="509257" y="589165"/>
                  </a:lnTo>
                  <a:lnTo>
                    <a:pt x="509574" y="589902"/>
                  </a:lnTo>
                  <a:lnTo>
                    <a:pt x="510006" y="589330"/>
                  </a:lnTo>
                  <a:lnTo>
                    <a:pt x="510146" y="588975"/>
                  </a:lnTo>
                  <a:close/>
                </a:path>
                <a:path w="982980" h="970914">
                  <a:moveTo>
                    <a:pt x="510311" y="597369"/>
                  </a:moveTo>
                  <a:lnTo>
                    <a:pt x="509841" y="597103"/>
                  </a:lnTo>
                  <a:lnTo>
                    <a:pt x="509828" y="596811"/>
                  </a:lnTo>
                  <a:lnTo>
                    <a:pt x="509536" y="597408"/>
                  </a:lnTo>
                  <a:lnTo>
                    <a:pt x="509358" y="597687"/>
                  </a:lnTo>
                  <a:lnTo>
                    <a:pt x="509676" y="598258"/>
                  </a:lnTo>
                  <a:lnTo>
                    <a:pt x="509854" y="598538"/>
                  </a:lnTo>
                  <a:lnTo>
                    <a:pt x="510311" y="597712"/>
                  </a:lnTo>
                  <a:lnTo>
                    <a:pt x="510311" y="597369"/>
                  </a:lnTo>
                  <a:close/>
                </a:path>
                <a:path w="982980" h="970914">
                  <a:moveTo>
                    <a:pt x="510717" y="722033"/>
                  </a:moveTo>
                  <a:lnTo>
                    <a:pt x="510451" y="721448"/>
                  </a:lnTo>
                  <a:lnTo>
                    <a:pt x="510197" y="721055"/>
                  </a:lnTo>
                  <a:lnTo>
                    <a:pt x="509879" y="720305"/>
                  </a:lnTo>
                  <a:lnTo>
                    <a:pt x="509638" y="720305"/>
                  </a:lnTo>
                  <a:lnTo>
                    <a:pt x="509460" y="721118"/>
                  </a:lnTo>
                  <a:lnTo>
                    <a:pt x="509308" y="721169"/>
                  </a:lnTo>
                  <a:lnTo>
                    <a:pt x="509270" y="721461"/>
                  </a:lnTo>
                  <a:lnTo>
                    <a:pt x="508825" y="721741"/>
                  </a:lnTo>
                  <a:lnTo>
                    <a:pt x="508825" y="722033"/>
                  </a:lnTo>
                  <a:lnTo>
                    <a:pt x="509092" y="722630"/>
                  </a:lnTo>
                  <a:lnTo>
                    <a:pt x="509320" y="722947"/>
                  </a:lnTo>
                  <a:lnTo>
                    <a:pt x="509701" y="722033"/>
                  </a:lnTo>
                  <a:lnTo>
                    <a:pt x="509828" y="722033"/>
                  </a:lnTo>
                  <a:lnTo>
                    <a:pt x="510197" y="722934"/>
                  </a:lnTo>
                  <a:lnTo>
                    <a:pt x="510578" y="722337"/>
                  </a:lnTo>
                  <a:lnTo>
                    <a:pt x="510717" y="722033"/>
                  </a:lnTo>
                  <a:close/>
                </a:path>
                <a:path w="982980" h="970914">
                  <a:moveTo>
                    <a:pt x="512965" y="248094"/>
                  </a:moveTo>
                  <a:lnTo>
                    <a:pt x="512876" y="247688"/>
                  </a:lnTo>
                  <a:lnTo>
                    <a:pt x="512762" y="247370"/>
                  </a:lnTo>
                  <a:lnTo>
                    <a:pt x="512610" y="247078"/>
                  </a:lnTo>
                  <a:lnTo>
                    <a:pt x="511987" y="247904"/>
                  </a:lnTo>
                  <a:lnTo>
                    <a:pt x="512356" y="248729"/>
                  </a:lnTo>
                  <a:lnTo>
                    <a:pt x="512965" y="248094"/>
                  </a:lnTo>
                  <a:close/>
                </a:path>
                <a:path w="982980" h="970914">
                  <a:moveTo>
                    <a:pt x="518464" y="275450"/>
                  </a:moveTo>
                  <a:lnTo>
                    <a:pt x="518274" y="274815"/>
                  </a:lnTo>
                  <a:lnTo>
                    <a:pt x="518121" y="274510"/>
                  </a:lnTo>
                  <a:lnTo>
                    <a:pt x="517931" y="273875"/>
                  </a:lnTo>
                  <a:lnTo>
                    <a:pt x="517779" y="273583"/>
                  </a:lnTo>
                  <a:lnTo>
                    <a:pt x="517626" y="273558"/>
                  </a:lnTo>
                  <a:lnTo>
                    <a:pt x="517347" y="274345"/>
                  </a:lnTo>
                  <a:lnTo>
                    <a:pt x="517182" y="274383"/>
                  </a:lnTo>
                  <a:lnTo>
                    <a:pt x="517169" y="274675"/>
                  </a:lnTo>
                  <a:lnTo>
                    <a:pt x="517563" y="275031"/>
                  </a:lnTo>
                  <a:lnTo>
                    <a:pt x="517499" y="275437"/>
                  </a:lnTo>
                  <a:lnTo>
                    <a:pt x="516902" y="276034"/>
                  </a:lnTo>
                  <a:lnTo>
                    <a:pt x="517004" y="276453"/>
                  </a:lnTo>
                  <a:lnTo>
                    <a:pt x="517271" y="277063"/>
                  </a:lnTo>
                  <a:lnTo>
                    <a:pt x="517690" y="276542"/>
                  </a:lnTo>
                  <a:lnTo>
                    <a:pt x="517956" y="276047"/>
                  </a:lnTo>
                  <a:lnTo>
                    <a:pt x="518426" y="275678"/>
                  </a:lnTo>
                  <a:lnTo>
                    <a:pt x="518464" y="275450"/>
                  </a:lnTo>
                  <a:close/>
                </a:path>
                <a:path w="982980" h="970914">
                  <a:moveTo>
                    <a:pt x="524865" y="161620"/>
                  </a:moveTo>
                  <a:lnTo>
                    <a:pt x="524586" y="160629"/>
                  </a:lnTo>
                  <a:lnTo>
                    <a:pt x="524306" y="160921"/>
                  </a:lnTo>
                  <a:lnTo>
                    <a:pt x="524103" y="161188"/>
                  </a:lnTo>
                  <a:lnTo>
                    <a:pt x="523925" y="161480"/>
                  </a:lnTo>
                  <a:lnTo>
                    <a:pt x="523875" y="161772"/>
                  </a:lnTo>
                  <a:lnTo>
                    <a:pt x="524281" y="162115"/>
                  </a:lnTo>
                  <a:lnTo>
                    <a:pt x="524256" y="162420"/>
                  </a:lnTo>
                  <a:lnTo>
                    <a:pt x="524649" y="161874"/>
                  </a:lnTo>
                  <a:lnTo>
                    <a:pt x="524865" y="161620"/>
                  </a:lnTo>
                  <a:close/>
                </a:path>
                <a:path w="982980" h="970914">
                  <a:moveTo>
                    <a:pt x="531228" y="191630"/>
                  </a:moveTo>
                  <a:lnTo>
                    <a:pt x="530834" y="191274"/>
                  </a:lnTo>
                  <a:lnTo>
                    <a:pt x="530847" y="190982"/>
                  </a:lnTo>
                  <a:lnTo>
                    <a:pt x="530669" y="191262"/>
                  </a:lnTo>
                  <a:lnTo>
                    <a:pt x="530364" y="191630"/>
                  </a:lnTo>
                  <a:lnTo>
                    <a:pt x="530466" y="192468"/>
                  </a:lnTo>
                  <a:lnTo>
                    <a:pt x="530580" y="192722"/>
                  </a:lnTo>
                  <a:lnTo>
                    <a:pt x="530796" y="192468"/>
                  </a:lnTo>
                  <a:lnTo>
                    <a:pt x="531177" y="191922"/>
                  </a:lnTo>
                  <a:lnTo>
                    <a:pt x="531228" y="191630"/>
                  </a:lnTo>
                  <a:close/>
                </a:path>
                <a:path w="982980" h="970914">
                  <a:moveTo>
                    <a:pt x="541832" y="136550"/>
                  </a:moveTo>
                  <a:lnTo>
                    <a:pt x="541642" y="135902"/>
                  </a:lnTo>
                  <a:lnTo>
                    <a:pt x="541489" y="135610"/>
                  </a:lnTo>
                  <a:lnTo>
                    <a:pt x="541312" y="134975"/>
                  </a:lnTo>
                  <a:lnTo>
                    <a:pt x="541159" y="134670"/>
                  </a:lnTo>
                  <a:lnTo>
                    <a:pt x="541007" y="134645"/>
                  </a:lnTo>
                  <a:lnTo>
                    <a:pt x="540727" y="135432"/>
                  </a:lnTo>
                  <a:lnTo>
                    <a:pt x="540562" y="135458"/>
                  </a:lnTo>
                  <a:lnTo>
                    <a:pt x="540486" y="135750"/>
                  </a:lnTo>
                  <a:lnTo>
                    <a:pt x="539991" y="135978"/>
                  </a:lnTo>
                  <a:lnTo>
                    <a:pt x="539953" y="136258"/>
                  </a:lnTo>
                  <a:lnTo>
                    <a:pt x="540131" y="136906"/>
                  </a:lnTo>
                  <a:lnTo>
                    <a:pt x="540321" y="137261"/>
                  </a:lnTo>
                  <a:lnTo>
                    <a:pt x="540816" y="136398"/>
                  </a:lnTo>
                  <a:lnTo>
                    <a:pt x="540943" y="136410"/>
                  </a:lnTo>
                  <a:lnTo>
                    <a:pt x="541185" y="137388"/>
                  </a:lnTo>
                  <a:lnTo>
                    <a:pt x="541655" y="136829"/>
                  </a:lnTo>
                  <a:lnTo>
                    <a:pt x="541832" y="136550"/>
                  </a:lnTo>
                  <a:close/>
                </a:path>
                <a:path w="982980" h="970914">
                  <a:moveTo>
                    <a:pt x="542124" y="53771"/>
                  </a:moveTo>
                  <a:lnTo>
                    <a:pt x="541909" y="53086"/>
                  </a:lnTo>
                  <a:lnTo>
                    <a:pt x="541807" y="52832"/>
                  </a:lnTo>
                  <a:lnTo>
                    <a:pt x="541578" y="53086"/>
                  </a:lnTo>
                  <a:lnTo>
                    <a:pt x="541197" y="53632"/>
                  </a:lnTo>
                  <a:lnTo>
                    <a:pt x="541261" y="54025"/>
                  </a:lnTo>
                  <a:lnTo>
                    <a:pt x="541553" y="54279"/>
                  </a:lnTo>
                  <a:lnTo>
                    <a:pt x="541528" y="54571"/>
                  </a:lnTo>
                  <a:lnTo>
                    <a:pt x="541705" y="54292"/>
                  </a:lnTo>
                  <a:lnTo>
                    <a:pt x="542124" y="53771"/>
                  </a:lnTo>
                  <a:close/>
                </a:path>
                <a:path w="982980" h="970914">
                  <a:moveTo>
                    <a:pt x="544677" y="38201"/>
                  </a:moveTo>
                  <a:lnTo>
                    <a:pt x="544474" y="37490"/>
                  </a:lnTo>
                  <a:lnTo>
                    <a:pt x="544334" y="37185"/>
                  </a:lnTo>
                  <a:lnTo>
                    <a:pt x="544093" y="36258"/>
                  </a:lnTo>
                  <a:lnTo>
                    <a:pt x="543585" y="36753"/>
                  </a:lnTo>
                  <a:lnTo>
                    <a:pt x="543394" y="37045"/>
                  </a:lnTo>
                  <a:lnTo>
                    <a:pt x="543585" y="37680"/>
                  </a:lnTo>
                  <a:lnTo>
                    <a:pt x="543725" y="37985"/>
                  </a:lnTo>
                  <a:lnTo>
                    <a:pt x="544055" y="38925"/>
                  </a:lnTo>
                  <a:lnTo>
                    <a:pt x="544677" y="38201"/>
                  </a:lnTo>
                  <a:close/>
                </a:path>
                <a:path w="982980" h="970914">
                  <a:moveTo>
                    <a:pt x="562051" y="11074"/>
                  </a:moveTo>
                  <a:lnTo>
                    <a:pt x="561632" y="10731"/>
                  </a:lnTo>
                  <a:lnTo>
                    <a:pt x="561670" y="10439"/>
                  </a:lnTo>
                  <a:lnTo>
                    <a:pt x="561276" y="10985"/>
                  </a:lnTo>
                  <a:lnTo>
                    <a:pt x="561060" y="11226"/>
                  </a:lnTo>
                  <a:lnTo>
                    <a:pt x="561251" y="11861"/>
                  </a:lnTo>
                  <a:lnTo>
                    <a:pt x="561390" y="12166"/>
                  </a:lnTo>
                  <a:lnTo>
                    <a:pt x="561987" y="11430"/>
                  </a:lnTo>
                  <a:lnTo>
                    <a:pt x="562051" y="11074"/>
                  </a:lnTo>
                  <a:close/>
                </a:path>
                <a:path w="982980" h="970914">
                  <a:moveTo>
                    <a:pt x="563740" y="660"/>
                  </a:moveTo>
                  <a:lnTo>
                    <a:pt x="563346" y="292"/>
                  </a:lnTo>
                  <a:lnTo>
                    <a:pt x="563359" y="0"/>
                  </a:lnTo>
                  <a:lnTo>
                    <a:pt x="562660" y="914"/>
                  </a:lnTo>
                  <a:lnTo>
                    <a:pt x="562229" y="1612"/>
                  </a:lnTo>
                  <a:lnTo>
                    <a:pt x="562521" y="2667"/>
                  </a:lnTo>
                  <a:lnTo>
                    <a:pt x="562711" y="3467"/>
                  </a:lnTo>
                  <a:lnTo>
                    <a:pt x="563232" y="2971"/>
                  </a:lnTo>
                  <a:lnTo>
                    <a:pt x="563435" y="2641"/>
                  </a:lnTo>
                  <a:lnTo>
                    <a:pt x="563079" y="1841"/>
                  </a:lnTo>
                  <a:lnTo>
                    <a:pt x="563092" y="1511"/>
                  </a:lnTo>
                  <a:lnTo>
                    <a:pt x="563651" y="1181"/>
                  </a:lnTo>
                  <a:lnTo>
                    <a:pt x="563740" y="660"/>
                  </a:lnTo>
                  <a:close/>
                </a:path>
                <a:path w="982980" h="970914">
                  <a:moveTo>
                    <a:pt x="641667" y="529971"/>
                  </a:moveTo>
                  <a:lnTo>
                    <a:pt x="641515" y="529323"/>
                  </a:lnTo>
                  <a:lnTo>
                    <a:pt x="641375" y="528980"/>
                  </a:lnTo>
                  <a:lnTo>
                    <a:pt x="640524" y="528789"/>
                  </a:lnTo>
                  <a:lnTo>
                    <a:pt x="640270" y="528586"/>
                  </a:lnTo>
                  <a:lnTo>
                    <a:pt x="640359" y="527951"/>
                  </a:lnTo>
                  <a:lnTo>
                    <a:pt x="639978" y="527570"/>
                  </a:lnTo>
                  <a:lnTo>
                    <a:pt x="639470" y="527672"/>
                  </a:lnTo>
                  <a:lnTo>
                    <a:pt x="639241" y="527494"/>
                  </a:lnTo>
                  <a:lnTo>
                    <a:pt x="639508" y="528447"/>
                  </a:lnTo>
                  <a:lnTo>
                    <a:pt x="639724" y="529082"/>
                  </a:lnTo>
                  <a:lnTo>
                    <a:pt x="639775" y="529399"/>
                  </a:lnTo>
                  <a:lnTo>
                    <a:pt x="640854" y="529729"/>
                  </a:lnTo>
                  <a:lnTo>
                    <a:pt x="641591" y="530034"/>
                  </a:lnTo>
                  <a:close/>
                </a:path>
                <a:path w="982980" h="970914">
                  <a:moveTo>
                    <a:pt x="647687" y="282702"/>
                  </a:moveTo>
                  <a:lnTo>
                    <a:pt x="646963" y="282651"/>
                  </a:lnTo>
                  <a:lnTo>
                    <a:pt x="646582" y="282740"/>
                  </a:lnTo>
                  <a:lnTo>
                    <a:pt x="646226" y="283552"/>
                  </a:lnTo>
                  <a:lnTo>
                    <a:pt x="645972" y="283768"/>
                  </a:lnTo>
                  <a:lnTo>
                    <a:pt x="645350" y="283591"/>
                  </a:lnTo>
                  <a:lnTo>
                    <a:pt x="644906" y="283895"/>
                  </a:lnTo>
                  <a:lnTo>
                    <a:pt x="644906" y="284429"/>
                  </a:lnTo>
                  <a:lnTo>
                    <a:pt x="644677" y="284619"/>
                  </a:lnTo>
                  <a:lnTo>
                    <a:pt x="645680" y="284505"/>
                  </a:lnTo>
                  <a:lnTo>
                    <a:pt x="646353" y="284403"/>
                  </a:lnTo>
                  <a:lnTo>
                    <a:pt x="646696" y="284403"/>
                  </a:lnTo>
                  <a:lnTo>
                    <a:pt x="647230" y="283387"/>
                  </a:lnTo>
                  <a:lnTo>
                    <a:pt x="647687" y="282702"/>
                  </a:lnTo>
                  <a:close/>
                </a:path>
                <a:path w="982980" h="970914">
                  <a:moveTo>
                    <a:pt x="647700" y="536194"/>
                  </a:moveTo>
                  <a:lnTo>
                    <a:pt x="647471" y="535266"/>
                  </a:lnTo>
                  <a:lnTo>
                    <a:pt x="647230" y="535025"/>
                  </a:lnTo>
                  <a:lnTo>
                    <a:pt x="646709" y="535152"/>
                  </a:lnTo>
                  <a:lnTo>
                    <a:pt x="646493" y="534949"/>
                  </a:lnTo>
                  <a:lnTo>
                    <a:pt x="646607" y="535254"/>
                  </a:lnTo>
                  <a:lnTo>
                    <a:pt x="646696" y="535571"/>
                  </a:lnTo>
                  <a:lnTo>
                    <a:pt x="646760" y="535901"/>
                  </a:lnTo>
                  <a:lnTo>
                    <a:pt x="647382" y="536117"/>
                  </a:lnTo>
                  <a:lnTo>
                    <a:pt x="647700" y="536194"/>
                  </a:lnTo>
                  <a:close/>
                </a:path>
                <a:path w="982980" h="970914">
                  <a:moveTo>
                    <a:pt x="655066" y="277622"/>
                  </a:moveTo>
                  <a:lnTo>
                    <a:pt x="654100" y="277698"/>
                  </a:lnTo>
                  <a:lnTo>
                    <a:pt x="653808" y="277901"/>
                  </a:lnTo>
                  <a:lnTo>
                    <a:pt x="653834" y="278447"/>
                  </a:lnTo>
                  <a:lnTo>
                    <a:pt x="653580" y="278625"/>
                  </a:lnTo>
                  <a:lnTo>
                    <a:pt x="654253" y="278536"/>
                  </a:lnTo>
                  <a:lnTo>
                    <a:pt x="654596" y="278523"/>
                  </a:lnTo>
                  <a:lnTo>
                    <a:pt x="654926" y="277939"/>
                  </a:lnTo>
                  <a:lnTo>
                    <a:pt x="655066" y="277622"/>
                  </a:lnTo>
                  <a:close/>
                </a:path>
                <a:path w="982980" h="970914">
                  <a:moveTo>
                    <a:pt x="658647" y="565734"/>
                  </a:moveTo>
                  <a:lnTo>
                    <a:pt x="658444" y="564807"/>
                  </a:lnTo>
                  <a:lnTo>
                    <a:pt x="657745" y="564565"/>
                  </a:lnTo>
                  <a:lnTo>
                    <a:pt x="657428" y="564502"/>
                  </a:lnTo>
                  <a:lnTo>
                    <a:pt x="656551" y="564146"/>
                  </a:lnTo>
                  <a:lnTo>
                    <a:pt x="656640" y="564857"/>
                  </a:lnTo>
                  <a:lnTo>
                    <a:pt x="656755" y="565175"/>
                  </a:lnTo>
                  <a:lnTo>
                    <a:pt x="657377" y="565391"/>
                  </a:lnTo>
                  <a:lnTo>
                    <a:pt x="657707" y="565454"/>
                  </a:lnTo>
                  <a:lnTo>
                    <a:pt x="658647" y="565734"/>
                  </a:lnTo>
                  <a:close/>
                </a:path>
                <a:path w="982980" h="970914">
                  <a:moveTo>
                    <a:pt x="669607" y="576643"/>
                  </a:moveTo>
                  <a:lnTo>
                    <a:pt x="669480" y="576249"/>
                  </a:lnTo>
                  <a:lnTo>
                    <a:pt x="669391" y="575881"/>
                  </a:lnTo>
                  <a:lnTo>
                    <a:pt x="668477" y="575589"/>
                  </a:lnTo>
                  <a:lnTo>
                    <a:pt x="668604" y="576199"/>
                  </a:lnTo>
                  <a:lnTo>
                    <a:pt x="668731" y="576567"/>
                  </a:lnTo>
                  <a:lnTo>
                    <a:pt x="669455" y="576643"/>
                  </a:lnTo>
                  <a:lnTo>
                    <a:pt x="669607" y="576643"/>
                  </a:lnTo>
                  <a:close/>
                </a:path>
                <a:path w="982980" h="970914">
                  <a:moveTo>
                    <a:pt x="669683" y="576834"/>
                  </a:moveTo>
                  <a:close/>
                </a:path>
                <a:path w="982980" h="970914">
                  <a:moveTo>
                    <a:pt x="686816" y="271932"/>
                  </a:moveTo>
                  <a:lnTo>
                    <a:pt x="685850" y="271970"/>
                  </a:lnTo>
                  <a:lnTo>
                    <a:pt x="685469" y="272618"/>
                  </a:lnTo>
                  <a:lnTo>
                    <a:pt x="685330" y="272923"/>
                  </a:lnTo>
                  <a:lnTo>
                    <a:pt x="684809" y="273735"/>
                  </a:lnTo>
                  <a:lnTo>
                    <a:pt x="685533" y="273773"/>
                  </a:lnTo>
                  <a:lnTo>
                    <a:pt x="685863" y="273710"/>
                  </a:lnTo>
                  <a:lnTo>
                    <a:pt x="686219" y="273138"/>
                  </a:lnTo>
                  <a:lnTo>
                    <a:pt x="686346" y="272821"/>
                  </a:lnTo>
                  <a:lnTo>
                    <a:pt x="686816" y="271932"/>
                  </a:lnTo>
                  <a:close/>
                </a:path>
                <a:path w="982980" h="970914">
                  <a:moveTo>
                    <a:pt x="700227" y="263080"/>
                  </a:moveTo>
                  <a:lnTo>
                    <a:pt x="699897" y="263144"/>
                  </a:lnTo>
                  <a:lnTo>
                    <a:pt x="699223" y="263182"/>
                  </a:lnTo>
                  <a:lnTo>
                    <a:pt x="698766" y="263969"/>
                  </a:lnTo>
                  <a:lnTo>
                    <a:pt x="699376" y="264033"/>
                  </a:lnTo>
                  <a:lnTo>
                    <a:pt x="699757" y="263969"/>
                  </a:lnTo>
                  <a:lnTo>
                    <a:pt x="699998" y="263804"/>
                  </a:lnTo>
                  <a:lnTo>
                    <a:pt x="700100" y="263182"/>
                  </a:lnTo>
                  <a:lnTo>
                    <a:pt x="700227" y="263080"/>
                  </a:lnTo>
                  <a:close/>
                </a:path>
                <a:path w="982980" h="970914">
                  <a:moveTo>
                    <a:pt x="737247" y="622376"/>
                  </a:moveTo>
                  <a:lnTo>
                    <a:pt x="737044" y="621690"/>
                  </a:lnTo>
                  <a:lnTo>
                    <a:pt x="736904" y="621385"/>
                  </a:lnTo>
                  <a:lnTo>
                    <a:pt x="736269" y="621207"/>
                  </a:lnTo>
                  <a:lnTo>
                    <a:pt x="735939" y="621182"/>
                  </a:lnTo>
                  <a:lnTo>
                    <a:pt x="735317" y="621004"/>
                  </a:lnTo>
                  <a:lnTo>
                    <a:pt x="734987" y="620966"/>
                  </a:lnTo>
                  <a:lnTo>
                    <a:pt x="735380" y="621741"/>
                  </a:lnTo>
                  <a:lnTo>
                    <a:pt x="735317" y="621893"/>
                  </a:lnTo>
                  <a:lnTo>
                    <a:pt x="735520" y="622109"/>
                  </a:lnTo>
                  <a:lnTo>
                    <a:pt x="735444" y="622630"/>
                  </a:lnTo>
                  <a:lnTo>
                    <a:pt x="735660" y="622833"/>
                  </a:lnTo>
                  <a:lnTo>
                    <a:pt x="736282" y="623011"/>
                  </a:lnTo>
                  <a:lnTo>
                    <a:pt x="736688" y="623049"/>
                  </a:lnTo>
                  <a:lnTo>
                    <a:pt x="736231" y="622160"/>
                  </a:lnTo>
                  <a:lnTo>
                    <a:pt x="737247" y="622376"/>
                  </a:lnTo>
                  <a:close/>
                </a:path>
                <a:path w="982980" h="970914">
                  <a:moveTo>
                    <a:pt x="749058" y="649795"/>
                  </a:moveTo>
                  <a:lnTo>
                    <a:pt x="748804" y="649185"/>
                  </a:lnTo>
                  <a:lnTo>
                    <a:pt x="748715" y="648868"/>
                  </a:lnTo>
                  <a:lnTo>
                    <a:pt x="747737" y="648589"/>
                  </a:lnTo>
                  <a:lnTo>
                    <a:pt x="747839" y="648982"/>
                  </a:lnTo>
                  <a:lnTo>
                    <a:pt x="747953" y="649287"/>
                  </a:lnTo>
                  <a:lnTo>
                    <a:pt x="748093" y="649592"/>
                  </a:lnTo>
                  <a:lnTo>
                    <a:pt x="748322" y="649782"/>
                  </a:lnTo>
                  <a:lnTo>
                    <a:pt x="748817" y="649617"/>
                  </a:lnTo>
                  <a:lnTo>
                    <a:pt x="749058" y="649795"/>
                  </a:lnTo>
                  <a:close/>
                </a:path>
                <a:path w="982980" h="970914">
                  <a:moveTo>
                    <a:pt x="763320" y="207772"/>
                  </a:moveTo>
                  <a:lnTo>
                    <a:pt x="762317" y="207975"/>
                  </a:lnTo>
                  <a:lnTo>
                    <a:pt x="762825" y="207048"/>
                  </a:lnTo>
                  <a:lnTo>
                    <a:pt x="762088" y="207060"/>
                  </a:lnTo>
                  <a:lnTo>
                    <a:pt x="761758" y="207124"/>
                  </a:lnTo>
                  <a:lnTo>
                    <a:pt x="761403" y="207695"/>
                  </a:lnTo>
                  <a:lnTo>
                    <a:pt x="761199" y="208127"/>
                  </a:lnTo>
                  <a:lnTo>
                    <a:pt x="760730" y="208826"/>
                  </a:lnTo>
                  <a:lnTo>
                    <a:pt x="760869" y="209029"/>
                  </a:lnTo>
                  <a:lnTo>
                    <a:pt x="761657" y="208711"/>
                  </a:lnTo>
                  <a:lnTo>
                    <a:pt x="761796" y="208800"/>
                  </a:lnTo>
                  <a:lnTo>
                    <a:pt x="762063" y="208673"/>
                  </a:lnTo>
                  <a:lnTo>
                    <a:pt x="762546" y="208876"/>
                  </a:lnTo>
                  <a:lnTo>
                    <a:pt x="762800" y="208724"/>
                  </a:lnTo>
                  <a:lnTo>
                    <a:pt x="763168" y="208153"/>
                  </a:lnTo>
                  <a:lnTo>
                    <a:pt x="763320" y="207772"/>
                  </a:lnTo>
                  <a:close/>
                </a:path>
                <a:path w="982980" h="970914">
                  <a:moveTo>
                    <a:pt x="777684" y="660222"/>
                  </a:moveTo>
                  <a:lnTo>
                    <a:pt x="777621" y="659879"/>
                  </a:lnTo>
                  <a:lnTo>
                    <a:pt x="777405" y="659358"/>
                  </a:lnTo>
                  <a:lnTo>
                    <a:pt x="777316" y="659218"/>
                  </a:lnTo>
                  <a:lnTo>
                    <a:pt x="777151" y="659079"/>
                  </a:lnTo>
                  <a:lnTo>
                    <a:pt x="776643" y="659218"/>
                  </a:lnTo>
                  <a:lnTo>
                    <a:pt x="776401" y="659066"/>
                  </a:lnTo>
                  <a:lnTo>
                    <a:pt x="776503" y="659257"/>
                  </a:lnTo>
                  <a:lnTo>
                    <a:pt x="776757" y="659993"/>
                  </a:lnTo>
                  <a:lnTo>
                    <a:pt x="777684" y="660222"/>
                  </a:lnTo>
                  <a:close/>
                </a:path>
                <a:path w="982980" h="970914">
                  <a:moveTo>
                    <a:pt x="793102" y="202793"/>
                  </a:moveTo>
                  <a:lnTo>
                    <a:pt x="792429" y="202882"/>
                  </a:lnTo>
                  <a:lnTo>
                    <a:pt x="792086" y="202882"/>
                  </a:lnTo>
                  <a:lnTo>
                    <a:pt x="791527" y="203758"/>
                  </a:lnTo>
                  <a:lnTo>
                    <a:pt x="791933" y="203771"/>
                  </a:lnTo>
                  <a:lnTo>
                    <a:pt x="792276" y="203746"/>
                  </a:lnTo>
                  <a:lnTo>
                    <a:pt x="792607" y="203682"/>
                  </a:lnTo>
                  <a:lnTo>
                    <a:pt x="792873" y="203517"/>
                  </a:lnTo>
                  <a:lnTo>
                    <a:pt x="792861" y="202984"/>
                  </a:lnTo>
                  <a:lnTo>
                    <a:pt x="793102" y="202793"/>
                  </a:lnTo>
                  <a:close/>
                </a:path>
                <a:path w="982980" h="970914">
                  <a:moveTo>
                    <a:pt x="811949" y="177723"/>
                  </a:moveTo>
                  <a:lnTo>
                    <a:pt x="811276" y="177761"/>
                  </a:lnTo>
                  <a:lnTo>
                    <a:pt x="810945" y="177812"/>
                  </a:lnTo>
                  <a:lnTo>
                    <a:pt x="810691" y="177977"/>
                  </a:lnTo>
                  <a:lnTo>
                    <a:pt x="810679" y="178511"/>
                  </a:lnTo>
                  <a:lnTo>
                    <a:pt x="810450" y="178689"/>
                  </a:lnTo>
                  <a:lnTo>
                    <a:pt x="811123" y="178612"/>
                  </a:lnTo>
                  <a:lnTo>
                    <a:pt x="811466" y="178612"/>
                  </a:lnTo>
                  <a:lnTo>
                    <a:pt x="811847" y="177977"/>
                  </a:lnTo>
                  <a:lnTo>
                    <a:pt x="811949" y="177723"/>
                  </a:lnTo>
                  <a:close/>
                </a:path>
                <a:path w="982980" h="970914">
                  <a:moveTo>
                    <a:pt x="814527" y="705002"/>
                  </a:moveTo>
                  <a:lnTo>
                    <a:pt x="814336" y="704151"/>
                  </a:lnTo>
                  <a:lnTo>
                    <a:pt x="813943" y="704024"/>
                  </a:lnTo>
                  <a:lnTo>
                    <a:pt x="813625" y="703948"/>
                  </a:lnTo>
                  <a:lnTo>
                    <a:pt x="813308" y="703910"/>
                  </a:lnTo>
                  <a:lnTo>
                    <a:pt x="813384" y="704240"/>
                  </a:lnTo>
                  <a:lnTo>
                    <a:pt x="813485" y="704545"/>
                  </a:lnTo>
                  <a:lnTo>
                    <a:pt x="813650" y="704888"/>
                  </a:lnTo>
                  <a:lnTo>
                    <a:pt x="814527" y="705002"/>
                  </a:lnTo>
                  <a:close/>
                </a:path>
                <a:path w="982980" h="970914">
                  <a:moveTo>
                    <a:pt x="832078" y="721944"/>
                  </a:moveTo>
                  <a:lnTo>
                    <a:pt x="831596" y="721093"/>
                  </a:lnTo>
                  <a:lnTo>
                    <a:pt x="830846" y="720686"/>
                  </a:lnTo>
                  <a:lnTo>
                    <a:pt x="830707" y="720801"/>
                  </a:lnTo>
                  <a:lnTo>
                    <a:pt x="830897" y="721436"/>
                  </a:lnTo>
                  <a:lnTo>
                    <a:pt x="831024" y="721741"/>
                  </a:lnTo>
                  <a:lnTo>
                    <a:pt x="831342" y="721842"/>
                  </a:lnTo>
                  <a:lnTo>
                    <a:pt x="831659" y="721918"/>
                  </a:lnTo>
                  <a:lnTo>
                    <a:pt x="831989" y="721956"/>
                  </a:lnTo>
                  <a:close/>
                </a:path>
                <a:path w="982980" h="970914">
                  <a:moveTo>
                    <a:pt x="840524" y="716229"/>
                  </a:moveTo>
                  <a:lnTo>
                    <a:pt x="840333" y="715581"/>
                  </a:lnTo>
                  <a:lnTo>
                    <a:pt x="840066" y="715098"/>
                  </a:lnTo>
                  <a:lnTo>
                    <a:pt x="840041" y="714502"/>
                  </a:lnTo>
                  <a:lnTo>
                    <a:pt x="839863" y="714349"/>
                  </a:lnTo>
                  <a:lnTo>
                    <a:pt x="839241" y="714159"/>
                  </a:lnTo>
                  <a:lnTo>
                    <a:pt x="838911" y="714121"/>
                  </a:lnTo>
                  <a:lnTo>
                    <a:pt x="838276" y="713930"/>
                  </a:lnTo>
                  <a:lnTo>
                    <a:pt x="837946" y="713892"/>
                  </a:lnTo>
                  <a:lnTo>
                    <a:pt x="838339" y="714679"/>
                  </a:lnTo>
                  <a:lnTo>
                    <a:pt x="838276" y="714832"/>
                  </a:lnTo>
                  <a:lnTo>
                    <a:pt x="838517" y="715010"/>
                  </a:lnTo>
                  <a:lnTo>
                    <a:pt x="839025" y="714870"/>
                  </a:lnTo>
                  <a:lnTo>
                    <a:pt x="839330" y="715137"/>
                  </a:lnTo>
                  <a:lnTo>
                    <a:pt x="839482" y="715962"/>
                  </a:lnTo>
                  <a:lnTo>
                    <a:pt x="840193" y="716191"/>
                  </a:lnTo>
                  <a:lnTo>
                    <a:pt x="840524" y="716229"/>
                  </a:lnTo>
                  <a:close/>
                </a:path>
                <a:path w="982980" h="970914">
                  <a:moveTo>
                    <a:pt x="866863" y="154012"/>
                  </a:moveTo>
                  <a:lnTo>
                    <a:pt x="865898" y="154025"/>
                  </a:lnTo>
                  <a:lnTo>
                    <a:pt x="865644" y="154368"/>
                  </a:lnTo>
                  <a:lnTo>
                    <a:pt x="865479" y="154660"/>
                  </a:lnTo>
                  <a:lnTo>
                    <a:pt x="865352" y="154978"/>
                  </a:lnTo>
                  <a:lnTo>
                    <a:pt x="865695" y="154990"/>
                  </a:lnTo>
                  <a:lnTo>
                    <a:pt x="866025" y="154952"/>
                  </a:lnTo>
                  <a:lnTo>
                    <a:pt x="866406" y="154889"/>
                  </a:lnTo>
                  <a:lnTo>
                    <a:pt x="866787" y="154076"/>
                  </a:lnTo>
                  <a:close/>
                </a:path>
                <a:path w="982980" h="970914">
                  <a:moveTo>
                    <a:pt x="882726" y="766648"/>
                  </a:moveTo>
                  <a:lnTo>
                    <a:pt x="882484" y="766038"/>
                  </a:lnTo>
                  <a:lnTo>
                    <a:pt x="882396" y="765797"/>
                  </a:lnTo>
                  <a:lnTo>
                    <a:pt x="881481" y="765454"/>
                  </a:lnTo>
                  <a:lnTo>
                    <a:pt x="881634" y="766127"/>
                  </a:lnTo>
                  <a:lnTo>
                    <a:pt x="881761" y="766432"/>
                  </a:lnTo>
                  <a:lnTo>
                    <a:pt x="881976" y="766622"/>
                  </a:lnTo>
                  <a:lnTo>
                    <a:pt x="882484" y="766483"/>
                  </a:lnTo>
                  <a:lnTo>
                    <a:pt x="882726" y="766648"/>
                  </a:lnTo>
                  <a:close/>
                </a:path>
                <a:path w="982980" h="970914">
                  <a:moveTo>
                    <a:pt x="885329" y="131572"/>
                  </a:moveTo>
                  <a:lnTo>
                    <a:pt x="884656" y="131597"/>
                  </a:lnTo>
                  <a:lnTo>
                    <a:pt x="884097" y="131724"/>
                  </a:lnTo>
                  <a:lnTo>
                    <a:pt x="883500" y="131610"/>
                  </a:lnTo>
                  <a:lnTo>
                    <a:pt x="883310" y="131737"/>
                  </a:lnTo>
                  <a:lnTo>
                    <a:pt x="882942" y="132295"/>
                  </a:lnTo>
                  <a:lnTo>
                    <a:pt x="882738" y="132727"/>
                  </a:lnTo>
                  <a:lnTo>
                    <a:pt x="882269" y="133426"/>
                  </a:lnTo>
                  <a:lnTo>
                    <a:pt x="882396" y="133629"/>
                  </a:lnTo>
                  <a:lnTo>
                    <a:pt x="883183" y="133311"/>
                  </a:lnTo>
                  <a:lnTo>
                    <a:pt x="883323" y="133413"/>
                  </a:lnTo>
                  <a:lnTo>
                    <a:pt x="883564" y="133223"/>
                  </a:lnTo>
                  <a:lnTo>
                    <a:pt x="883564" y="132689"/>
                  </a:lnTo>
                  <a:lnTo>
                    <a:pt x="883932" y="132461"/>
                  </a:lnTo>
                  <a:lnTo>
                    <a:pt x="884783" y="132524"/>
                  </a:lnTo>
                  <a:lnTo>
                    <a:pt x="885202" y="131889"/>
                  </a:lnTo>
                  <a:lnTo>
                    <a:pt x="885329" y="131572"/>
                  </a:lnTo>
                  <a:close/>
                </a:path>
                <a:path w="982980" h="970914">
                  <a:moveTo>
                    <a:pt x="888504" y="141300"/>
                  </a:moveTo>
                  <a:lnTo>
                    <a:pt x="887526" y="141554"/>
                  </a:lnTo>
                  <a:lnTo>
                    <a:pt x="886917" y="142189"/>
                  </a:lnTo>
                  <a:lnTo>
                    <a:pt x="886980" y="142354"/>
                  </a:lnTo>
                  <a:lnTo>
                    <a:pt x="887653" y="142328"/>
                  </a:lnTo>
                  <a:lnTo>
                    <a:pt x="887996" y="142278"/>
                  </a:lnTo>
                  <a:lnTo>
                    <a:pt x="888187" y="141998"/>
                  </a:lnTo>
                  <a:lnTo>
                    <a:pt x="888352" y="141706"/>
                  </a:lnTo>
                  <a:lnTo>
                    <a:pt x="888492" y="141401"/>
                  </a:lnTo>
                  <a:close/>
                </a:path>
                <a:path w="982980" h="970914">
                  <a:moveTo>
                    <a:pt x="920038" y="792276"/>
                  </a:moveTo>
                  <a:lnTo>
                    <a:pt x="919949" y="791959"/>
                  </a:lnTo>
                  <a:lnTo>
                    <a:pt x="919822" y="791654"/>
                  </a:lnTo>
                  <a:lnTo>
                    <a:pt x="919657" y="791362"/>
                  </a:lnTo>
                  <a:lnTo>
                    <a:pt x="919619" y="791184"/>
                  </a:lnTo>
                  <a:lnTo>
                    <a:pt x="919454" y="790727"/>
                  </a:lnTo>
                  <a:lnTo>
                    <a:pt x="919289" y="790435"/>
                  </a:lnTo>
                  <a:lnTo>
                    <a:pt x="918654" y="790282"/>
                  </a:lnTo>
                  <a:lnTo>
                    <a:pt x="918324" y="790257"/>
                  </a:lnTo>
                  <a:lnTo>
                    <a:pt x="918273" y="790435"/>
                  </a:lnTo>
                  <a:lnTo>
                    <a:pt x="918743" y="790994"/>
                  </a:lnTo>
                  <a:lnTo>
                    <a:pt x="918705" y="791184"/>
                  </a:lnTo>
                  <a:lnTo>
                    <a:pt x="917841" y="791083"/>
                  </a:lnTo>
                  <a:lnTo>
                    <a:pt x="917905" y="791718"/>
                  </a:lnTo>
                  <a:lnTo>
                    <a:pt x="918108" y="791921"/>
                  </a:lnTo>
                  <a:lnTo>
                    <a:pt x="919073" y="792099"/>
                  </a:lnTo>
                  <a:lnTo>
                    <a:pt x="919391" y="792200"/>
                  </a:lnTo>
                  <a:lnTo>
                    <a:pt x="919708" y="792264"/>
                  </a:lnTo>
                  <a:lnTo>
                    <a:pt x="920038" y="792276"/>
                  </a:lnTo>
                  <a:close/>
                </a:path>
                <a:path w="982980" h="970914">
                  <a:moveTo>
                    <a:pt x="946772" y="103174"/>
                  </a:moveTo>
                  <a:lnTo>
                    <a:pt x="946099" y="103251"/>
                  </a:lnTo>
                  <a:lnTo>
                    <a:pt x="945769" y="103263"/>
                  </a:lnTo>
                  <a:lnTo>
                    <a:pt x="945248" y="104076"/>
                  </a:lnTo>
                  <a:lnTo>
                    <a:pt x="945946" y="104114"/>
                  </a:lnTo>
                  <a:lnTo>
                    <a:pt x="946289" y="104063"/>
                  </a:lnTo>
                  <a:lnTo>
                    <a:pt x="946531" y="103898"/>
                  </a:lnTo>
                  <a:lnTo>
                    <a:pt x="946543" y="103365"/>
                  </a:lnTo>
                  <a:lnTo>
                    <a:pt x="946772" y="103174"/>
                  </a:lnTo>
                  <a:close/>
                </a:path>
                <a:path w="982980" h="970914">
                  <a:moveTo>
                    <a:pt x="982941" y="73736"/>
                  </a:moveTo>
                  <a:lnTo>
                    <a:pt x="982599" y="73736"/>
                  </a:lnTo>
                  <a:lnTo>
                    <a:pt x="982268" y="73774"/>
                  </a:lnTo>
                  <a:lnTo>
                    <a:pt x="981938" y="73850"/>
                  </a:lnTo>
                  <a:lnTo>
                    <a:pt x="981595" y="73850"/>
                  </a:lnTo>
                  <a:lnTo>
                    <a:pt x="980579" y="74993"/>
                  </a:lnTo>
                  <a:lnTo>
                    <a:pt x="981341" y="74650"/>
                  </a:lnTo>
                  <a:lnTo>
                    <a:pt x="981481" y="74739"/>
                  </a:lnTo>
                  <a:lnTo>
                    <a:pt x="981367" y="74866"/>
                  </a:lnTo>
                  <a:lnTo>
                    <a:pt x="981176" y="75463"/>
                  </a:lnTo>
                  <a:lnTo>
                    <a:pt x="981786" y="75653"/>
                  </a:lnTo>
                  <a:lnTo>
                    <a:pt x="981964" y="75552"/>
                  </a:lnTo>
                  <a:lnTo>
                    <a:pt x="982484" y="74650"/>
                  </a:lnTo>
                  <a:lnTo>
                    <a:pt x="982891" y="73977"/>
                  </a:lnTo>
                  <a:lnTo>
                    <a:pt x="982941" y="73736"/>
                  </a:lnTo>
                  <a:close/>
                </a:path>
              </a:pathLst>
            </a:custGeom>
            <a:solidFill>
              <a:srgbClr val="F2CB62"/>
            </a:solidFill>
          </p:spPr>
          <p:txBody>
            <a:bodyPr wrap="square" lIns="0" tIns="0" rIns="0" bIns="0" rtlCol="0"/>
            <a:p/>
          </p:txBody>
        </p:sp>
        <p:sp>
          <p:nvSpPr>
            <p:cNvPr id="33" name="object 13"/>
            <p:cNvSpPr/>
            <p:nvPr/>
          </p:nvSpPr>
          <p:spPr>
            <a:xfrm>
              <a:off x="16095117" y="2288425"/>
              <a:ext cx="1138555" cy="1154430"/>
            </a:xfrm>
            <a:custGeom>
              <a:avLst/>
              <a:gdLst/>
              <a:ahLst/>
              <a:cxnLst/>
              <a:rect l="l" t="t" r="r" b="b"/>
              <a:pathLst>
                <a:path w="1138555" h="1154429">
                  <a:moveTo>
                    <a:pt x="67868" y="487680"/>
                  </a:moveTo>
                  <a:lnTo>
                    <a:pt x="66243" y="487680"/>
                  </a:lnTo>
                  <a:lnTo>
                    <a:pt x="66763" y="488950"/>
                  </a:lnTo>
                  <a:lnTo>
                    <a:pt x="67208" y="488950"/>
                  </a:lnTo>
                  <a:lnTo>
                    <a:pt x="67868" y="487680"/>
                  </a:lnTo>
                  <a:close/>
                </a:path>
                <a:path w="1138555" h="1154429">
                  <a:moveTo>
                    <a:pt x="82054" y="490220"/>
                  </a:moveTo>
                  <a:lnTo>
                    <a:pt x="80276" y="490220"/>
                  </a:lnTo>
                  <a:lnTo>
                    <a:pt x="81013" y="491490"/>
                  </a:lnTo>
                  <a:lnTo>
                    <a:pt x="82029" y="491490"/>
                  </a:lnTo>
                  <a:lnTo>
                    <a:pt x="82054" y="490220"/>
                  </a:lnTo>
                  <a:close/>
                </a:path>
                <a:path w="1138555" h="1154429">
                  <a:moveTo>
                    <a:pt x="85394" y="935990"/>
                  </a:moveTo>
                  <a:lnTo>
                    <a:pt x="85255" y="935990"/>
                  </a:lnTo>
                  <a:lnTo>
                    <a:pt x="85051" y="937260"/>
                  </a:lnTo>
                  <a:lnTo>
                    <a:pt x="85394" y="935990"/>
                  </a:lnTo>
                  <a:close/>
                </a:path>
                <a:path w="1138555" h="1154429">
                  <a:moveTo>
                    <a:pt x="98107" y="924560"/>
                  </a:moveTo>
                  <a:lnTo>
                    <a:pt x="96532" y="924560"/>
                  </a:lnTo>
                  <a:lnTo>
                    <a:pt x="95072" y="927100"/>
                  </a:lnTo>
                  <a:lnTo>
                    <a:pt x="94792" y="927100"/>
                  </a:lnTo>
                  <a:lnTo>
                    <a:pt x="94589" y="928370"/>
                  </a:lnTo>
                  <a:lnTo>
                    <a:pt x="93078" y="928370"/>
                  </a:lnTo>
                  <a:lnTo>
                    <a:pt x="92735" y="929640"/>
                  </a:lnTo>
                  <a:lnTo>
                    <a:pt x="94996" y="929640"/>
                  </a:lnTo>
                  <a:lnTo>
                    <a:pt x="95262" y="928370"/>
                  </a:lnTo>
                  <a:lnTo>
                    <a:pt x="95618" y="928370"/>
                  </a:lnTo>
                  <a:lnTo>
                    <a:pt x="95745" y="927100"/>
                  </a:lnTo>
                  <a:lnTo>
                    <a:pt x="97104" y="927100"/>
                  </a:lnTo>
                  <a:lnTo>
                    <a:pt x="97612" y="925830"/>
                  </a:lnTo>
                  <a:lnTo>
                    <a:pt x="97980" y="925830"/>
                  </a:lnTo>
                  <a:lnTo>
                    <a:pt x="98107" y="924560"/>
                  </a:lnTo>
                  <a:close/>
                </a:path>
                <a:path w="1138555" h="1154429">
                  <a:moveTo>
                    <a:pt x="103543" y="482600"/>
                  </a:moveTo>
                  <a:lnTo>
                    <a:pt x="101942" y="481330"/>
                  </a:lnTo>
                  <a:lnTo>
                    <a:pt x="102387" y="482600"/>
                  </a:lnTo>
                  <a:lnTo>
                    <a:pt x="103378" y="482600"/>
                  </a:lnTo>
                  <a:lnTo>
                    <a:pt x="103543" y="482600"/>
                  </a:lnTo>
                  <a:close/>
                </a:path>
                <a:path w="1138555" h="1154429">
                  <a:moveTo>
                    <a:pt x="201942" y="502615"/>
                  </a:moveTo>
                  <a:lnTo>
                    <a:pt x="201206" y="501980"/>
                  </a:lnTo>
                  <a:lnTo>
                    <a:pt x="200863" y="501916"/>
                  </a:lnTo>
                  <a:lnTo>
                    <a:pt x="200494" y="502310"/>
                  </a:lnTo>
                  <a:lnTo>
                    <a:pt x="200190" y="502259"/>
                  </a:lnTo>
                  <a:lnTo>
                    <a:pt x="200723" y="502666"/>
                  </a:lnTo>
                  <a:lnTo>
                    <a:pt x="200977" y="502907"/>
                  </a:lnTo>
                  <a:lnTo>
                    <a:pt x="201625" y="502742"/>
                  </a:lnTo>
                  <a:lnTo>
                    <a:pt x="201942" y="502615"/>
                  </a:lnTo>
                  <a:close/>
                </a:path>
                <a:path w="1138555" h="1154429">
                  <a:moveTo>
                    <a:pt x="228396" y="521258"/>
                  </a:moveTo>
                  <a:lnTo>
                    <a:pt x="227685" y="520598"/>
                  </a:lnTo>
                  <a:lnTo>
                    <a:pt x="226961" y="520776"/>
                  </a:lnTo>
                  <a:lnTo>
                    <a:pt x="226644" y="520890"/>
                  </a:lnTo>
                  <a:lnTo>
                    <a:pt x="225691" y="521093"/>
                  </a:lnTo>
                  <a:lnTo>
                    <a:pt x="226187" y="521639"/>
                  </a:lnTo>
                  <a:lnTo>
                    <a:pt x="226466" y="521830"/>
                  </a:lnTo>
                  <a:lnTo>
                    <a:pt x="227114" y="521677"/>
                  </a:lnTo>
                  <a:lnTo>
                    <a:pt x="227431" y="521550"/>
                  </a:lnTo>
                  <a:lnTo>
                    <a:pt x="228396" y="521258"/>
                  </a:lnTo>
                  <a:close/>
                </a:path>
                <a:path w="1138555" h="1154429">
                  <a:moveTo>
                    <a:pt x="237998" y="509270"/>
                  </a:moveTo>
                  <a:close/>
                </a:path>
                <a:path w="1138555" h="1154429">
                  <a:moveTo>
                    <a:pt x="244157" y="524573"/>
                  </a:moveTo>
                  <a:lnTo>
                    <a:pt x="243979" y="524446"/>
                  </a:lnTo>
                  <a:lnTo>
                    <a:pt x="243370" y="523925"/>
                  </a:lnTo>
                  <a:lnTo>
                    <a:pt x="242430" y="524167"/>
                  </a:lnTo>
                  <a:lnTo>
                    <a:pt x="242582" y="524370"/>
                  </a:lnTo>
                  <a:lnTo>
                    <a:pt x="243192" y="524852"/>
                  </a:lnTo>
                  <a:lnTo>
                    <a:pt x="243484" y="524916"/>
                  </a:lnTo>
                  <a:lnTo>
                    <a:pt x="243852" y="524535"/>
                  </a:lnTo>
                  <a:lnTo>
                    <a:pt x="244157" y="524573"/>
                  </a:lnTo>
                  <a:close/>
                </a:path>
                <a:path w="1138555" h="1154429">
                  <a:moveTo>
                    <a:pt x="258876" y="119380"/>
                  </a:moveTo>
                  <a:lnTo>
                    <a:pt x="258051" y="118110"/>
                  </a:lnTo>
                  <a:lnTo>
                    <a:pt x="258038" y="119380"/>
                  </a:lnTo>
                  <a:lnTo>
                    <a:pt x="258876" y="119380"/>
                  </a:lnTo>
                  <a:close/>
                </a:path>
                <a:path w="1138555" h="1154429">
                  <a:moveTo>
                    <a:pt x="264121" y="128270"/>
                  </a:moveTo>
                  <a:lnTo>
                    <a:pt x="263232" y="128270"/>
                  </a:lnTo>
                  <a:lnTo>
                    <a:pt x="263232" y="129540"/>
                  </a:lnTo>
                  <a:lnTo>
                    <a:pt x="264007" y="129540"/>
                  </a:lnTo>
                  <a:lnTo>
                    <a:pt x="264121" y="128270"/>
                  </a:lnTo>
                  <a:close/>
                </a:path>
                <a:path w="1138555" h="1154429">
                  <a:moveTo>
                    <a:pt x="273634" y="123190"/>
                  </a:moveTo>
                  <a:lnTo>
                    <a:pt x="273380" y="121920"/>
                  </a:lnTo>
                  <a:lnTo>
                    <a:pt x="272796" y="121920"/>
                  </a:lnTo>
                  <a:lnTo>
                    <a:pt x="273392" y="123190"/>
                  </a:lnTo>
                  <a:lnTo>
                    <a:pt x="273634" y="123190"/>
                  </a:lnTo>
                  <a:close/>
                </a:path>
                <a:path w="1138555" h="1154429">
                  <a:moveTo>
                    <a:pt x="281457" y="153670"/>
                  </a:moveTo>
                  <a:lnTo>
                    <a:pt x="280720" y="153670"/>
                  </a:lnTo>
                  <a:lnTo>
                    <a:pt x="281330" y="154940"/>
                  </a:lnTo>
                  <a:lnTo>
                    <a:pt x="281457" y="154940"/>
                  </a:lnTo>
                  <a:lnTo>
                    <a:pt x="281457" y="153670"/>
                  </a:lnTo>
                  <a:close/>
                </a:path>
                <a:path w="1138555" h="1154429">
                  <a:moveTo>
                    <a:pt x="287731" y="163830"/>
                  </a:moveTo>
                  <a:lnTo>
                    <a:pt x="287413" y="162560"/>
                  </a:lnTo>
                  <a:lnTo>
                    <a:pt x="285762" y="162560"/>
                  </a:lnTo>
                  <a:lnTo>
                    <a:pt x="285178" y="161290"/>
                  </a:lnTo>
                  <a:lnTo>
                    <a:pt x="285013" y="161290"/>
                  </a:lnTo>
                  <a:lnTo>
                    <a:pt x="285089" y="162560"/>
                  </a:lnTo>
                  <a:lnTo>
                    <a:pt x="285254" y="162560"/>
                  </a:lnTo>
                  <a:lnTo>
                    <a:pt x="286016" y="163830"/>
                  </a:lnTo>
                  <a:lnTo>
                    <a:pt x="287731" y="163830"/>
                  </a:lnTo>
                  <a:close/>
                </a:path>
                <a:path w="1138555" h="1154429">
                  <a:moveTo>
                    <a:pt x="323430" y="193040"/>
                  </a:moveTo>
                  <a:lnTo>
                    <a:pt x="323354" y="191770"/>
                  </a:lnTo>
                  <a:lnTo>
                    <a:pt x="321805" y="191770"/>
                  </a:lnTo>
                  <a:lnTo>
                    <a:pt x="322427" y="193040"/>
                  </a:lnTo>
                  <a:lnTo>
                    <a:pt x="323430" y="193040"/>
                  </a:lnTo>
                  <a:close/>
                </a:path>
                <a:path w="1138555" h="1154429">
                  <a:moveTo>
                    <a:pt x="352704" y="547712"/>
                  </a:moveTo>
                  <a:lnTo>
                    <a:pt x="352158" y="547293"/>
                  </a:lnTo>
                  <a:lnTo>
                    <a:pt x="351917" y="547052"/>
                  </a:lnTo>
                  <a:lnTo>
                    <a:pt x="350901" y="547281"/>
                  </a:lnTo>
                  <a:lnTo>
                    <a:pt x="351193" y="547585"/>
                  </a:lnTo>
                  <a:lnTo>
                    <a:pt x="351447" y="547801"/>
                  </a:lnTo>
                  <a:lnTo>
                    <a:pt x="351726" y="547992"/>
                  </a:lnTo>
                  <a:lnTo>
                    <a:pt x="352031" y="548055"/>
                  </a:lnTo>
                  <a:lnTo>
                    <a:pt x="352399" y="547662"/>
                  </a:lnTo>
                  <a:lnTo>
                    <a:pt x="352704" y="547712"/>
                  </a:lnTo>
                  <a:close/>
                </a:path>
                <a:path w="1138555" h="1154429">
                  <a:moveTo>
                    <a:pt x="364185" y="252730"/>
                  </a:moveTo>
                  <a:lnTo>
                    <a:pt x="364147" y="251460"/>
                  </a:lnTo>
                  <a:lnTo>
                    <a:pt x="363448" y="251460"/>
                  </a:lnTo>
                  <a:lnTo>
                    <a:pt x="364058" y="252730"/>
                  </a:lnTo>
                  <a:lnTo>
                    <a:pt x="364185" y="252730"/>
                  </a:lnTo>
                  <a:close/>
                </a:path>
                <a:path w="1138555" h="1154429">
                  <a:moveTo>
                    <a:pt x="371322" y="281940"/>
                  </a:moveTo>
                  <a:lnTo>
                    <a:pt x="370624" y="280670"/>
                  </a:lnTo>
                  <a:lnTo>
                    <a:pt x="370547" y="281940"/>
                  </a:lnTo>
                  <a:lnTo>
                    <a:pt x="371322" y="281940"/>
                  </a:lnTo>
                  <a:close/>
                </a:path>
                <a:path w="1138555" h="1154429">
                  <a:moveTo>
                    <a:pt x="375081" y="718820"/>
                  </a:moveTo>
                  <a:lnTo>
                    <a:pt x="374815" y="720090"/>
                  </a:lnTo>
                  <a:lnTo>
                    <a:pt x="375081" y="718820"/>
                  </a:lnTo>
                  <a:close/>
                </a:path>
                <a:path w="1138555" h="1154429">
                  <a:moveTo>
                    <a:pt x="385953" y="284480"/>
                  </a:moveTo>
                  <a:lnTo>
                    <a:pt x="385914" y="283210"/>
                  </a:lnTo>
                  <a:lnTo>
                    <a:pt x="385140" y="283210"/>
                  </a:lnTo>
                  <a:lnTo>
                    <a:pt x="385838" y="284480"/>
                  </a:lnTo>
                  <a:close/>
                </a:path>
                <a:path w="1138555" h="1154429">
                  <a:moveTo>
                    <a:pt x="387375" y="726440"/>
                  </a:moveTo>
                  <a:lnTo>
                    <a:pt x="385445" y="726440"/>
                  </a:lnTo>
                  <a:lnTo>
                    <a:pt x="385559" y="727710"/>
                  </a:lnTo>
                  <a:lnTo>
                    <a:pt x="387223" y="727710"/>
                  </a:lnTo>
                  <a:lnTo>
                    <a:pt x="387375" y="726440"/>
                  </a:lnTo>
                  <a:close/>
                </a:path>
                <a:path w="1138555" h="1154429">
                  <a:moveTo>
                    <a:pt x="419176" y="358140"/>
                  </a:moveTo>
                  <a:lnTo>
                    <a:pt x="418477" y="356870"/>
                  </a:lnTo>
                  <a:lnTo>
                    <a:pt x="418236" y="356870"/>
                  </a:lnTo>
                  <a:lnTo>
                    <a:pt x="418553" y="358140"/>
                  </a:lnTo>
                  <a:lnTo>
                    <a:pt x="419176" y="358140"/>
                  </a:lnTo>
                  <a:close/>
                </a:path>
                <a:path w="1138555" h="1154429">
                  <a:moveTo>
                    <a:pt x="427977" y="563880"/>
                  </a:moveTo>
                  <a:lnTo>
                    <a:pt x="427939" y="562610"/>
                  </a:lnTo>
                  <a:lnTo>
                    <a:pt x="427977" y="563880"/>
                  </a:lnTo>
                  <a:close/>
                </a:path>
                <a:path w="1138555" h="1154429">
                  <a:moveTo>
                    <a:pt x="433590" y="359410"/>
                  </a:moveTo>
                  <a:lnTo>
                    <a:pt x="433552" y="358140"/>
                  </a:lnTo>
                  <a:lnTo>
                    <a:pt x="432752" y="358140"/>
                  </a:lnTo>
                  <a:lnTo>
                    <a:pt x="433501" y="359410"/>
                  </a:lnTo>
                  <a:close/>
                </a:path>
                <a:path w="1138555" h="1154429">
                  <a:moveTo>
                    <a:pt x="439534" y="564921"/>
                  </a:moveTo>
                  <a:lnTo>
                    <a:pt x="438937" y="564273"/>
                  </a:lnTo>
                  <a:lnTo>
                    <a:pt x="438518" y="564349"/>
                  </a:lnTo>
                  <a:lnTo>
                    <a:pt x="438188" y="564438"/>
                  </a:lnTo>
                  <a:lnTo>
                    <a:pt x="437883" y="564565"/>
                  </a:lnTo>
                  <a:lnTo>
                    <a:pt x="438683" y="565238"/>
                  </a:lnTo>
                  <a:lnTo>
                    <a:pt x="439534" y="564921"/>
                  </a:lnTo>
                  <a:close/>
                </a:path>
                <a:path w="1138555" h="1154429">
                  <a:moveTo>
                    <a:pt x="464032" y="571068"/>
                  </a:moveTo>
                  <a:lnTo>
                    <a:pt x="463156" y="570560"/>
                  </a:lnTo>
                  <a:lnTo>
                    <a:pt x="462280" y="570585"/>
                  </a:lnTo>
                  <a:lnTo>
                    <a:pt x="462203" y="570750"/>
                  </a:lnTo>
                  <a:lnTo>
                    <a:pt x="462711" y="571207"/>
                  </a:lnTo>
                  <a:lnTo>
                    <a:pt x="462991" y="571398"/>
                  </a:lnTo>
                  <a:lnTo>
                    <a:pt x="463321" y="571347"/>
                  </a:lnTo>
                  <a:lnTo>
                    <a:pt x="463956" y="571119"/>
                  </a:lnTo>
                  <a:close/>
                </a:path>
                <a:path w="1138555" h="1154429">
                  <a:moveTo>
                    <a:pt x="465531" y="430530"/>
                  </a:moveTo>
                  <a:lnTo>
                    <a:pt x="464769" y="429260"/>
                  </a:lnTo>
                  <a:lnTo>
                    <a:pt x="464718" y="430530"/>
                  </a:lnTo>
                  <a:lnTo>
                    <a:pt x="465531" y="430530"/>
                  </a:lnTo>
                  <a:close/>
                </a:path>
                <a:path w="1138555" h="1154429">
                  <a:moveTo>
                    <a:pt x="487794" y="552450"/>
                  </a:moveTo>
                  <a:lnTo>
                    <a:pt x="487375" y="552450"/>
                  </a:lnTo>
                  <a:lnTo>
                    <a:pt x="487286" y="553720"/>
                  </a:lnTo>
                  <a:lnTo>
                    <a:pt x="487794" y="552450"/>
                  </a:lnTo>
                  <a:close/>
                </a:path>
                <a:path w="1138555" h="1154429">
                  <a:moveTo>
                    <a:pt x="490537" y="468630"/>
                  </a:moveTo>
                  <a:lnTo>
                    <a:pt x="489864" y="467360"/>
                  </a:lnTo>
                  <a:lnTo>
                    <a:pt x="489661" y="467360"/>
                  </a:lnTo>
                  <a:lnTo>
                    <a:pt x="489940" y="468630"/>
                  </a:lnTo>
                  <a:lnTo>
                    <a:pt x="490537" y="468630"/>
                  </a:lnTo>
                  <a:close/>
                </a:path>
                <a:path w="1138555" h="1154429">
                  <a:moveTo>
                    <a:pt x="492747" y="600290"/>
                  </a:moveTo>
                  <a:lnTo>
                    <a:pt x="492277" y="599973"/>
                  </a:lnTo>
                  <a:lnTo>
                    <a:pt x="492201" y="600341"/>
                  </a:lnTo>
                  <a:lnTo>
                    <a:pt x="492201" y="600519"/>
                  </a:lnTo>
                  <a:lnTo>
                    <a:pt x="492137" y="601091"/>
                  </a:lnTo>
                  <a:lnTo>
                    <a:pt x="492594" y="601421"/>
                  </a:lnTo>
                  <a:lnTo>
                    <a:pt x="492658" y="601027"/>
                  </a:lnTo>
                  <a:lnTo>
                    <a:pt x="492671" y="600837"/>
                  </a:lnTo>
                  <a:lnTo>
                    <a:pt x="492734" y="600468"/>
                  </a:lnTo>
                  <a:lnTo>
                    <a:pt x="492747" y="600290"/>
                  </a:lnTo>
                  <a:close/>
                </a:path>
                <a:path w="1138555" h="1154429">
                  <a:moveTo>
                    <a:pt x="497827" y="544830"/>
                  </a:moveTo>
                  <a:lnTo>
                    <a:pt x="497484" y="544830"/>
                  </a:lnTo>
                  <a:lnTo>
                    <a:pt x="497319" y="546100"/>
                  </a:lnTo>
                  <a:lnTo>
                    <a:pt x="497776" y="546100"/>
                  </a:lnTo>
                  <a:lnTo>
                    <a:pt x="497827" y="544830"/>
                  </a:lnTo>
                  <a:close/>
                </a:path>
                <a:path w="1138555" h="1154429">
                  <a:moveTo>
                    <a:pt x="498729" y="612140"/>
                  </a:moveTo>
                  <a:lnTo>
                    <a:pt x="498665" y="610870"/>
                  </a:lnTo>
                  <a:lnTo>
                    <a:pt x="498348" y="610870"/>
                  </a:lnTo>
                  <a:lnTo>
                    <a:pt x="498195" y="612140"/>
                  </a:lnTo>
                  <a:lnTo>
                    <a:pt x="498729" y="612140"/>
                  </a:lnTo>
                  <a:close/>
                </a:path>
                <a:path w="1138555" h="1154429">
                  <a:moveTo>
                    <a:pt x="503326" y="568960"/>
                  </a:moveTo>
                  <a:lnTo>
                    <a:pt x="503072" y="567690"/>
                  </a:lnTo>
                  <a:lnTo>
                    <a:pt x="502666" y="567690"/>
                  </a:lnTo>
                  <a:lnTo>
                    <a:pt x="501980" y="568960"/>
                  </a:lnTo>
                  <a:lnTo>
                    <a:pt x="503326" y="568960"/>
                  </a:lnTo>
                  <a:close/>
                </a:path>
                <a:path w="1138555" h="1154429">
                  <a:moveTo>
                    <a:pt x="503770" y="531139"/>
                  </a:moveTo>
                  <a:lnTo>
                    <a:pt x="503643" y="530758"/>
                  </a:lnTo>
                  <a:lnTo>
                    <a:pt x="503542" y="530593"/>
                  </a:lnTo>
                  <a:lnTo>
                    <a:pt x="503072" y="530961"/>
                  </a:lnTo>
                  <a:lnTo>
                    <a:pt x="502602" y="531342"/>
                  </a:lnTo>
                  <a:lnTo>
                    <a:pt x="502818" y="531901"/>
                  </a:lnTo>
                  <a:lnTo>
                    <a:pt x="503174" y="531647"/>
                  </a:lnTo>
                  <a:lnTo>
                    <a:pt x="503377" y="531456"/>
                  </a:lnTo>
                  <a:lnTo>
                    <a:pt x="503745" y="531228"/>
                  </a:lnTo>
                  <a:close/>
                </a:path>
                <a:path w="1138555" h="1154429">
                  <a:moveTo>
                    <a:pt x="504875" y="564515"/>
                  </a:moveTo>
                  <a:lnTo>
                    <a:pt x="504355" y="564730"/>
                  </a:lnTo>
                  <a:lnTo>
                    <a:pt x="504418" y="565353"/>
                  </a:lnTo>
                  <a:lnTo>
                    <a:pt x="504825" y="565061"/>
                  </a:lnTo>
                  <a:lnTo>
                    <a:pt x="504875" y="564515"/>
                  </a:lnTo>
                  <a:close/>
                </a:path>
                <a:path w="1138555" h="1154429">
                  <a:moveTo>
                    <a:pt x="504939" y="565086"/>
                  </a:moveTo>
                  <a:close/>
                </a:path>
                <a:path w="1138555" h="1154429">
                  <a:moveTo>
                    <a:pt x="505777" y="609333"/>
                  </a:moveTo>
                  <a:lnTo>
                    <a:pt x="505383" y="609003"/>
                  </a:lnTo>
                  <a:lnTo>
                    <a:pt x="505294" y="609523"/>
                  </a:lnTo>
                  <a:lnTo>
                    <a:pt x="505688" y="609866"/>
                  </a:lnTo>
                  <a:lnTo>
                    <a:pt x="505777" y="609333"/>
                  </a:lnTo>
                  <a:close/>
                </a:path>
                <a:path w="1138555" h="1154429">
                  <a:moveTo>
                    <a:pt x="506666" y="625868"/>
                  </a:moveTo>
                  <a:lnTo>
                    <a:pt x="506298" y="625487"/>
                  </a:lnTo>
                  <a:lnTo>
                    <a:pt x="506107" y="625868"/>
                  </a:lnTo>
                  <a:lnTo>
                    <a:pt x="506196" y="626135"/>
                  </a:lnTo>
                  <a:lnTo>
                    <a:pt x="506463" y="626402"/>
                  </a:lnTo>
                  <a:lnTo>
                    <a:pt x="506666" y="625868"/>
                  </a:lnTo>
                  <a:close/>
                </a:path>
                <a:path w="1138555" h="1154429">
                  <a:moveTo>
                    <a:pt x="507707" y="552450"/>
                  </a:moveTo>
                  <a:lnTo>
                    <a:pt x="506730" y="552450"/>
                  </a:lnTo>
                  <a:lnTo>
                    <a:pt x="506399" y="553720"/>
                  </a:lnTo>
                  <a:lnTo>
                    <a:pt x="507314" y="553720"/>
                  </a:lnTo>
                  <a:lnTo>
                    <a:pt x="507707" y="552450"/>
                  </a:lnTo>
                  <a:close/>
                </a:path>
                <a:path w="1138555" h="1154429">
                  <a:moveTo>
                    <a:pt x="508736" y="608279"/>
                  </a:moveTo>
                  <a:lnTo>
                    <a:pt x="508279" y="607860"/>
                  </a:lnTo>
                  <a:lnTo>
                    <a:pt x="507974" y="607631"/>
                  </a:lnTo>
                  <a:lnTo>
                    <a:pt x="507758" y="608444"/>
                  </a:lnTo>
                  <a:lnTo>
                    <a:pt x="507746" y="608622"/>
                  </a:lnTo>
                  <a:lnTo>
                    <a:pt x="508000" y="608888"/>
                  </a:lnTo>
                  <a:lnTo>
                    <a:pt x="508152" y="608990"/>
                  </a:lnTo>
                  <a:lnTo>
                    <a:pt x="508241" y="608457"/>
                  </a:lnTo>
                  <a:lnTo>
                    <a:pt x="508571" y="608838"/>
                  </a:lnTo>
                  <a:lnTo>
                    <a:pt x="508723" y="608787"/>
                  </a:lnTo>
                  <a:lnTo>
                    <a:pt x="508673" y="608330"/>
                  </a:lnTo>
                  <a:close/>
                </a:path>
                <a:path w="1138555" h="1154429">
                  <a:moveTo>
                    <a:pt x="509282" y="546442"/>
                  </a:moveTo>
                  <a:lnTo>
                    <a:pt x="508838" y="546735"/>
                  </a:lnTo>
                  <a:lnTo>
                    <a:pt x="508927" y="547319"/>
                  </a:lnTo>
                  <a:lnTo>
                    <a:pt x="509282" y="546963"/>
                  </a:lnTo>
                  <a:lnTo>
                    <a:pt x="509282" y="546442"/>
                  </a:lnTo>
                  <a:close/>
                </a:path>
                <a:path w="1138555" h="1154429">
                  <a:moveTo>
                    <a:pt x="509384" y="546963"/>
                  </a:moveTo>
                  <a:close/>
                </a:path>
                <a:path w="1138555" h="1154429">
                  <a:moveTo>
                    <a:pt x="512737" y="548398"/>
                  </a:moveTo>
                  <a:lnTo>
                    <a:pt x="512648" y="547839"/>
                  </a:lnTo>
                  <a:lnTo>
                    <a:pt x="512572" y="547471"/>
                  </a:lnTo>
                  <a:lnTo>
                    <a:pt x="512559" y="547268"/>
                  </a:lnTo>
                  <a:lnTo>
                    <a:pt x="512025" y="547636"/>
                  </a:lnTo>
                  <a:lnTo>
                    <a:pt x="511657" y="547827"/>
                  </a:lnTo>
                  <a:lnTo>
                    <a:pt x="511657" y="548284"/>
                  </a:lnTo>
                  <a:lnTo>
                    <a:pt x="511721" y="548487"/>
                  </a:lnTo>
                  <a:lnTo>
                    <a:pt x="512140" y="548144"/>
                  </a:lnTo>
                  <a:lnTo>
                    <a:pt x="512267" y="548157"/>
                  </a:lnTo>
                  <a:lnTo>
                    <a:pt x="512191" y="548678"/>
                  </a:lnTo>
                  <a:lnTo>
                    <a:pt x="512356" y="548741"/>
                  </a:lnTo>
                  <a:lnTo>
                    <a:pt x="512635" y="548386"/>
                  </a:lnTo>
                  <a:close/>
                </a:path>
                <a:path w="1138555" h="1154429">
                  <a:moveTo>
                    <a:pt x="520166" y="591820"/>
                  </a:moveTo>
                  <a:lnTo>
                    <a:pt x="519811" y="590550"/>
                  </a:lnTo>
                  <a:lnTo>
                    <a:pt x="519874" y="591807"/>
                  </a:lnTo>
                  <a:lnTo>
                    <a:pt x="520166" y="591820"/>
                  </a:lnTo>
                  <a:close/>
                </a:path>
                <a:path w="1138555" h="1154429">
                  <a:moveTo>
                    <a:pt x="528421" y="541020"/>
                  </a:moveTo>
                  <a:lnTo>
                    <a:pt x="528345" y="539750"/>
                  </a:lnTo>
                  <a:lnTo>
                    <a:pt x="527824" y="539750"/>
                  </a:lnTo>
                  <a:lnTo>
                    <a:pt x="527291" y="541020"/>
                  </a:lnTo>
                  <a:lnTo>
                    <a:pt x="528421" y="541020"/>
                  </a:lnTo>
                  <a:close/>
                </a:path>
                <a:path w="1138555" h="1154429">
                  <a:moveTo>
                    <a:pt x="532688" y="615315"/>
                  </a:moveTo>
                  <a:lnTo>
                    <a:pt x="532257" y="614959"/>
                  </a:lnTo>
                  <a:lnTo>
                    <a:pt x="532206" y="615188"/>
                  </a:lnTo>
                  <a:lnTo>
                    <a:pt x="532193" y="615365"/>
                  </a:lnTo>
                  <a:lnTo>
                    <a:pt x="532206" y="615556"/>
                  </a:lnTo>
                  <a:lnTo>
                    <a:pt x="532333" y="615670"/>
                  </a:lnTo>
                  <a:lnTo>
                    <a:pt x="532485" y="615784"/>
                  </a:lnTo>
                  <a:lnTo>
                    <a:pt x="532650" y="615861"/>
                  </a:lnTo>
                  <a:lnTo>
                    <a:pt x="532663" y="615492"/>
                  </a:lnTo>
                  <a:lnTo>
                    <a:pt x="532688" y="615315"/>
                  </a:lnTo>
                  <a:close/>
                </a:path>
                <a:path w="1138555" h="1154429">
                  <a:moveTo>
                    <a:pt x="536321" y="603453"/>
                  </a:moveTo>
                  <a:lnTo>
                    <a:pt x="536028" y="603237"/>
                  </a:lnTo>
                  <a:lnTo>
                    <a:pt x="535787" y="603123"/>
                  </a:lnTo>
                  <a:lnTo>
                    <a:pt x="535495" y="602805"/>
                  </a:lnTo>
                  <a:lnTo>
                    <a:pt x="535393" y="603199"/>
                  </a:lnTo>
                  <a:lnTo>
                    <a:pt x="535406" y="603389"/>
                  </a:lnTo>
                  <a:lnTo>
                    <a:pt x="535355" y="603745"/>
                  </a:lnTo>
                  <a:lnTo>
                    <a:pt x="535368" y="603935"/>
                  </a:lnTo>
                  <a:lnTo>
                    <a:pt x="535444" y="604075"/>
                  </a:lnTo>
                  <a:lnTo>
                    <a:pt x="535736" y="604100"/>
                  </a:lnTo>
                  <a:lnTo>
                    <a:pt x="535825" y="604240"/>
                  </a:lnTo>
                  <a:lnTo>
                    <a:pt x="535762" y="603732"/>
                  </a:lnTo>
                  <a:lnTo>
                    <a:pt x="536282" y="604037"/>
                  </a:lnTo>
                  <a:lnTo>
                    <a:pt x="536321" y="603821"/>
                  </a:lnTo>
                  <a:lnTo>
                    <a:pt x="536321" y="603453"/>
                  </a:lnTo>
                  <a:close/>
                </a:path>
                <a:path w="1138555" h="1154429">
                  <a:moveTo>
                    <a:pt x="539559" y="612140"/>
                  </a:moveTo>
                  <a:close/>
                </a:path>
                <a:path w="1138555" h="1154429">
                  <a:moveTo>
                    <a:pt x="539991" y="612711"/>
                  </a:moveTo>
                  <a:lnTo>
                    <a:pt x="539597" y="612559"/>
                  </a:lnTo>
                  <a:lnTo>
                    <a:pt x="539534" y="613054"/>
                  </a:lnTo>
                  <a:lnTo>
                    <a:pt x="539978" y="613333"/>
                  </a:lnTo>
                  <a:lnTo>
                    <a:pt x="539991" y="612711"/>
                  </a:lnTo>
                  <a:close/>
                </a:path>
                <a:path w="1138555" h="1154429">
                  <a:moveTo>
                    <a:pt x="546747" y="537210"/>
                  </a:moveTo>
                  <a:lnTo>
                    <a:pt x="545858" y="537210"/>
                  </a:lnTo>
                  <a:lnTo>
                    <a:pt x="546709" y="538480"/>
                  </a:lnTo>
                  <a:lnTo>
                    <a:pt x="546747" y="537210"/>
                  </a:lnTo>
                  <a:close/>
                </a:path>
                <a:path w="1138555" h="1154429">
                  <a:moveTo>
                    <a:pt x="547230" y="572084"/>
                  </a:moveTo>
                  <a:lnTo>
                    <a:pt x="547179" y="571893"/>
                  </a:lnTo>
                  <a:lnTo>
                    <a:pt x="547001" y="571741"/>
                  </a:lnTo>
                  <a:lnTo>
                    <a:pt x="546938" y="571220"/>
                  </a:lnTo>
                  <a:lnTo>
                    <a:pt x="546811" y="571182"/>
                  </a:lnTo>
                  <a:lnTo>
                    <a:pt x="546354" y="571601"/>
                  </a:lnTo>
                  <a:lnTo>
                    <a:pt x="545998" y="571830"/>
                  </a:lnTo>
                  <a:lnTo>
                    <a:pt x="545922" y="572058"/>
                  </a:lnTo>
                  <a:lnTo>
                    <a:pt x="546150" y="572300"/>
                  </a:lnTo>
                  <a:lnTo>
                    <a:pt x="546112" y="572452"/>
                  </a:lnTo>
                  <a:lnTo>
                    <a:pt x="546468" y="572071"/>
                  </a:lnTo>
                  <a:lnTo>
                    <a:pt x="546608" y="572109"/>
                  </a:lnTo>
                  <a:lnTo>
                    <a:pt x="546671" y="572668"/>
                  </a:lnTo>
                  <a:lnTo>
                    <a:pt x="546938" y="572630"/>
                  </a:lnTo>
                  <a:lnTo>
                    <a:pt x="547077" y="572503"/>
                  </a:lnTo>
                  <a:lnTo>
                    <a:pt x="547230" y="572084"/>
                  </a:lnTo>
                  <a:close/>
                </a:path>
                <a:path w="1138555" h="1154429">
                  <a:moveTo>
                    <a:pt x="548081" y="497840"/>
                  </a:moveTo>
                  <a:lnTo>
                    <a:pt x="547738" y="496570"/>
                  </a:lnTo>
                  <a:lnTo>
                    <a:pt x="546849" y="496570"/>
                  </a:lnTo>
                  <a:lnTo>
                    <a:pt x="547116" y="497840"/>
                  </a:lnTo>
                  <a:lnTo>
                    <a:pt x="548081" y="497840"/>
                  </a:lnTo>
                  <a:close/>
                </a:path>
                <a:path w="1138555" h="1154429">
                  <a:moveTo>
                    <a:pt x="549300" y="512838"/>
                  </a:moveTo>
                  <a:lnTo>
                    <a:pt x="548792" y="512622"/>
                  </a:lnTo>
                  <a:lnTo>
                    <a:pt x="548360" y="513041"/>
                  </a:lnTo>
                  <a:lnTo>
                    <a:pt x="548855" y="513143"/>
                  </a:lnTo>
                  <a:lnTo>
                    <a:pt x="549262" y="512851"/>
                  </a:lnTo>
                  <a:close/>
                </a:path>
                <a:path w="1138555" h="1154429">
                  <a:moveTo>
                    <a:pt x="550418" y="515962"/>
                  </a:moveTo>
                  <a:lnTo>
                    <a:pt x="549910" y="515785"/>
                  </a:lnTo>
                  <a:lnTo>
                    <a:pt x="549567" y="515645"/>
                  </a:lnTo>
                  <a:lnTo>
                    <a:pt x="549389" y="515594"/>
                  </a:lnTo>
                  <a:lnTo>
                    <a:pt x="548970" y="515950"/>
                  </a:lnTo>
                  <a:lnTo>
                    <a:pt x="549490" y="516115"/>
                  </a:lnTo>
                  <a:lnTo>
                    <a:pt x="549046" y="516382"/>
                  </a:lnTo>
                  <a:lnTo>
                    <a:pt x="549084" y="516534"/>
                  </a:lnTo>
                  <a:lnTo>
                    <a:pt x="549529" y="516547"/>
                  </a:lnTo>
                  <a:lnTo>
                    <a:pt x="550062" y="516255"/>
                  </a:lnTo>
                  <a:lnTo>
                    <a:pt x="550329" y="515975"/>
                  </a:lnTo>
                  <a:close/>
                </a:path>
                <a:path w="1138555" h="1154429">
                  <a:moveTo>
                    <a:pt x="558355" y="601637"/>
                  </a:moveTo>
                  <a:lnTo>
                    <a:pt x="558317" y="601091"/>
                  </a:lnTo>
                  <a:lnTo>
                    <a:pt x="557872" y="600887"/>
                  </a:lnTo>
                  <a:lnTo>
                    <a:pt x="557872" y="601421"/>
                  </a:lnTo>
                  <a:lnTo>
                    <a:pt x="558355" y="601637"/>
                  </a:lnTo>
                  <a:close/>
                </a:path>
                <a:path w="1138555" h="1154429">
                  <a:moveTo>
                    <a:pt x="563829" y="596900"/>
                  </a:moveTo>
                  <a:lnTo>
                    <a:pt x="563740" y="595630"/>
                  </a:lnTo>
                  <a:lnTo>
                    <a:pt x="562851" y="595630"/>
                  </a:lnTo>
                  <a:lnTo>
                    <a:pt x="562737" y="596900"/>
                  </a:lnTo>
                  <a:lnTo>
                    <a:pt x="563829" y="596900"/>
                  </a:lnTo>
                  <a:close/>
                </a:path>
                <a:path w="1138555" h="1154429">
                  <a:moveTo>
                    <a:pt x="565111" y="523240"/>
                  </a:moveTo>
                  <a:lnTo>
                    <a:pt x="564184" y="523240"/>
                  </a:lnTo>
                  <a:lnTo>
                    <a:pt x="564362" y="524510"/>
                  </a:lnTo>
                  <a:lnTo>
                    <a:pt x="564756" y="524510"/>
                  </a:lnTo>
                  <a:lnTo>
                    <a:pt x="565111" y="523240"/>
                  </a:lnTo>
                  <a:close/>
                </a:path>
                <a:path w="1138555" h="1154429">
                  <a:moveTo>
                    <a:pt x="566470" y="533400"/>
                  </a:moveTo>
                  <a:lnTo>
                    <a:pt x="566432" y="532130"/>
                  </a:lnTo>
                  <a:lnTo>
                    <a:pt x="565912" y="532130"/>
                  </a:lnTo>
                  <a:lnTo>
                    <a:pt x="565683" y="533400"/>
                  </a:lnTo>
                  <a:lnTo>
                    <a:pt x="566470" y="533400"/>
                  </a:lnTo>
                  <a:close/>
                </a:path>
                <a:path w="1138555" h="1154429">
                  <a:moveTo>
                    <a:pt x="569760" y="523468"/>
                  </a:moveTo>
                  <a:lnTo>
                    <a:pt x="569302" y="523227"/>
                  </a:lnTo>
                  <a:lnTo>
                    <a:pt x="569112" y="523367"/>
                  </a:lnTo>
                  <a:lnTo>
                    <a:pt x="568858" y="523646"/>
                  </a:lnTo>
                  <a:lnTo>
                    <a:pt x="569341" y="523748"/>
                  </a:lnTo>
                  <a:lnTo>
                    <a:pt x="569760" y="523468"/>
                  </a:lnTo>
                  <a:close/>
                </a:path>
                <a:path w="1138555" h="1154429">
                  <a:moveTo>
                    <a:pt x="579170" y="513080"/>
                  </a:moveTo>
                  <a:lnTo>
                    <a:pt x="578446" y="513080"/>
                  </a:lnTo>
                  <a:lnTo>
                    <a:pt x="578827" y="514350"/>
                  </a:lnTo>
                  <a:lnTo>
                    <a:pt x="579170" y="513080"/>
                  </a:lnTo>
                  <a:close/>
                </a:path>
                <a:path w="1138555" h="1154429">
                  <a:moveTo>
                    <a:pt x="579780" y="510755"/>
                  </a:moveTo>
                  <a:lnTo>
                    <a:pt x="579208" y="510514"/>
                  </a:lnTo>
                  <a:lnTo>
                    <a:pt x="578853" y="510374"/>
                  </a:lnTo>
                  <a:lnTo>
                    <a:pt x="578662" y="510336"/>
                  </a:lnTo>
                  <a:lnTo>
                    <a:pt x="578510" y="510387"/>
                  </a:lnTo>
                  <a:lnTo>
                    <a:pt x="578446" y="510730"/>
                  </a:lnTo>
                  <a:lnTo>
                    <a:pt x="578307" y="510806"/>
                  </a:lnTo>
                  <a:lnTo>
                    <a:pt x="577913" y="511162"/>
                  </a:lnTo>
                  <a:lnTo>
                    <a:pt x="578307" y="511416"/>
                  </a:lnTo>
                  <a:lnTo>
                    <a:pt x="578548" y="511467"/>
                  </a:lnTo>
                  <a:lnTo>
                    <a:pt x="578789" y="511009"/>
                  </a:lnTo>
                  <a:lnTo>
                    <a:pt x="579386" y="511200"/>
                  </a:lnTo>
                  <a:lnTo>
                    <a:pt x="579780" y="510755"/>
                  </a:lnTo>
                  <a:close/>
                </a:path>
                <a:path w="1138555" h="1154429">
                  <a:moveTo>
                    <a:pt x="591388" y="565150"/>
                  </a:moveTo>
                  <a:lnTo>
                    <a:pt x="591223" y="563880"/>
                  </a:lnTo>
                  <a:lnTo>
                    <a:pt x="590334" y="563880"/>
                  </a:lnTo>
                  <a:lnTo>
                    <a:pt x="590410" y="565150"/>
                  </a:lnTo>
                  <a:lnTo>
                    <a:pt x="591388" y="565150"/>
                  </a:lnTo>
                  <a:close/>
                </a:path>
                <a:path w="1138555" h="1154429">
                  <a:moveTo>
                    <a:pt x="591807" y="742950"/>
                  </a:moveTo>
                  <a:close/>
                </a:path>
                <a:path w="1138555" h="1154429">
                  <a:moveTo>
                    <a:pt x="592721" y="541020"/>
                  </a:moveTo>
                  <a:lnTo>
                    <a:pt x="592518" y="541020"/>
                  </a:lnTo>
                  <a:lnTo>
                    <a:pt x="592213" y="539750"/>
                  </a:lnTo>
                  <a:lnTo>
                    <a:pt x="591832" y="541020"/>
                  </a:lnTo>
                  <a:lnTo>
                    <a:pt x="592150" y="541020"/>
                  </a:lnTo>
                  <a:lnTo>
                    <a:pt x="592366" y="542290"/>
                  </a:lnTo>
                  <a:lnTo>
                    <a:pt x="592721" y="541020"/>
                  </a:lnTo>
                  <a:close/>
                </a:path>
                <a:path w="1138555" h="1154429">
                  <a:moveTo>
                    <a:pt x="595172" y="530860"/>
                  </a:moveTo>
                  <a:lnTo>
                    <a:pt x="594995" y="529590"/>
                  </a:lnTo>
                  <a:lnTo>
                    <a:pt x="594487" y="530860"/>
                  </a:lnTo>
                  <a:lnTo>
                    <a:pt x="595172" y="530860"/>
                  </a:lnTo>
                  <a:close/>
                </a:path>
                <a:path w="1138555" h="1154429">
                  <a:moveTo>
                    <a:pt x="601306" y="614680"/>
                  </a:moveTo>
                  <a:lnTo>
                    <a:pt x="601002" y="614680"/>
                  </a:lnTo>
                  <a:lnTo>
                    <a:pt x="600887" y="613410"/>
                  </a:lnTo>
                  <a:lnTo>
                    <a:pt x="599782" y="613410"/>
                  </a:lnTo>
                  <a:lnTo>
                    <a:pt x="600176" y="614680"/>
                  </a:lnTo>
                  <a:lnTo>
                    <a:pt x="600557" y="614680"/>
                  </a:lnTo>
                  <a:lnTo>
                    <a:pt x="600786" y="615950"/>
                  </a:lnTo>
                  <a:lnTo>
                    <a:pt x="601306" y="614680"/>
                  </a:lnTo>
                  <a:close/>
                </a:path>
                <a:path w="1138555" h="1154429">
                  <a:moveTo>
                    <a:pt x="605548" y="511111"/>
                  </a:moveTo>
                  <a:lnTo>
                    <a:pt x="605282" y="510641"/>
                  </a:lnTo>
                  <a:lnTo>
                    <a:pt x="605129" y="510311"/>
                  </a:lnTo>
                  <a:lnTo>
                    <a:pt x="605015" y="510159"/>
                  </a:lnTo>
                  <a:lnTo>
                    <a:pt x="604659" y="510120"/>
                  </a:lnTo>
                  <a:lnTo>
                    <a:pt x="604481" y="510120"/>
                  </a:lnTo>
                  <a:lnTo>
                    <a:pt x="604748" y="510603"/>
                  </a:lnTo>
                  <a:lnTo>
                    <a:pt x="604240" y="510501"/>
                  </a:lnTo>
                  <a:lnTo>
                    <a:pt x="604164" y="510641"/>
                  </a:lnTo>
                  <a:lnTo>
                    <a:pt x="604494" y="510959"/>
                  </a:lnTo>
                  <a:lnTo>
                    <a:pt x="605015" y="511086"/>
                  </a:lnTo>
                  <a:lnTo>
                    <a:pt x="605370" y="511086"/>
                  </a:lnTo>
                  <a:lnTo>
                    <a:pt x="605548" y="511111"/>
                  </a:lnTo>
                  <a:close/>
                </a:path>
                <a:path w="1138555" h="1154429">
                  <a:moveTo>
                    <a:pt x="608164" y="605790"/>
                  </a:moveTo>
                  <a:lnTo>
                    <a:pt x="607682" y="604520"/>
                  </a:lnTo>
                  <a:lnTo>
                    <a:pt x="607237" y="604520"/>
                  </a:lnTo>
                  <a:lnTo>
                    <a:pt x="607987" y="605790"/>
                  </a:lnTo>
                  <a:lnTo>
                    <a:pt x="608164" y="605790"/>
                  </a:lnTo>
                  <a:close/>
                </a:path>
                <a:path w="1138555" h="1154429">
                  <a:moveTo>
                    <a:pt x="610044" y="501650"/>
                  </a:moveTo>
                  <a:lnTo>
                    <a:pt x="609638" y="500380"/>
                  </a:lnTo>
                  <a:lnTo>
                    <a:pt x="609739" y="501650"/>
                  </a:lnTo>
                  <a:lnTo>
                    <a:pt x="610044" y="501650"/>
                  </a:lnTo>
                  <a:close/>
                </a:path>
                <a:path w="1138555" h="1154429">
                  <a:moveTo>
                    <a:pt x="610298" y="551180"/>
                  </a:moveTo>
                  <a:lnTo>
                    <a:pt x="609790" y="551180"/>
                  </a:lnTo>
                  <a:lnTo>
                    <a:pt x="610235" y="552450"/>
                  </a:lnTo>
                  <a:lnTo>
                    <a:pt x="610298" y="551180"/>
                  </a:lnTo>
                  <a:close/>
                </a:path>
                <a:path w="1138555" h="1154429">
                  <a:moveTo>
                    <a:pt x="610755" y="501650"/>
                  </a:moveTo>
                  <a:lnTo>
                    <a:pt x="610527" y="500380"/>
                  </a:lnTo>
                  <a:lnTo>
                    <a:pt x="610260" y="501650"/>
                  </a:lnTo>
                  <a:lnTo>
                    <a:pt x="610755" y="501650"/>
                  </a:lnTo>
                  <a:close/>
                </a:path>
                <a:path w="1138555" h="1154429">
                  <a:moveTo>
                    <a:pt x="612343" y="549808"/>
                  </a:moveTo>
                  <a:lnTo>
                    <a:pt x="612038" y="549389"/>
                  </a:lnTo>
                  <a:lnTo>
                    <a:pt x="611847" y="549071"/>
                  </a:lnTo>
                  <a:lnTo>
                    <a:pt x="611746" y="548932"/>
                  </a:lnTo>
                  <a:lnTo>
                    <a:pt x="611606" y="548855"/>
                  </a:lnTo>
                  <a:lnTo>
                    <a:pt x="611352" y="548982"/>
                  </a:lnTo>
                  <a:lnTo>
                    <a:pt x="611200" y="548919"/>
                  </a:lnTo>
                  <a:lnTo>
                    <a:pt x="611543" y="549300"/>
                  </a:lnTo>
                  <a:lnTo>
                    <a:pt x="610946" y="549325"/>
                  </a:lnTo>
                  <a:lnTo>
                    <a:pt x="611149" y="549668"/>
                  </a:lnTo>
                  <a:lnTo>
                    <a:pt x="611263" y="549821"/>
                  </a:lnTo>
                  <a:lnTo>
                    <a:pt x="611619" y="549846"/>
                  </a:lnTo>
                  <a:lnTo>
                    <a:pt x="611873" y="549808"/>
                  </a:lnTo>
                  <a:lnTo>
                    <a:pt x="612292" y="549910"/>
                  </a:lnTo>
                  <a:close/>
                </a:path>
                <a:path w="1138555" h="1154429">
                  <a:moveTo>
                    <a:pt x="612394" y="500049"/>
                  </a:moveTo>
                  <a:lnTo>
                    <a:pt x="612127" y="499110"/>
                  </a:lnTo>
                  <a:lnTo>
                    <a:pt x="611505" y="499110"/>
                  </a:lnTo>
                  <a:lnTo>
                    <a:pt x="612394" y="500049"/>
                  </a:lnTo>
                  <a:close/>
                </a:path>
                <a:path w="1138555" h="1154429">
                  <a:moveTo>
                    <a:pt x="614235" y="546100"/>
                  </a:moveTo>
                  <a:lnTo>
                    <a:pt x="613879" y="544830"/>
                  </a:lnTo>
                  <a:lnTo>
                    <a:pt x="613498" y="544830"/>
                  </a:lnTo>
                  <a:lnTo>
                    <a:pt x="613524" y="546100"/>
                  </a:lnTo>
                  <a:lnTo>
                    <a:pt x="614235" y="546100"/>
                  </a:lnTo>
                  <a:close/>
                </a:path>
                <a:path w="1138555" h="1154429">
                  <a:moveTo>
                    <a:pt x="615175" y="516890"/>
                  </a:moveTo>
                  <a:lnTo>
                    <a:pt x="614692" y="516890"/>
                  </a:lnTo>
                  <a:lnTo>
                    <a:pt x="615137" y="518160"/>
                  </a:lnTo>
                  <a:lnTo>
                    <a:pt x="615175" y="516890"/>
                  </a:lnTo>
                  <a:close/>
                </a:path>
                <a:path w="1138555" h="1154429">
                  <a:moveTo>
                    <a:pt x="616534" y="575310"/>
                  </a:moveTo>
                  <a:lnTo>
                    <a:pt x="616496" y="574040"/>
                  </a:lnTo>
                  <a:lnTo>
                    <a:pt x="616534" y="575310"/>
                  </a:lnTo>
                  <a:close/>
                </a:path>
                <a:path w="1138555" h="1154429">
                  <a:moveTo>
                    <a:pt x="617410" y="354330"/>
                  </a:moveTo>
                  <a:lnTo>
                    <a:pt x="617232" y="355600"/>
                  </a:lnTo>
                  <a:lnTo>
                    <a:pt x="617359" y="355600"/>
                  </a:lnTo>
                  <a:lnTo>
                    <a:pt x="617410" y="354330"/>
                  </a:lnTo>
                  <a:close/>
                </a:path>
                <a:path w="1138555" h="1154429">
                  <a:moveTo>
                    <a:pt x="623214" y="527799"/>
                  </a:moveTo>
                  <a:lnTo>
                    <a:pt x="622833" y="527558"/>
                  </a:lnTo>
                  <a:lnTo>
                    <a:pt x="622554" y="527545"/>
                  </a:lnTo>
                  <a:lnTo>
                    <a:pt x="622833" y="527545"/>
                  </a:lnTo>
                  <a:lnTo>
                    <a:pt x="622363" y="527545"/>
                  </a:lnTo>
                  <a:lnTo>
                    <a:pt x="622642" y="527951"/>
                  </a:lnTo>
                  <a:lnTo>
                    <a:pt x="623176" y="527875"/>
                  </a:lnTo>
                  <a:close/>
                </a:path>
                <a:path w="1138555" h="1154429">
                  <a:moveTo>
                    <a:pt x="623646" y="632460"/>
                  </a:moveTo>
                  <a:lnTo>
                    <a:pt x="622769" y="632460"/>
                  </a:lnTo>
                  <a:lnTo>
                    <a:pt x="623481" y="633730"/>
                  </a:lnTo>
                  <a:lnTo>
                    <a:pt x="623646" y="632460"/>
                  </a:lnTo>
                  <a:close/>
                </a:path>
                <a:path w="1138555" h="1154429">
                  <a:moveTo>
                    <a:pt x="626884" y="556260"/>
                  </a:moveTo>
                  <a:lnTo>
                    <a:pt x="626795" y="554990"/>
                  </a:lnTo>
                  <a:lnTo>
                    <a:pt x="626452" y="556260"/>
                  </a:lnTo>
                  <a:lnTo>
                    <a:pt x="626884" y="556260"/>
                  </a:lnTo>
                  <a:close/>
                </a:path>
                <a:path w="1138555" h="1154429">
                  <a:moveTo>
                    <a:pt x="627380" y="515620"/>
                  </a:moveTo>
                  <a:lnTo>
                    <a:pt x="626986" y="514350"/>
                  </a:lnTo>
                  <a:lnTo>
                    <a:pt x="626516" y="514350"/>
                  </a:lnTo>
                  <a:lnTo>
                    <a:pt x="626795" y="515620"/>
                  </a:lnTo>
                  <a:lnTo>
                    <a:pt x="627380" y="515620"/>
                  </a:lnTo>
                  <a:close/>
                </a:path>
                <a:path w="1138555" h="1154429">
                  <a:moveTo>
                    <a:pt x="629259" y="640080"/>
                  </a:moveTo>
                  <a:lnTo>
                    <a:pt x="628586" y="638810"/>
                  </a:lnTo>
                  <a:lnTo>
                    <a:pt x="628446" y="638810"/>
                  </a:lnTo>
                  <a:lnTo>
                    <a:pt x="628650" y="640080"/>
                  </a:lnTo>
                  <a:lnTo>
                    <a:pt x="629259" y="640080"/>
                  </a:lnTo>
                  <a:close/>
                </a:path>
                <a:path w="1138555" h="1154429">
                  <a:moveTo>
                    <a:pt x="629640" y="506730"/>
                  </a:moveTo>
                  <a:lnTo>
                    <a:pt x="629208" y="505460"/>
                  </a:lnTo>
                  <a:lnTo>
                    <a:pt x="628789" y="505460"/>
                  </a:lnTo>
                  <a:lnTo>
                    <a:pt x="629031" y="506730"/>
                  </a:lnTo>
                  <a:lnTo>
                    <a:pt x="629640" y="506730"/>
                  </a:lnTo>
                  <a:close/>
                </a:path>
                <a:path w="1138555" h="1154429">
                  <a:moveTo>
                    <a:pt x="629704" y="512229"/>
                  </a:moveTo>
                  <a:lnTo>
                    <a:pt x="629234" y="511873"/>
                  </a:lnTo>
                  <a:lnTo>
                    <a:pt x="628954" y="511568"/>
                  </a:lnTo>
                  <a:lnTo>
                    <a:pt x="628713" y="511530"/>
                  </a:lnTo>
                  <a:lnTo>
                    <a:pt x="628523" y="511733"/>
                  </a:lnTo>
                  <a:lnTo>
                    <a:pt x="628357" y="511721"/>
                  </a:lnTo>
                  <a:lnTo>
                    <a:pt x="627862" y="511797"/>
                  </a:lnTo>
                  <a:lnTo>
                    <a:pt x="628103" y="512140"/>
                  </a:lnTo>
                  <a:lnTo>
                    <a:pt x="628294" y="512267"/>
                  </a:lnTo>
                  <a:lnTo>
                    <a:pt x="628700" y="512064"/>
                  </a:lnTo>
                  <a:lnTo>
                    <a:pt x="628827" y="512089"/>
                  </a:lnTo>
                  <a:lnTo>
                    <a:pt x="629158" y="512457"/>
                  </a:lnTo>
                  <a:lnTo>
                    <a:pt x="629539" y="512356"/>
                  </a:lnTo>
                  <a:lnTo>
                    <a:pt x="629704" y="512279"/>
                  </a:lnTo>
                  <a:close/>
                </a:path>
                <a:path w="1138555" h="1154429">
                  <a:moveTo>
                    <a:pt x="641172" y="581901"/>
                  </a:moveTo>
                  <a:lnTo>
                    <a:pt x="640753" y="581583"/>
                  </a:lnTo>
                  <a:lnTo>
                    <a:pt x="640651" y="582129"/>
                  </a:lnTo>
                  <a:lnTo>
                    <a:pt x="641057" y="582460"/>
                  </a:lnTo>
                  <a:lnTo>
                    <a:pt x="641172" y="581901"/>
                  </a:lnTo>
                  <a:close/>
                </a:path>
                <a:path w="1138555" h="1154429">
                  <a:moveTo>
                    <a:pt x="650544" y="565150"/>
                  </a:moveTo>
                  <a:close/>
                </a:path>
                <a:path w="1138555" h="1154429">
                  <a:moveTo>
                    <a:pt x="659320" y="576033"/>
                  </a:moveTo>
                  <a:lnTo>
                    <a:pt x="659307" y="575856"/>
                  </a:lnTo>
                  <a:lnTo>
                    <a:pt x="659244" y="575703"/>
                  </a:lnTo>
                  <a:lnTo>
                    <a:pt x="658914" y="575691"/>
                  </a:lnTo>
                  <a:lnTo>
                    <a:pt x="658825" y="575551"/>
                  </a:lnTo>
                  <a:lnTo>
                    <a:pt x="658444" y="575221"/>
                  </a:lnTo>
                  <a:lnTo>
                    <a:pt x="658291" y="575640"/>
                  </a:lnTo>
                  <a:lnTo>
                    <a:pt x="658291" y="575868"/>
                  </a:lnTo>
                  <a:lnTo>
                    <a:pt x="658736" y="576059"/>
                  </a:lnTo>
                  <a:lnTo>
                    <a:pt x="658685" y="576656"/>
                  </a:lnTo>
                  <a:lnTo>
                    <a:pt x="659015" y="576897"/>
                  </a:lnTo>
                  <a:lnTo>
                    <a:pt x="659193" y="576973"/>
                  </a:lnTo>
                  <a:lnTo>
                    <a:pt x="659257" y="576605"/>
                  </a:lnTo>
                  <a:lnTo>
                    <a:pt x="659257" y="576414"/>
                  </a:lnTo>
                  <a:lnTo>
                    <a:pt x="659320" y="576033"/>
                  </a:lnTo>
                  <a:close/>
                </a:path>
                <a:path w="1138555" h="1154429">
                  <a:moveTo>
                    <a:pt x="661301" y="25400"/>
                  </a:moveTo>
                  <a:close/>
                </a:path>
                <a:path w="1138555" h="1154429">
                  <a:moveTo>
                    <a:pt x="676160" y="561340"/>
                  </a:moveTo>
                  <a:lnTo>
                    <a:pt x="676097" y="560070"/>
                  </a:lnTo>
                  <a:lnTo>
                    <a:pt x="675601" y="561340"/>
                  </a:lnTo>
                  <a:lnTo>
                    <a:pt x="676160" y="561340"/>
                  </a:lnTo>
                  <a:close/>
                </a:path>
                <a:path w="1138555" h="1154429">
                  <a:moveTo>
                    <a:pt x="680186" y="673100"/>
                  </a:moveTo>
                  <a:lnTo>
                    <a:pt x="680021" y="671830"/>
                  </a:lnTo>
                  <a:lnTo>
                    <a:pt x="679538" y="671830"/>
                  </a:lnTo>
                  <a:lnTo>
                    <a:pt x="680186" y="673100"/>
                  </a:lnTo>
                  <a:close/>
                </a:path>
                <a:path w="1138555" h="1154429">
                  <a:moveTo>
                    <a:pt x="688962" y="511810"/>
                  </a:moveTo>
                  <a:lnTo>
                    <a:pt x="688632" y="513080"/>
                  </a:lnTo>
                  <a:lnTo>
                    <a:pt x="688962" y="511810"/>
                  </a:lnTo>
                  <a:close/>
                </a:path>
                <a:path w="1138555" h="1154429">
                  <a:moveTo>
                    <a:pt x="719188" y="712470"/>
                  </a:moveTo>
                  <a:lnTo>
                    <a:pt x="719137" y="711200"/>
                  </a:lnTo>
                  <a:lnTo>
                    <a:pt x="718400" y="711200"/>
                  </a:lnTo>
                  <a:lnTo>
                    <a:pt x="719086" y="712470"/>
                  </a:lnTo>
                  <a:close/>
                </a:path>
                <a:path w="1138555" h="1154429">
                  <a:moveTo>
                    <a:pt x="758863" y="449580"/>
                  </a:moveTo>
                  <a:lnTo>
                    <a:pt x="758024" y="449580"/>
                  </a:lnTo>
                  <a:lnTo>
                    <a:pt x="757872" y="450850"/>
                  </a:lnTo>
                  <a:lnTo>
                    <a:pt x="758863" y="449580"/>
                  </a:lnTo>
                  <a:close/>
                </a:path>
                <a:path w="1138555" h="1154429">
                  <a:moveTo>
                    <a:pt x="767689" y="775970"/>
                  </a:moveTo>
                  <a:lnTo>
                    <a:pt x="766889" y="774700"/>
                  </a:lnTo>
                  <a:lnTo>
                    <a:pt x="766965" y="775970"/>
                  </a:lnTo>
                  <a:lnTo>
                    <a:pt x="767689" y="775970"/>
                  </a:lnTo>
                  <a:close/>
                </a:path>
                <a:path w="1138555" h="1154429">
                  <a:moveTo>
                    <a:pt x="792784" y="801370"/>
                  </a:moveTo>
                  <a:lnTo>
                    <a:pt x="791959" y="800100"/>
                  </a:lnTo>
                  <a:lnTo>
                    <a:pt x="791768" y="800100"/>
                  </a:lnTo>
                  <a:lnTo>
                    <a:pt x="792251" y="801370"/>
                  </a:lnTo>
                  <a:lnTo>
                    <a:pt x="792784" y="801370"/>
                  </a:lnTo>
                  <a:close/>
                </a:path>
                <a:path w="1138555" h="1154429">
                  <a:moveTo>
                    <a:pt x="808951" y="619582"/>
                  </a:moveTo>
                  <a:lnTo>
                    <a:pt x="808228" y="619010"/>
                  </a:lnTo>
                  <a:lnTo>
                    <a:pt x="807567" y="619290"/>
                  </a:lnTo>
                  <a:lnTo>
                    <a:pt x="807300" y="619442"/>
                  </a:lnTo>
                  <a:lnTo>
                    <a:pt x="806450" y="619760"/>
                  </a:lnTo>
                  <a:lnTo>
                    <a:pt x="806945" y="620229"/>
                  </a:lnTo>
                  <a:lnTo>
                    <a:pt x="807224" y="620395"/>
                  </a:lnTo>
                  <a:lnTo>
                    <a:pt x="807821" y="620153"/>
                  </a:lnTo>
                  <a:lnTo>
                    <a:pt x="808088" y="619988"/>
                  </a:lnTo>
                  <a:lnTo>
                    <a:pt x="808951" y="619582"/>
                  </a:lnTo>
                  <a:close/>
                </a:path>
                <a:path w="1138555" h="1154429">
                  <a:moveTo>
                    <a:pt x="810488" y="618490"/>
                  </a:moveTo>
                  <a:lnTo>
                    <a:pt x="809256" y="618490"/>
                  </a:lnTo>
                  <a:lnTo>
                    <a:pt x="809498" y="619760"/>
                  </a:lnTo>
                  <a:lnTo>
                    <a:pt x="809955" y="619760"/>
                  </a:lnTo>
                  <a:lnTo>
                    <a:pt x="810488" y="618490"/>
                  </a:lnTo>
                  <a:close/>
                </a:path>
                <a:path w="1138555" h="1154429">
                  <a:moveTo>
                    <a:pt x="815771" y="806450"/>
                  </a:moveTo>
                  <a:lnTo>
                    <a:pt x="815695" y="805180"/>
                  </a:lnTo>
                  <a:lnTo>
                    <a:pt x="814971" y="805180"/>
                  </a:lnTo>
                  <a:lnTo>
                    <a:pt x="815695" y="806450"/>
                  </a:lnTo>
                  <a:close/>
                </a:path>
                <a:path w="1138555" h="1154429">
                  <a:moveTo>
                    <a:pt x="823785" y="620852"/>
                  </a:moveTo>
                  <a:lnTo>
                    <a:pt x="823544" y="620712"/>
                  </a:lnTo>
                  <a:lnTo>
                    <a:pt x="822998" y="620306"/>
                  </a:lnTo>
                  <a:lnTo>
                    <a:pt x="822147" y="620674"/>
                  </a:lnTo>
                  <a:lnTo>
                    <a:pt x="822312" y="620852"/>
                  </a:lnTo>
                  <a:lnTo>
                    <a:pt x="822921" y="621258"/>
                  </a:lnTo>
                  <a:lnTo>
                    <a:pt x="823201" y="621284"/>
                  </a:lnTo>
                  <a:lnTo>
                    <a:pt x="823506" y="620852"/>
                  </a:lnTo>
                  <a:lnTo>
                    <a:pt x="823785" y="620852"/>
                  </a:lnTo>
                  <a:close/>
                </a:path>
                <a:path w="1138555" h="1154429">
                  <a:moveTo>
                    <a:pt x="895883" y="614680"/>
                  </a:moveTo>
                  <a:lnTo>
                    <a:pt x="895591" y="613410"/>
                  </a:lnTo>
                  <a:lnTo>
                    <a:pt x="895400" y="613410"/>
                  </a:lnTo>
                  <a:lnTo>
                    <a:pt x="894943" y="614680"/>
                  </a:lnTo>
                  <a:lnTo>
                    <a:pt x="895883" y="614680"/>
                  </a:lnTo>
                  <a:close/>
                </a:path>
                <a:path w="1138555" h="1154429">
                  <a:moveTo>
                    <a:pt x="912914" y="892810"/>
                  </a:moveTo>
                  <a:lnTo>
                    <a:pt x="912837" y="891540"/>
                  </a:lnTo>
                  <a:lnTo>
                    <a:pt x="912063" y="891540"/>
                  </a:lnTo>
                  <a:lnTo>
                    <a:pt x="912787" y="892810"/>
                  </a:lnTo>
                  <a:lnTo>
                    <a:pt x="912914" y="892810"/>
                  </a:lnTo>
                  <a:close/>
                </a:path>
                <a:path w="1138555" h="1154429">
                  <a:moveTo>
                    <a:pt x="919073" y="900430"/>
                  </a:moveTo>
                  <a:lnTo>
                    <a:pt x="918984" y="899160"/>
                  </a:lnTo>
                  <a:lnTo>
                    <a:pt x="918743" y="899160"/>
                  </a:lnTo>
                  <a:lnTo>
                    <a:pt x="919073" y="900430"/>
                  </a:lnTo>
                  <a:close/>
                </a:path>
                <a:path w="1138555" h="1154429">
                  <a:moveTo>
                    <a:pt x="926007" y="629602"/>
                  </a:moveTo>
                  <a:lnTo>
                    <a:pt x="925474" y="629259"/>
                  </a:lnTo>
                  <a:lnTo>
                    <a:pt x="925220" y="629056"/>
                  </a:lnTo>
                  <a:lnTo>
                    <a:pt x="924318" y="629412"/>
                  </a:lnTo>
                  <a:lnTo>
                    <a:pt x="924598" y="629678"/>
                  </a:lnTo>
                  <a:lnTo>
                    <a:pt x="924864" y="629856"/>
                  </a:lnTo>
                  <a:lnTo>
                    <a:pt x="925144" y="630008"/>
                  </a:lnTo>
                  <a:lnTo>
                    <a:pt x="925436" y="630034"/>
                  </a:lnTo>
                  <a:lnTo>
                    <a:pt x="925728" y="629602"/>
                  </a:lnTo>
                  <a:lnTo>
                    <a:pt x="926007" y="629602"/>
                  </a:lnTo>
                  <a:close/>
                </a:path>
                <a:path w="1138555" h="1154429">
                  <a:moveTo>
                    <a:pt x="956868" y="933450"/>
                  </a:moveTo>
                  <a:lnTo>
                    <a:pt x="956792" y="932180"/>
                  </a:lnTo>
                  <a:lnTo>
                    <a:pt x="955954" y="932180"/>
                  </a:lnTo>
                  <a:lnTo>
                    <a:pt x="956868" y="933450"/>
                  </a:lnTo>
                  <a:close/>
                </a:path>
                <a:path w="1138555" h="1154429">
                  <a:moveTo>
                    <a:pt x="971042" y="327660"/>
                  </a:moveTo>
                  <a:lnTo>
                    <a:pt x="970876" y="326390"/>
                  </a:lnTo>
                  <a:lnTo>
                    <a:pt x="970064" y="327660"/>
                  </a:lnTo>
                  <a:lnTo>
                    <a:pt x="971042" y="327660"/>
                  </a:lnTo>
                  <a:close/>
                </a:path>
                <a:path w="1138555" h="1154429">
                  <a:moveTo>
                    <a:pt x="989088" y="965200"/>
                  </a:moveTo>
                  <a:lnTo>
                    <a:pt x="988174" y="965200"/>
                  </a:lnTo>
                  <a:lnTo>
                    <a:pt x="988999" y="966470"/>
                  </a:lnTo>
                  <a:lnTo>
                    <a:pt x="989088" y="965200"/>
                  </a:lnTo>
                  <a:close/>
                </a:path>
                <a:path w="1138555" h="1154429">
                  <a:moveTo>
                    <a:pt x="1007643" y="635152"/>
                  </a:moveTo>
                  <a:lnTo>
                    <a:pt x="1007021" y="634593"/>
                  </a:lnTo>
                  <a:lnTo>
                    <a:pt x="1006640" y="634720"/>
                  </a:lnTo>
                  <a:lnTo>
                    <a:pt x="1006348" y="634847"/>
                  </a:lnTo>
                  <a:lnTo>
                    <a:pt x="1006081" y="635025"/>
                  </a:lnTo>
                  <a:lnTo>
                    <a:pt x="1006906" y="635584"/>
                  </a:lnTo>
                  <a:lnTo>
                    <a:pt x="1007643" y="635152"/>
                  </a:lnTo>
                  <a:close/>
                </a:path>
                <a:path w="1138555" h="1154429">
                  <a:moveTo>
                    <a:pt x="1022604" y="285750"/>
                  </a:moveTo>
                  <a:lnTo>
                    <a:pt x="1022261" y="284480"/>
                  </a:lnTo>
                  <a:lnTo>
                    <a:pt x="1021930" y="285750"/>
                  </a:lnTo>
                  <a:lnTo>
                    <a:pt x="1022604" y="285750"/>
                  </a:lnTo>
                  <a:close/>
                </a:path>
                <a:path w="1138555" h="1154429">
                  <a:moveTo>
                    <a:pt x="1030808" y="638022"/>
                  </a:moveTo>
                  <a:lnTo>
                    <a:pt x="1029944" y="637628"/>
                  </a:lnTo>
                  <a:lnTo>
                    <a:pt x="1029144" y="637768"/>
                  </a:lnTo>
                  <a:lnTo>
                    <a:pt x="1029093" y="637946"/>
                  </a:lnTo>
                  <a:lnTo>
                    <a:pt x="1029601" y="638327"/>
                  </a:lnTo>
                  <a:lnTo>
                    <a:pt x="1029881" y="638492"/>
                  </a:lnTo>
                  <a:lnTo>
                    <a:pt x="1030185" y="638390"/>
                  </a:lnTo>
                  <a:lnTo>
                    <a:pt x="1030465" y="638251"/>
                  </a:lnTo>
                  <a:lnTo>
                    <a:pt x="1030744" y="638086"/>
                  </a:lnTo>
                  <a:close/>
                </a:path>
                <a:path w="1138555" h="1154429">
                  <a:moveTo>
                    <a:pt x="1056081" y="269240"/>
                  </a:moveTo>
                  <a:lnTo>
                    <a:pt x="1054328" y="269240"/>
                  </a:lnTo>
                  <a:lnTo>
                    <a:pt x="1054074" y="270510"/>
                  </a:lnTo>
                  <a:lnTo>
                    <a:pt x="1053592" y="270510"/>
                  </a:lnTo>
                  <a:lnTo>
                    <a:pt x="1053426" y="271780"/>
                  </a:lnTo>
                  <a:lnTo>
                    <a:pt x="1052245" y="271780"/>
                  </a:lnTo>
                  <a:lnTo>
                    <a:pt x="1051737" y="273050"/>
                  </a:lnTo>
                  <a:lnTo>
                    <a:pt x="1052385" y="273050"/>
                  </a:lnTo>
                  <a:lnTo>
                    <a:pt x="1051712" y="274320"/>
                  </a:lnTo>
                  <a:lnTo>
                    <a:pt x="1052791" y="274320"/>
                  </a:lnTo>
                  <a:lnTo>
                    <a:pt x="1054252" y="271780"/>
                  </a:lnTo>
                  <a:lnTo>
                    <a:pt x="1054379" y="271780"/>
                  </a:lnTo>
                  <a:lnTo>
                    <a:pt x="1054531" y="270510"/>
                  </a:lnTo>
                  <a:lnTo>
                    <a:pt x="1055903" y="270510"/>
                  </a:lnTo>
                  <a:lnTo>
                    <a:pt x="1056081" y="269240"/>
                  </a:lnTo>
                  <a:close/>
                </a:path>
                <a:path w="1138555" h="1154429">
                  <a:moveTo>
                    <a:pt x="1095121" y="642645"/>
                  </a:moveTo>
                  <a:lnTo>
                    <a:pt x="1094574" y="642289"/>
                  </a:lnTo>
                  <a:lnTo>
                    <a:pt x="1094333" y="642086"/>
                  </a:lnTo>
                  <a:lnTo>
                    <a:pt x="1093482" y="642429"/>
                  </a:lnTo>
                  <a:lnTo>
                    <a:pt x="1093978" y="642886"/>
                  </a:lnTo>
                  <a:lnTo>
                    <a:pt x="1094257" y="643039"/>
                  </a:lnTo>
                  <a:lnTo>
                    <a:pt x="1094524" y="643064"/>
                  </a:lnTo>
                  <a:lnTo>
                    <a:pt x="1094841" y="642645"/>
                  </a:lnTo>
                  <a:lnTo>
                    <a:pt x="1095121" y="642645"/>
                  </a:lnTo>
                  <a:close/>
                </a:path>
                <a:path w="1138555" h="1154429">
                  <a:moveTo>
                    <a:pt x="1111250" y="637540"/>
                  </a:moveTo>
                  <a:lnTo>
                    <a:pt x="1110564" y="636270"/>
                  </a:lnTo>
                  <a:lnTo>
                    <a:pt x="1109599" y="637540"/>
                  </a:lnTo>
                  <a:lnTo>
                    <a:pt x="1111250" y="637540"/>
                  </a:lnTo>
                  <a:close/>
                </a:path>
                <a:path w="1138555" h="1154429">
                  <a:moveTo>
                    <a:pt x="1121752" y="640080"/>
                  </a:moveTo>
                  <a:lnTo>
                    <a:pt x="1121194" y="638810"/>
                  </a:lnTo>
                  <a:lnTo>
                    <a:pt x="1120279" y="638810"/>
                  </a:lnTo>
                  <a:lnTo>
                    <a:pt x="1119759" y="637540"/>
                  </a:lnTo>
                  <a:lnTo>
                    <a:pt x="1118895" y="637540"/>
                  </a:lnTo>
                  <a:lnTo>
                    <a:pt x="1118628" y="638810"/>
                  </a:lnTo>
                  <a:lnTo>
                    <a:pt x="1115987" y="638810"/>
                  </a:lnTo>
                  <a:lnTo>
                    <a:pt x="1115339" y="637540"/>
                  </a:lnTo>
                  <a:lnTo>
                    <a:pt x="1117053" y="637540"/>
                  </a:lnTo>
                  <a:lnTo>
                    <a:pt x="1115479" y="636270"/>
                  </a:lnTo>
                  <a:lnTo>
                    <a:pt x="1113751" y="637540"/>
                  </a:lnTo>
                  <a:lnTo>
                    <a:pt x="1113116" y="637540"/>
                  </a:lnTo>
                  <a:lnTo>
                    <a:pt x="1112520" y="638810"/>
                  </a:lnTo>
                  <a:lnTo>
                    <a:pt x="1111046" y="638810"/>
                  </a:lnTo>
                  <a:lnTo>
                    <a:pt x="1111897" y="640080"/>
                  </a:lnTo>
                  <a:lnTo>
                    <a:pt x="1110386" y="640080"/>
                  </a:lnTo>
                  <a:lnTo>
                    <a:pt x="1110119" y="638810"/>
                  </a:lnTo>
                  <a:lnTo>
                    <a:pt x="1110322" y="638810"/>
                  </a:lnTo>
                  <a:lnTo>
                    <a:pt x="1109484" y="637540"/>
                  </a:lnTo>
                  <a:lnTo>
                    <a:pt x="1108163" y="637540"/>
                  </a:lnTo>
                  <a:lnTo>
                    <a:pt x="1107948" y="636270"/>
                  </a:lnTo>
                  <a:lnTo>
                    <a:pt x="1106373" y="636270"/>
                  </a:lnTo>
                  <a:lnTo>
                    <a:pt x="1106131" y="635000"/>
                  </a:lnTo>
                  <a:lnTo>
                    <a:pt x="1105344" y="635000"/>
                  </a:lnTo>
                  <a:lnTo>
                    <a:pt x="1104976" y="636270"/>
                  </a:lnTo>
                  <a:lnTo>
                    <a:pt x="1104595" y="636270"/>
                  </a:lnTo>
                  <a:lnTo>
                    <a:pt x="1104023" y="635000"/>
                  </a:lnTo>
                  <a:lnTo>
                    <a:pt x="1103071" y="635000"/>
                  </a:lnTo>
                  <a:lnTo>
                    <a:pt x="1103020" y="636270"/>
                  </a:lnTo>
                  <a:lnTo>
                    <a:pt x="1101966" y="636270"/>
                  </a:lnTo>
                  <a:lnTo>
                    <a:pt x="1101712" y="635000"/>
                  </a:lnTo>
                  <a:lnTo>
                    <a:pt x="1101204" y="635000"/>
                  </a:lnTo>
                  <a:lnTo>
                    <a:pt x="1100772" y="636270"/>
                  </a:lnTo>
                  <a:lnTo>
                    <a:pt x="1100251" y="636270"/>
                  </a:lnTo>
                  <a:lnTo>
                    <a:pt x="1100086" y="635000"/>
                  </a:lnTo>
                  <a:lnTo>
                    <a:pt x="1099553" y="635000"/>
                  </a:lnTo>
                  <a:lnTo>
                    <a:pt x="1099146" y="636270"/>
                  </a:lnTo>
                  <a:lnTo>
                    <a:pt x="1098702" y="635000"/>
                  </a:lnTo>
                  <a:lnTo>
                    <a:pt x="1097343" y="635000"/>
                  </a:lnTo>
                  <a:lnTo>
                    <a:pt x="1097178" y="633730"/>
                  </a:lnTo>
                  <a:lnTo>
                    <a:pt x="1095895" y="633730"/>
                  </a:lnTo>
                  <a:lnTo>
                    <a:pt x="1095692" y="635000"/>
                  </a:lnTo>
                  <a:lnTo>
                    <a:pt x="1094689" y="635000"/>
                  </a:lnTo>
                  <a:lnTo>
                    <a:pt x="1094143" y="633730"/>
                  </a:lnTo>
                  <a:lnTo>
                    <a:pt x="1093736" y="635000"/>
                  </a:lnTo>
                  <a:lnTo>
                    <a:pt x="1091222" y="635000"/>
                  </a:lnTo>
                  <a:lnTo>
                    <a:pt x="1092390" y="633730"/>
                  </a:lnTo>
                  <a:lnTo>
                    <a:pt x="1091603" y="633730"/>
                  </a:lnTo>
                  <a:lnTo>
                    <a:pt x="1090815" y="632460"/>
                  </a:lnTo>
                  <a:lnTo>
                    <a:pt x="1089101" y="633730"/>
                  </a:lnTo>
                  <a:lnTo>
                    <a:pt x="1084376" y="633730"/>
                  </a:lnTo>
                  <a:lnTo>
                    <a:pt x="1084072" y="635000"/>
                  </a:lnTo>
                  <a:lnTo>
                    <a:pt x="1083792" y="633730"/>
                  </a:lnTo>
                  <a:lnTo>
                    <a:pt x="1082738" y="633730"/>
                  </a:lnTo>
                  <a:lnTo>
                    <a:pt x="1082268" y="632460"/>
                  </a:lnTo>
                  <a:lnTo>
                    <a:pt x="1081125" y="632460"/>
                  </a:lnTo>
                  <a:lnTo>
                    <a:pt x="1080579" y="633730"/>
                  </a:lnTo>
                  <a:lnTo>
                    <a:pt x="1079449" y="633730"/>
                  </a:lnTo>
                  <a:lnTo>
                    <a:pt x="1079169" y="632460"/>
                  </a:lnTo>
                  <a:lnTo>
                    <a:pt x="1078407" y="632460"/>
                  </a:lnTo>
                  <a:lnTo>
                    <a:pt x="1076693" y="633730"/>
                  </a:lnTo>
                  <a:lnTo>
                    <a:pt x="1075867" y="632460"/>
                  </a:lnTo>
                  <a:lnTo>
                    <a:pt x="1075982" y="631190"/>
                  </a:lnTo>
                  <a:lnTo>
                    <a:pt x="1071651" y="631190"/>
                  </a:lnTo>
                  <a:lnTo>
                    <a:pt x="1071384" y="629920"/>
                  </a:lnTo>
                  <a:lnTo>
                    <a:pt x="1070800" y="629920"/>
                  </a:lnTo>
                  <a:lnTo>
                    <a:pt x="1070508" y="631190"/>
                  </a:lnTo>
                  <a:lnTo>
                    <a:pt x="1070241" y="631190"/>
                  </a:lnTo>
                  <a:lnTo>
                    <a:pt x="1066800" y="632460"/>
                  </a:lnTo>
                  <a:lnTo>
                    <a:pt x="1066152" y="632460"/>
                  </a:lnTo>
                  <a:lnTo>
                    <a:pt x="1065923" y="631190"/>
                  </a:lnTo>
                  <a:lnTo>
                    <a:pt x="1066927" y="631190"/>
                  </a:lnTo>
                  <a:lnTo>
                    <a:pt x="1066939" y="629920"/>
                  </a:lnTo>
                  <a:lnTo>
                    <a:pt x="1063091" y="629920"/>
                  </a:lnTo>
                  <a:lnTo>
                    <a:pt x="1062786" y="631190"/>
                  </a:lnTo>
                  <a:lnTo>
                    <a:pt x="1062545" y="631190"/>
                  </a:lnTo>
                  <a:lnTo>
                    <a:pt x="1062215" y="629920"/>
                  </a:lnTo>
                  <a:lnTo>
                    <a:pt x="1057275" y="629920"/>
                  </a:lnTo>
                  <a:lnTo>
                    <a:pt x="1056970" y="631190"/>
                  </a:lnTo>
                  <a:lnTo>
                    <a:pt x="1056690" y="629920"/>
                  </a:lnTo>
                  <a:lnTo>
                    <a:pt x="1054531" y="629920"/>
                  </a:lnTo>
                  <a:lnTo>
                    <a:pt x="1051102" y="631190"/>
                  </a:lnTo>
                  <a:lnTo>
                    <a:pt x="1050874" y="631190"/>
                  </a:lnTo>
                  <a:lnTo>
                    <a:pt x="1051280" y="629920"/>
                  </a:lnTo>
                  <a:lnTo>
                    <a:pt x="1051001" y="629920"/>
                  </a:lnTo>
                  <a:lnTo>
                    <a:pt x="1050734" y="628650"/>
                  </a:lnTo>
                  <a:lnTo>
                    <a:pt x="1050455" y="628650"/>
                  </a:lnTo>
                  <a:lnTo>
                    <a:pt x="1049870" y="629920"/>
                  </a:lnTo>
                  <a:lnTo>
                    <a:pt x="1046543" y="629920"/>
                  </a:lnTo>
                  <a:lnTo>
                    <a:pt x="1046289" y="628650"/>
                  </a:lnTo>
                  <a:lnTo>
                    <a:pt x="1043343" y="628650"/>
                  </a:lnTo>
                  <a:lnTo>
                    <a:pt x="1043063" y="627380"/>
                  </a:lnTo>
                  <a:lnTo>
                    <a:pt x="1042771" y="628650"/>
                  </a:lnTo>
                  <a:lnTo>
                    <a:pt x="1037793" y="628650"/>
                  </a:lnTo>
                  <a:lnTo>
                    <a:pt x="1037513" y="627380"/>
                  </a:lnTo>
                  <a:lnTo>
                    <a:pt x="1037259" y="627380"/>
                  </a:lnTo>
                  <a:lnTo>
                    <a:pt x="1036955" y="628650"/>
                  </a:lnTo>
                  <a:lnTo>
                    <a:pt x="1033297" y="628650"/>
                  </a:lnTo>
                  <a:lnTo>
                    <a:pt x="1033703" y="628497"/>
                  </a:lnTo>
                  <a:lnTo>
                    <a:pt x="1033970" y="628332"/>
                  </a:lnTo>
                  <a:lnTo>
                    <a:pt x="1033462" y="627938"/>
                  </a:lnTo>
                  <a:lnTo>
                    <a:pt x="1032979" y="627697"/>
                  </a:lnTo>
                  <a:lnTo>
                    <a:pt x="1032611" y="627253"/>
                  </a:lnTo>
                  <a:lnTo>
                    <a:pt x="1032395" y="627240"/>
                  </a:lnTo>
                  <a:lnTo>
                    <a:pt x="1031798" y="627468"/>
                  </a:lnTo>
                  <a:lnTo>
                    <a:pt x="1031417" y="627697"/>
                  </a:lnTo>
                  <a:lnTo>
                    <a:pt x="1030681" y="627964"/>
                  </a:lnTo>
                  <a:lnTo>
                    <a:pt x="1030655" y="628205"/>
                  </a:lnTo>
                  <a:lnTo>
                    <a:pt x="1031417" y="628434"/>
                  </a:lnTo>
                  <a:lnTo>
                    <a:pt x="1031468" y="628586"/>
                  </a:lnTo>
                  <a:lnTo>
                    <a:pt x="1031735" y="628586"/>
                  </a:lnTo>
                  <a:lnTo>
                    <a:pt x="1032040" y="628167"/>
                  </a:lnTo>
                  <a:lnTo>
                    <a:pt x="1032433" y="628192"/>
                  </a:lnTo>
                  <a:lnTo>
                    <a:pt x="1032916" y="628650"/>
                  </a:lnTo>
                  <a:lnTo>
                    <a:pt x="1028941" y="628650"/>
                  </a:lnTo>
                  <a:lnTo>
                    <a:pt x="1028700" y="627380"/>
                  </a:lnTo>
                  <a:lnTo>
                    <a:pt x="1027950" y="627380"/>
                  </a:lnTo>
                  <a:lnTo>
                    <a:pt x="1027518" y="628650"/>
                  </a:lnTo>
                  <a:lnTo>
                    <a:pt x="1027036" y="628650"/>
                  </a:lnTo>
                  <a:lnTo>
                    <a:pt x="1026756" y="627380"/>
                  </a:lnTo>
                  <a:lnTo>
                    <a:pt x="1021791" y="627380"/>
                  </a:lnTo>
                  <a:lnTo>
                    <a:pt x="1021486" y="628650"/>
                  </a:lnTo>
                  <a:lnTo>
                    <a:pt x="1021270" y="628650"/>
                  </a:lnTo>
                  <a:lnTo>
                    <a:pt x="1020927" y="627380"/>
                  </a:lnTo>
                  <a:lnTo>
                    <a:pt x="1019924" y="627380"/>
                  </a:lnTo>
                  <a:lnTo>
                    <a:pt x="1019111" y="626110"/>
                  </a:lnTo>
                  <a:lnTo>
                    <a:pt x="1018921" y="624840"/>
                  </a:lnTo>
                  <a:lnTo>
                    <a:pt x="1018603" y="626110"/>
                  </a:lnTo>
                  <a:lnTo>
                    <a:pt x="1018057" y="626110"/>
                  </a:lnTo>
                  <a:lnTo>
                    <a:pt x="1017816" y="624840"/>
                  </a:lnTo>
                  <a:lnTo>
                    <a:pt x="1017244" y="624840"/>
                  </a:lnTo>
                  <a:lnTo>
                    <a:pt x="1016952" y="626110"/>
                  </a:lnTo>
                  <a:lnTo>
                    <a:pt x="1016622" y="626110"/>
                  </a:lnTo>
                  <a:lnTo>
                    <a:pt x="1016342" y="627380"/>
                  </a:lnTo>
                  <a:lnTo>
                    <a:pt x="1012456" y="627380"/>
                  </a:lnTo>
                  <a:lnTo>
                    <a:pt x="1012177" y="626110"/>
                  </a:lnTo>
                  <a:lnTo>
                    <a:pt x="1012024" y="624840"/>
                  </a:lnTo>
                  <a:lnTo>
                    <a:pt x="1010958" y="624840"/>
                  </a:lnTo>
                  <a:lnTo>
                    <a:pt x="1008367" y="626110"/>
                  </a:lnTo>
                  <a:lnTo>
                    <a:pt x="1006475" y="626110"/>
                  </a:lnTo>
                  <a:lnTo>
                    <a:pt x="1006221" y="624840"/>
                  </a:lnTo>
                  <a:lnTo>
                    <a:pt x="1005789" y="624840"/>
                  </a:lnTo>
                  <a:lnTo>
                    <a:pt x="1005243" y="626110"/>
                  </a:lnTo>
                  <a:lnTo>
                    <a:pt x="1004811" y="626110"/>
                  </a:lnTo>
                  <a:lnTo>
                    <a:pt x="1004544" y="624840"/>
                  </a:lnTo>
                  <a:lnTo>
                    <a:pt x="1001776" y="624840"/>
                  </a:lnTo>
                  <a:lnTo>
                    <a:pt x="1001496" y="626110"/>
                  </a:lnTo>
                  <a:lnTo>
                    <a:pt x="999274" y="626110"/>
                  </a:lnTo>
                  <a:lnTo>
                    <a:pt x="1000175" y="624840"/>
                  </a:lnTo>
                  <a:lnTo>
                    <a:pt x="998816" y="624840"/>
                  </a:lnTo>
                  <a:lnTo>
                    <a:pt x="998486" y="623570"/>
                  </a:lnTo>
                  <a:lnTo>
                    <a:pt x="997788" y="624840"/>
                  </a:lnTo>
                  <a:lnTo>
                    <a:pt x="997419" y="624840"/>
                  </a:lnTo>
                  <a:lnTo>
                    <a:pt x="997165" y="623570"/>
                  </a:lnTo>
                  <a:lnTo>
                    <a:pt x="992733" y="623570"/>
                  </a:lnTo>
                  <a:lnTo>
                    <a:pt x="992670" y="624840"/>
                  </a:lnTo>
                  <a:lnTo>
                    <a:pt x="991882" y="624840"/>
                  </a:lnTo>
                  <a:lnTo>
                    <a:pt x="990307" y="623570"/>
                  </a:lnTo>
                  <a:lnTo>
                    <a:pt x="987793" y="623570"/>
                  </a:lnTo>
                  <a:lnTo>
                    <a:pt x="988695" y="624840"/>
                  </a:lnTo>
                  <a:lnTo>
                    <a:pt x="988504" y="624840"/>
                  </a:lnTo>
                  <a:lnTo>
                    <a:pt x="987653" y="626110"/>
                  </a:lnTo>
                  <a:lnTo>
                    <a:pt x="987374" y="626110"/>
                  </a:lnTo>
                  <a:lnTo>
                    <a:pt x="987132" y="624840"/>
                  </a:lnTo>
                  <a:lnTo>
                    <a:pt x="986624" y="624840"/>
                  </a:lnTo>
                  <a:lnTo>
                    <a:pt x="986218" y="626110"/>
                  </a:lnTo>
                  <a:lnTo>
                    <a:pt x="986002" y="626110"/>
                  </a:lnTo>
                  <a:lnTo>
                    <a:pt x="985710" y="624840"/>
                  </a:lnTo>
                  <a:lnTo>
                    <a:pt x="986078" y="624840"/>
                  </a:lnTo>
                  <a:lnTo>
                    <a:pt x="985278" y="623570"/>
                  </a:lnTo>
                  <a:lnTo>
                    <a:pt x="984567" y="622300"/>
                  </a:lnTo>
                  <a:lnTo>
                    <a:pt x="983703" y="622300"/>
                  </a:lnTo>
                  <a:lnTo>
                    <a:pt x="983411" y="623570"/>
                  </a:lnTo>
                  <a:lnTo>
                    <a:pt x="982599" y="623570"/>
                  </a:lnTo>
                  <a:lnTo>
                    <a:pt x="982345" y="622300"/>
                  </a:lnTo>
                  <a:lnTo>
                    <a:pt x="982052" y="622300"/>
                  </a:lnTo>
                  <a:lnTo>
                    <a:pt x="981468" y="623570"/>
                  </a:lnTo>
                  <a:lnTo>
                    <a:pt x="979678" y="623570"/>
                  </a:lnTo>
                  <a:lnTo>
                    <a:pt x="978789" y="622300"/>
                  </a:lnTo>
                  <a:lnTo>
                    <a:pt x="978827" y="621030"/>
                  </a:lnTo>
                  <a:lnTo>
                    <a:pt x="978522" y="621030"/>
                  </a:lnTo>
                  <a:lnTo>
                    <a:pt x="978293" y="622300"/>
                  </a:lnTo>
                  <a:lnTo>
                    <a:pt x="977747" y="622300"/>
                  </a:lnTo>
                  <a:lnTo>
                    <a:pt x="977417" y="621030"/>
                  </a:lnTo>
                  <a:lnTo>
                    <a:pt x="976998" y="621030"/>
                  </a:lnTo>
                  <a:lnTo>
                    <a:pt x="976490" y="622300"/>
                  </a:lnTo>
                  <a:lnTo>
                    <a:pt x="974598" y="622300"/>
                  </a:lnTo>
                  <a:lnTo>
                    <a:pt x="972883" y="623570"/>
                  </a:lnTo>
                  <a:lnTo>
                    <a:pt x="972604" y="623570"/>
                  </a:lnTo>
                  <a:lnTo>
                    <a:pt x="972362" y="622300"/>
                  </a:lnTo>
                  <a:lnTo>
                    <a:pt x="971854" y="622300"/>
                  </a:lnTo>
                  <a:lnTo>
                    <a:pt x="971448" y="623570"/>
                  </a:lnTo>
                  <a:lnTo>
                    <a:pt x="971016" y="623570"/>
                  </a:lnTo>
                  <a:lnTo>
                    <a:pt x="970610" y="622300"/>
                  </a:lnTo>
                  <a:lnTo>
                    <a:pt x="970267" y="621030"/>
                  </a:lnTo>
                  <a:lnTo>
                    <a:pt x="969086" y="621030"/>
                  </a:lnTo>
                  <a:lnTo>
                    <a:pt x="969086" y="631190"/>
                  </a:lnTo>
                  <a:lnTo>
                    <a:pt x="967473" y="631190"/>
                  </a:lnTo>
                  <a:lnTo>
                    <a:pt x="966647" y="629920"/>
                  </a:lnTo>
                  <a:lnTo>
                    <a:pt x="967498" y="629920"/>
                  </a:lnTo>
                  <a:lnTo>
                    <a:pt x="968362" y="628650"/>
                  </a:lnTo>
                  <a:lnTo>
                    <a:pt x="968362" y="629920"/>
                  </a:lnTo>
                  <a:lnTo>
                    <a:pt x="968235" y="629920"/>
                  </a:lnTo>
                  <a:lnTo>
                    <a:pt x="969086" y="631190"/>
                  </a:lnTo>
                  <a:lnTo>
                    <a:pt x="969086" y="621030"/>
                  </a:lnTo>
                  <a:lnTo>
                    <a:pt x="968933" y="621030"/>
                  </a:lnTo>
                  <a:lnTo>
                    <a:pt x="966355" y="622300"/>
                  </a:lnTo>
                  <a:lnTo>
                    <a:pt x="963295" y="622300"/>
                  </a:lnTo>
                  <a:lnTo>
                    <a:pt x="962812" y="621030"/>
                  </a:lnTo>
                  <a:lnTo>
                    <a:pt x="961415" y="621030"/>
                  </a:lnTo>
                  <a:lnTo>
                    <a:pt x="960551" y="622300"/>
                  </a:lnTo>
                  <a:lnTo>
                    <a:pt x="959142" y="622300"/>
                  </a:lnTo>
                  <a:lnTo>
                    <a:pt x="958659" y="621030"/>
                  </a:lnTo>
                  <a:lnTo>
                    <a:pt x="957529" y="621030"/>
                  </a:lnTo>
                  <a:lnTo>
                    <a:pt x="956983" y="622300"/>
                  </a:lnTo>
                  <a:lnTo>
                    <a:pt x="956119" y="622300"/>
                  </a:lnTo>
                  <a:lnTo>
                    <a:pt x="955852" y="621030"/>
                  </a:lnTo>
                  <a:lnTo>
                    <a:pt x="954036" y="621030"/>
                  </a:lnTo>
                  <a:lnTo>
                    <a:pt x="953528" y="620623"/>
                  </a:lnTo>
                  <a:lnTo>
                    <a:pt x="953249" y="620458"/>
                  </a:lnTo>
                  <a:lnTo>
                    <a:pt x="952982" y="620445"/>
                  </a:lnTo>
                  <a:lnTo>
                    <a:pt x="952665" y="620852"/>
                  </a:lnTo>
                  <a:lnTo>
                    <a:pt x="952385" y="620864"/>
                  </a:lnTo>
                  <a:lnTo>
                    <a:pt x="952627" y="621004"/>
                  </a:lnTo>
                  <a:lnTo>
                    <a:pt x="951445" y="621030"/>
                  </a:lnTo>
                  <a:lnTo>
                    <a:pt x="950582" y="622300"/>
                  </a:lnTo>
                  <a:lnTo>
                    <a:pt x="949782" y="621030"/>
                  </a:lnTo>
                  <a:lnTo>
                    <a:pt x="949071" y="619760"/>
                  </a:lnTo>
                  <a:lnTo>
                    <a:pt x="943584" y="619760"/>
                  </a:lnTo>
                  <a:lnTo>
                    <a:pt x="943102" y="618490"/>
                  </a:lnTo>
                  <a:lnTo>
                    <a:pt x="941692" y="618490"/>
                  </a:lnTo>
                  <a:lnTo>
                    <a:pt x="940828" y="619760"/>
                  </a:lnTo>
                  <a:lnTo>
                    <a:pt x="939304" y="619760"/>
                  </a:lnTo>
                  <a:lnTo>
                    <a:pt x="939177" y="618490"/>
                  </a:lnTo>
                  <a:lnTo>
                    <a:pt x="938885" y="619760"/>
                  </a:lnTo>
                  <a:lnTo>
                    <a:pt x="935266" y="619760"/>
                  </a:lnTo>
                  <a:lnTo>
                    <a:pt x="934783" y="618490"/>
                  </a:lnTo>
                  <a:lnTo>
                    <a:pt x="931456" y="618490"/>
                  </a:lnTo>
                  <a:lnTo>
                    <a:pt x="931164" y="619760"/>
                  </a:lnTo>
                  <a:lnTo>
                    <a:pt x="927798" y="619760"/>
                  </a:lnTo>
                  <a:lnTo>
                    <a:pt x="927569" y="618490"/>
                  </a:lnTo>
                  <a:lnTo>
                    <a:pt x="926782" y="618490"/>
                  </a:lnTo>
                  <a:lnTo>
                    <a:pt x="925207" y="617220"/>
                  </a:lnTo>
                  <a:lnTo>
                    <a:pt x="922782" y="617220"/>
                  </a:lnTo>
                  <a:lnTo>
                    <a:pt x="922020" y="615950"/>
                  </a:lnTo>
                  <a:lnTo>
                    <a:pt x="921105" y="615950"/>
                  </a:lnTo>
                  <a:lnTo>
                    <a:pt x="921118" y="617220"/>
                  </a:lnTo>
                  <a:lnTo>
                    <a:pt x="919327" y="617220"/>
                  </a:lnTo>
                  <a:lnTo>
                    <a:pt x="920191" y="618490"/>
                  </a:lnTo>
                  <a:lnTo>
                    <a:pt x="918464" y="618490"/>
                  </a:lnTo>
                  <a:lnTo>
                    <a:pt x="917600" y="619760"/>
                  </a:lnTo>
                  <a:lnTo>
                    <a:pt x="917600" y="618490"/>
                  </a:lnTo>
                  <a:lnTo>
                    <a:pt x="918260" y="618490"/>
                  </a:lnTo>
                  <a:lnTo>
                    <a:pt x="918540" y="617220"/>
                  </a:lnTo>
                  <a:lnTo>
                    <a:pt x="917854" y="615950"/>
                  </a:lnTo>
                  <a:lnTo>
                    <a:pt x="916101" y="617220"/>
                  </a:lnTo>
                  <a:lnTo>
                    <a:pt x="912749" y="617220"/>
                  </a:lnTo>
                  <a:lnTo>
                    <a:pt x="913650" y="615950"/>
                  </a:lnTo>
                  <a:lnTo>
                    <a:pt x="912012" y="615950"/>
                  </a:lnTo>
                  <a:lnTo>
                    <a:pt x="909434" y="617220"/>
                  </a:lnTo>
                  <a:lnTo>
                    <a:pt x="908545" y="617220"/>
                  </a:lnTo>
                  <a:lnTo>
                    <a:pt x="907846" y="615950"/>
                  </a:lnTo>
                  <a:lnTo>
                    <a:pt x="907681" y="614680"/>
                  </a:lnTo>
                  <a:lnTo>
                    <a:pt x="906551" y="614680"/>
                  </a:lnTo>
                  <a:lnTo>
                    <a:pt x="906284" y="615950"/>
                  </a:lnTo>
                  <a:lnTo>
                    <a:pt x="900747" y="615950"/>
                  </a:lnTo>
                  <a:lnTo>
                    <a:pt x="901077" y="615708"/>
                  </a:lnTo>
                  <a:lnTo>
                    <a:pt x="901407" y="615505"/>
                  </a:lnTo>
                  <a:lnTo>
                    <a:pt x="900557" y="615073"/>
                  </a:lnTo>
                  <a:lnTo>
                    <a:pt x="900569" y="614946"/>
                  </a:lnTo>
                  <a:lnTo>
                    <a:pt x="901458" y="614629"/>
                  </a:lnTo>
                  <a:lnTo>
                    <a:pt x="900925" y="614197"/>
                  </a:lnTo>
                  <a:lnTo>
                    <a:pt x="900633" y="614057"/>
                  </a:lnTo>
                  <a:lnTo>
                    <a:pt x="900049" y="614286"/>
                  </a:lnTo>
                  <a:lnTo>
                    <a:pt x="899985" y="615505"/>
                  </a:lnTo>
                  <a:lnTo>
                    <a:pt x="899883" y="615950"/>
                  </a:lnTo>
                  <a:lnTo>
                    <a:pt x="899388" y="615950"/>
                  </a:lnTo>
                  <a:lnTo>
                    <a:pt x="899147" y="615099"/>
                  </a:lnTo>
                  <a:lnTo>
                    <a:pt x="899655" y="615238"/>
                  </a:lnTo>
                  <a:lnTo>
                    <a:pt x="899706" y="615403"/>
                  </a:lnTo>
                  <a:lnTo>
                    <a:pt x="899972" y="615454"/>
                  </a:lnTo>
                  <a:lnTo>
                    <a:pt x="899985" y="614324"/>
                  </a:lnTo>
                  <a:lnTo>
                    <a:pt x="899655" y="614514"/>
                  </a:lnTo>
                  <a:lnTo>
                    <a:pt x="899033" y="614730"/>
                  </a:lnTo>
                  <a:lnTo>
                    <a:pt x="898512" y="614680"/>
                  </a:lnTo>
                  <a:lnTo>
                    <a:pt x="898232" y="615950"/>
                  </a:lnTo>
                  <a:lnTo>
                    <a:pt x="893800" y="615950"/>
                  </a:lnTo>
                  <a:lnTo>
                    <a:pt x="894664" y="614680"/>
                  </a:lnTo>
                  <a:lnTo>
                    <a:pt x="894448" y="614680"/>
                  </a:lnTo>
                  <a:lnTo>
                    <a:pt x="894245" y="613410"/>
                  </a:lnTo>
                  <a:lnTo>
                    <a:pt x="893648" y="613410"/>
                  </a:lnTo>
                  <a:lnTo>
                    <a:pt x="893356" y="614680"/>
                  </a:lnTo>
                  <a:lnTo>
                    <a:pt x="891654" y="614680"/>
                  </a:lnTo>
                  <a:lnTo>
                    <a:pt x="891222" y="613410"/>
                  </a:lnTo>
                  <a:lnTo>
                    <a:pt x="890803" y="614680"/>
                  </a:lnTo>
                  <a:lnTo>
                    <a:pt x="890295" y="614680"/>
                  </a:lnTo>
                  <a:lnTo>
                    <a:pt x="890066" y="613410"/>
                  </a:lnTo>
                  <a:lnTo>
                    <a:pt x="889558" y="613410"/>
                  </a:lnTo>
                  <a:lnTo>
                    <a:pt x="889165" y="614680"/>
                  </a:lnTo>
                  <a:lnTo>
                    <a:pt x="888657" y="614680"/>
                  </a:lnTo>
                  <a:lnTo>
                    <a:pt x="888415" y="613410"/>
                  </a:lnTo>
                  <a:lnTo>
                    <a:pt x="886485" y="613410"/>
                  </a:lnTo>
                  <a:lnTo>
                    <a:pt x="887272" y="614680"/>
                  </a:lnTo>
                  <a:lnTo>
                    <a:pt x="885558" y="614680"/>
                  </a:lnTo>
                  <a:lnTo>
                    <a:pt x="883983" y="613410"/>
                  </a:lnTo>
                  <a:lnTo>
                    <a:pt x="883196" y="613410"/>
                  </a:lnTo>
                  <a:lnTo>
                    <a:pt x="880618" y="614680"/>
                  </a:lnTo>
                  <a:lnTo>
                    <a:pt x="875665" y="614680"/>
                  </a:lnTo>
                  <a:lnTo>
                    <a:pt x="875626" y="613410"/>
                  </a:lnTo>
                  <a:lnTo>
                    <a:pt x="873925" y="613410"/>
                  </a:lnTo>
                  <a:lnTo>
                    <a:pt x="873506" y="612140"/>
                  </a:lnTo>
                  <a:lnTo>
                    <a:pt x="872718" y="612140"/>
                  </a:lnTo>
                  <a:lnTo>
                    <a:pt x="872172" y="613410"/>
                  </a:lnTo>
                  <a:lnTo>
                    <a:pt x="871397" y="613410"/>
                  </a:lnTo>
                  <a:lnTo>
                    <a:pt x="870953" y="612140"/>
                  </a:lnTo>
                  <a:lnTo>
                    <a:pt x="870788" y="613410"/>
                  </a:lnTo>
                  <a:lnTo>
                    <a:pt x="867994" y="613410"/>
                  </a:lnTo>
                  <a:lnTo>
                    <a:pt x="867740" y="612140"/>
                  </a:lnTo>
                  <a:lnTo>
                    <a:pt x="865632" y="612140"/>
                  </a:lnTo>
                  <a:lnTo>
                    <a:pt x="865339" y="613410"/>
                  </a:lnTo>
                  <a:lnTo>
                    <a:pt x="864616" y="612140"/>
                  </a:lnTo>
                  <a:lnTo>
                    <a:pt x="861987" y="612140"/>
                  </a:lnTo>
                  <a:lnTo>
                    <a:pt x="861479" y="610870"/>
                  </a:lnTo>
                  <a:lnTo>
                    <a:pt x="861174" y="612140"/>
                  </a:lnTo>
                  <a:lnTo>
                    <a:pt x="860691" y="612140"/>
                  </a:lnTo>
                  <a:lnTo>
                    <a:pt x="860323" y="610870"/>
                  </a:lnTo>
                  <a:lnTo>
                    <a:pt x="859802" y="610870"/>
                  </a:lnTo>
                  <a:lnTo>
                    <a:pt x="859523" y="612140"/>
                  </a:lnTo>
                  <a:lnTo>
                    <a:pt x="856221" y="612140"/>
                  </a:lnTo>
                  <a:lnTo>
                    <a:pt x="855751" y="610870"/>
                  </a:lnTo>
                  <a:lnTo>
                    <a:pt x="855306" y="612140"/>
                  </a:lnTo>
                  <a:lnTo>
                    <a:pt x="854544" y="612140"/>
                  </a:lnTo>
                  <a:lnTo>
                    <a:pt x="854303" y="610870"/>
                  </a:lnTo>
                  <a:lnTo>
                    <a:pt x="852385" y="610870"/>
                  </a:lnTo>
                  <a:lnTo>
                    <a:pt x="852093" y="612140"/>
                  </a:lnTo>
                  <a:lnTo>
                    <a:pt x="851662" y="612140"/>
                  </a:lnTo>
                  <a:lnTo>
                    <a:pt x="851154" y="610870"/>
                  </a:lnTo>
                  <a:lnTo>
                    <a:pt x="850785" y="610870"/>
                  </a:lnTo>
                  <a:lnTo>
                    <a:pt x="850379" y="612140"/>
                  </a:lnTo>
                  <a:lnTo>
                    <a:pt x="849909" y="610870"/>
                  </a:lnTo>
                  <a:lnTo>
                    <a:pt x="848525" y="610870"/>
                  </a:lnTo>
                  <a:lnTo>
                    <a:pt x="849414" y="609600"/>
                  </a:lnTo>
                  <a:lnTo>
                    <a:pt x="848360" y="609600"/>
                  </a:lnTo>
                  <a:lnTo>
                    <a:pt x="848131" y="608330"/>
                  </a:lnTo>
                  <a:lnTo>
                    <a:pt x="847852" y="608330"/>
                  </a:lnTo>
                  <a:lnTo>
                    <a:pt x="847547" y="609600"/>
                  </a:lnTo>
                  <a:lnTo>
                    <a:pt x="846924" y="609600"/>
                  </a:lnTo>
                  <a:lnTo>
                    <a:pt x="846899" y="610870"/>
                  </a:lnTo>
                  <a:lnTo>
                    <a:pt x="845934" y="610870"/>
                  </a:lnTo>
                  <a:lnTo>
                    <a:pt x="845426" y="609600"/>
                  </a:lnTo>
                  <a:lnTo>
                    <a:pt x="845007" y="609600"/>
                  </a:lnTo>
                  <a:lnTo>
                    <a:pt x="844664" y="610870"/>
                  </a:lnTo>
                  <a:lnTo>
                    <a:pt x="842403" y="610870"/>
                  </a:lnTo>
                  <a:lnTo>
                    <a:pt x="842098" y="612140"/>
                  </a:lnTo>
                  <a:lnTo>
                    <a:pt x="841540" y="612140"/>
                  </a:lnTo>
                  <a:lnTo>
                    <a:pt x="841286" y="610870"/>
                  </a:lnTo>
                  <a:lnTo>
                    <a:pt x="841108" y="610870"/>
                  </a:lnTo>
                  <a:lnTo>
                    <a:pt x="841375" y="609600"/>
                  </a:lnTo>
                  <a:lnTo>
                    <a:pt x="842822" y="609600"/>
                  </a:lnTo>
                  <a:lnTo>
                    <a:pt x="841248" y="608330"/>
                  </a:lnTo>
                  <a:lnTo>
                    <a:pt x="837806" y="609600"/>
                  </a:lnTo>
                  <a:lnTo>
                    <a:pt x="837539" y="609600"/>
                  </a:lnTo>
                  <a:lnTo>
                    <a:pt x="837247" y="610870"/>
                  </a:lnTo>
                  <a:lnTo>
                    <a:pt x="836942" y="610870"/>
                  </a:lnTo>
                  <a:lnTo>
                    <a:pt x="836663" y="609600"/>
                  </a:lnTo>
                  <a:lnTo>
                    <a:pt x="831088" y="609600"/>
                  </a:lnTo>
                  <a:lnTo>
                    <a:pt x="830580" y="608330"/>
                  </a:lnTo>
                  <a:lnTo>
                    <a:pt x="830135" y="608330"/>
                  </a:lnTo>
                  <a:lnTo>
                    <a:pt x="829856" y="609600"/>
                  </a:lnTo>
                  <a:lnTo>
                    <a:pt x="829348" y="609600"/>
                  </a:lnTo>
                  <a:lnTo>
                    <a:pt x="829005" y="608330"/>
                  </a:lnTo>
                  <a:lnTo>
                    <a:pt x="828509" y="608330"/>
                  </a:lnTo>
                  <a:lnTo>
                    <a:pt x="828192" y="609600"/>
                  </a:lnTo>
                  <a:lnTo>
                    <a:pt x="826541" y="609600"/>
                  </a:lnTo>
                  <a:lnTo>
                    <a:pt x="825995" y="608330"/>
                  </a:lnTo>
                  <a:lnTo>
                    <a:pt x="825677" y="609600"/>
                  </a:lnTo>
                  <a:lnTo>
                    <a:pt x="825131" y="609600"/>
                  </a:lnTo>
                  <a:lnTo>
                    <a:pt x="824903" y="608330"/>
                  </a:lnTo>
                  <a:lnTo>
                    <a:pt x="822693" y="608330"/>
                  </a:lnTo>
                  <a:lnTo>
                    <a:pt x="822413" y="609600"/>
                  </a:lnTo>
                  <a:lnTo>
                    <a:pt x="822109" y="609600"/>
                  </a:lnTo>
                  <a:lnTo>
                    <a:pt x="821817" y="608330"/>
                  </a:lnTo>
                  <a:lnTo>
                    <a:pt x="818743" y="608330"/>
                  </a:lnTo>
                  <a:lnTo>
                    <a:pt x="819607" y="609600"/>
                  </a:lnTo>
                  <a:lnTo>
                    <a:pt x="817829" y="609600"/>
                  </a:lnTo>
                  <a:lnTo>
                    <a:pt x="817321" y="608330"/>
                  </a:lnTo>
                  <a:lnTo>
                    <a:pt x="816914" y="608330"/>
                  </a:lnTo>
                  <a:lnTo>
                    <a:pt x="816546" y="609600"/>
                  </a:lnTo>
                  <a:lnTo>
                    <a:pt x="816305" y="609600"/>
                  </a:lnTo>
                  <a:lnTo>
                    <a:pt x="816013" y="608330"/>
                  </a:lnTo>
                  <a:lnTo>
                    <a:pt x="816381" y="608330"/>
                  </a:lnTo>
                  <a:lnTo>
                    <a:pt x="815517" y="607060"/>
                  </a:lnTo>
                  <a:lnTo>
                    <a:pt x="817321" y="607060"/>
                  </a:lnTo>
                  <a:lnTo>
                    <a:pt x="816559" y="605790"/>
                  </a:lnTo>
                  <a:lnTo>
                    <a:pt x="813079" y="608330"/>
                  </a:lnTo>
                  <a:lnTo>
                    <a:pt x="811606" y="608330"/>
                  </a:lnTo>
                  <a:lnTo>
                    <a:pt x="811149" y="607060"/>
                  </a:lnTo>
                  <a:lnTo>
                    <a:pt x="810844" y="608330"/>
                  </a:lnTo>
                  <a:lnTo>
                    <a:pt x="810082" y="608330"/>
                  </a:lnTo>
                  <a:lnTo>
                    <a:pt x="809612" y="607060"/>
                  </a:lnTo>
                  <a:lnTo>
                    <a:pt x="806589" y="607060"/>
                  </a:lnTo>
                  <a:lnTo>
                    <a:pt x="806513" y="605790"/>
                  </a:lnTo>
                  <a:lnTo>
                    <a:pt x="806348" y="605790"/>
                  </a:lnTo>
                  <a:lnTo>
                    <a:pt x="806107" y="604520"/>
                  </a:lnTo>
                  <a:lnTo>
                    <a:pt x="805243" y="604520"/>
                  </a:lnTo>
                  <a:lnTo>
                    <a:pt x="804926" y="605790"/>
                  </a:lnTo>
                  <a:lnTo>
                    <a:pt x="805141" y="605790"/>
                  </a:lnTo>
                  <a:lnTo>
                    <a:pt x="805408" y="607060"/>
                  </a:lnTo>
                  <a:lnTo>
                    <a:pt x="802424" y="607060"/>
                  </a:lnTo>
                  <a:lnTo>
                    <a:pt x="802360" y="605790"/>
                  </a:lnTo>
                  <a:lnTo>
                    <a:pt x="800582" y="605790"/>
                  </a:lnTo>
                  <a:lnTo>
                    <a:pt x="799947" y="607060"/>
                  </a:lnTo>
                  <a:lnTo>
                    <a:pt x="798233" y="607060"/>
                  </a:lnTo>
                  <a:lnTo>
                    <a:pt x="797991" y="605790"/>
                  </a:lnTo>
                  <a:lnTo>
                    <a:pt x="797356" y="605790"/>
                  </a:lnTo>
                  <a:lnTo>
                    <a:pt x="796709" y="607060"/>
                  </a:lnTo>
                  <a:lnTo>
                    <a:pt x="796582" y="607060"/>
                  </a:lnTo>
                  <a:lnTo>
                    <a:pt x="796302" y="605790"/>
                  </a:lnTo>
                  <a:lnTo>
                    <a:pt x="793102" y="605790"/>
                  </a:lnTo>
                  <a:lnTo>
                    <a:pt x="792632" y="607060"/>
                  </a:lnTo>
                  <a:lnTo>
                    <a:pt x="792149" y="607060"/>
                  </a:lnTo>
                  <a:lnTo>
                    <a:pt x="791921" y="605790"/>
                  </a:lnTo>
                  <a:lnTo>
                    <a:pt x="791705" y="604520"/>
                  </a:lnTo>
                  <a:lnTo>
                    <a:pt x="791413" y="605790"/>
                  </a:lnTo>
                  <a:lnTo>
                    <a:pt x="788936" y="605790"/>
                  </a:lnTo>
                  <a:lnTo>
                    <a:pt x="788682" y="604520"/>
                  </a:lnTo>
                  <a:lnTo>
                    <a:pt x="788200" y="604520"/>
                  </a:lnTo>
                  <a:lnTo>
                    <a:pt x="787781" y="605790"/>
                  </a:lnTo>
                  <a:lnTo>
                    <a:pt x="787273" y="605790"/>
                  </a:lnTo>
                  <a:lnTo>
                    <a:pt x="787031" y="604520"/>
                  </a:lnTo>
                  <a:lnTo>
                    <a:pt x="782561" y="604520"/>
                  </a:lnTo>
                  <a:lnTo>
                    <a:pt x="782713" y="604431"/>
                  </a:lnTo>
                  <a:lnTo>
                    <a:pt x="781977" y="603897"/>
                  </a:lnTo>
                  <a:lnTo>
                    <a:pt x="781646" y="603872"/>
                  </a:lnTo>
                  <a:lnTo>
                    <a:pt x="781342" y="604304"/>
                  </a:lnTo>
                  <a:lnTo>
                    <a:pt x="781062" y="604291"/>
                  </a:lnTo>
                  <a:lnTo>
                    <a:pt x="781418" y="604520"/>
                  </a:lnTo>
                  <a:lnTo>
                    <a:pt x="778179" y="604520"/>
                  </a:lnTo>
                  <a:lnTo>
                    <a:pt x="777887" y="605790"/>
                  </a:lnTo>
                  <a:lnTo>
                    <a:pt x="777354" y="605790"/>
                  </a:lnTo>
                  <a:lnTo>
                    <a:pt x="777011" y="604520"/>
                  </a:lnTo>
                  <a:lnTo>
                    <a:pt x="777151" y="604520"/>
                  </a:lnTo>
                  <a:lnTo>
                    <a:pt x="776871" y="603250"/>
                  </a:lnTo>
                  <a:lnTo>
                    <a:pt x="776566" y="604520"/>
                  </a:lnTo>
                  <a:lnTo>
                    <a:pt x="772769" y="604520"/>
                  </a:lnTo>
                  <a:lnTo>
                    <a:pt x="773734" y="604075"/>
                  </a:lnTo>
                  <a:lnTo>
                    <a:pt x="774458" y="603821"/>
                  </a:lnTo>
                  <a:lnTo>
                    <a:pt x="773963" y="603338"/>
                  </a:lnTo>
                  <a:lnTo>
                    <a:pt x="773645" y="603161"/>
                  </a:lnTo>
                  <a:lnTo>
                    <a:pt x="772909" y="603592"/>
                  </a:lnTo>
                  <a:lnTo>
                    <a:pt x="772604" y="603592"/>
                  </a:lnTo>
                  <a:lnTo>
                    <a:pt x="772261" y="603059"/>
                  </a:lnTo>
                  <a:lnTo>
                    <a:pt x="771753" y="603021"/>
                  </a:lnTo>
                  <a:lnTo>
                    <a:pt x="771448" y="603440"/>
                  </a:lnTo>
                  <a:lnTo>
                    <a:pt x="771169" y="603453"/>
                  </a:lnTo>
                  <a:lnTo>
                    <a:pt x="772071" y="604075"/>
                  </a:lnTo>
                  <a:lnTo>
                    <a:pt x="772756" y="604443"/>
                  </a:lnTo>
                  <a:lnTo>
                    <a:pt x="769340" y="604520"/>
                  </a:lnTo>
                  <a:lnTo>
                    <a:pt x="767626" y="605790"/>
                  </a:lnTo>
                  <a:lnTo>
                    <a:pt x="766800" y="604520"/>
                  </a:lnTo>
                  <a:lnTo>
                    <a:pt x="766965" y="603250"/>
                  </a:lnTo>
                  <a:lnTo>
                    <a:pt x="763676" y="603250"/>
                  </a:lnTo>
                  <a:lnTo>
                    <a:pt x="762101" y="601980"/>
                  </a:lnTo>
                  <a:lnTo>
                    <a:pt x="760374" y="601980"/>
                  </a:lnTo>
                  <a:lnTo>
                    <a:pt x="761212" y="603250"/>
                  </a:lnTo>
                  <a:lnTo>
                    <a:pt x="760234" y="604520"/>
                  </a:lnTo>
                  <a:lnTo>
                    <a:pt x="759447" y="603250"/>
                  </a:lnTo>
                  <a:lnTo>
                    <a:pt x="756729" y="603250"/>
                  </a:lnTo>
                  <a:lnTo>
                    <a:pt x="756221" y="601980"/>
                  </a:lnTo>
                  <a:lnTo>
                    <a:pt x="754303" y="601980"/>
                  </a:lnTo>
                  <a:lnTo>
                    <a:pt x="754024" y="603250"/>
                  </a:lnTo>
                  <a:lnTo>
                    <a:pt x="753579" y="603250"/>
                  </a:lnTo>
                  <a:lnTo>
                    <a:pt x="753084" y="601980"/>
                  </a:lnTo>
                  <a:lnTo>
                    <a:pt x="752703" y="601980"/>
                  </a:lnTo>
                  <a:lnTo>
                    <a:pt x="752297" y="603250"/>
                  </a:lnTo>
                  <a:lnTo>
                    <a:pt x="751878" y="601980"/>
                  </a:lnTo>
                  <a:lnTo>
                    <a:pt x="750684" y="601980"/>
                  </a:lnTo>
                  <a:lnTo>
                    <a:pt x="750138" y="603250"/>
                  </a:lnTo>
                  <a:lnTo>
                    <a:pt x="746404" y="603250"/>
                  </a:lnTo>
                  <a:lnTo>
                    <a:pt x="746252" y="601980"/>
                  </a:lnTo>
                  <a:lnTo>
                    <a:pt x="744677" y="601980"/>
                  </a:lnTo>
                  <a:lnTo>
                    <a:pt x="745591" y="600710"/>
                  </a:lnTo>
                  <a:lnTo>
                    <a:pt x="744626" y="600710"/>
                  </a:lnTo>
                  <a:lnTo>
                    <a:pt x="744118" y="599440"/>
                  </a:lnTo>
                  <a:lnTo>
                    <a:pt x="743762" y="599440"/>
                  </a:lnTo>
                  <a:lnTo>
                    <a:pt x="743292" y="600710"/>
                  </a:lnTo>
                  <a:lnTo>
                    <a:pt x="743889" y="600710"/>
                  </a:lnTo>
                  <a:lnTo>
                    <a:pt x="742175" y="601980"/>
                  </a:lnTo>
                  <a:lnTo>
                    <a:pt x="740270" y="601980"/>
                  </a:lnTo>
                  <a:lnTo>
                    <a:pt x="739736" y="600710"/>
                  </a:lnTo>
                  <a:lnTo>
                    <a:pt x="735393" y="600710"/>
                  </a:lnTo>
                  <a:lnTo>
                    <a:pt x="734923" y="601980"/>
                  </a:lnTo>
                  <a:lnTo>
                    <a:pt x="734441" y="601980"/>
                  </a:lnTo>
                  <a:lnTo>
                    <a:pt x="734212" y="600710"/>
                  </a:lnTo>
                  <a:lnTo>
                    <a:pt x="732637" y="600710"/>
                  </a:lnTo>
                  <a:lnTo>
                    <a:pt x="732345" y="599440"/>
                  </a:lnTo>
                  <a:lnTo>
                    <a:pt x="732053" y="600710"/>
                  </a:lnTo>
                  <a:lnTo>
                    <a:pt x="730084" y="600710"/>
                  </a:lnTo>
                  <a:lnTo>
                    <a:pt x="729602" y="599440"/>
                  </a:lnTo>
                  <a:lnTo>
                    <a:pt x="728459" y="599440"/>
                  </a:lnTo>
                  <a:lnTo>
                    <a:pt x="727925" y="600710"/>
                  </a:lnTo>
                  <a:lnTo>
                    <a:pt x="727100" y="600710"/>
                  </a:lnTo>
                  <a:lnTo>
                    <a:pt x="726757" y="599440"/>
                  </a:lnTo>
                  <a:lnTo>
                    <a:pt x="726224" y="599440"/>
                  </a:lnTo>
                  <a:lnTo>
                    <a:pt x="726008" y="600710"/>
                  </a:lnTo>
                  <a:lnTo>
                    <a:pt x="725462" y="600710"/>
                  </a:lnTo>
                  <a:lnTo>
                    <a:pt x="725131" y="599440"/>
                  </a:lnTo>
                  <a:lnTo>
                    <a:pt x="724725" y="599440"/>
                  </a:lnTo>
                  <a:lnTo>
                    <a:pt x="724192" y="600710"/>
                  </a:lnTo>
                  <a:lnTo>
                    <a:pt x="723963" y="600710"/>
                  </a:lnTo>
                  <a:lnTo>
                    <a:pt x="723099" y="601980"/>
                  </a:lnTo>
                  <a:lnTo>
                    <a:pt x="722299" y="600710"/>
                  </a:lnTo>
                  <a:lnTo>
                    <a:pt x="721601" y="599440"/>
                  </a:lnTo>
                  <a:lnTo>
                    <a:pt x="718820" y="599440"/>
                  </a:lnTo>
                  <a:lnTo>
                    <a:pt x="718527" y="600710"/>
                  </a:lnTo>
                  <a:lnTo>
                    <a:pt x="718083" y="600710"/>
                  </a:lnTo>
                  <a:lnTo>
                    <a:pt x="717600" y="599440"/>
                  </a:lnTo>
                  <a:lnTo>
                    <a:pt x="717181" y="599440"/>
                  </a:lnTo>
                  <a:lnTo>
                    <a:pt x="716838" y="600710"/>
                  </a:lnTo>
                  <a:lnTo>
                    <a:pt x="716280" y="599440"/>
                  </a:lnTo>
                  <a:lnTo>
                    <a:pt x="715010" y="599440"/>
                  </a:lnTo>
                  <a:lnTo>
                    <a:pt x="714489" y="598170"/>
                  </a:lnTo>
                  <a:lnTo>
                    <a:pt x="713930" y="598170"/>
                  </a:lnTo>
                  <a:lnTo>
                    <a:pt x="713625" y="599440"/>
                  </a:lnTo>
                  <a:lnTo>
                    <a:pt x="713079" y="599440"/>
                  </a:lnTo>
                  <a:lnTo>
                    <a:pt x="712838" y="598170"/>
                  </a:lnTo>
                  <a:lnTo>
                    <a:pt x="708406" y="598170"/>
                  </a:lnTo>
                  <a:lnTo>
                    <a:pt x="707542" y="599440"/>
                  </a:lnTo>
                  <a:lnTo>
                    <a:pt x="706501" y="599440"/>
                  </a:lnTo>
                  <a:lnTo>
                    <a:pt x="706094" y="598170"/>
                  </a:lnTo>
                  <a:lnTo>
                    <a:pt x="705662" y="598170"/>
                  </a:lnTo>
                  <a:lnTo>
                    <a:pt x="705256" y="599440"/>
                  </a:lnTo>
                  <a:lnTo>
                    <a:pt x="704723" y="599440"/>
                  </a:lnTo>
                  <a:lnTo>
                    <a:pt x="704557" y="598170"/>
                  </a:lnTo>
                  <a:lnTo>
                    <a:pt x="702411" y="598170"/>
                  </a:lnTo>
                  <a:lnTo>
                    <a:pt x="701941" y="599440"/>
                  </a:lnTo>
                  <a:lnTo>
                    <a:pt x="701573" y="598170"/>
                  </a:lnTo>
                  <a:lnTo>
                    <a:pt x="700163" y="598170"/>
                  </a:lnTo>
                  <a:lnTo>
                    <a:pt x="700951" y="596900"/>
                  </a:lnTo>
                  <a:lnTo>
                    <a:pt x="699147" y="596900"/>
                  </a:lnTo>
                  <a:lnTo>
                    <a:pt x="698779" y="598170"/>
                  </a:lnTo>
                  <a:lnTo>
                    <a:pt x="698296" y="598170"/>
                  </a:lnTo>
                  <a:lnTo>
                    <a:pt x="697953" y="596900"/>
                  </a:lnTo>
                  <a:lnTo>
                    <a:pt x="696861" y="596900"/>
                  </a:lnTo>
                  <a:lnTo>
                    <a:pt x="697661" y="598170"/>
                  </a:lnTo>
                  <a:lnTo>
                    <a:pt x="694334" y="598170"/>
                  </a:lnTo>
                  <a:lnTo>
                    <a:pt x="695210" y="596900"/>
                  </a:lnTo>
                  <a:lnTo>
                    <a:pt x="693928" y="596900"/>
                  </a:lnTo>
                  <a:lnTo>
                    <a:pt x="693635" y="595630"/>
                  </a:lnTo>
                  <a:lnTo>
                    <a:pt x="693343" y="596900"/>
                  </a:lnTo>
                  <a:lnTo>
                    <a:pt x="689762" y="596900"/>
                  </a:lnTo>
                  <a:lnTo>
                    <a:pt x="690067" y="595630"/>
                  </a:lnTo>
                  <a:lnTo>
                    <a:pt x="690346" y="595630"/>
                  </a:lnTo>
                  <a:lnTo>
                    <a:pt x="689406" y="594880"/>
                  </a:lnTo>
                  <a:lnTo>
                    <a:pt x="689406" y="596900"/>
                  </a:lnTo>
                  <a:lnTo>
                    <a:pt x="688543" y="598170"/>
                  </a:lnTo>
                  <a:lnTo>
                    <a:pt x="686968" y="596900"/>
                  </a:lnTo>
                  <a:lnTo>
                    <a:pt x="687832" y="595630"/>
                  </a:lnTo>
                  <a:lnTo>
                    <a:pt x="688848" y="595630"/>
                  </a:lnTo>
                  <a:lnTo>
                    <a:pt x="689305" y="596900"/>
                  </a:lnTo>
                  <a:lnTo>
                    <a:pt x="689406" y="594880"/>
                  </a:lnTo>
                  <a:lnTo>
                    <a:pt x="688771" y="594360"/>
                  </a:lnTo>
                  <a:lnTo>
                    <a:pt x="687044" y="595630"/>
                  </a:lnTo>
                  <a:lnTo>
                    <a:pt x="683945" y="595630"/>
                  </a:lnTo>
                  <a:lnTo>
                    <a:pt x="683399" y="596900"/>
                  </a:lnTo>
                  <a:lnTo>
                    <a:pt x="682269" y="596900"/>
                  </a:lnTo>
                  <a:lnTo>
                    <a:pt x="681964" y="595630"/>
                  </a:lnTo>
                  <a:lnTo>
                    <a:pt x="679792" y="595630"/>
                  </a:lnTo>
                  <a:lnTo>
                    <a:pt x="679513" y="596900"/>
                  </a:lnTo>
                  <a:lnTo>
                    <a:pt x="678649" y="598170"/>
                  </a:lnTo>
                  <a:lnTo>
                    <a:pt x="678459" y="598170"/>
                  </a:lnTo>
                  <a:lnTo>
                    <a:pt x="677900" y="596900"/>
                  </a:lnTo>
                  <a:lnTo>
                    <a:pt x="677875" y="595630"/>
                  </a:lnTo>
                  <a:lnTo>
                    <a:pt x="676287" y="595630"/>
                  </a:lnTo>
                  <a:lnTo>
                    <a:pt x="674712" y="594360"/>
                  </a:lnTo>
                  <a:lnTo>
                    <a:pt x="669632" y="594360"/>
                  </a:lnTo>
                  <a:lnTo>
                    <a:pt x="670471" y="595630"/>
                  </a:lnTo>
                  <a:lnTo>
                    <a:pt x="667867" y="595630"/>
                  </a:lnTo>
                  <a:lnTo>
                    <a:pt x="667181" y="594360"/>
                  </a:lnTo>
                  <a:lnTo>
                    <a:pt x="663829" y="594360"/>
                  </a:lnTo>
                  <a:lnTo>
                    <a:pt x="664679" y="595630"/>
                  </a:lnTo>
                  <a:lnTo>
                    <a:pt x="663028" y="595630"/>
                  </a:lnTo>
                  <a:lnTo>
                    <a:pt x="662749" y="594360"/>
                  </a:lnTo>
                  <a:lnTo>
                    <a:pt x="661174" y="594360"/>
                  </a:lnTo>
                  <a:lnTo>
                    <a:pt x="660666" y="593090"/>
                  </a:lnTo>
                  <a:lnTo>
                    <a:pt x="660742" y="591820"/>
                  </a:lnTo>
                  <a:lnTo>
                    <a:pt x="659015" y="591820"/>
                  </a:lnTo>
                  <a:lnTo>
                    <a:pt x="658241" y="593090"/>
                  </a:lnTo>
                  <a:lnTo>
                    <a:pt x="658101" y="594360"/>
                  </a:lnTo>
                  <a:lnTo>
                    <a:pt x="655713" y="593090"/>
                  </a:lnTo>
                  <a:lnTo>
                    <a:pt x="655218" y="593090"/>
                  </a:lnTo>
                  <a:lnTo>
                    <a:pt x="654926" y="591820"/>
                  </a:lnTo>
                  <a:lnTo>
                    <a:pt x="654634" y="593090"/>
                  </a:lnTo>
                  <a:lnTo>
                    <a:pt x="649757" y="593090"/>
                  </a:lnTo>
                  <a:lnTo>
                    <a:pt x="649236" y="591820"/>
                  </a:lnTo>
                  <a:lnTo>
                    <a:pt x="647471" y="591820"/>
                  </a:lnTo>
                  <a:lnTo>
                    <a:pt x="646607" y="593090"/>
                  </a:lnTo>
                  <a:lnTo>
                    <a:pt x="645210" y="593090"/>
                  </a:lnTo>
                  <a:lnTo>
                    <a:pt x="644715" y="591820"/>
                  </a:lnTo>
                  <a:lnTo>
                    <a:pt x="643585" y="591820"/>
                  </a:lnTo>
                  <a:lnTo>
                    <a:pt x="643039" y="593090"/>
                  </a:lnTo>
                  <a:lnTo>
                    <a:pt x="640524" y="593090"/>
                  </a:lnTo>
                  <a:lnTo>
                    <a:pt x="640257" y="591820"/>
                  </a:lnTo>
                  <a:lnTo>
                    <a:pt x="637324" y="591820"/>
                  </a:lnTo>
                  <a:lnTo>
                    <a:pt x="637070" y="590550"/>
                  </a:lnTo>
                  <a:lnTo>
                    <a:pt x="636206" y="590550"/>
                  </a:lnTo>
                  <a:lnTo>
                    <a:pt x="635660" y="591820"/>
                  </a:lnTo>
                  <a:lnTo>
                    <a:pt x="634974" y="591820"/>
                  </a:lnTo>
                  <a:lnTo>
                    <a:pt x="634974" y="601980"/>
                  </a:lnTo>
                  <a:lnTo>
                    <a:pt x="633818" y="601980"/>
                  </a:lnTo>
                  <a:lnTo>
                    <a:pt x="634136" y="600710"/>
                  </a:lnTo>
                  <a:lnTo>
                    <a:pt x="634644" y="600710"/>
                  </a:lnTo>
                  <a:lnTo>
                    <a:pt x="634974" y="601980"/>
                  </a:lnTo>
                  <a:lnTo>
                    <a:pt x="634974" y="591820"/>
                  </a:lnTo>
                  <a:lnTo>
                    <a:pt x="634428" y="590550"/>
                  </a:lnTo>
                  <a:lnTo>
                    <a:pt x="634276" y="590550"/>
                  </a:lnTo>
                  <a:lnTo>
                    <a:pt x="633984" y="591820"/>
                  </a:lnTo>
                  <a:lnTo>
                    <a:pt x="630377" y="591820"/>
                  </a:lnTo>
                  <a:lnTo>
                    <a:pt x="629805" y="590550"/>
                  </a:lnTo>
                  <a:lnTo>
                    <a:pt x="626554" y="590550"/>
                  </a:lnTo>
                  <a:lnTo>
                    <a:pt x="626262" y="591820"/>
                  </a:lnTo>
                  <a:lnTo>
                    <a:pt x="625678" y="591820"/>
                  </a:lnTo>
                  <a:lnTo>
                    <a:pt x="625411" y="590550"/>
                  </a:lnTo>
                  <a:lnTo>
                    <a:pt x="623531" y="590550"/>
                  </a:lnTo>
                  <a:lnTo>
                    <a:pt x="621804" y="591820"/>
                  </a:lnTo>
                  <a:lnTo>
                    <a:pt x="621639" y="591820"/>
                  </a:lnTo>
                  <a:lnTo>
                    <a:pt x="621157" y="590550"/>
                  </a:lnTo>
                  <a:lnTo>
                    <a:pt x="621017" y="590550"/>
                  </a:lnTo>
                  <a:lnTo>
                    <a:pt x="621157" y="589280"/>
                  </a:lnTo>
                  <a:lnTo>
                    <a:pt x="619328" y="589280"/>
                  </a:lnTo>
                  <a:lnTo>
                    <a:pt x="619417" y="588010"/>
                  </a:lnTo>
                  <a:lnTo>
                    <a:pt x="619379" y="586740"/>
                  </a:lnTo>
                  <a:lnTo>
                    <a:pt x="619531" y="586740"/>
                  </a:lnTo>
                  <a:lnTo>
                    <a:pt x="619899" y="585470"/>
                  </a:lnTo>
                  <a:lnTo>
                    <a:pt x="620687" y="586740"/>
                  </a:lnTo>
                  <a:lnTo>
                    <a:pt x="620890" y="586740"/>
                  </a:lnTo>
                  <a:lnTo>
                    <a:pt x="620915" y="588010"/>
                  </a:lnTo>
                  <a:lnTo>
                    <a:pt x="621715" y="588010"/>
                  </a:lnTo>
                  <a:lnTo>
                    <a:pt x="622249" y="586740"/>
                  </a:lnTo>
                  <a:lnTo>
                    <a:pt x="622414" y="585470"/>
                  </a:lnTo>
                  <a:lnTo>
                    <a:pt x="622693" y="586740"/>
                  </a:lnTo>
                  <a:lnTo>
                    <a:pt x="624954" y="586740"/>
                  </a:lnTo>
                  <a:lnTo>
                    <a:pt x="624547" y="585470"/>
                  </a:lnTo>
                  <a:lnTo>
                    <a:pt x="625360" y="585470"/>
                  </a:lnTo>
                  <a:lnTo>
                    <a:pt x="625513" y="586740"/>
                  </a:lnTo>
                  <a:lnTo>
                    <a:pt x="625957" y="586740"/>
                  </a:lnTo>
                  <a:lnTo>
                    <a:pt x="626046" y="585470"/>
                  </a:lnTo>
                  <a:lnTo>
                    <a:pt x="626173" y="585470"/>
                  </a:lnTo>
                  <a:lnTo>
                    <a:pt x="626402" y="586740"/>
                  </a:lnTo>
                  <a:lnTo>
                    <a:pt x="627557" y="586740"/>
                  </a:lnTo>
                  <a:lnTo>
                    <a:pt x="627621" y="585470"/>
                  </a:lnTo>
                  <a:lnTo>
                    <a:pt x="627354" y="585470"/>
                  </a:lnTo>
                  <a:lnTo>
                    <a:pt x="627418" y="584200"/>
                  </a:lnTo>
                  <a:lnTo>
                    <a:pt x="627900" y="585470"/>
                  </a:lnTo>
                  <a:lnTo>
                    <a:pt x="629437" y="585470"/>
                  </a:lnTo>
                  <a:lnTo>
                    <a:pt x="628954" y="584200"/>
                  </a:lnTo>
                  <a:lnTo>
                    <a:pt x="628726" y="584200"/>
                  </a:lnTo>
                  <a:lnTo>
                    <a:pt x="628853" y="582930"/>
                  </a:lnTo>
                  <a:lnTo>
                    <a:pt x="629843" y="582930"/>
                  </a:lnTo>
                  <a:lnTo>
                    <a:pt x="629666" y="584200"/>
                  </a:lnTo>
                  <a:lnTo>
                    <a:pt x="629983" y="584200"/>
                  </a:lnTo>
                  <a:lnTo>
                    <a:pt x="630250" y="585470"/>
                  </a:lnTo>
                  <a:lnTo>
                    <a:pt x="630834" y="585470"/>
                  </a:lnTo>
                  <a:lnTo>
                    <a:pt x="631063" y="584200"/>
                  </a:lnTo>
                  <a:lnTo>
                    <a:pt x="632434" y="584200"/>
                  </a:lnTo>
                  <a:lnTo>
                    <a:pt x="632536" y="585470"/>
                  </a:lnTo>
                  <a:lnTo>
                    <a:pt x="632993" y="585470"/>
                  </a:lnTo>
                  <a:lnTo>
                    <a:pt x="632929" y="584200"/>
                  </a:lnTo>
                  <a:lnTo>
                    <a:pt x="633095" y="584200"/>
                  </a:lnTo>
                  <a:lnTo>
                    <a:pt x="633374" y="585470"/>
                  </a:lnTo>
                  <a:lnTo>
                    <a:pt x="633514" y="585470"/>
                  </a:lnTo>
                  <a:lnTo>
                    <a:pt x="633539" y="584200"/>
                  </a:lnTo>
                  <a:lnTo>
                    <a:pt x="633780" y="584200"/>
                  </a:lnTo>
                  <a:lnTo>
                    <a:pt x="634022" y="582930"/>
                  </a:lnTo>
                  <a:lnTo>
                    <a:pt x="634530" y="582930"/>
                  </a:lnTo>
                  <a:lnTo>
                    <a:pt x="634479" y="581660"/>
                  </a:lnTo>
                  <a:lnTo>
                    <a:pt x="634644" y="581660"/>
                  </a:lnTo>
                  <a:lnTo>
                    <a:pt x="634898" y="582930"/>
                  </a:lnTo>
                  <a:lnTo>
                    <a:pt x="635431" y="582930"/>
                  </a:lnTo>
                  <a:lnTo>
                    <a:pt x="635723" y="584200"/>
                  </a:lnTo>
                  <a:lnTo>
                    <a:pt x="636155" y="584200"/>
                  </a:lnTo>
                  <a:lnTo>
                    <a:pt x="636485" y="582930"/>
                  </a:lnTo>
                  <a:lnTo>
                    <a:pt x="636524" y="581660"/>
                  </a:lnTo>
                  <a:lnTo>
                    <a:pt x="637222" y="581660"/>
                  </a:lnTo>
                  <a:lnTo>
                    <a:pt x="637933" y="582930"/>
                  </a:lnTo>
                  <a:lnTo>
                    <a:pt x="638060" y="581660"/>
                  </a:lnTo>
                  <a:lnTo>
                    <a:pt x="638225" y="580390"/>
                  </a:lnTo>
                  <a:lnTo>
                    <a:pt x="638581" y="580390"/>
                  </a:lnTo>
                  <a:lnTo>
                    <a:pt x="639064" y="581660"/>
                  </a:lnTo>
                  <a:lnTo>
                    <a:pt x="639216" y="581660"/>
                  </a:lnTo>
                  <a:lnTo>
                    <a:pt x="639241" y="580390"/>
                  </a:lnTo>
                  <a:lnTo>
                    <a:pt x="639876" y="580390"/>
                  </a:lnTo>
                  <a:lnTo>
                    <a:pt x="640067" y="581660"/>
                  </a:lnTo>
                  <a:lnTo>
                    <a:pt x="640257" y="581660"/>
                  </a:lnTo>
                  <a:lnTo>
                    <a:pt x="640207" y="580390"/>
                  </a:lnTo>
                  <a:lnTo>
                    <a:pt x="640829" y="580390"/>
                  </a:lnTo>
                  <a:lnTo>
                    <a:pt x="641032" y="579120"/>
                  </a:lnTo>
                  <a:lnTo>
                    <a:pt x="641489" y="579120"/>
                  </a:lnTo>
                  <a:lnTo>
                    <a:pt x="641299" y="580390"/>
                  </a:lnTo>
                  <a:lnTo>
                    <a:pt x="641781" y="580390"/>
                  </a:lnTo>
                  <a:lnTo>
                    <a:pt x="642480" y="581660"/>
                  </a:lnTo>
                  <a:lnTo>
                    <a:pt x="642670" y="581660"/>
                  </a:lnTo>
                  <a:lnTo>
                    <a:pt x="642696" y="580390"/>
                  </a:lnTo>
                  <a:lnTo>
                    <a:pt x="643115" y="581660"/>
                  </a:lnTo>
                  <a:lnTo>
                    <a:pt x="643267" y="580390"/>
                  </a:lnTo>
                  <a:lnTo>
                    <a:pt x="644779" y="580390"/>
                  </a:lnTo>
                  <a:lnTo>
                    <a:pt x="644956" y="579120"/>
                  </a:lnTo>
                  <a:lnTo>
                    <a:pt x="646150" y="579120"/>
                  </a:lnTo>
                  <a:lnTo>
                    <a:pt x="646137" y="577850"/>
                  </a:lnTo>
                  <a:lnTo>
                    <a:pt x="646303" y="577850"/>
                  </a:lnTo>
                  <a:lnTo>
                    <a:pt x="646518" y="579120"/>
                  </a:lnTo>
                  <a:lnTo>
                    <a:pt x="647103" y="579120"/>
                  </a:lnTo>
                  <a:lnTo>
                    <a:pt x="647255" y="577850"/>
                  </a:lnTo>
                  <a:lnTo>
                    <a:pt x="647509" y="579120"/>
                  </a:lnTo>
                  <a:lnTo>
                    <a:pt x="648144" y="579120"/>
                  </a:lnTo>
                  <a:lnTo>
                    <a:pt x="647725" y="577850"/>
                  </a:lnTo>
                  <a:lnTo>
                    <a:pt x="647852" y="577850"/>
                  </a:lnTo>
                  <a:lnTo>
                    <a:pt x="647903" y="576580"/>
                  </a:lnTo>
                  <a:lnTo>
                    <a:pt x="648284" y="577850"/>
                  </a:lnTo>
                  <a:lnTo>
                    <a:pt x="648423" y="577850"/>
                  </a:lnTo>
                  <a:lnTo>
                    <a:pt x="648360" y="576580"/>
                  </a:lnTo>
                  <a:lnTo>
                    <a:pt x="648538" y="576580"/>
                  </a:lnTo>
                  <a:lnTo>
                    <a:pt x="648766" y="577850"/>
                  </a:lnTo>
                  <a:lnTo>
                    <a:pt x="649046" y="577850"/>
                  </a:lnTo>
                  <a:lnTo>
                    <a:pt x="650506" y="579120"/>
                  </a:lnTo>
                  <a:lnTo>
                    <a:pt x="650671" y="579120"/>
                  </a:lnTo>
                  <a:lnTo>
                    <a:pt x="650773" y="577850"/>
                  </a:lnTo>
                  <a:lnTo>
                    <a:pt x="651205" y="577850"/>
                  </a:lnTo>
                  <a:lnTo>
                    <a:pt x="651268" y="579120"/>
                  </a:lnTo>
                  <a:lnTo>
                    <a:pt x="652195" y="579120"/>
                  </a:lnTo>
                  <a:lnTo>
                    <a:pt x="652195" y="577850"/>
                  </a:lnTo>
                  <a:lnTo>
                    <a:pt x="651929" y="577850"/>
                  </a:lnTo>
                  <a:lnTo>
                    <a:pt x="651903" y="576580"/>
                  </a:lnTo>
                  <a:lnTo>
                    <a:pt x="651573" y="576580"/>
                  </a:lnTo>
                  <a:lnTo>
                    <a:pt x="651725" y="575310"/>
                  </a:lnTo>
                  <a:lnTo>
                    <a:pt x="652145" y="575310"/>
                  </a:lnTo>
                  <a:lnTo>
                    <a:pt x="652043" y="576580"/>
                  </a:lnTo>
                  <a:lnTo>
                    <a:pt x="652526" y="576580"/>
                  </a:lnTo>
                  <a:lnTo>
                    <a:pt x="652322" y="577850"/>
                  </a:lnTo>
                  <a:lnTo>
                    <a:pt x="652830" y="577850"/>
                  </a:lnTo>
                  <a:lnTo>
                    <a:pt x="653008" y="576580"/>
                  </a:lnTo>
                  <a:lnTo>
                    <a:pt x="653618" y="576580"/>
                  </a:lnTo>
                  <a:lnTo>
                    <a:pt x="653542" y="575310"/>
                  </a:lnTo>
                  <a:lnTo>
                    <a:pt x="653935" y="576580"/>
                  </a:lnTo>
                  <a:lnTo>
                    <a:pt x="654545" y="576580"/>
                  </a:lnTo>
                  <a:lnTo>
                    <a:pt x="654761" y="575310"/>
                  </a:lnTo>
                  <a:lnTo>
                    <a:pt x="655612" y="575310"/>
                  </a:lnTo>
                  <a:lnTo>
                    <a:pt x="655916" y="576580"/>
                  </a:lnTo>
                  <a:lnTo>
                    <a:pt x="656628" y="576580"/>
                  </a:lnTo>
                  <a:lnTo>
                    <a:pt x="656691" y="575310"/>
                  </a:lnTo>
                  <a:lnTo>
                    <a:pt x="657313" y="575310"/>
                  </a:lnTo>
                  <a:lnTo>
                    <a:pt x="657225" y="574040"/>
                  </a:lnTo>
                  <a:lnTo>
                    <a:pt x="657390" y="574040"/>
                  </a:lnTo>
                  <a:lnTo>
                    <a:pt x="657669" y="575310"/>
                  </a:lnTo>
                  <a:lnTo>
                    <a:pt x="657860" y="575310"/>
                  </a:lnTo>
                  <a:lnTo>
                    <a:pt x="657745" y="574040"/>
                  </a:lnTo>
                  <a:lnTo>
                    <a:pt x="658901" y="574040"/>
                  </a:lnTo>
                  <a:lnTo>
                    <a:pt x="658952" y="572770"/>
                  </a:lnTo>
                  <a:lnTo>
                    <a:pt x="659955" y="572770"/>
                  </a:lnTo>
                  <a:lnTo>
                    <a:pt x="659904" y="574040"/>
                  </a:lnTo>
                  <a:lnTo>
                    <a:pt x="660933" y="574040"/>
                  </a:lnTo>
                  <a:lnTo>
                    <a:pt x="660984" y="572770"/>
                  </a:lnTo>
                  <a:lnTo>
                    <a:pt x="661390" y="574040"/>
                  </a:lnTo>
                  <a:lnTo>
                    <a:pt x="661555" y="574040"/>
                  </a:lnTo>
                  <a:lnTo>
                    <a:pt x="661441" y="572770"/>
                  </a:lnTo>
                  <a:lnTo>
                    <a:pt x="662584" y="572770"/>
                  </a:lnTo>
                  <a:lnTo>
                    <a:pt x="662584" y="571500"/>
                  </a:lnTo>
                  <a:lnTo>
                    <a:pt x="663714" y="571500"/>
                  </a:lnTo>
                  <a:lnTo>
                    <a:pt x="663575" y="572770"/>
                  </a:lnTo>
                  <a:lnTo>
                    <a:pt x="664171" y="572770"/>
                  </a:lnTo>
                  <a:lnTo>
                    <a:pt x="664197" y="570230"/>
                  </a:lnTo>
                  <a:lnTo>
                    <a:pt x="664806" y="570230"/>
                  </a:lnTo>
                  <a:lnTo>
                    <a:pt x="664641" y="568960"/>
                  </a:lnTo>
                  <a:lnTo>
                    <a:pt x="665835" y="568960"/>
                  </a:lnTo>
                  <a:lnTo>
                    <a:pt x="665683" y="570230"/>
                  </a:lnTo>
                  <a:lnTo>
                    <a:pt x="666318" y="570230"/>
                  </a:lnTo>
                  <a:lnTo>
                    <a:pt x="666254" y="568960"/>
                  </a:lnTo>
                  <a:lnTo>
                    <a:pt x="666813" y="568960"/>
                  </a:lnTo>
                  <a:lnTo>
                    <a:pt x="666915" y="570230"/>
                  </a:lnTo>
                  <a:lnTo>
                    <a:pt x="667359" y="570230"/>
                  </a:lnTo>
                  <a:lnTo>
                    <a:pt x="667372" y="568960"/>
                  </a:lnTo>
                  <a:lnTo>
                    <a:pt x="667880" y="568960"/>
                  </a:lnTo>
                  <a:lnTo>
                    <a:pt x="667842" y="567690"/>
                  </a:lnTo>
                  <a:lnTo>
                    <a:pt x="669417" y="567690"/>
                  </a:lnTo>
                  <a:lnTo>
                    <a:pt x="669366" y="566420"/>
                  </a:lnTo>
                  <a:lnTo>
                    <a:pt x="669747" y="566420"/>
                  </a:lnTo>
                  <a:lnTo>
                    <a:pt x="669937" y="567690"/>
                  </a:lnTo>
                  <a:lnTo>
                    <a:pt x="670598" y="567690"/>
                  </a:lnTo>
                  <a:lnTo>
                    <a:pt x="670420" y="566420"/>
                  </a:lnTo>
                  <a:lnTo>
                    <a:pt x="671563" y="566420"/>
                  </a:lnTo>
                  <a:lnTo>
                    <a:pt x="671525" y="565150"/>
                  </a:lnTo>
                  <a:lnTo>
                    <a:pt x="672058" y="565150"/>
                  </a:lnTo>
                  <a:lnTo>
                    <a:pt x="671791" y="563880"/>
                  </a:lnTo>
                  <a:lnTo>
                    <a:pt x="673608" y="563880"/>
                  </a:lnTo>
                  <a:lnTo>
                    <a:pt x="673315" y="562610"/>
                  </a:lnTo>
                  <a:lnTo>
                    <a:pt x="673938" y="562610"/>
                  </a:lnTo>
                  <a:lnTo>
                    <a:pt x="673608" y="561340"/>
                  </a:lnTo>
                  <a:lnTo>
                    <a:pt x="674789" y="561340"/>
                  </a:lnTo>
                  <a:lnTo>
                    <a:pt x="674573" y="560070"/>
                  </a:lnTo>
                  <a:lnTo>
                    <a:pt x="675119" y="560070"/>
                  </a:lnTo>
                  <a:lnTo>
                    <a:pt x="674789" y="561340"/>
                  </a:lnTo>
                  <a:lnTo>
                    <a:pt x="675005" y="561340"/>
                  </a:lnTo>
                  <a:lnTo>
                    <a:pt x="675259" y="562610"/>
                  </a:lnTo>
                  <a:lnTo>
                    <a:pt x="675601" y="561340"/>
                  </a:lnTo>
                  <a:lnTo>
                    <a:pt x="675373" y="561340"/>
                  </a:lnTo>
                  <a:lnTo>
                    <a:pt x="675411" y="560070"/>
                  </a:lnTo>
                  <a:lnTo>
                    <a:pt x="675576" y="560070"/>
                  </a:lnTo>
                  <a:lnTo>
                    <a:pt x="675665" y="558800"/>
                  </a:lnTo>
                  <a:lnTo>
                    <a:pt x="674928" y="558800"/>
                  </a:lnTo>
                  <a:lnTo>
                    <a:pt x="674954" y="557530"/>
                  </a:lnTo>
                  <a:lnTo>
                    <a:pt x="674281" y="557530"/>
                  </a:lnTo>
                  <a:lnTo>
                    <a:pt x="674687" y="556260"/>
                  </a:lnTo>
                  <a:lnTo>
                    <a:pt x="675005" y="557530"/>
                  </a:lnTo>
                  <a:lnTo>
                    <a:pt x="675170" y="557530"/>
                  </a:lnTo>
                  <a:lnTo>
                    <a:pt x="675500" y="556260"/>
                  </a:lnTo>
                  <a:lnTo>
                    <a:pt x="675728" y="557530"/>
                  </a:lnTo>
                  <a:lnTo>
                    <a:pt x="677481" y="557530"/>
                  </a:lnTo>
                  <a:lnTo>
                    <a:pt x="677214" y="556260"/>
                  </a:lnTo>
                  <a:lnTo>
                    <a:pt x="676922" y="556260"/>
                  </a:lnTo>
                  <a:lnTo>
                    <a:pt x="676224" y="554990"/>
                  </a:lnTo>
                  <a:lnTo>
                    <a:pt x="672693" y="549910"/>
                  </a:lnTo>
                  <a:lnTo>
                    <a:pt x="671842" y="551180"/>
                  </a:lnTo>
                  <a:lnTo>
                    <a:pt x="671347" y="551180"/>
                  </a:lnTo>
                  <a:lnTo>
                    <a:pt x="671106" y="549910"/>
                  </a:lnTo>
                  <a:lnTo>
                    <a:pt x="668274" y="549910"/>
                  </a:lnTo>
                  <a:lnTo>
                    <a:pt x="668274" y="558800"/>
                  </a:lnTo>
                  <a:lnTo>
                    <a:pt x="668223" y="560070"/>
                  </a:lnTo>
                  <a:lnTo>
                    <a:pt x="667905" y="560070"/>
                  </a:lnTo>
                  <a:lnTo>
                    <a:pt x="667766" y="560070"/>
                  </a:lnTo>
                  <a:lnTo>
                    <a:pt x="667804" y="558800"/>
                  </a:lnTo>
                  <a:lnTo>
                    <a:pt x="667905" y="560070"/>
                  </a:lnTo>
                  <a:lnTo>
                    <a:pt x="668147" y="558800"/>
                  </a:lnTo>
                  <a:lnTo>
                    <a:pt x="668274" y="558800"/>
                  </a:lnTo>
                  <a:lnTo>
                    <a:pt x="668274" y="549910"/>
                  </a:lnTo>
                  <a:lnTo>
                    <a:pt x="665162" y="549910"/>
                  </a:lnTo>
                  <a:lnTo>
                    <a:pt x="665124" y="551180"/>
                  </a:lnTo>
                  <a:lnTo>
                    <a:pt x="664870" y="551180"/>
                  </a:lnTo>
                  <a:lnTo>
                    <a:pt x="664654" y="549910"/>
                  </a:lnTo>
                  <a:lnTo>
                    <a:pt x="663829" y="549910"/>
                  </a:lnTo>
                  <a:lnTo>
                    <a:pt x="663714" y="551180"/>
                  </a:lnTo>
                  <a:lnTo>
                    <a:pt x="663549" y="551180"/>
                  </a:lnTo>
                  <a:lnTo>
                    <a:pt x="663155" y="549910"/>
                  </a:lnTo>
                  <a:lnTo>
                    <a:pt x="662686" y="549910"/>
                  </a:lnTo>
                  <a:lnTo>
                    <a:pt x="662609" y="551180"/>
                  </a:lnTo>
                  <a:lnTo>
                    <a:pt x="662914" y="551180"/>
                  </a:lnTo>
                  <a:lnTo>
                    <a:pt x="662711" y="552399"/>
                  </a:lnTo>
                  <a:lnTo>
                    <a:pt x="662279" y="551180"/>
                  </a:lnTo>
                  <a:lnTo>
                    <a:pt x="661898" y="551180"/>
                  </a:lnTo>
                  <a:lnTo>
                    <a:pt x="661924" y="552450"/>
                  </a:lnTo>
                  <a:lnTo>
                    <a:pt x="661606" y="551180"/>
                  </a:lnTo>
                  <a:lnTo>
                    <a:pt x="661276" y="551180"/>
                  </a:lnTo>
                  <a:lnTo>
                    <a:pt x="661276" y="549910"/>
                  </a:lnTo>
                  <a:lnTo>
                    <a:pt x="661111" y="548640"/>
                  </a:lnTo>
                  <a:lnTo>
                    <a:pt x="660730" y="551180"/>
                  </a:lnTo>
                  <a:lnTo>
                    <a:pt x="660349" y="551180"/>
                  </a:lnTo>
                  <a:lnTo>
                    <a:pt x="660260" y="552450"/>
                  </a:lnTo>
                  <a:lnTo>
                    <a:pt x="660133" y="551180"/>
                  </a:lnTo>
                  <a:lnTo>
                    <a:pt x="659650" y="551180"/>
                  </a:lnTo>
                  <a:lnTo>
                    <a:pt x="659650" y="562610"/>
                  </a:lnTo>
                  <a:lnTo>
                    <a:pt x="659333" y="562610"/>
                  </a:lnTo>
                  <a:lnTo>
                    <a:pt x="658876" y="561340"/>
                  </a:lnTo>
                  <a:lnTo>
                    <a:pt x="659079" y="561340"/>
                  </a:lnTo>
                  <a:lnTo>
                    <a:pt x="659650" y="562610"/>
                  </a:lnTo>
                  <a:lnTo>
                    <a:pt x="659650" y="551180"/>
                  </a:lnTo>
                  <a:lnTo>
                    <a:pt x="658774" y="551180"/>
                  </a:lnTo>
                  <a:lnTo>
                    <a:pt x="658774" y="562610"/>
                  </a:lnTo>
                  <a:lnTo>
                    <a:pt x="658380" y="562610"/>
                  </a:lnTo>
                  <a:lnTo>
                    <a:pt x="658647" y="561340"/>
                  </a:lnTo>
                  <a:lnTo>
                    <a:pt x="658774" y="562610"/>
                  </a:lnTo>
                  <a:lnTo>
                    <a:pt x="658774" y="551180"/>
                  </a:lnTo>
                  <a:lnTo>
                    <a:pt x="658698" y="552450"/>
                  </a:lnTo>
                  <a:lnTo>
                    <a:pt x="658545" y="552450"/>
                  </a:lnTo>
                  <a:lnTo>
                    <a:pt x="658317" y="551180"/>
                  </a:lnTo>
                  <a:lnTo>
                    <a:pt x="658609" y="551180"/>
                  </a:lnTo>
                  <a:lnTo>
                    <a:pt x="658863" y="549910"/>
                  </a:lnTo>
                  <a:lnTo>
                    <a:pt x="658304" y="549910"/>
                  </a:lnTo>
                  <a:lnTo>
                    <a:pt x="658063" y="551180"/>
                  </a:lnTo>
                  <a:lnTo>
                    <a:pt x="658126" y="552450"/>
                  </a:lnTo>
                  <a:lnTo>
                    <a:pt x="657999" y="552450"/>
                  </a:lnTo>
                  <a:lnTo>
                    <a:pt x="657631" y="551180"/>
                  </a:lnTo>
                  <a:lnTo>
                    <a:pt x="657186" y="549910"/>
                  </a:lnTo>
                  <a:lnTo>
                    <a:pt x="657072" y="550862"/>
                  </a:lnTo>
                  <a:lnTo>
                    <a:pt x="657072" y="563880"/>
                  </a:lnTo>
                  <a:lnTo>
                    <a:pt x="656920" y="563880"/>
                  </a:lnTo>
                  <a:lnTo>
                    <a:pt x="656628" y="562610"/>
                  </a:lnTo>
                  <a:lnTo>
                    <a:pt x="656920" y="562610"/>
                  </a:lnTo>
                  <a:lnTo>
                    <a:pt x="657072" y="563880"/>
                  </a:lnTo>
                  <a:lnTo>
                    <a:pt x="657072" y="550862"/>
                  </a:lnTo>
                  <a:lnTo>
                    <a:pt x="657034" y="551180"/>
                  </a:lnTo>
                  <a:lnTo>
                    <a:pt x="656755" y="551180"/>
                  </a:lnTo>
                  <a:lnTo>
                    <a:pt x="656615" y="552183"/>
                  </a:lnTo>
                  <a:lnTo>
                    <a:pt x="656615" y="563880"/>
                  </a:lnTo>
                  <a:lnTo>
                    <a:pt x="656475" y="565086"/>
                  </a:lnTo>
                  <a:lnTo>
                    <a:pt x="655472" y="563880"/>
                  </a:lnTo>
                  <a:lnTo>
                    <a:pt x="656615" y="563880"/>
                  </a:lnTo>
                  <a:lnTo>
                    <a:pt x="656615" y="552183"/>
                  </a:lnTo>
                  <a:lnTo>
                    <a:pt x="656577" y="552450"/>
                  </a:lnTo>
                  <a:lnTo>
                    <a:pt x="656386" y="552450"/>
                  </a:lnTo>
                  <a:lnTo>
                    <a:pt x="656005" y="551624"/>
                  </a:lnTo>
                  <a:lnTo>
                    <a:pt x="656005" y="561340"/>
                  </a:lnTo>
                  <a:lnTo>
                    <a:pt x="655751" y="562610"/>
                  </a:lnTo>
                  <a:lnTo>
                    <a:pt x="655243" y="562610"/>
                  </a:lnTo>
                  <a:lnTo>
                    <a:pt x="655523" y="561340"/>
                  </a:lnTo>
                  <a:lnTo>
                    <a:pt x="656005" y="561340"/>
                  </a:lnTo>
                  <a:lnTo>
                    <a:pt x="656005" y="551624"/>
                  </a:lnTo>
                  <a:lnTo>
                    <a:pt x="655802" y="551180"/>
                  </a:lnTo>
                  <a:lnTo>
                    <a:pt x="655637" y="551180"/>
                  </a:lnTo>
                  <a:lnTo>
                    <a:pt x="655510" y="552450"/>
                  </a:lnTo>
                  <a:lnTo>
                    <a:pt x="655180" y="551942"/>
                  </a:lnTo>
                  <a:lnTo>
                    <a:pt x="655180" y="562610"/>
                  </a:lnTo>
                  <a:lnTo>
                    <a:pt x="655180" y="563880"/>
                  </a:lnTo>
                  <a:lnTo>
                    <a:pt x="654939" y="563880"/>
                  </a:lnTo>
                  <a:lnTo>
                    <a:pt x="654939" y="562610"/>
                  </a:lnTo>
                  <a:lnTo>
                    <a:pt x="654786" y="562610"/>
                  </a:lnTo>
                  <a:lnTo>
                    <a:pt x="654786" y="563880"/>
                  </a:lnTo>
                  <a:lnTo>
                    <a:pt x="654723" y="565150"/>
                  </a:lnTo>
                  <a:lnTo>
                    <a:pt x="653681" y="565150"/>
                  </a:lnTo>
                  <a:lnTo>
                    <a:pt x="653402" y="563880"/>
                  </a:lnTo>
                  <a:lnTo>
                    <a:pt x="653288" y="565150"/>
                  </a:lnTo>
                  <a:lnTo>
                    <a:pt x="652310" y="565150"/>
                  </a:lnTo>
                  <a:lnTo>
                    <a:pt x="652310" y="566420"/>
                  </a:lnTo>
                  <a:lnTo>
                    <a:pt x="652716" y="566420"/>
                  </a:lnTo>
                  <a:lnTo>
                    <a:pt x="652678" y="567690"/>
                  </a:lnTo>
                  <a:lnTo>
                    <a:pt x="652348" y="567690"/>
                  </a:lnTo>
                  <a:lnTo>
                    <a:pt x="652145" y="566420"/>
                  </a:lnTo>
                  <a:lnTo>
                    <a:pt x="651383" y="566420"/>
                  </a:lnTo>
                  <a:lnTo>
                    <a:pt x="650532" y="565175"/>
                  </a:lnTo>
                  <a:lnTo>
                    <a:pt x="650405" y="566420"/>
                  </a:lnTo>
                  <a:lnTo>
                    <a:pt x="650087" y="565150"/>
                  </a:lnTo>
                  <a:lnTo>
                    <a:pt x="649998" y="566420"/>
                  </a:lnTo>
                  <a:lnTo>
                    <a:pt x="649859" y="567690"/>
                  </a:lnTo>
                  <a:lnTo>
                    <a:pt x="648411" y="567690"/>
                  </a:lnTo>
                  <a:lnTo>
                    <a:pt x="648563" y="566420"/>
                  </a:lnTo>
                  <a:lnTo>
                    <a:pt x="647585" y="566420"/>
                  </a:lnTo>
                  <a:lnTo>
                    <a:pt x="647420" y="567690"/>
                  </a:lnTo>
                  <a:lnTo>
                    <a:pt x="646950" y="567690"/>
                  </a:lnTo>
                  <a:lnTo>
                    <a:pt x="646811" y="568960"/>
                  </a:lnTo>
                  <a:lnTo>
                    <a:pt x="646074" y="568960"/>
                  </a:lnTo>
                  <a:lnTo>
                    <a:pt x="646023" y="568477"/>
                  </a:lnTo>
                  <a:lnTo>
                    <a:pt x="646010" y="568350"/>
                  </a:lnTo>
                  <a:lnTo>
                    <a:pt x="645947" y="567690"/>
                  </a:lnTo>
                  <a:lnTo>
                    <a:pt x="645960" y="568312"/>
                  </a:lnTo>
                  <a:lnTo>
                    <a:pt x="645744" y="568096"/>
                  </a:lnTo>
                  <a:lnTo>
                    <a:pt x="645591" y="567994"/>
                  </a:lnTo>
                  <a:lnTo>
                    <a:pt x="645515" y="568540"/>
                  </a:lnTo>
                  <a:lnTo>
                    <a:pt x="645934" y="568858"/>
                  </a:lnTo>
                  <a:lnTo>
                    <a:pt x="645985" y="568655"/>
                  </a:lnTo>
                  <a:lnTo>
                    <a:pt x="645998" y="568960"/>
                  </a:lnTo>
                  <a:lnTo>
                    <a:pt x="645871" y="568960"/>
                  </a:lnTo>
                  <a:lnTo>
                    <a:pt x="645706" y="570230"/>
                  </a:lnTo>
                  <a:lnTo>
                    <a:pt x="641261" y="570230"/>
                  </a:lnTo>
                  <a:lnTo>
                    <a:pt x="641223" y="571500"/>
                  </a:lnTo>
                  <a:lnTo>
                    <a:pt x="640778" y="570230"/>
                  </a:lnTo>
                  <a:lnTo>
                    <a:pt x="640676" y="571500"/>
                  </a:lnTo>
                  <a:lnTo>
                    <a:pt x="640511" y="572770"/>
                  </a:lnTo>
                  <a:lnTo>
                    <a:pt x="639978" y="571500"/>
                  </a:lnTo>
                  <a:lnTo>
                    <a:pt x="639521" y="571500"/>
                  </a:lnTo>
                  <a:lnTo>
                    <a:pt x="639508" y="572770"/>
                  </a:lnTo>
                  <a:lnTo>
                    <a:pt x="638937" y="572770"/>
                  </a:lnTo>
                  <a:lnTo>
                    <a:pt x="639140" y="571500"/>
                  </a:lnTo>
                  <a:lnTo>
                    <a:pt x="638721" y="571500"/>
                  </a:lnTo>
                  <a:lnTo>
                    <a:pt x="638835" y="570230"/>
                  </a:lnTo>
                  <a:lnTo>
                    <a:pt x="638467" y="570230"/>
                  </a:lnTo>
                  <a:lnTo>
                    <a:pt x="638022" y="572770"/>
                  </a:lnTo>
                  <a:lnTo>
                    <a:pt x="637222" y="572770"/>
                  </a:lnTo>
                  <a:lnTo>
                    <a:pt x="637095" y="571500"/>
                  </a:lnTo>
                  <a:lnTo>
                    <a:pt x="636231" y="571500"/>
                  </a:lnTo>
                  <a:lnTo>
                    <a:pt x="635914" y="572770"/>
                  </a:lnTo>
                  <a:lnTo>
                    <a:pt x="635863" y="574040"/>
                  </a:lnTo>
                  <a:lnTo>
                    <a:pt x="635431" y="572770"/>
                  </a:lnTo>
                  <a:lnTo>
                    <a:pt x="635304" y="572770"/>
                  </a:lnTo>
                  <a:lnTo>
                    <a:pt x="635342" y="574040"/>
                  </a:lnTo>
                  <a:lnTo>
                    <a:pt x="633793" y="574040"/>
                  </a:lnTo>
                  <a:lnTo>
                    <a:pt x="633895" y="572770"/>
                  </a:lnTo>
                  <a:lnTo>
                    <a:pt x="633412" y="572770"/>
                  </a:lnTo>
                  <a:lnTo>
                    <a:pt x="633374" y="574040"/>
                  </a:lnTo>
                  <a:lnTo>
                    <a:pt x="633158" y="574040"/>
                  </a:lnTo>
                  <a:lnTo>
                    <a:pt x="633552" y="575310"/>
                  </a:lnTo>
                  <a:lnTo>
                    <a:pt x="633361" y="576580"/>
                  </a:lnTo>
                  <a:lnTo>
                    <a:pt x="633336" y="575310"/>
                  </a:lnTo>
                  <a:lnTo>
                    <a:pt x="632675" y="575310"/>
                  </a:lnTo>
                  <a:lnTo>
                    <a:pt x="632587" y="574040"/>
                  </a:lnTo>
                  <a:lnTo>
                    <a:pt x="632891" y="574040"/>
                  </a:lnTo>
                  <a:lnTo>
                    <a:pt x="632942" y="572770"/>
                  </a:lnTo>
                  <a:lnTo>
                    <a:pt x="631469" y="572770"/>
                  </a:lnTo>
                  <a:lnTo>
                    <a:pt x="631875" y="574040"/>
                  </a:lnTo>
                  <a:lnTo>
                    <a:pt x="631177" y="574040"/>
                  </a:lnTo>
                  <a:lnTo>
                    <a:pt x="631240" y="575310"/>
                  </a:lnTo>
                  <a:lnTo>
                    <a:pt x="631063" y="575310"/>
                  </a:lnTo>
                  <a:lnTo>
                    <a:pt x="630834" y="574040"/>
                  </a:lnTo>
                  <a:lnTo>
                    <a:pt x="630656" y="574040"/>
                  </a:lnTo>
                  <a:lnTo>
                    <a:pt x="630707" y="575310"/>
                  </a:lnTo>
                  <a:lnTo>
                    <a:pt x="628561" y="575310"/>
                  </a:lnTo>
                  <a:lnTo>
                    <a:pt x="628497" y="576580"/>
                  </a:lnTo>
                  <a:lnTo>
                    <a:pt x="627761" y="575310"/>
                  </a:lnTo>
                  <a:lnTo>
                    <a:pt x="627519" y="575310"/>
                  </a:lnTo>
                  <a:lnTo>
                    <a:pt x="627507" y="576580"/>
                  </a:lnTo>
                  <a:lnTo>
                    <a:pt x="627164" y="577850"/>
                  </a:lnTo>
                  <a:lnTo>
                    <a:pt x="626694" y="577850"/>
                  </a:lnTo>
                  <a:lnTo>
                    <a:pt x="626376" y="576580"/>
                  </a:lnTo>
                  <a:lnTo>
                    <a:pt x="626110" y="576580"/>
                  </a:lnTo>
                  <a:lnTo>
                    <a:pt x="626008" y="575310"/>
                  </a:lnTo>
                  <a:lnTo>
                    <a:pt x="624649" y="575310"/>
                  </a:lnTo>
                  <a:lnTo>
                    <a:pt x="624713" y="576580"/>
                  </a:lnTo>
                  <a:lnTo>
                    <a:pt x="624560" y="576580"/>
                  </a:lnTo>
                  <a:lnTo>
                    <a:pt x="624293" y="575310"/>
                  </a:lnTo>
                  <a:lnTo>
                    <a:pt x="624128" y="576580"/>
                  </a:lnTo>
                  <a:lnTo>
                    <a:pt x="624382" y="576580"/>
                  </a:lnTo>
                  <a:lnTo>
                    <a:pt x="624357" y="577850"/>
                  </a:lnTo>
                  <a:lnTo>
                    <a:pt x="624001" y="579120"/>
                  </a:lnTo>
                  <a:lnTo>
                    <a:pt x="623658" y="579120"/>
                  </a:lnTo>
                  <a:lnTo>
                    <a:pt x="623557" y="577850"/>
                  </a:lnTo>
                  <a:lnTo>
                    <a:pt x="623341" y="577850"/>
                  </a:lnTo>
                  <a:lnTo>
                    <a:pt x="623404" y="576580"/>
                  </a:lnTo>
                  <a:lnTo>
                    <a:pt x="622503" y="576580"/>
                  </a:lnTo>
                  <a:lnTo>
                    <a:pt x="622236" y="577850"/>
                  </a:lnTo>
                  <a:lnTo>
                    <a:pt x="621144" y="577850"/>
                  </a:lnTo>
                  <a:lnTo>
                    <a:pt x="621118" y="579120"/>
                  </a:lnTo>
                  <a:lnTo>
                    <a:pt x="620661" y="579120"/>
                  </a:lnTo>
                  <a:lnTo>
                    <a:pt x="620712" y="578967"/>
                  </a:lnTo>
                  <a:lnTo>
                    <a:pt x="620737" y="578789"/>
                  </a:lnTo>
                  <a:lnTo>
                    <a:pt x="620356" y="578396"/>
                  </a:lnTo>
                  <a:lnTo>
                    <a:pt x="620280" y="578751"/>
                  </a:lnTo>
                  <a:lnTo>
                    <a:pt x="620217" y="578916"/>
                  </a:lnTo>
                  <a:lnTo>
                    <a:pt x="620395" y="579120"/>
                  </a:lnTo>
                  <a:lnTo>
                    <a:pt x="620064" y="579120"/>
                  </a:lnTo>
                  <a:lnTo>
                    <a:pt x="620229" y="577850"/>
                  </a:lnTo>
                  <a:lnTo>
                    <a:pt x="619252" y="577850"/>
                  </a:lnTo>
                  <a:lnTo>
                    <a:pt x="619226" y="578358"/>
                  </a:lnTo>
                  <a:lnTo>
                    <a:pt x="619226" y="589280"/>
                  </a:lnTo>
                  <a:lnTo>
                    <a:pt x="618832" y="589280"/>
                  </a:lnTo>
                  <a:lnTo>
                    <a:pt x="618845" y="588010"/>
                  </a:lnTo>
                  <a:lnTo>
                    <a:pt x="619048" y="588010"/>
                  </a:lnTo>
                  <a:lnTo>
                    <a:pt x="619226" y="589280"/>
                  </a:lnTo>
                  <a:lnTo>
                    <a:pt x="619226" y="578358"/>
                  </a:lnTo>
                  <a:lnTo>
                    <a:pt x="619188" y="579120"/>
                  </a:lnTo>
                  <a:lnTo>
                    <a:pt x="618820" y="577850"/>
                  </a:lnTo>
                  <a:lnTo>
                    <a:pt x="618731" y="589280"/>
                  </a:lnTo>
                  <a:lnTo>
                    <a:pt x="614311" y="589280"/>
                  </a:lnTo>
                  <a:lnTo>
                    <a:pt x="614286" y="588010"/>
                  </a:lnTo>
                  <a:lnTo>
                    <a:pt x="614375" y="586740"/>
                  </a:lnTo>
                  <a:lnTo>
                    <a:pt x="615022" y="586740"/>
                  </a:lnTo>
                  <a:lnTo>
                    <a:pt x="614781" y="588010"/>
                  </a:lnTo>
                  <a:lnTo>
                    <a:pt x="616483" y="588010"/>
                  </a:lnTo>
                  <a:lnTo>
                    <a:pt x="616673" y="586740"/>
                  </a:lnTo>
                  <a:lnTo>
                    <a:pt x="616877" y="588010"/>
                  </a:lnTo>
                  <a:lnTo>
                    <a:pt x="617131" y="588010"/>
                  </a:lnTo>
                  <a:lnTo>
                    <a:pt x="617321" y="586740"/>
                  </a:lnTo>
                  <a:lnTo>
                    <a:pt x="618363" y="586740"/>
                  </a:lnTo>
                  <a:lnTo>
                    <a:pt x="618147" y="588010"/>
                  </a:lnTo>
                  <a:lnTo>
                    <a:pt x="618337" y="588010"/>
                  </a:lnTo>
                  <a:lnTo>
                    <a:pt x="618731" y="589280"/>
                  </a:lnTo>
                  <a:lnTo>
                    <a:pt x="618731" y="577850"/>
                  </a:lnTo>
                  <a:lnTo>
                    <a:pt x="618299" y="577850"/>
                  </a:lnTo>
                  <a:lnTo>
                    <a:pt x="618185" y="579120"/>
                  </a:lnTo>
                  <a:lnTo>
                    <a:pt x="618426" y="579120"/>
                  </a:lnTo>
                  <a:lnTo>
                    <a:pt x="618185" y="580390"/>
                  </a:lnTo>
                  <a:lnTo>
                    <a:pt x="617880" y="580390"/>
                  </a:lnTo>
                  <a:lnTo>
                    <a:pt x="617778" y="579120"/>
                  </a:lnTo>
                  <a:lnTo>
                    <a:pt x="617855" y="577850"/>
                  </a:lnTo>
                  <a:lnTo>
                    <a:pt x="617588" y="577850"/>
                  </a:lnTo>
                  <a:lnTo>
                    <a:pt x="616839" y="580390"/>
                  </a:lnTo>
                  <a:lnTo>
                    <a:pt x="616458" y="579120"/>
                  </a:lnTo>
                  <a:lnTo>
                    <a:pt x="616242" y="580390"/>
                  </a:lnTo>
                  <a:lnTo>
                    <a:pt x="616546" y="580390"/>
                  </a:lnTo>
                  <a:lnTo>
                    <a:pt x="616496" y="581660"/>
                  </a:lnTo>
                  <a:lnTo>
                    <a:pt x="616343" y="581660"/>
                  </a:lnTo>
                  <a:lnTo>
                    <a:pt x="616140" y="580390"/>
                  </a:lnTo>
                  <a:lnTo>
                    <a:pt x="615975" y="580390"/>
                  </a:lnTo>
                  <a:lnTo>
                    <a:pt x="615962" y="581660"/>
                  </a:lnTo>
                  <a:lnTo>
                    <a:pt x="615784" y="581660"/>
                  </a:lnTo>
                  <a:lnTo>
                    <a:pt x="615619" y="580390"/>
                  </a:lnTo>
                  <a:lnTo>
                    <a:pt x="615403" y="580390"/>
                  </a:lnTo>
                  <a:lnTo>
                    <a:pt x="615340" y="579120"/>
                  </a:lnTo>
                  <a:lnTo>
                    <a:pt x="614705" y="579120"/>
                  </a:lnTo>
                  <a:lnTo>
                    <a:pt x="614133" y="580390"/>
                  </a:lnTo>
                  <a:lnTo>
                    <a:pt x="614095" y="588010"/>
                  </a:lnTo>
                  <a:lnTo>
                    <a:pt x="613841" y="588010"/>
                  </a:lnTo>
                  <a:lnTo>
                    <a:pt x="613791" y="589280"/>
                  </a:lnTo>
                  <a:lnTo>
                    <a:pt x="613651" y="589280"/>
                  </a:lnTo>
                  <a:lnTo>
                    <a:pt x="613359" y="588010"/>
                  </a:lnTo>
                  <a:lnTo>
                    <a:pt x="613219" y="588010"/>
                  </a:lnTo>
                  <a:lnTo>
                    <a:pt x="613079" y="589280"/>
                  </a:lnTo>
                  <a:lnTo>
                    <a:pt x="611962" y="589280"/>
                  </a:lnTo>
                  <a:lnTo>
                    <a:pt x="612876" y="590550"/>
                  </a:lnTo>
                  <a:lnTo>
                    <a:pt x="612698" y="590550"/>
                  </a:lnTo>
                  <a:lnTo>
                    <a:pt x="610260" y="589280"/>
                  </a:lnTo>
                  <a:lnTo>
                    <a:pt x="609892" y="589280"/>
                  </a:lnTo>
                  <a:lnTo>
                    <a:pt x="610285" y="588010"/>
                  </a:lnTo>
                  <a:lnTo>
                    <a:pt x="610768" y="588010"/>
                  </a:lnTo>
                  <a:lnTo>
                    <a:pt x="610946" y="589280"/>
                  </a:lnTo>
                  <a:lnTo>
                    <a:pt x="611263" y="589280"/>
                  </a:lnTo>
                  <a:lnTo>
                    <a:pt x="611416" y="588010"/>
                  </a:lnTo>
                  <a:lnTo>
                    <a:pt x="611581" y="588010"/>
                  </a:lnTo>
                  <a:lnTo>
                    <a:pt x="611733" y="589280"/>
                  </a:lnTo>
                  <a:lnTo>
                    <a:pt x="611898" y="589280"/>
                  </a:lnTo>
                  <a:lnTo>
                    <a:pt x="612165" y="588010"/>
                  </a:lnTo>
                  <a:lnTo>
                    <a:pt x="613219" y="588010"/>
                  </a:lnTo>
                  <a:lnTo>
                    <a:pt x="613283" y="586740"/>
                  </a:lnTo>
                  <a:lnTo>
                    <a:pt x="613511" y="588010"/>
                  </a:lnTo>
                  <a:lnTo>
                    <a:pt x="613664" y="588010"/>
                  </a:lnTo>
                  <a:lnTo>
                    <a:pt x="613740" y="586740"/>
                  </a:lnTo>
                  <a:lnTo>
                    <a:pt x="613918" y="586740"/>
                  </a:lnTo>
                  <a:lnTo>
                    <a:pt x="614095" y="588010"/>
                  </a:lnTo>
                  <a:lnTo>
                    <a:pt x="614095" y="580351"/>
                  </a:lnTo>
                  <a:lnTo>
                    <a:pt x="613283" y="579285"/>
                  </a:lnTo>
                  <a:lnTo>
                    <a:pt x="613168" y="579120"/>
                  </a:lnTo>
                  <a:lnTo>
                    <a:pt x="613029" y="578929"/>
                  </a:lnTo>
                  <a:lnTo>
                    <a:pt x="612952" y="579120"/>
                  </a:lnTo>
                  <a:lnTo>
                    <a:pt x="612889" y="579259"/>
                  </a:lnTo>
                  <a:lnTo>
                    <a:pt x="612863" y="579539"/>
                  </a:lnTo>
                  <a:lnTo>
                    <a:pt x="612978" y="580390"/>
                  </a:lnTo>
                  <a:lnTo>
                    <a:pt x="612952" y="581660"/>
                  </a:lnTo>
                  <a:lnTo>
                    <a:pt x="612648" y="580390"/>
                  </a:lnTo>
                  <a:lnTo>
                    <a:pt x="612394" y="580390"/>
                  </a:lnTo>
                  <a:lnTo>
                    <a:pt x="612648" y="579120"/>
                  </a:lnTo>
                  <a:lnTo>
                    <a:pt x="612038" y="577850"/>
                  </a:lnTo>
                  <a:lnTo>
                    <a:pt x="611619" y="579120"/>
                  </a:lnTo>
                  <a:lnTo>
                    <a:pt x="611505" y="580390"/>
                  </a:lnTo>
                  <a:lnTo>
                    <a:pt x="611352" y="580390"/>
                  </a:lnTo>
                  <a:lnTo>
                    <a:pt x="611174" y="579120"/>
                  </a:lnTo>
                  <a:lnTo>
                    <a:pt x="611035" y="579120"/>
                  </a:lnTo>
                  <a:lnTo>
                    <a:pt x="610971" y="580390"/>
                  </a:lnTo>
                  <a:lnTo>
                    <a:pt x="610793" y="580390"/>
                  </a:lnTo>
                  <a:lnTo>
                    <a:pt x="610704" y="579120"/>
                  </a:lnTo>
                  <a:lnTo>
                    <a:pt x="610539" y="579120"/>
                  </a:lnTo>
                  <a:lnTo>
                    <a:pt x="610450" y="580390"/>
                  </a:lnTo>
                  <a:lnTo>
                    <a:pt x="610311" y="580390"/>
                  </a:lnTo>
                  <a:lnTo>
                    <a:pt x="610158" y="579120"/>
                  </a:lnTo>
                  <a:lnTo>
                    <a:pt x="610031" y="579120"/>
                  </a:lnTo>
                  <a:lnTo>
                    <a:pt x="609803" y="580390"/>
                  </a:lnTo>
                  <a:lnTo>
                    <a:pt x="609536" y="580390"/>
                  </a:lnTo>
                  <a:lnTo>
                    <a:pt x="609536" y="590550"/>
                  </a:lnTo>
                  <a:lnTo>
                    <a:pt x="608596" y="590550"/>
                  </a:lnTo>
                  <a:lnTo>
                    <a:pt x="607987" y="589280"/>
                  </a:lnTo>
                  <a:lnTo>
                    <a:pt x="608063" y="588010"/>
                  </a:lnTo>
                  <a:lnTo>
                    <a:pt x="608228" y="588010"/>
                  </a:lnTo>
                  <a:lnTo>
                    <a:pt x="608342" y="589280"/>
                  </a:lnTo>
                  <a:lnTo>
                    <a:pt x="609384" y="589280"/>
                  </a:lnTo>
                  <a:lnTo>
                    <a:pt x="609536" y="590550"/>
                  </a:lnTo>
                  <a:lnTo>
                    <a:pt x="609536" y="580390"/>
                  </a:lnTo>
                  <a:lnTo>
                    <a:pt x="609168" y="580390"/>
                  </a:lnTo>
                  <a:lnTo>
                    <a:pt x="608914" y="581660"/>
                  </a:lnTo>
                  <a:lnTo>
                    <a:pt x="608787" y="581660"/>
                  </a:lnTo>
                  <a:lnTo>
                    <a:pt x="608647" y="580390"/>
                  </a:lnTo>
                  <a:lnTo>
                    <a:pt x="608495" y="580390"/>
                  </a:lnTo>
                  <a:lnTo>
                    <a:pt x="608380" y="581660"/>
                  </a:lnTo>
                  <a:lnTo>
                    <a:pt x="608215" y="581660"/>
                  </a:lnTo>
                  <a:lnTo>
                    <a:pt x="608114" y="580390"/>
                  </a:lnTo>
                  <a:lnTo>
                    <a:pt x="607936" y="580390"/>
                  </a:lnTo>
                  <a:lnTo>
                    <a:pt x="607847" y="581660"/>
                  </a:lnTo>
                  <a:lnTo>
                    <a:pt x="607669" y="581660"/>
                  </a:lnTo>
                  <a:lnTo>
                    <a:pt x="607568" y="580390"/>
                  </a:lnTo>
                  <a:lnTo>
                    <a:pt x="607390" y="580390"/>
                  </a:lnTo>
                  <a:lnTo>
                    <a:pt x="607301" y="581660"/>
                  </a:lnTo>
                  <a:lnTo>
                    <a:pt x="607123" y="581660"/>
                  </a:lnTo>
                  <a:lnTo>
                    <a:pt x="607021" y="580390"/>
                  </a:lnTo>
                  <a:lnTo>
                    <a:pt x="606882" y="580390"/>
                  </a:lnTo>
                  <a:lnTo>
                    <a:pt x="606590" y="581660"/>
                  </a:lnTo>
                  <a:lnTo>
                    <a:pt x="605561" y="581660"/>
                  </a:lnTo>
                  <a:lnTo>
                    <a:pt x="605370" y="580390"/>
                  </a:lnTo>
                  <a:lnTo>
                    <a:pt x="605510" y="580390"/>
                  </a:lnTo>
                  <a:lnTo>
                    <a:pt x="605282" y="579120"/>
                  </a:lnTo>
                  <a:lnTo>
                    <a:pt x="604774" y="579120"/>
                  </a:lnTo>
                  <a:lnTo>
                    <a:pt x="604456" y="580390"/>
                  </a:lnTo>
                  <a:lnTo>
                    <a:pt x="603783" y="580390"/>
                  </a:lnTo>
                  <a:lnTo>
                    <a:pt x="603694" y="579120"/>
                  </a:lnTo>
                  <a:lnTo>
                    <a:pt x="603478" y="580390"/>
                  </a:lnTo>
                  <a:lnTo>
                    <a:pt x="603072" y="580390"/>
                  </a:lnTo>
                  <a:lnTo>
                    <a:pt x="602869" y="581660"/>
                  </a:lnTo>
                  <a:lnTo>
                    <a:pt x="602361" y="580390"/>
                  </a:lnTo>
                  <a:lnTo>
                    <a:pt x="600913" y="580390"/>
                  </a:lnTo>
                  <a:lnTo>
                    <a:pt x="600570" y="581660"/>
                  </a:lnTo>
                  <a:lnTo>
                    <a:pt x="600252" y="581660"/>
                  </a:lnTo>
                  <a:lnTo>
                    <a:pt x="599998" y="580390"/>
                  </a:lnTo>
                  <a:lnTo>
                    <a:pt x="597458" y="580390"/>
                  </a:lnTo>
                  <a:lnTo>
                    <a:pt x="597281" y="579120"/>
                  </a:lnTo>
                  <a:lnTo>
                    <a:pt x="599655" y="579120"/>
                  </a:lnTo>
                  <a:lnTo>
                    <a:pt x="599274" y="577850"/>
                  </a:lnTo>
                  <a:lnTo>
                    <a:pt x="599655" y="577850"/>
                  </a:lnTo>
                  <a:lnTo>
                    <a:pt x="600570" y="579120"/>
                  </a:lnTo>
                  <a:lnTo>
                    <a:pt x="601243" y="579120"/>
                  </a:lnTo>
                  <a:lnTo>
                    <a:pt x="601179" y="577850"/>
                  </a:lnTo>
                  <a:lnTo>
                    <a:pt x="601027" y="577850"/>
                  </a:lnTo>
                  <a:lnTo>
                    <a:pt x="600824" y="576580"/>
                  </a:lnTo>
                  <a:lnTo>
                    <a:pt x="601624" y="576580"/>
                  </a:lnTo>
                  <a:lnTo>
                    <a:pt x="601675" y="577850"/>
                  </a:lnTo>
                  <a:lnTo>
                    <a:pt x="601433" y="577850"/>
                  </a:lnTo>
                  <a:lnTo>
                    <a:pt x="602259" y="579120"/>
                  </a:lnTo>
                  <a:lnTo>
                    <a:pt x="602119" y="577850"/>
                  </a:lnTo>
                  <a:lnTo>
                    <a:pt x="602500" y="577850"/>
                  </a:lnTo>
                  <a:lnTo>
                    <a:pt x="602424" y="576580"/>
                  </a:lnTo>
                  <a:lnTo>
                    <a:pt x="603110" y="577850"/>
                  </a:lnTo>
                  <a:lnTo>
                    <a:pt x="603300" y="577850"/>
                  </a:lnTo>
                  <a:lnTo>
                    <a:pt x="603211" y="576580"/>
                  </a:lnTo>
                  <a:lnTo>
                    <a:pt x="603923" y="577850"/>
                  </a:lnTo>
                  <a:lnTo>
                    <a:pt x="604075" y="577850"/>
                  </a:lnTo>
                  <a:lnTo>
                    <a:pt x="604050" y="576580"/>
                  </a:lnTo>
                  <a:lnTo>
                    <a:pt x="604075" y="575310"/>
                  </a:lnTo>
                  <a:lnTo>
                    <a:pt x="604977" y="575310"/>
                  </a:lnTo>
                  <a:lnTo>
                    <a:pt x="604888" y="576580"/>
                  </a:lnTo>
                  <a:lnTo>
                    <a:pt x="605370" y="576580"/>
                  </a:lnTo>
                  <a:lnTo>
                    <a:pt x="605612" y="577850"/>
                  </a:lnTo>
                  <a:lnTo>
                    <a:pt x="605688" y="576580"/>
                  </a:lnTo>
                  <a:lnTo>
                    <a:pt x="606056" y="577850"/>
                  </a:lnTo>
                  <a:lnTo>
                    <a:pt x="606183" y="577850"/>
                  </a:lnTo>
                  <a:lnTo>
                    <a:pt x="606132" y="576580"/>
                  </a:lnTo>
                  <a:lnTo>
                    <a:pt x="606259" y="575310"/>
                  </a:lnTo>
                  <a:lnTo>
                    <a:pt x="606628" y="576580"/>
                  </a:lnTo>
                  <a:lnTo>
                    <a:pt x="606869" y="576580"/>
                  </a:lnTo>
                  <a:lnTo>
                    <a:pt x="607390" y="577850"/>
                  </a:lnTo>
                  <a:lnTo>
                    <a:pt x="607453" y="576580"/>
                  </a:lnTo>
                  <a:lnTo>
                    <a:pt x="607174" y="575310"/>
                  </a:lnTo>
                  <a:lnTo>
                    <a:pt x="607974" y="575310"/>
                  </a:lnTo>
                  <a:lnTo>
                    <a:pt x="608876" y="576580"/>
                  </a:lnTo>
                  <a:lnTo>
                    <a:pt x="609104" y="575310"/>
                  </a:lnTo>
                  <a:lnTo>
                    <a:pt x="609257" y="575310"/>
                  </a:lnTo>
                  <a:lnTo>
                    <a:pt x="609193" y="574040"/>
                  </a:lnTo>
                  <a:lnTo>
                    <a:pt x="609714" y="574040"/>
                  </a:lnTo>
                  <a:lnTo>
                    <a:pt x="609955" y="575310"/>
                  </a:lnTo>
                  <a:lnTo>
                    <a:pt x="610120" y="575310"/>
                  </a:lnTo>
                  <a:lnTo>
                    <a:pt x="610184" y="574040"/>
                  </a:lnTo>
                  <a:lnTo>
                    <a:pt x="610603" y="575310"/>
                  </a:lnTo>
                  <a:lnTo>
                    <a:pt x="610476" y="575310"/>
                  </a:lnTo>
                  <a:lnTo>
                    <a:pt x="611212" y="576580"/>
                  </a:lnTo>
                  <a:lnTo>
                    <a:pt x="611352" y="575310"/>
                  </a:lnTo>
                  <a:lnTo>
                    <a:pt x="611124" y="575310"/>
                  </a:lnTo>
                  <a:lnTo>
                    <a:pt x="611098" y="574040"/>
                  </a:lnTo>
                  <a:lnTo>
                    <a:pt x="610895" y="574040"/>
                  </a:lnTo>
                  <a:lnTo>
                    <a:pt x="611162" y="572770"/>
                  </a:lnTo>
                  <a:lnTo>
                    <a:pt x="611809" y="572770"/>
                  </a:lnTo>
                  <a:lnTo>
                    <a:pt x="611987" y="574040"/>
                  </a:lnTo>
                  <a:lnTo>
                    <a:pt x="612000" y="575310"/>
                  </a:lnTo>
                  <a:lnTo>
                    <a:pt x="612381" y="575310"/>
                  </a:lnTo>
                  <a:lnTo>
                    <a:pt x="612749" y="574040"/>
                  </a:lnTo>
                  <a:lnTo>
                    <a:pt x="613587" y="574040"/>
                  </a:lnTo>
                  <a:lnTo>
                    <a:pt x="613956" y="575310"/>
                  </a:lnTo>
                  <a:lnTo>
                    <a:pt x="614083" y="574040"/>
                  </a:lnTo>
                  <a:lnTo>
                    <a:pt x="614819" y="574040"/>
                  </a:lnTo>
                  <a:lnTo>
                    <a:pt x="614946" y="572770"/>
                  </a:lnTo>
                  <a:lnTo>
                    <a:pt x="616458" y="572770"/>
                  </a:lnTo>
                  <a:lnTo>
                    <a:pt x="616521" y="574040"/>
                  </a:lnTo>
                  <a:lnTo>
                    <a:pt x="617880" y="574040"/>
                  </a:lnTo>
                  <a:lnTo>
                    <a:pt x="618058" y="572770"/>
                  </a:lnTo>
                  <a:lnTo>
                    <a:pt x="619848" y="572770"/>
                  </a:lnTo>
                  <a:lnTo>
                    <a:pt x="619467" y="571500"/>
                  </a:lnTo>
                  <a:lnTo>
                    <a:pt x="620064" y="571500"/>
                  </a:lnTo>
                  <a:lnTo>
                    <a:pt x="620229" y="570230"/>
                  </a:lnTo>
                  <a:lnTo>
                    <a:pt x="620395" y="570230"/>
                  </a:lnTo>
                  <a:lnTo>
                    <a:pt x="620598" y="571500"/>
                  </a:lnTo>
                  <a:lnTo>
                    <a:pt x="620928" y="571500"/>
                  </a:lnTo>
                  <a:lnTo>
                    <a:pt x="621182" y="572770"/>
                  </a:lnTo>
                  <a:lnTo>
                    <a:pt x="621322" y="572770"/>
                  </a:lnTo>
                  <a:lnTo>
                    <a:pt x="621550" y="571500"/>
                  </a:lnTo>
                  <a:lnTo>
                    <a:pt x="621855" y="571500"/>
                  </a:lnTo>
                  <a:lnTo>
                    <a:pt x="621880" y="572770"/>
                  </a:lnTo>
                  <a:lnTo>
                    <a:pt x="622338" y="572770"/>
                  </a:lnTo>
                  <a:lnTo>
                    <a:pt x="622490" y="571500"/>
                  </a:lnTo>
                  <a:lnTo>
                    <a:pt x="622973" y="571500"/>
                  </a:lnTo>
                  <a:lnTo>
                    <a:pt x="623417" y="572770"/>
                  </a:lnTo>
                  <a:lnTo>
                    <a:pt x="623824" y="572770"/>
                  </a:lnTo>
                  <a:lnTo>
                    <a:pt x="623824" y="571500"/>
                  </a:lnTo>
                  <a:lnTo>
                    <a:pt x="623646" y="571500"/>
                  </a:lnTo>
                  <a:lnTo>
                    <a:pt x="623252" y="570230"/>
                  </a:lnTo>
                  <a:lnTo>
                    <a:pt x="624141" y="570230"/>
                  </a:lnTo>
                  <a:lnTo>
                    <a:pt x="624255" y="571500"/>
                  </a:lnTo>
                  <a:lnTo>
                    <a:pt x="624560" y="571500"/>
                  </a:lnTo>
                  <a:lnTo>
                    <a:pt x="624840" y="572770"/>
                  </a:lnTo>
                  <a:lnTo>
                    <a:pt x="625233" y="572770"/>
                  </a:lnTo>
                  <a:lnTo>
                    <a:pt x="625462" y="571500"/>
                  </a:lnTo>
                  <a:lnTo>
                    <a:pt x="626071" y="571500"/>
                  </a:lnTo>
                  <a:lnTo>
                    <a:pt x="626211" y="570230"/>
                  </a:lnTo>
                  <a:lnTo>
                    <a:pt x="627443" y="570230"/>
                  </a:lnTo>
                  <a:lnTo>
                    <a:pt x="627951" y="571500"/>
                  </a:lnTo>
                  <a:lnTo>
                    <a:pt x="628103" y="571500"/>
                  </a:lnTo>
                  <a:lnTo>
                    <a:pt x="628218" y="570230"/>
                  </a:lnTo>
                  <a:lnTo>
                    <a:pt x="628954" y="567690"/>
                  </a:lnTo>
                  <a:lnTo>
                    <a:pt x="629310" y="567690"/>
                  </a:lnTo>
                  <a:lnTo>
                    <a:pt x="629386" y="568960"/>
                  </a:lnTo>
                  <a:lnTo>
                    <a:pt x="630021" y="570230"/>
                  </a:lnTo>
                  <a:lnTo>
                    <a:pt x="630466" y="570230"/>
                  </a:lnTo>
                  <a:lnTo>
                    <a:pt x="630516" y="568960"/>
                  </a:lnTo>
                  <a:lnTo>
                    <a:pt x="630910" y="570230"/>
                  </a:lnTo>
                  <a:lnTo>
                    <a:pt x="631037" y="570230"/>
                  </a:lnTo>
                  <a:lnTo>
                    <a:pt x="631063" y="568960"/>
                  </a:lnTo>
                  <a:lnTo>
                    <a:pt x="632104" y="568960"/>
                  </a:lnTo>
                  <a:lnTo>
                    <a:pt x="632396" y="570230"/>
                  </a:lnTo>
                  <a:lnTo>
                    <a:pt x="632536" y="570230"/>
                  </a:lnTo>
                  <a:lnTo>
                    <a:pt x="632510" y="568960"/>
                  </a:lnTo>
                  <a:lnTo>
                    <a:pt x="632815" y="568960"/>
                  </a:lnTo>
                  <a:lnTo>
                    <a:pt x="632790" y="567690"/>
                  </a:lnTo>
                  <a:lnTo>
                    <a:pt x="632955" y="567690"/>
                  </a:lnTo>
                  <a:lnTo>
                    <a:pt x="633196" y="568960"/>
                  </a:lnTo>
                  <a:lnTo>
                    <a:pt x="633336" y="568960"/>
                  </a:lnTo>
                  <a:lnTo>
                    <a:pt x="633387" y="567690"/>
                  </a:lnTo>
                  <a:lnTo>
                    <a:pt x="633958" y="567690"/>
                  </a:lnTo>
                  <a:lnTo>
                    <a:pt x="633806" y="568960"/>
                  </a:lnTo>
                  <a:lnTo>
                    <a:pt x="634784" y="568960"/>
                  </a:lnTo>
                  <a:lnTo>
                    <a:pt x="634847" y="567690"/>
                  </a:lnTo>
                  <a:lnTo>
                    <a:pt x="634974" y="567690"/>
                  </a:lnTo>
                  <a:lnTo>
                    <a:pt x="635228" y="568960"/>
                  </a:lnTo>
                  <a:lnTo>
                    <a:pt x="636257" y="568960"/>
                  </a:lnTo>
                  <a:lnTo>
                    <a:pt x="636473" y="567690"/>
                  </a:lnTo>
                  <a:lnTo>
                    <a:pt x="637095" y="567690"/>
                  </a:lnTo>
                  <a:lnTo>
                    <a:pt x="637146" y="566420"/>
                  </a:lnTo>
                  <a:lnTo>
                    <a:pt x="637679" y="567690"/>
                  </a:lnTo>
                  <a:lnTo>
                    <a:pt x="638098" y="567690"/>
                  </a:lnTo>
                  <a:lnTo>
                    <a:pt x="638086" y="566420"/>
                  </a:lnTo>
                  <a:lnTo>
                    <a:pt x="638276" y="566420"/>
                  </a:lnTo>
                  <a:lnTo>
                    <a:pt x="638454" y="567690"/>
                  </a:lnTo>
                  <a:lnTo>
                    <a:pt x="638644" y="567690"/>
                  </a:lnTo>
                  <a:lnTo>
                    <a:pt x="638632" y="566420"/>
                  </a:lnTo>
                  <a:lnTo>
                    <a:pt x="638771" y="566420"/>
                  </a:lnTo>
                  <a:lnTo>
                    <a:pt x="639064" y="567690"/>
                  </a:lnTo>
                  <a:lnTo>
                    <a:pt x="639229" y="566420"/>
                  </a:lnTo>
                  <a:lnTo>
                    <a:pt x="639521" y="565150"/>
                  </a:lnTo>
                  <a:lnTo>
                    <a:pt x="640956" y="565150"/>
                  </a:lnTo>
                  <a:lnTo>
                    <a:pt x="640600" y="567690"/>
                  </a:lnTo>
                  <a:lnTo>
                    <a:pt x="641553" y="567690"/>
                  </a:lnTo>
                  <a:lnTo>
                    <a:pt x="641527" y="566420"/>
                  </a:lnTo>
                  <a:lnTo>
                    <a:pt x="641654" y="566420"/>
                  </a:lnTo>
                  <a:lnTo>
                    <a:pt x="641946" y="567690"/>
                  </a:lnTo>
                  <a:lnTo>
                    <a:pt x="642086" y="566420"/>
                  </a:lnTo>
                  <a:lnTo>
                    <a:pt x="642378" y="566420"/>
                  </a:lnTo>
                  <a:lnTo>
                    <a:pt x="642340" y="565150"/>
                  </a:lnTo>
                  <a:lnTo>
                    <a:pt x="642861" y="565150"/>
                  </a:lnTo>
                  <a:lnTo>
                    <a:pt x="643102" y="566420"/>
                  </a:lnTo>
                  <a:lnTo>
                    <a:pt x="643280" y="566420"/>
                  </a:lnTo>
                  <a:lnTo>
                    <a:pt x="643343" y="565150"/>
                  </a:lnTo>
                  <a:lnTo>
                    <a:pt x="643839" y="566420"/>
                  </a:lnTo>
                  <a:lnTo>
                    <a:pt x="644194" y="566420"/>
                  </a:lnTo>
                  <a:lnTo>
                    <a:pt x="644207" y="565150"/>
                  </a:lnTo>
                  <a:lnTo>
                    <a:pt x="644347" y="565150"/>
                  </a:lnTo>
                  <a:lnTo>
                    <a:pt x="644550" y="566420"/>
                  </a:lnTo>
                  <a:lnTo>
                    <a:pt x="644728" y="566420"/>
                  </a:lnTo>
                  <a:lnTo>
                    <a:pt x="644690" y="565150"/>
                  </a:lnTo>
                  <a:lnTo>
                    <a:pt x="644817" y="565150"/>
                  </a:lnTo>
                  <a:lnTo>
                    <a:pt x="645477" y="566420"/>
                  </a:lnTo>
                  <a:lnTo>
                    <a:pt x="645655" y="566420"/>
                  </a:lnTo>
                  <a:lnTo>
                    <a:pt x="645883" y="565150"/>
                  </a:lnTo>
                  <a:lnTo>
                    <a:pt x="646849" y="565150"/>
                  </a:lnTo>
                  <a:lnTo>
                    <a:pt x="647090" y="563880"/>
                  </a:lnTo>
                  <a:lnTo>
                    <a:pt x="647763" y="565150"/>
                  </a:lnTo>
                  <a:lnTo>
                    <a:pt x="648944" y="565150"/>
                  </a:lnTo>
                  <a:lnTo>
                    <a:pt x="649109" y="563880"/>
                  </a:lnTo>
                  <a:lnTo>
                    <a:pt x="651065" y="563880"/>
                  </a:lnTo>
                  <a:lnTo>
                    <a:pt x="650875" y="565150"/>
                  </a:lnTo>
                  <a:lnTo>
                    <a:pt x="651827" y="565150"/>
                  </a:lnTo>
                  <a:lnTo>
                    <a:pt x="651954" y="563880"/>
                  </a:lnTo>
                  <a:lnTo>
                    <a:pt x="653313" y="563880"/>
                  </a:lnTo>
                  <a:lnTo>
                    <a:pt x="653465" y="562610"/>
                  </a:lnTo>
                  <a:lnTo>
                    <a:pt x="653681" y="563880"/>
                  </a:lnTo>
                  <a:lnTo>
                    <a:pt x="653808" y="563880"/>
                  </a:lnTo>
                  <a:lnTo>
                    <a:pt x="653897" y="562610"/>
                  </a:lnTo>
                  <a:lnTo>
                    <a:pt x="653910" y="561340"/>
                  </a:lnTo>
                  <a:lnTo>
                    <a:pt x="654316" y="562610"/>
                  </a:lnTo>
                  <a:lnTo>
                    <a:pt x="654545" y="562610"/>
                  </a:lnTo>
                  <a:lnTo>
                    <a:pt x="654786" y="563880"/>
                  </a:lnTo>
                  <a:lnTo>
                    <a:pt x="654786" y="562610"/>
                  </a:lnTo>
                  <a:lnTo>
                    <a:pt x="654888" y="561340"/>
                  </a:lnTo>
                  <a:lnTo>
                    <a:pt x="655180" y="562610"/>
                  </a:lnTo>
                  <a:lnTo>
                    <a:pt x="655180" y="551942"/>
                  </a:lnTo>
                  <a:lnTo>
                    <a:pt x="654799" y="551180"/>
                  </a:lnTo>
                  <a:lnTo>
                    <a:pt x="654596" y="551180"/>
                  </a:lnTo>
                  <a:lnTo>
                    <a:pt x="654507" y="552450"/>
                  </a:lnTo>
                  <a:lnTo>
                    <a:pt x="653884" y="552450"/>
                  </a:lnTo>
                  <a:lnTo>
                    <a:pt x="653630" y="551180"/>
                  </a:lnTo>
                  <a:lnTo>
                    <a:pt x="653478" y="552450"/>
                  </a:lnTo>
                  <a:lnTo>
                    <a:pt x="652780" y="552450"/>
                  </a:lnTo>
                  <a:lnTo>
                    <a:pt x="652602" y="551180"/>
                  </a:lnTo>
                  <a:lnTo>
                    <a:pt x="652424" y="551180"/>
                  </a:lnTo>
                  <a:lnTo>
                    <a:pt x="652386" y="552450"/>
                  </a:lnTo>
                  <a:lnTo>
                    <a:pt x="651700" y="552450"/>
                  </a:lnTo>
                  <a:lnTo>
                    <a:pt x="651065" y="551180"/>
                  </a:lnTo>
                  <a:lnTo>
                    <a:pt x="650659" y="552450"/>
                  </a:lnTo>
                  <a:lnTo>
                    <a:pt x="650430" y="552450"/>
                  </a:lnTo>
                  <a:lnTo>
                    <a:pt x="650481" y="552297"/>
                  </a:lnTo>
                  <a:lnTo>
                    <a:pt x="650113" y="551878"/>
                  </a:lnTo>
                  <a:lnTo>
                    <a:pt x="650011" y="552373"/>
                  </a:lnTo>
                  <a:lnTo>
                    <a:pt x="649465" y="552450"/>
                  </a:lnTo>
                  <a:lnTo>
                    <a:pt x="649312" y="553720"/>
                  </a:lnTo>
                  <a:lnTo>
                    <a:pt x="648843" y="553720"/>
                  </a:lnTo>
                  <a:lnTo>
                    <a:pt x="648893" y="552450"/>
                  </a:lnTo>
                  <a:lnTo>
                    <a:pt x="648373" y="552450"/>
                  </a:lnTo>
                  <a:lnTo>
                    <a:pt x="648208" y="553720"/>
                  </a:lnTo>
                  <a:lnTo>
                    <a:pt x="647280" y="553720"/>
                  </a:lnTo>
                  <a:lnTo>
                    <a:pt x="647420" y="553377"/>
                  </a:lnTo>
                  <a:lnTo>
                    <a:pt x="647573" y="553034"/>
                  </a:lnTo>
                  <a:lnTo>
                    <a:pt x="647611" y="552856"/>
                  </a:lnTo>
                  <a:lnTo>
                    <a:pt x="647369" y="552564"/>
                  </a:lnTo>
                  <a:lnTo>
                    <a:pt x="647217" y="552424"/>
                  </a:lnTo>
                  <a:lnTo>
                    <a:pt x="647065" y="552958"/>
                  </a:lnTo>
                  <a:lnTo>
                    <a:pt x="646734" y="552551"/>
                  </a:lnTo>
                  <a:lnTo>
                    <a:pt x="646557" y="552589"/>
                  </a:lnTo>
                  <a:lnTo>
                    <a:pt x="646544" y="553046"/>
                  </a:lnTo>
                  <a:lnTo>
                    <a:pt x="646899" y="553567"/>
                  </a:lnTo>
                  <a:lnTo>
                    <a:pt x="647077" y="553720"/>
                  </a:lnTo>
                  <a:lnTo>
                    <a:pt x="646328" y="553720"/>
                  </a:lnTo>
                  <a:lnTo>
                    <a:pt x="646226" y="554990"/>
                  </a:lnTo>
                  <a:lnTo>
                    <a:pt x="645045" y="554990"/>
                  </a:lnTo>
                  <a:lnTo>
                    <a:pt x="645287" y="553720"/>
                  </a:lnTo>
                  <a:lnTo>
                    <a:pt x="643915" y="553720"/>
                  </a:lnTo>
                  <a:lnTo>
                    <a:pt x="643115" y="552450"/>
                  </a:lnTo>
                  <a:lnTo>
                    <a:pt x="642797" y="553720"/>
                  </a:lnTo>
                  <a:lnTo>
                    <a:pt x="643178" y="553720"/>
                  </a:lnTo>
                  <a:lnTo>
                    <a:pt x="643509" y="554990"/>
                  </a:lnTo>
                  <a:lnTo>
                    <a:pt x="643369" y="554990"/>
                  </a:lnTo>
                  <a:lnTo>
                    <a:pt x="643204" y="556260"/>
                  </a:lnTo>
                  <a:lnTo>
                    <a:pt x="642708" y="554990"/>
                  </a:lnTo>
                  <a:lnTo>
                    <a:pt x="641362" y="554990"/>
                  </a:lnTo>
                  <a:lnTo>
                    <a:pt x="641096" y="553720"/>
                  </a:lnTo>
                  <a:lnTo>
                    <a:pt x="640892" y="554990"/>
                  </a:lnTo>
                  <a:lnTo>
                    <a:pt x="639622" y="554990"/>
                  </a:lnTo>
                  <a:lnTo>
                    <a:pt x="639445" y="556260"/>
                  </a:lnTo>
                  <a:lnTo>
                    <a:pt x="637387" y="556260"/>
                  </a:lnTo>
                  <a:lnTo>
                    <a:pt x="637590" y="554990"/>
                  </a:lnTo>
                  <a:lnTo>
                    <a:pt x="636993" y="554990"/>
                  </a:lnTo>
                  <a:lnTo>
                    <a:pt x="636727" y="556260"/>
                  </a:lnTo>
                  <a:lnTo>
                    <a:pt x="636600" y="557530"/>
                  </a:lnTo>
                  <a:lnTo>
                    <a:pt x="635939" y="556260"/>
                  </a:lnTo>
                  <a:lnTo>
                    <a:pt x="634758" y="556260"/>
                  </a:lnTo>
                  <a:lnTo>
                    <a:pt x="634657" y="557530"/>
                  </a:lnTo>
                  <a:lnTo>
                    <a:pt x="634009" y="557530"/>
                  </a:lnTo>
                  <a:lnTo>
                    <a:pt x="633323" y="556260"/>
                  </a:lnTo>
                  <a:lnTo>
                    <a:pt x="633158" y="557530"/>
                  </a:lnTo>
                  <a:lnTo>
                    <a:pt x="632942" y="557530"/>
                  </a:lnTo>
                  <a:lnTo>
                    <a:pt x="632231" y="556260"/>
                  </a:lnTo>
                  <a:lnTo>
                    <a:pt x="632142" y="557530"/>
                  </a:lnTo>
                  <a:lnTo>
                    <a:pt x="631494" y="557530"/>
                  </a:lnTo>
                  <a:lnTo>
                    <a:pt x="631329" y="558800"/>
                  </a:lnTo>
                  <a:lnTo>
                    <a:pt x="631075" y="557530"/>
                  </a:lnTo>
                  <a:lnTo>
                    <a:pt x="630936" y="557530"/>
                  </a:lnTo>
                  <a:lnTo>
                    <a:pt x="630885" y="558800"/>
                  </a:lnTo>
                  <a:lnTo>
                    <a:pt x="631126" y="558800"/>
                  </a:lnTo>
                  <a:lnTo>
                    <a:pt x="630986" y="560070"/>
                  </a:lnTo>
                  <a:lnTo>
                    <a:pt x="630631" y="560070"/>
                  </a:lnTo>
                  <a:lnTo>
                    <a:pt x="630567" y="558800"/>
                  </a:lnTo>
                  <a:lnTo>
                    <a:pt x="630326" y="558800"/>
                  </a:lnTo>
                  <a:lnTo>
                    <a:pt x="629856" y="557530"/>
                  </a:lnTo>
                  <a:lnTo>
                    <a:pt x="629424" y="557530"/>
                  </a:lnTo>
                  <a:lnTo>
                    <a:pt x="629196" y="558800"/>
                  </a:lnTo>
                  <a:lnTo>
                    <a:pt x="628650" y="558800"/>
                  </a:lnTo>
                  <a:lnTo>
                    <a:pt x="628675" y="560070"/>
                  </a:lnTo>
                  <a:lnTo>
                    <a:pt x="628484" y="560070"/>
                  </a:lnTo>
                  <a:lnTo>
                    <a:pt x="628294" y="558800"/>
                  </a:lnTo>
                  <a:lnTo>
                    <a:pt x="628116" y="558800"/>
                  </a:lnTo>
                  <a:lnTo>
                    <a:pt x="628129" y="560070"/>
                  </a:lnTo>
                  <a:lnTo>
                    <a:pt x="627964" y="560070"/>
                  </a:lnTo>
                  <a:lnTo>
                    <a:pt x="627748" y="558800"/>
                  </a:lnTo>
                  <a:lnTo>
                    <a:pt x="625690" y="558800"/>
                  </a:lnTo>
                  <a:lnTo>
                    <a:pt x="625665" y="560070"/>
                  </a:lnTo>
                  <a:lnTo>
                    <a:pt x="624916" y="560070"/>
                  </a:lnTo>
                  <a:lnTo>
                    <a:pt x="624928" y="561340"/>
                  </a:lnTo>
                  <a:lnTo>
                    <a:pt x="624738" y="561340"/>
                  </a:lnTo>
                  <a:lnTo>
                    <a:pt x="624573" y="560070"/>
                  </a:lnTo>
                  <a:lnTo>
                    <a:pt x="623887" y="560070"/>
                  </a:lnTo>
                  <a:lnTo>
                    <a:pt x="623849" y="561340"/>
                  </a:lnTo>
                  <a:lnTo>
                    <a:pt x="623455" y="561340"/>
                  </a:lnTo>
                  <a:lnTo>
                    <a:pt x="623112" y="560070"/>
                  </a:lnTo>
                  <a:lnTo>
                    <a:pt x="623316" y="558800"/>
                  </a:lnTo>
                  <a:lnTo>
                    <a:pt x="625563" y="558800"/>
                  </a:lnTo>
                  <a:lnTo>
                    <a:pt x="626376" y="556260"/>
                  </a:lnTo>
                  <a:lnTo>
                    <a:pt x="624776" y="556260"/>
                  </a:lnTo>
                  <a:lnTo>
                    <a:pt x="625195" y="554990"/>
                  </a:lnTo>
                  <a:lnTo>
                    <a:pt x="626795" y="554990"/>
                  </a:lnTo>
                  <a:lnTo>
                    <a:pt x="627430" y="554990"/>
                  </a:lnTo>
                  <a:lnTo>
                    <a:pt x="627405" y="553720"/>
                  </a:lnTo>
                  <a:lnTo>
                    <a:pt x="628624" y="553720"/>
                  </a:lnTo>
                  <a:lnTo>
                    <a:pt x="628192" y="554990"/>
                  </a:lnTo>
                  <a:lnTo>
                    <a:pt x="628878" y="554990"/>
                  </a:lnTo>
                  <a:lnTo>
                    <a:pt x="629297" y="553720"/>
                  </a:lnTo>
                  <a:lnTo>
                    <a:pt x="632218" y="553720"/>
                  </a:lnTo>
                  <a:lnTo>
                    <a:pt x="632688" y="552450"/>
                  </a:lnTo>
                  <a:lnTo>
                    <a:pt x="632028" y="552450"/>
                  </a:lnTo>
                  <a:lnTo>
                    <a:pt x="632561" y="551180"/>
                  </a:lnTo>
                  <a:lnTo>
                    <a:pt x="631888" y="551180"/>
                  </a:lnTo>
                  <a:lnTo>
                    <a:pt x="632320" y="549910"/>
                  </a:lnTo>
                  <a:lnTo>
                    <a:pt x="634504" y="549910"/>
                  </a:lnTo>
                  <a:lnTo>
                    <a:pt x="635203" y="548640"/>
                  </a:lnTo>
                  <a:lnTo>
                    <a:pt x="635203" y="549910"/>
                  </a:lnTo>
                  <a:lnTo>
                    <a:pt x="634822" y="549910"/>
                  </a:lnTo>
                  <a:lnTo>
                    <a:pt x="634428" y="551180"/>
                  </a:lnTo>
                  <a:lnTo>
                    <a:pt x="633971" y="551180"/>
                  </a:lnTo>
                  <a:lnTo>
                    <a:pt x="634047" y="552450"/>
                  </a:lnTo>
                  <a:lnTo>
                    <a:pt x="634390" y="552450"/>
                  </a:lnTo>
                  <a:lnTo>
                    <a:pt x="635050" y="551180"/>
                  </a:lnTo>
                  <a:lnTo>
                    <a:pt x="635469" y="551180"/>
                  </a:lnTo>
                  <a:lnTo>
                    <a:pt x="635762" y="549910"/>
                  </a:lnTo>
                  <a:lnTo>
                    <a:pt x="636308" y="548640"/>
                  </a:lnTo>
                  <a:lnTo>
                    <a:pt x="636727" y="548640"/>
                  </a:lnTo>
                  <a:lnTo>
                    <a:pt x="636841" y="547370"/>
                  </a:lnTo>
                  <a:lnTo>
                    <a:pt x="637578" y="548640"/>
                  </a:lnTo>
                  <a:lnTo>
                    <a:pt x="637933" y="547370"/>
                  </a:lnTo>
                  <a:lnTo>
                    <a:pt x="640041" y="547370"/>
                  </a:lnTo>
                  <a:lnTo>
                    <a:pt x="640257" y="546100"/>
                  </a:lnTo>
                  <a:lnTo>
                    <a:pt x="641781" y="546100"/>
                  </a:lnTo>
                  <a:lnTo>
                    <a:pt x="641858" y="544830"/>
                  </a:lnTo>
                  <a:lnTo>
                    <a:pt x="642188" y="544830"/>
                  </a:lnTo>
                  <a:lnTo>
                    <a:pt x="642340" y="543560"/>
                  </a:lnTo>
                  <a:lnTo>
                    <a:pt x="642874" y="543560"/>
                  </a:lnTo>
                  <a:lnTo>
                    <a:pt x="642988" y="542290"/>
                  </a:lnTo>
                  <a:lnTo>
                    <a:pt x="645477" y="542290"/>
                  </a:lnTo>
                  <a:lnTo>
                    <a:pt x="646239" y="541020"/>
                  </a:lnTo>
                  <a:lnTo>
                    <a:pt x="646417" y="542290"/>
                  </a:lnTo>
                  <a:lnTo>
                    <a:pt x="645934" y="542290"/>
                  </a:lnTo>
                  <a:lnTo>
                    <a:pt x="645363" y="543560"/>
                  </a:lnTo>
                  <a:lnTo>
                    <a:pt x="646366" y="543560"/>
                  </a:lnTo>
                  <a:lnTo>
                    <a:pt x="646938" y="542290"/>
                  </a:lnTo>
                  <a:lnTo>
                    <a:pt x="648093" y="542290"/>
                  </a:lnTo>
                  <a:lnTo>
                    <a:pt x="648131" y="541020"/>
                  </a:lnTo>
                  <a:lnTo>
                    <a:pt x="649655" y="541020"/>
                  </a:lnTo>
                  <a:lnTo>
                    <a:pt x="649770" y="539750"/>
                  </a:lnTo>
                  <a:lnTo>
                    <a:pt x="650201" y="539750"/>
                  </a:lnTo>
                  <a:lnTo>
                    <a:pt x="650303" y="538480"/>
                  </a:lnTo>
                  <a:lnTo>
                    <a:pt x="651840" y="538480"/>
                  </a:lnTo>
                  <a:lnTo>
                    <a:pt x="651865" y="537210"/>
                  </a:lnTo>
                  <a:lnTo>
                    <a:pt x="653313" y="537210"/>
                  </a:lnTo>
                  <a:lnTo>
                    <a:pt x="653288" y="535940"/>
                  </a:lnTo>
                  <a:lnTo>
                    <a:pt x="653948" y="535940"/>
                  </a:lnTo>
                  <a:lnTo>
                    <a:pt x="654062" y="534670"/>
                  </a:lnTo>
                  <a:lnTo>
                    <a:pt x="655561" y="534670"/>
                  </a:lnTo>
                  <a:lnTo>
                    <a:pt x="655713" y="533400"/>
                  </a:lnTo>
                  <a:lnTo>
                    <a:pt x="656094" y="533400"/>
                  </a:lnTo>
                  <a:lnTo>
                    <a:pt x="656272" y="532130"/>
                  </a:lnTo>
                  <a:lnTo>
                    <a:pt x="657110" y="532130"/>
                  </a:lnTo>
                  <a:lnTo>
                    <a:pt x="656958" y="533400"/>
                  </a:lnTo>
                  <a:lnTo>
                    <a:pt x="658901" y="533400"/>
                  </a:lnTo>
                  <a:lnTo>
                    <a:pt x="659295" y="532130"/>
                  </a:lnTo>
                  <a:lnTo>
                    <a:pt x="659269" y="530860"/>
                  </a:lnTo>
                  <a:lnTo>
                    <a:pt x="660806" y="530860"/>
                  </a:lnTo>
                  <a:lnTo>
                    <a:pt x="660260" y="532130"/>
                  </a:lnTo>
                  <a:lnTo>
                    <a:pt x="661492" y="532130"/>
                  </a:lnTo>
                  <a:lnTo>
                    <a:pt x="661631" y="530860"/>
                  </a:lnTo>
                  <a:lnTo>
                    <a:pt x="662012" y="530860"/>
                  </a:lnTo>
                  <a:lnTo>
                    <a:pt x="662317" y="529590"/>
                  </a:lnTo>
                  <a:lnTo>
                    <a:pt x="665454" y="529590"/>
                  </a:lnTo>
                  <a:lnTo>
                    <a:pt x="665645" y="528320"/>
                  </a:lnTo>
                  <a:lnTo>
                    <a:pt x="664083" y="528320"/>
                  </a:lnTo>
                  <a:lnTo>
                    <a:pt x="664984" y="525780"/>
                  </a:lnTo>
                  <a:lnTo>
                    <a:pt x="667054" y="525780"/>
                  </a:lnTo>
                  <a:lnTo>
                    <a:pt x="666432" y="527050"/>
                  </a:lnTo>
                  <a:lnTo>
                    <a:pt x="667600" y="527050"/>
                  </a:lnTo>
                  <a:lnTo>
                    <a:pt x="666991" y="528320"/>
                  </a:lnTo>
                  <a:lnTo>
                    <a:pt x="667766" y="528320"/>
                  </a:lnTo>
                  <a:lnTo>
                    <a:pt x="668096" y="527050"/>
                  </a:lnTo>
                  <a:lnTo>
                    <a:pt x="669544" y="527050"/>
                  </a:lnTo>
                  <a:lnTo>
                    <a:pt x="669671" y="525780"/>
                  </a:lnTo>
                  <a:lnTo>
                    <a:pt x="671182" y="525780"/>
                  </a:lnTo>
                  <a:lnTo>
                    <a:pt x="671322" y="524510"/>
                  </a:lnTo>
                  <a:lnTo>
                    <a:pt x="671449" y="524510"/>
                  </a:lnTo>
                  <a:lnTo>
                    <a:pt x="671893" y="523240"/>
                  </a:lnTo>
                  <a:lnTo>
                    <a:pt x="673557" y="523240"/>
                  </a:lnTo>
                  <a:lnTo>
                    <a:pt x="673595" y="521970"/>
                  </a:lnTo>
                  <a:lnTo>
                    <a:pt x="676833" y="521970"/>
                  </a:lnTo>
                  <a:lnTo>
                    <a:pt x="677024" y="520700"/>
                  </a:lnTo>
                  <a:lnTo>
                    <a:pt x="677278" y="520700"/>
                  </a:lnTo>
                  <a:lnTo>
                    <a:pt x="679551" y="515620"/>
                  </a:lnTo>
                  <a:lnTo>
                    <a:pt x="680618" y="515620"/>
                  </a:lnTo>
                  <a:lnTo>
                    <a:pt x="680008" y="516890"/>
                  </a:lnTo>
                  <a:lnTo>
                    <a:pt x="683234" y="516890"/>
                  </a:lnTo>
                  <a:lnTo>
                    <a:pt x="683450" y="515620"/>
                  </a:lnTo>
                  <a:lnTo>
                    <a:pt x="684771" y="515620"/>
                  </a:lnTo>
                  <a:lnTo>
                    <a:pt x="684923" y="514350"/>
                  </a:lnTo>
                  <a:lnTo>
                    <a:pt x="685304" y="514350"/>
                  </a:lnTo>
                  <a:lnTo>
                    <a:pt x="685495" y="513080"/>
                  </a:lnTo>
                  <a:lnTo>
                    <a:pt x="687959" y="513080"/>
                  </a:lnTo>
                  <a:lnTo>
                    <a:pt x="688073" y="511810"/>
                  </a:lnTo>
                  <a:lnTo>
                    <a:pt x="688962" y="511810"/>
                  </a:lnTo>
                  <a:lnTo>
                    <a:pt x="689635" y="511810"/>
                  </a:lnTo>
                  <a:lnTo>
                    <a:pt x="689686" y="510540"/>
                  </a:lnTo>
                  <a:lnTo>
                    <a:pt x="691235" y="510540"/>
                  </a:lnTo>
                  <a:lnTo>
                    <a:pt x="691476" y="509270"/>
                  </a:lnTo>
                  <a:lnTo>
                    <a:pt x="691819" y="509270"/>
                  </a:lnTo>
                  <a:lnTo>
                    <a:pt x="692061" y="508000"/>
                  </a:lnTo>
                  <a:lnTo>
                    <a:pt x="692556" y="509270"/>
                  </a:lnTo>
                  <a:lnTo>
                    <a:pt x="692823" y="508000"/>
                  </a:lnTo>
                  <a:lnTo>
                    <a:pt x="692645" y="509270"/>
                  </a:lnTo>
                  <a:lnTo>
                    <a:pt x="694702" y="509270"/>
                  </a:lnTo>
                  <a:lnTo>
                    <a:pt x="694956" y="508000"/>
                  </a:lnTo>
                  <a:lnTo>
                    <a:pt x="695299" y="508000"/>
                  </a:lnTo>
                  <a:lnTo>
                    <a:pt x="695477" y="506730"/>
                  </a:lnTo>
                  <a:lnTo>
                    <a:pt x="696099" y="508000"/>
                  </a:lnTo>
                  <a:lnTo>
                    <a:pt x="696633" y="506730"/>
                  </a:lnTo>
                  <a:lnTo>
                    <a:pt x="697318" y="506730"/>
                  </a:lnTo>
                  <a:lnTo>
                    <a:pt x="698309" y="508000"/>
                  </a:lnTo>
                  <a:lnTo>
                    <a:pt x="698792" y="506730"/>
                  </a:lnTo>
                  <a:lnTo>
                    <a:pt x="699249" y="505460"/>
                  </a:lnTo>
                  <a:lnTo>
                    <a:pt x="699376" y="505460"/>
                  </a:lnTo>
                  <a:lnTo>
                    <a:pt x="699528" y="504190"/>
                  </a:lnTo>
                  <a:lnTo>
                    <a:pt x="701052" y="504190"/>
                  </a:lnTo>
                  <a:lnTo>
                    <a:pt x="701294" y="502920"/>
                  </a:lnTo>
                  <a:lnTo>
                    <a:pt x="703313" y="502920"/>
                  </a:lnTo>
                  <a:lnTo>
                    <a:pt x="703643" y="501650"/>
                  </a:lnTo>
                  <a:lnTo>
                    <a:pt x="705332" y="501650"/>
                  </a:lnTo>
                  <a:lnTo>
                    <a:pt x="705370" y="500380"/>
                  </a:lnTo>
                  <a:lnTo>
                    <a:pt x="706780" y="500380"/>
                  </a:lnTo>
                  <a:lnTo>
                    <a:pt x="706932" y="499110"/>
                  </a:lnTo>
                  <a:lnTo>
                    <a:pt x="707986" y="497840"/>
                  </a:lnTo>
                  <a:lnTo>
                    <a:pt x="708253" y="496570"/>
                  </a:lnTo>
                  <a:lnTo>
                    <a:pt x="709701" y="496570"/>
                  </a:lnTo>
                  <a:lnTo>
                    <a:pt x="709701" y="495300"/>
                  </a:lnTo>
                  <a:lnTo>
                    <a:pt x="711949" y="495300"/>
                  </a:lnTo>
                  <a:lnTo>
                    <a:pt x="710488" y="497840"/>
                  </a:lnTo>
                  <a:lnTo>
                    <a:pt x="710031" y="499110"/>
                  </a:lnTo>
                  <a:lnTo>
                    <a:pt x="711276" y="499110"/>
                  </a:lnTo>
                  <a:lnTo>
                    <a:pt x="711428" y="497840"/>
                  </a:lnTo>
                  <a:lnTo>
                    <a:pt x="711555" y="497840"/>
                  </a:lnTo>
                  <a:lnTo>
                    <a:pt x="712012" y="496570"/>
                  </a:lnTo>
                  <a:lnTo>
                    <a:pt x="714502" y="496570"/>
                  </a:lnTo>
                  <a:lnTo>
                    <a:pt x="714692" y="495300"/>
                  </a:lnTo>
                  <a:lnTo>
                    <a:pt x="714971" y="495300"/>
                  </a:lnTo>
                  <a:lnTo>
                    <a:pt x="715302" y="494030"/>
                  </a:lnTo>
                  <a:lnTo>
                    <a:pt x="715937" y="494030"/>
                  </a:lnTo>
                  <a:lnTo>
                    <a:pt x="715873" y="492760"/>
                  </a:lnTo>
                  <a:lnTo>
                    <a:pt x="714971" y="494030"/>
                  </a:lnTo>
                  <a:lnTo>
                    <a:pt x="714806" y="492760"/>
                  </a:lnTo>
                  <a:lnTo>
                    <a:pt x="715873" y="492760"/>
                  </a:lnTo>
                  <a:lnTo>
                    <a:pt x="718477" y="492760"/>
                  </a:lnTo>
                  <a:lnTo>
                    <a:pt x="718743" y="491490"/>
                  </a:lnTo>
                  <a:lnTo>
                    <a:pt x="721042" y="491490"/>
                  </a:lnTo>
                  <a:lnTo>
                    <a:pt x="721156" y="490220"/>
                  </a:lnTo>
                  <a:lnTo>
                    <a:pt x="722591" y="490220"/>
                  </a:lnTo>
                  <a:lnTo>
                    <a:pt x="722566" y="488950"/>
                  </a:lnTo>
                  <a:lnTo>
                    <a:pt x="725170" y="488950"/>
                  </a:lnTo>
                  <a:lnTo>
                    <a:pt x="725297" y="487680"/>
                  </a:lnTo>
                  <a:lnTo>
                    <a:pt x="725754" y="487680"/>
                  </a:lnTo>
                  <a:lnTo>
                    <a:pt x="725881" y="486410"/>
                  </a:lnTo>
                  <a:lnTo>
                    <a:pt x="728433" y="486410"/>
                  </a:lnTo>
                  <a:lnTo>
                    <a:pt x="728599" y="485140"/>
                  </a:lnTo>
                  <a:lnTo>
                    <a:pt x="728726" y="485140"/>
                  </a:lnTo>
                  <a:lnTo>
                    <a:pt x="729195" y="483870"/>
                  </a:lnTo>
                  <a:lnTo>
                    <a:pt x="731012" y="483870"/>
                  </a:lnTo>
                  <a:lnTo>
                    <a:pt x="731685" y="482600"/>
                  </a:lnTo>
                  <a:lnTo>
                    <a:pt x="734174" y="482600"/>
                  </a:lnTo>
                  <a:lnTo>
                    <a:pt x="734364" y="481330"/>
                  </a:lnTo>
                  <a:lnTo>
                    <a:pt x="734644" y="481330"/>
                  </a:lnTo>
                  <a:lnTo>
                    <a:pt x="735114" y="480060"/>
                  </a:lnTo>
                  <a:lnTo>
                    <a:pt x="735596" y="480060"/>
                  </a:lnTo>
                  <a:lnTo>
                    <a:pt x="735926" y="478790"/>
                  </a:lnTo>
                  <a:lnTo>
                    <a:pt x="738784" y="478790"/>
                  </a:lnTo>
                  <a:lnTo>
                    <a:pt x="739305" y="477520"/>
                  </a:lnTo>
                  <a:lnTo>
                    <a:pt x="742581" y="477520"/>
                  </a:lnTo>
                  <a:lnTo>
                    <a:pt x="742772" y="476250"/>
                  </a:lnTo>
                  <a:lnTo>
                    <a:pt x="743051" y="476250"/>
                  </a:lnTo>
                  <a:lnTo>
                    <a:pt x="743534" y="474980"/>
                  </a:lnTo>
                  <a:lnTo>
                    <a:pt x="744004" y="474980"/>
                  </a:lnTo>
                  <a:lnTo>
                    <a:pt x="744093" y="473710"/>
                  </a:lnTo>
                  <a:lnTo>
                    <a:pt x="746747" y="473710"/>
                  </a:lnTo>
                  <a:lnTo>
                    <a:pt x="746747" y="472440"/>
                  </a:lnTo>
                  <a:lnTo>
                    <a:pt x="748144" y="472440"/>
                  </a:lnTo>
                  <a:lnTo>
                    <a:pt x="748347" y="471170"/>
                  </a:lnTo>
                  <a:lnTo>
                    <a:pt x="747928" y="471170"/>
                  </a:lnTo>
                  <a:lnTo>
                    <a:pt x="748042" y="469900"/>
                  </a:lnTo>
                  <a:lnTo>
                    <a:pt x="750417" y="469900"/>
                  </a:lnTo>
                  <a:lnTo>
                    <a:pt x="750544" y="468630"/>
                  </a:lnTo>
                  <a:lnTo>
                    <a:pt x="752094" y="468630"/>
                  </a:lnTo>
                  <a:lnTo>
                    <a:pt x="752259" y="467360"/>
                  </a:lnTo>
                  <a:lnTo>
                    <a:pt x="752856" y="467360"/>
                  </a:lnTo>
                  <a:lnTo>
                    <a:pt x="753186" y="466090"/>
                  </a:lnTo>
                  <a:lnTo>
                    <a:pt x="753973" y="466090"/>
                  </a:lnTo>
                  <a:lnTo>
                    <a:pt x="753313" y="467360"/>
                  </a:lnTo>
                  <a:lnTo>
                    <a:pt x="754468" y="467360"/>
                  </a:lnTo>
                  <a:lnTo>
                    <a:pt x="754786" y="466090"/>
                  </a:lnTo>
                  <a:lnTo>
                    <a:pt x="756691" y="466090"/>
                  </a:lnTo>
                  <a:lnTo>
                    <a:pt x="757034" y="464820"/>
                  </a:lnTo>
                  <a:lnTo>
                    <a:pt x="759866" y="464820"/>
                  </a:lnTo>
                  <a:lnTo>
                    <a:pt x="760069" y="463550"/>
                  </a:lnTo>
                  <a:lnTo>
                    <a:pt x="760349" y="463550"/>
                  </a:lnTo>
                  <a:lnTo>
                    <a:pt x="760818" y="462280"/>
                  </a:lnTo>
                  <a:lnTo>
                    <a:pt x="761301" y="462280"/>
                  </a:lnTo>
                  <a:lnTo>
                    <a:pt x="761631" y="461010"/>
                  </a:lnTo>
                  <a:lnTo>
                    <a:pt x="764552" y="461010"/>
                  </a:lnTo>
                  <a:lnTo>
                    <a:pt x="764984" y="459740"/>
                  </a:lnTo>
                  <a:lnTo>
                    <a:pt x="765606" y="461010"/>
                  </a:lnTo>
                  <a:lnTo>
                    <a:pt x="766025" y="459740"/>
                  </a:lnTo>
                  <a:lnTo>
                    <a:pt x="766495" y="459740"/>
                  </a:lnTo>
                  <a:lnTo>
                    <a:pt x="766648" y="458470"/>
                  </a:lnTo>
                  <a:lnTo>
                    <a:pt x="767054" y="458470"/>
                  </a:lnTo>
                  <a:lnTo>
                    <a:pt x="767257" y="457200"/>
                  </a:lnTo>
                  <a:lnTo>
                    <a:pt x="768743" y="457200"/>
                  </a:lnTo>
                  <a:lnTo>
                    <a:pt x="770775" y="455930"/>
                  </a:lnTo>
                  <a:lnTo>
                    <a:pt x="770293" y="457200"/>
                  </a:lnTo>
                  <a:lnTo>
                    <a:pt x="770166" y="457200"/>
                  </a:lnTo>
                  <a:lnTo>
                    <a:pt x="770001" y="458470"/>
                  </a:lnTo>
                  <a:lnTo>
                    <a:pt x="770978" y="458470"/>
                  </a:lnTo>
                  <a:lnTo>
                    <a:pt x="771144" y="457200"/>
                  </a:lnTo>
                  <a:lnTo>
                    <a:pt x="773671" y="457200"/>
                  </a:lnTo>
                  <a:lnTo>
                    <a:pt x="773798" y="455930"/>
                  </a:lnTo>
                  <a:lnTo>
                    <a:pt x="774280" y="455930"/>
                  </a:lnTo>
                  <a:lnTo>
                    <a:pt x="774344" y="454660"/>
                  </a:lnTo>
                  <a:lnTo>
                    <a:pt x="773874" y="454660"/>
                  </a:lnTo>
                  <a:lnTo>
                    <a:pt x="774039" y="453390"/>
                  </a:lnTo>
                  <a:lnTo>
                    <a:pt x="776592" y="453390"/>
                  </a:lnTo>
                  <a:lnTo>
                    <a:pt x="776859" y="452120"/>
                  </a:lnTo>
                  <a:lnTo>
                    <a:pt x="778979" y="452120"/>
                  </a:lnTo>
                  <a:lnTo>
                    <a:pt x="779462" y="450850"/>
                  </a:lnTo>
                  <a:lnTo>
                    <a:pt x="780935" y="450850"/>
                  </a:lnTo>
                  <a:lnTo>
                    <a:pt x="780986" y="449580"/>
                  </a:lnTo>
                  <a:lnTo>
                    <a:pt x="782497" y="449580"/>
                  </a:lnTo>
                  <a:lnTo>
                    <a:pt x="782688" y="448310"/>
                  </a:lnTo>
                  <a:lnTo>
                    <a:pt x="785063" y="448310"/>
                  </a:lnTo>
                  <a:lnTo>
                    <a:pt x="785190" y="447040"/>
                  </a:lnTo>
                  <a:lnTo>
                    <a:pt x="785799" y="447040"/>
                  </a:lnTo>
                  <a:lnTo>
                    <a:pt x="785964" y="445770"/>
                  </a:lnTo>
                  <a:lnTo>
                    <a:pt x="787412" y="445770"/>
                  </a:lnTo>
                  <a:lnTo>
                    <a:pt x="787412" y="444500"/>
                  </a:lnTo>
                  <a:lnTo>
                    <a:pt x="789051" y="444500"/>
                  </a:lnTo>
                  <a:lnTo>
                    <a:pt x="789330" y="443230"/>
                  </a:lnTo>
                  <a:lnTo>
                    <a:pt x="789622" y="443230"/>
                  </a:lnTo>
                  <a:lnTo>
                    <a:pt x="790587" y="440690"/>
                  </a:lnTo>
                  <a:lnTo>
                    <a:pt x="791667" y="440690"/>
                  </a:lnTo>
                  <a:lnTo>
                    <a:pt x="791019" y="441960"/>
                  </a:lnTo>
                  <a:lnTo>
                    <a:pt x="792226" y="441960"/>
                  </a:lnTo>
                  <a:lnTo>
                    <a:pt x="791578" y="443230"/>
                  </a:lnTo>
                  <a:lnTo>
                    <a:pt x="793661" y="443230"/>
                  </a:lnTo>
                  <a:lnTo>
                    <a:pt x="793915" y="441960"/>
                  </a:lnTo>
                  <a:lnTo>
                    <a:pt x="795337" y="441960"/>
                  </a:lnTo>
                  <a:lnTo>
                    <a:pt x="795515" y="440690"/>
                  </a:lnTo>
                  <a:lnTo>
                    <a:pt x="795985" y="440690"/>
                  </a:lnTo>
                  <a:lnTo>
                    <a:pt x="796124" y="439420"/>
                  </a:lnTo>
                  <a:lnTo>
                    <a:pt x="797572" y="436880"/>
                  </a:lnTo>
                  <a:lnTo>
                    <a:pt x="798690" y="436880"/>
                  </a:lnTo>
                  <a:lnTo>
                    <a:pt x="798029" y="438150"/>
                  </a:lnTo>
                  <a:lnTo>
                    <a:pt x="799147" y="438150"/>
                  </a:lnTo>
                  <a:lnTo>
                    <a:pt x="799515" y="436880"/>
                  </a:lnTo>
                  <a:lnTo>
                    <a:pt x="802627" y="436880"/>
                  </a:lnTo>
                  <a:lnTo>
                    <a:pt x="802970" y="435610"/>
                  </a:lnTo>
                  <a:lnTo>
                    <a:pt x="803592" y="435610"/>
                  </a:lnTo>
                  <a:lnTo>
                    <a:pt x="803846" y="434340"/>
                  </a:lnTo>
                  <a:lnTo>
                    <a:pt x="804354" y="435610"/>
                  </a:lnTo>
                  <a:lnTo>
                    <a:pt x="804849" y="434340"/>
                  </a:lnTo>
                  <a:lnTo>
                    <a:pt x="806856" y="434340"/>
                  </a:lnTo>
                  <a:lnTo>
                    <a:pt x="807351" y="433070"/>
                  </a:lnTo>
                  <a:lnTo>
                    <a:pt x="808837" y="433070"/>
                  </a:lnTo>
                  <a:lnTo>
                    <a:pt x="808850" y="431800"/>
                  </a:lnTo>
                  <a:lnTo>
                    <a:pt x="810310" y="431800"/>
                  </a:lnTo>
                  <a:lnTo>
                    <a:pt x="810374" y="430530"/>
                  </a:lnTo>
                  <a:lnTo>
                    <a:pt x="812088" y="430530"/>
                  </a:lnTo>
                  <a:lnTo>
                    <a:pt x="813054" y="427990"/>
                  </a:lnTo>
                  <a:lnTo>
                    <a:pt x="813346" y="427990"/>
                  </a:lnTo>
                  <a:lnTo>
                    <a:pt x="813536" y="426720"/>
                  </a:lnTo>
                  <a:lnTo>
                    <a:pt x="813663" y="426720"/>
                  </a:lnTo>
                  <a:lnTo>
                    <a:pt x="814387" y="427990"/>
                  </a:lnTo>
                  <a:lnTo>
                    <a:pt x="814806" y="426720"/>
                  </a:lnTo>
                  <a:lnTo>
                    <a:pt x="816279" y="426720"/>
                  </a:lnTo>
                  <a:lnTo>
                    <a:pt x="816292" y="425450"/>
                  </a:lnTo>
                  <a:lnTo>
                    <a:pt x="818769" y="425450"/>
                  </a:lnTo>
                  <a:lnTo>
                    <a:pt x="818832" y="424180"/>
                  </a:lnTo>
                  <a:lnTo>
                    <a:pt x="820089" y="424180"/>
                  </a:lnTo>
                  <a:lnTo>
                    <a:pt x="819543" y="425450"/>
                  </a:lnTo>
                  <a:lnTo>
                    <a:pt x="821588" y="425450"/>
                  </a:lnTo>
                  <a:lnTo>
                    <a:pt x="822071" y="424180"/>
                  </a:lnTo>
                  <a:lnTo>
                    <a:pt x="822210" y="424180"/>
                  </a:lnTo>
                  <a:lnTo>
                    <a:pt x="822363" y="422910"/>
                  </a:lnTo>
                  <a:lnTo>
                    <a:pt x="823925" y="422910"/>
                  </a:lnTo>
                  <a:lnTo>
                    <a:pt x="824052" y="421640"/>
                  </a:lnTo>
                  <a:lnTo>
                    <a:pt x="824674" y="421640"/>
                  </a:lnTo>
                  <a:lnTo>
                    <a:pt x="824826" y="420370"/>
                  </a:lnTo>
                  <a:lnTo>
                    <a:pt x="827239" y="420370"/>
                  </a:lnTo>
                  <a:lnTo>
                    <a:pt x="827405" y="419100"/>
                  </a:lnTo>
                  <a:lnTo>
                    <a:pt x="828027" y="419100"/>
                  </a:lnTo>
                  <a:lnTo>
                    <a:pt x="828205" y="417830"/>
                  </a:lnTo>
                  <a:lnTo>
                    <a:pt x="830160" y="417830"/>
                  </a:lnTo>
                  <a:lnTo>
                    <a:pt x="829487" y="419100"/>
                  </a:lnTo>
                  <a:lnTo>
                    <a:pt x="830808" y="419100"/>
                  </a:lnTo>
                  <a:lnTo>
                    <a:pt x="830808" y="417830"/>
                  </a:lnTo>
                  <a:lnTo>
                    <a:pt x="832561" y="417830"/>
                  </a:lnTo>
                  <a:lnTo>
                    <a:pt x="832764" y="416560"/>
                  </a:lnTo>
                  <a:lnTo>
                    <a:pt x="832167" y="416560"/>
                  </a:lnTo>
                  <a:lnTo>
                    <a:pt x="832332" y="415290"/>
                  </a:lnTo>
                  <a:lnTo>
                    <a:pt x="834669" y="415290"/>
                  </a:lnTo>
                  <a:lnTo>
                    <a:pt x="834910" y="414020"/>
                  </a:lnTo>
                  <a:lnTo>
                    <a:pt x="837361" y="414020"/>
                  </a:lnTo>
                  <a:lnTo>
                    <a:pt x="837730" y="412750"/>
                  </a:lnTo>
                  <a:lnTo>
                    <a:pt x="838339" y="414020"/>
                  </a:lnTo>
                  <a:lnTo>
                    <a:pt x="838809" y="412750"/>
                  </a:lnTo>
                  <a:lnTo>
                    <a:pt x="840308" y="412750"/>
                  </a:lnTo>
                  <a:lnTo>
                    <a:pt x="840308" y="411480"/>
                  </a:lnTo>
                  <a:lnTo>
                    <a:pt x="840778" y="411480"/>
                  </a:lnTo>
                  <a:lnTo>
                    <a:pt x="840778" y="410210"/>
                  </a:lnTo>
                  <a:lnTo>
                    <a:pt x="845083" y="410210"/>
                  </a:lnTo>
                  <a:lnTo>
                    <a:pt x="845629" y="408940"/>
                  </a:lnTo>
                  <a:lnTo>
                    <a:pt x="842937" y="408940"/>
                  </a:lnTo>
                  <a:lnTo>
                    <a:pt x="843546" y="407670"/>
                  </a:lnTo>
                  <a:lnTo>
                    <a:pt x="848766" y="407670"/>
                  </a:lnTo>
                  <a:lnTo>
                    <a:pt x="848842" y="406400"/>
                  </a:lnTo>
                  <a:lnTo>
                    <a:pt x="848525" y="406400"/>
                  </a:lnTo>
                  <a:lnTo>
                    <a:pt x="848664" y="405130"/>
                  </a:lnTo>
                  <a:lnTo>
                    <a:pt x="852055" y="405130"/>
                  </a:lnTo>
                  <a:lnTo>
                    <a:pt x="852246" y="403860"/>
                  </a:lnTo>
                  <a:lnTo>
                    <a:pt x="852678" y="403860"/>
                  </a:lnTo>
                  <a:lnTo>
                    <a:pt x="852830" y="402590"/>
                  </a:lnTo>
                  <a:lnTo>
                    <a:pt x="854290" y="402590"/>
                  </a:lnTo>
                  <a:lnTo>
                    <a:pt x="854786" y="401320"/>
                  </a:lnTo>
                  <a:lnTo>
                    <a:pt x="855294" y="402590"/>
                  </a:lnTo>
                  <a:lnTo>
                    <a:pt x="855548" y="401320"/>
                  </a:lnTo>
                  <a:lnTo>
                    <a:pt x="855154" y="401320"/>
                  </a:lnTo>
                  <a:lnTo>
                    <a:pt x="855319" y="400050"/>
                  </a:lnTo>
                  <a:lnTo>
                    <a:pt x="855522" y="400050"/>
                  </a:lnTo>
                  <a:lnTo>
                    <a:pt x="856005" y="398780"/>
                  </a:lnTo>
                  <a:lnTo>
                    <a:pt x="858088" y="398780"/>
                  </a:lnTo>
                  <a:lnTo>
                    <a:pt x="857440" y="400050"/>
                  </a:lnTo>
                  <a:lnTo>
                    <a:pt x="860818" y="400050"/>
                  </a:lnTo>
                  <a:lnTo>
                    <a:pt x="860793" y="398780"/>
                  </a:lnTo>
                  <a:lnTo>
                    <a:pt x="862253" y="398780"/>
                  </a:lnTo>
                  <a:lnTo>
                    <a:pt x="862444" y="397510"/>
                  </a:lnTo>
                  <a:lnTo>
                    <a:pt x="863053" y="397510"/>
                  </a:lnTo>
                  <a:lnTo>
                    <a:pt x="863549" y="396240"/>
                  </a:lnTo>
                  <a:lnTo>
                    <a:pt x="863676" y="396240"/>
                  </a:lnTo>
                  <a:lnTo>
                    <a:pt x="863841" y="394970"/>
                  </a:lnTo>
                  <a:lnTo>
                    <a:pt x="865327" y="394970"/>
                  </a:lnTo>
                  <a:lnTo>
                    <a:pt x="865784" y="393700"/>
                  </a:lnTo>
                  <a:lnTo>
                    <a:pt x="867613" y="393700"/>
                  </a:lnTo>
                  <a:lnTo>
                    <a:pt x="866965" y="394970"/>
                  </a:lnTo>
                  <a:lnTo>
                    <a:pt x="869289" y="394970"/>
                  </a:lnTo>
                  <a:lnTo>
                    <a:pt x="869454" y="393700"/>
                  </a:lnTo>
                  <a:lnTo>
                    <a:pt x="869581" y="393700"/>
                  </a:lnTo>
                  <a:lnTo>
                    <a:pt x="870559" y="392430"/>
                  </a:lnTo>
                  <a:lnTo>
                    <a:pt x="870699" y="392430"/>
                  </a:lnTo>
                  <a:lnTo>
                    <a:pt x="870864" y="391160"/>
                  </a:lnTo>
                  <a:lnTo>
                    <a:pt x="872312" y="391160"/>
                  </a:lnTo>
                  <a:lnTo>
                    <a:pt x="872324" y="389890"/>
                  </a:lnTo>
                  <a:lnTo>
                    <a:pt x="875080" y="389890"/>
                  </a:lnTo>
                  <a:lnTo>
                    <a:pt x="875004" y="388620"/>
                  </a:lnTo>
                  <a:lnTo>
                    <a:pt x="875703" y="388620"/>
                  </a:lnTo>
                  <a:lnTo>
                    <a:pt x="875868" y="387350"/>
                  </a:lnTo>
                  <a:lnTo>
                    <a:pt x="876058" y="387350"/>
                  </a:lnTo>
                  <a:lnTo>
                    <a:pt x="876554" y="386080"/>
                  </a:lnTo>
                  <a:lnTo>
                    <a:pt x="879182" y="386080"/>
                  </a:lnTo>
                  <a:lnTo>
                    <a:pt x="879436" y="384810"/>
                  </a:lnTo>
                  <a:lnTo>
                    <a:pt x="881773" y="384810"/>
                  </a:lnTo>
                  <a:lnTo>
                    <a:pt x="881938" y="383540"/>
                  </a:lnTo>
                  <a:lnTo>
                    <a:pt x="882370" y="383540"/>
                  </a:lnTo>
                  <a:lnTo>
                    <a:pt x="882561" y="382270"/>
                  </a:lnTo>
                  <a:lnTo>
                    <a:pt x="885913" y="382270"/>
                  </a:lnTo>
                  <a:lnTo>
                    <a:pt x="886345" y="381000"/>
                  </a:lnTo>
                  <a:lnTo>
                    <a:pt x="886853" y="382270"/>
                  </a:lnTo>
                  <a:lnTo>
                    <a:pt x="887349" y="381000"/>
                  </a:lnTo>
                  <a:lnTo>
                    <a:pt x="888606" y="381000"/>
                  </a:lnTo>
                  <a:lnTo>
                    <a:pt x="888809" y="379730"/>
                  </a:lnTo>
                  <a:lnTo>
                    <a:pt x="889393" y="379730"/>
                  </a:lnTo>
                  <a:lnTo>
                    <a:pt x="889596" y="378460"/>
                  </a:lnTo>
                  <a:lnTo>
                    <a:pt x="891095" y="378460"/>
                  </a:lnTo>
                  <a:lnTo>
                    <a:pt x="891590" y="377190"/>
                  </a:lnTo>
                  <a:lnTo>
                    <a:pt x="891717" y="377190"/>
                  </a:lnTo>
                  <a:lnTo>
                    <a:pt x="891882" y="375920"/>
                  </a:lnTo>
                  <a:lnTo>
                    <a:pt x="894473" y="375920"/>
                  </a:lnTo>
                  <a:lnTo>
                    <a:pt x="894600" y="374650"/>
                  </a:lnTo>
                  <a:lnTo>
                    <a:pt x="895248" y="374650"/>
                  </a:lnTo>
                  <a:lnTo>
                    <a:pt x="895997" y="373380"/>
                  </a:lnTo>
                  <a:lnTo>
                    <a:pt x="896200" y="374650"/>
                  </a:lnTo>
                  <a:lnTo>
                    <a:pt x="896632" y="374650"/>
                  </a:lnTo>
                  <a:lnTo>
                    <a:pt x="896226" y="375920"/>
                  </a:lnTo>
                  <a:lnTo>
                    <a:pt x="896073" y="375920"/>
                  </a:lnTo>
                  <a:lnTo>
                    <a:pt x="895591" y="377190"/>
                  </a:lnTo>
                  <a:lnTo>
                    <a:pt x="896696" y="377190"/>
                  </a:lnTo>
                  <a:lnTo>
                    <a:pt x="897953" y="374650"/>
                  </a:lnTo>
                  <a:lnTo>
                    <a:pt x="898334" y="373380"/>
                  </a:lnTo>
                  <a:lnTo>
                    <a:pt x="898626" y="373380"/>
                  </a:lnTo>
                  <a:lnTo>
                    <a:pt x="898753" y="372110"/>
                  </a:lnTo>
                  <a:lnTo>
                    <a:pt x="901598" y="372110"/>
                  </a:lnTo>
                  <a:lnTo>
                    <a:pt x="901661" y="373380"/>
                  </a:lnTo>
                  <a:lnTo>
                    <a:pt x="902335" y="373380"/>
                  </a:lnTo>
                  <a:lnTo>
                    <a:pt x="902665" y="372110"/>
                  </a:lnTo>
                  <a:lnTo>
                    <a:pt x="903160" y="372110"/>
                  </a:lnTo>
                  <a:lnTo>
                    <a:pt x="904646" y="369570"/>
                  </a:lnTo>
                  <a:lnTo>
                    <a:pt x="904773" y="368300"/>
                  </a:lnTo>
                  <a:lnTo>
                    <a:pt x="906360" y="368300"/>
                  </a:lnTo>
                  <a:lnTo>
                    <a:pt x="906437" y="367030"/>
                  </a:lnTo>
                  <a:lnTo>
                    <a:pt x="907910" y="367030"/>
                  </a:lnTo>
                  <a:lnTo>
                    <a:pt x="908392" y="365760"/>
                  </a:lnTo>
                  <a:lnTo>
                    <a:pt x="908913" y="367030"/>
                  </a:lnTo>
                  <a:lnTo>
                    <a:pt x="909408" y="365760"/>
                  </a:lnTo>
                  <a:lnTo>
                    <a:pt x="911682" y="365760"/>
                  </a:lnTo>
                  <a:lnTo>
                    <a:pt x="912164" y="364490"/>
                  </a:lnTo>
                  <a:lnTo>
                    <a:pt x="912368" y="364490"/>
                  </a:lnTo>
                  <a:lnTo>
                    <a:pt x="912533" y="363220"/>
                  </a:lnTo>
                  <a:lnTo>
                    <a:pt x="912152" y="363220"/>
                  </a:lnTo>
                  <a:lnTo>
                    <a:pt x="912647" y="361950"/>
                  </a:lnTo>
                  <a:lnTo>
                    <a:pt x="913117" y="361950"/>
                  </a:lnTo>
                  <a:lnTo>
                    <a:pt x="913193" y="363220"/>
                  </a:lnTo>
                  <a:lnTo>
                    <a:pt x="914095" y="361950"/>
                  </a:lnTo>
                  <a:lnTo>
                    <a:pt x="914247" y="363220"/>
                  </a:lnTo>
                  <a:lnTo>
                    <a:pt x="913549" y="363220"/>
                  </a:lnTo>
                  <a:lnTo>
                    <a:pt x="913384" y="364490"/>
                  </a:lnTo>
                  <a:lnTo>
                    <a:pt x="912634" y="364490"/>
                  </a:lnTo>
                  <a:lnTo>
                    <a:pt x="912749" y="365760"/>
                  </a:lnTo>
                  <a:lnTo>
                    <a:pt x="913549" y="364490"/>
                  </a:lnTo>
                  <a:lnTo>
                    <a:pt x="916216" y="364490"/>
                  </a:lnTo>
                  <a:lnTo>
                    <a:pt x="916419" y="363220"/>
                  </a:lnTo>
                  <a:lnTo>
                    <a:pt x="916000" y="363220"/>
                  </a:lnTo>
                  <a:lnTo>
                    <a:pt x="916393" y="361950"/>
                  </a:lnTo>
                  <a:lnTo>
                    <a:pt x="917702" y="361950"/>
                  </a:lnTo>
                  <a:lnTo>
                    <a:pt x="917943" y="360680"/>
                  </a:lnTo>
                  <a:lnTo>
                    <a:pt x="919467" y="360680"/>
                  </a:lnTo>
                  <a:lnTo>
                    <a:pt x="919467" y="359410"/>
                  </a:lnTo>
                  <a:lnTo>
                    <a:pt x="919949" y="359410"/>
                  </a:lnTo>
                  <a:lnTo>
                    <a:pt x="920432" y="358140"/>
                  </a:lnTo>
                  <a:lnTo>
                    <a:pt x="920991" y="359410"/>
                  </a:lnTo>
                  <a:lnTo>
                    <a:pt x="921423" y="358140"/>
                  </a:lnTo>
                  <a:lnTo>
                    <a:pt x="922578" y="358140"/>
                  </a:lnTo>
                  <a:lnTo>
                    <a:pt x="922845" y="356870"/>
                  </a:lnTo>
                  <a:lnTo>
                    <a:pt x="925423" y="356870"/>
                  </a:lnTo>
                  <a:lnTo>
                    <a:pt x="925588" y="355600"/>
                  </a:lnTo>
                  <a:lnTo>
                    <a:pt x="925728" y="355600"/>
                  </a:lnTo>
                  <a:lnTo>
                    <a:pt x="925753" y="354330"/>
                  </a:lnTo>
                  <a:lnTo>
                    <a:pt x="928738" y="354330"/>
                  </a:lnTo>
                  <a:lnTo>
                    <a:pt x="930224" y="351790"/>
                  </a:lnTo>
                  <a:lnTo>
                    <a:pt x="930541" y="351790"/>
                  </a:lnTo>
                  <a:lnTo>
                    <a:pt x="930935" y="350520"/>
                  </a:lnTo>
                  <a:lnTo>
                    <a:pt x="932192" y="350520"/>
                  </a:lnTo>
                  <a:lnTo>
                    <a:pt x="932332" y="351790"/>
                  </a:lnTo>
                  <a:lnTo>
                    <a:pt x="932853" y="351790"/>
                  </a:lnTo>
                  <a:lnTo>
                    <a:pt x="932230" y="353060"/>
                  </a:lnTo>
                  <a:lnTo>
                    <a:pt x="934300" y="353060"/>
                  </a:lnTo>
                  <a:lnTo>
                    <a:pt x="934796" y="351790"/>
                  </a:lnTo>
                  <a:lnTo>
                    <a:pt x="934923" y="351790"/>
                  </a:lnTo>
                  <a:lnTo>
                    <a:pt x="935088" y="350520"/>
                  </a:lnTo>
                  <a:lnTo>
                    <a:pt x="936523" y="350520"/>
                  </a:lnTo>
                  <a:lnTo>
                    <a:pt x="936980" y="349250"/>
                  </a:lnTo>
                  <a:lnTo>
                    <a:pt x="937602" y="350520"/>
                  </a:lnTo>
                  <a:lnTo>
                    <a:pt x="937806" y="349250"/>
                  </a:lnTo>
                  <a:lnTo>
                    <a:pt x="937221" y="349250"/>
                  </a:lnTo>
                  <a:lnTo>
                    <a:pt x="937755" y="347980"/>
                  </a:lnTo>
                  <a:lnTo>
                    <a:pt x="938085" y="347980"/>
                  </a:lnTo>
                  <a:lnTo>
                    <a:pt x="938276" y="346710"/>
                  </a:lnTo>
                  <a:lnTo>
                    <a:pt x="939266" y="345440"/>
                  </a:lnTo>
                  <a:lnTo>
                    <a:pt x="940371" y="345440"/>
                  </a:lnTo>
                  <a:lnTo>
                    <a:pt x="939698" y="346710"/>
                  </a:lnTo>
                  <a:lnTo>
                    <a:pt x="939850" y="346710"/>
                  </a:lnTo>
                  <a:lnTo>
                    <a:pt x="940790" y="345440"/>
                  </a:lnTo>
                  <a:lnTo>
                    <a:pt x="940816" y="346710"/>
                  </a:lnTo>
                  <a:lnTo>
                    <a:pt x="940244" y="346710"/>
                  </a:lnTo>
                  <a:lnTo>
                    <a:pt x="939761" y="347980"/>
                  </a:lnTo>
                  <a:lnTo>
                    <a:pt x="940727" y="347980"/>
                  </a:lnTo>
                  <a:lnTo>
                    <a:pt x="941362" y="346710"/>
                  </a:lnTo>
                  <a:lnTo>
                    <a:pt x="942670" y="346710"/>
                  </a:lnTo>
                  <a:lnTo>
                    <a:pt x="942822" y="345440"/>
                  </a:lnTo>
                  <a:lnTo>
                    <a:pt x="943317" y="345440"/>
                  </a:lnTo>
                  <a:lnTo>
                    <a:pt x="943813" y="344170"/>
                  </a:lnTo>
                  <a:lnTo>
                    <a:pt x="944118" y="344170"/>
                  </a:lnTo>
                  <a:lnTo>
                    <a:pt x="944397" y="342900"/>
                  </a:lnTo>
                  <a:lnTo>
                    <a:pt x="946835" y="342900"/>
                  </a:lnTo>
                  <a:lnTo>
                    <a:pt x="947039" y="341630"/>
                  </a:lnTo>
                  <a:lnTo>
                    <a:pt x="947331" y="341630"/>
                  </a:lnTo>
                  <a:lnTo>
                    <a:pt x="948321" y="339090"/>
                  </a:lnTo>
                  <a:lnTo>
                    <a:pt x="950341" y="339090"/>
                  </a:lnTo>
                  <a:lnTo>
                    <a:pt x="950036" y="340360"/>
                  </a:lnTo>
                  <a:lnTo>
                    <a:pt x="951865" y="340360"/>
                  </a:lnTo>
                  <a:lnTo>
                    <a:pt x="952373" y="339090"/>
                  </a:lnTo>
                  <a:lnTo>
                    <a:pt x="952868" y="339090"/>
                  </a:lnTo>
                  <a:lnTo>
                    <a:pt x="953198" y="337820"/>
                  </a:lnTo>
                  <a:lnTo>
                    <a:pt x="955382" y="337820"/>
                  </a:lnTo>
                  <a:lnTo>
                    <a:pt x="955586" y="336550"/>
                  </a:lnTo>
                  <a:lnTo>
                    <a:pt x="955167" y="336550"/>
                  </a:lnTo>
                  <a:lnTo>
                    <a:pt x="955357" y="335280"/>
                  </a:lnTo>
                  <a:lnTo>
                    <a:pt x="957414" y="335280"/>
                  </a:lnTo>
                  <a:lnTo>
                    <a:pt x="956970" y="336550"/>
                  </a:lnTo>
                  <a:lnTo>
                    <a:pt x="956818" y="336550"/>
                  </a:lnTo>
                  <a:lnTo>
                    <a:pt x="956348" y="337820"/>
                  </a:lnTo>
                  <a:lnTo>
                    <a:pt x="957402" y="337820"/>
                  </a:lnTo>
                  <a:lnTo>
                    <a:pt x="959396" y="334010"/>
                  </a:lnTo>
                  <a:lnTo>
                    <a:pt x="959700" y="332740"/>
                  </a:lnTo>
                  <a:lnTo>
                    <a:pt x="961250" y="332740"/>
                  </a:lnTo>
                  <a:lnTo>
                    <a:pt x="961390" y="331470"/>
                  </a:lnTo>
                  <a:lnTo>
                    <a:pt x="962139" y="331470"/>
                  </a:lnTo>
                  <a:lnTo>
                    <a:pt x="962152" y="330200"/>
                  </a:lnTo>
                  <a:lnTo>
                    <a:pt x="963815" y="330200"/>
                  </a:lnTo>
                  <a:lnTo>
                    <a:pt x="964031" y="331470"/>
                  </a:lnTo>
                  <a:lnTo>
                    <a:pt x="964780" y="330200"/>
                  </a:lnTo>
                  <a:lnTo>
                    <a:pt x="965034" y="331470"/>
                  </a:lnTo>
                  <a:lnTo>
                    <a:pt x="965809" y="331470"/>
                  </a:lnTo>
                  <a:lnTo>
                    <a:pt x="965936" y="330200"/>
                  </a:lnTo>
                  <a:lnTo>
                    <a:pt x="967422" y="327660"/>
                  </a:lnTo>
                  <a:lnTo>
                    <a:pt x="969949" y="327660"/>
                  </a:lnTo>
                  <a:lnTo>
                    <a:pt x="970089" y="326390"/>
                  </a:lnTo>
                  <a:lnTo>
                    <a:pt x="970572" y="326390"/>
                  </a:lnTo>
                  <a:lnTo>
                    <a:pt x="970737" y="325120"/>
                  </a:lnTo>
                  <a:lnTo>
                    <a:pt x="972604" y="325120"/>
                  </a:lnTo>
                  <a:lnTo>
                    <a:pt x="972464" y="326390"/>
                  </a:lnTo>
                  <a:lnTo>
                    <a:pt x="974001" y="326390"/>
                  </a:lnTo>
                  <a:lnTo>
                    <a:pt x="974991" y="325120"/>
                  </a:lnTo>
                  <a:lnTo>
                    <a:pt x="975118" y="325120"/>
                  </a:lnTo>
                  <a:lnTo>
                    <a:pt x="975283" y="323850"/>
                  </a:lnTo>
                  <a:lnTo>
                    <a:pt x="976757" y="323850"/>
                  </a:lnTo>
                  <a:lnTo>
                    <a:pt x="977277" y="322580"/>
                  </a:lnTo>
                  <a:lnTo>
                    <a:pt x="977709" y="323850"/>
                  </a:lnTo>
                  <a:lnTo>
                    <a:pt x="978217" y="322580"/>
                  </a:lnTo>
                  <a:lnTo>
                    <a:pt x="979512" y="322580"/>
                  </a:lnTo>
                  <a:lnTo>
                    <a:pt x="979716" y="321310"/>
                  </a:lnTo>
                  <a:lnTo>
                    <a:pt x="980147" y="321310"/>
                  </a:lnTo>
                  <a:lnTo>
                    <a:pt x="980313" y="320040"/>
                  </a:lnTo>
                  <a:lnTo>
                    <a:pt x="981875" y="320040"/>
                  </a:lnTo>
                  <a:lnTo>
                    <a:pt x="982141" y="318770"/>
                  </a:lnTo>
                  <a:lnTo>
                    <a:pt x="983729" y="318770"/>
                  </a:lnTo>
                  <a:lnTo>
                    <a:pt x="983805" y="317500"/>
                  </a:lnTo>
                  <a:lnTo>
                    <a:pt x="985278" y="317500"/>
                  </a:lnTo>
                  <a:lnTo>
                    <a:pt x="985278" y="316230"/>
                  </a:lnTo>
                  <a:lnTo>
                    <a:pt x="986790" y="316230"/>
                  </a:lnTo>
                  <a:lnTo>
                    <a:pt x="987272" y="314960"/>
                  </a:lnTo>
                  <a:lnTo>
                    <a:pt x="987831" y="316230"/>
                  </a:lnTo>
                  <a:lnTo>
                    <a:pt x="988047" y="314960"/>
                  </a:lnTo>
                  <a:lnTo>
                    <a:pt x="988669" y="314960"/>
                  </a:lnTo>
                  <a:lnTo>
                    <a:pt x="988834" y="313690"/>
                  </a:lnTo>
                  <a:lnTo>
                    <a:pt x="990269" y="313690"/>
                  </a:lnTo>
                  <a:lnTo>
                    <a:pt x="990333" y="312420"/>
                  </a:lnTo>
                  <a:lnTo>
                    <a:pt x="992632" y="312420"/>
                  </a:lnTo>
                  <a:lnTo>
                    <a:pt x="991984" y="313690"/>
                  </a:lnTo>
                  <a:lnTo>
                    <a:pt x="994295" y="313690"/>
                  </a:lnTo>
                  <a:lnTo>
                    <a:pt x="994460" y="312420"/>
                  </a:lnTo>
                  <a:lnTo>
                    <a:pt x="994600" y="312420"/>
                  </a:lnTo>
                  <a:lnTo>
                    <a:pt x="995095" y="311150"/>
                  </a:lnTo>
                  <a:lnTo>
                    <a:pt x="997610" y="311150"/>
                  </a:lnTo>
                  <a:lnTo>
                    <a:pt x="997813" y="309880"/>
                  </a:lnTo>
                  <a:lnTo>
                    <a:pt x="998105" y="309880"/>
                  </a:lnTo>
                  <a:lnTo>
                    <a:pt x="998601" y="308610"/>
                  </a:lnTo>
                  <a:lnTo>
                    <a:pt x="999096" y="308610"/>
                  </a:lnTo>
                  <a:lnTo>
                    <a:pt x="999439" y="307340"/>
                  </a:lnTo>
                  <a:lnTo>
                    <a:pt x="1002855" y="307340"/>
                  </a:lnTo>
                  <a:lnTo>
                    <a:pt x="1002919" y="306070"/>
                  </a:lnTo>
                  <a:lnTo>
                    <a:pt x="1004341" y="306070"/>
                  </a:lnTo>
                  <a:lnTo>
                    <a:pt x="1004506" y="304800"/>
                  </a:lnTo>
                  <a:lnTo>
                    <a:pt x="1004633" y="304800"/>
                  </a:lnTo>
                  <a:lnTo>
                    <a:pt x="1005128" y="303530"/>
                  </a:lnTo>
                  <a:lnTo>
                    <a:pt x="1007770" y="303530"/>
                  </a:lnTo>
                  <a:lnTo>
                    <a:pt x="1008024" y="302260"/>
                  </a:lnTo>
                  <a:lnTo>
                    <a:pt x="1010373" y="302260"/>
                  </a:lnTo>
                  <a:lnTo>
                    <a:pt x="1010539" y="300990"/>
                  </a:lnTo>
                  <a:lnTo>
                    <a:pt x="1010958" y="300990"/>
                  </a:lnTo>
                  <a:lnTo>
                    <a:pt x="1011161" y="299720"/>
                  </a:lnTo>
                  <a:lnTo>
                    <a:pt x="1014691" y="299720"/>
                  </a:lnTo>
                  <a:lnTo>
                    <a:pt x="1016723" y="298450"/>
                  </a:lnTo>
                  <a:lnTo>
                    <a:pt x="1018209" y="295910"/>
                  </a:lnTo>
                  <a:lnTo>
                    <a:pt x="1019924" y="295910"/>
                  </a:lnTo>
                  <a:lnTo>
                    <a:pt x="1020038" y="294640"/>
                  </a:lnTo>
                  <a:lnTo>
                    <a:pt x="1020406" y="294640"/>
                  </a:lnTo>
                  <a:lnTo>
                    <a:pt x="1020572" y="293370"/>
                  </a:lnTo>
                  <a:lnTo>
                    <a:pt x="1021194" y="293370"/>
                  </a:lnTo>
                  <a:lnTo>
                    <a:pt x="1021384" y="292100"/>
                  </a:lnTo>
                  <a:lnTo>
                    <a:pt x="1021842" y="293027"/>
                  </a:lnTo>
                  <a:lnTo>
                    <a:pt x="1021702" y="293370"/>
                  </a:lnTo>
                  <a:lnTo>
                    <a:pt x="1022007" y="293370"/>
                  </a:lnTo>
                  <a:lnTo>
                    <a:pt x="1024102" y="293370"/>
                  </a:lnTo>
                  <a:lnTo>
                    <a:pt x="1024242" y="292100"/>
                  </a:lnTo>
                  <a:lnTo>
                    <a:pt x="1025220" y="290830"/>
                  </a:lnTo>
                  <a:lnTo>
                    <a:pt x="1025359" y="290830"/>
                  </a:lnTo>
                  <a:lnTo>
                    <a:pt x="1025525" y="289560"/>
                  </a:lnTo>
                  <a:lnTo>
                    <a:pt x="1028687" y="289560"/>
                  </a:lnTo>
                  <a:lnTo>
                    <a:pt x="1029208" y="288290"/>
                  </a:lnTo>
                  <a:lnTo>
                    <a:pt x="1029741" y="288290"/>
                  </a:lnTo>
                  <a:lnTo>
                    <a:pt x="1030224" y="287020"/>
                  </a:lnTo>
                  <a:lnTo>
                    <a:pt x="1031659" y="287020"/>
                  </a:lnTo>
                  <a:lnTo>
                    <a:pt x="1031875" y="288290"/>
                  </a:lnTo>
                  <a:lnTo>
                    <a:pt x="1032624" y="287020"/>
                  </a:lnTo>
                  <a:lnTo>
                    <a:pt x="1032891" y="288290"/>
                  </a:lnTo>
                  <a:lnTo>
                    <a:pt x="1033297" y="288290"/>
                  </a:lnTo>
                  <a:lnTo>
                    <a:pt x="1034770" y="285750"/>
                  </a:lnTo>
                  <a:lnTo>
                    <a:pt x="1035075" y="285750"/>
                  </a:lnTo>
                  <a:lnTo>
                    <a:pt x="1035316" y="284480"/>
                  </a:lnTo>
                  <a:lnTo>
                    <a:pt x="1036637" y="284480"/>
                  </a:lnTo>
                  <a:lnTo>
                    <a:pt x="1036955" y="283210"/>
                  </a:lnTo>
                  <a:lnTo>
                    <a:pt x="1037386" y="283210"/>
                  </a:lnTo>
                  <a:lnTo>
                    <a:pt x="1037551" y="281940"/>
                  </a:lnTo>
                  <a:lnTo>
                    <a:pt x="1039037" y="281940"/>
                  </a:lnTo>
                  <a:lnTo>
                    <a:pt x="1039558" y="280670"/>
                  </a:lnTo>
                  <a:lnTo>
                    <a:pt x="1040752" y="280670"/>
                  </a:lnTo>
                  <a:lnTo>
                    <a:pt x="1040892" y="279400"/>
                  </a:lnTo>
                  <a:lnTo>
                    <a:pt x="1043495" y="279400"/>
                  </a:lnTo>
                  <a:lnTo>
                    <a:pt x="1043533" y="278130"/>
                  </a:lnTo>
                  <a:lnTo>
                    <a:pt x="1045870" y="278130"/>
                  </a:lnTo>
                  <a:lnTo>
                    <a:pt x="1045260" y="279400"/>
                  </a:lnTo>
                  <a:lnTo>
                    <a:pt x="1047318" y="279400"/>
                  </a:lnTo>
                  <a:lnTo>
                    <a:pt x="1047877" y="278130"/>
                  </a:lnTo>
                  <a:lnTo>
                    <a:pt x="1048346" y="276860"/>
                  </a:lnTo>
                  <a:lnTo>
                    <a:pt x="1047864" y="276860"/>
                  </a:lnTo>
                  <a:lnTo>
                    <a:pt x="1047724" y="275590"/>
                  </a:lnTo>
                  <a:lnTo>
                    <a:pt x="1046759" y="276860"/>
                  </a:lnTo>
                  <a:lnTo>
                    <a:pt x="1046886" y="275590"/>
                  </a:lnTo>
                  <a:lnTo>
                    <a:pt x="1047254" y="275590"/>
                  </a:lnTo>
                  <a:lnTo>
                    <a:pt x="1047762" y="274320"/>
                  </a:lnTo>
                  <a:lnTo>
                    <a:pt x="1048981" y="274320"/>
                  </a:lnTo>
                  <a:lnTo>
                    <a:pt x="1049477" y="273050"/>
                  </a:lnTo>
                  <a:lnTo>
                    <a:pt x="1050594" y="273050"/>
                  </a:lnTo>
                  <a:lnTo>
                    <a:pt x="1050874" y="271780"/>
                  </a:lnTo>
                  <a:lnTo>
                    <a:pt x="1051560" y="271780"/>
                  </a:lnTo>
                  <a:lnTo>
                    <a:pt x="1052664" y="269240"/>
                  </a:lnTo>
                  <a:lnTo>
                    <a:pt x="1052791" y="269240"/>
                  </a:lnTo>
                  <a:lnTo>
                    <a:pt x="1052944" y="267970"/>
                  </a:lnTo>
                  <a:lnTo>
                    <a:pt x="1054430" y="267970"/>
                  </a:lnTo>
                  <a:lnTo>
                    <a:pt x="1054887" y="266700"/>
                  </a:lnTo>
                  <a:lnTo>
                    <a:pt x="1056563" y="266700"/>
                  </a:lnTo>
                  <a:lnTo>
                    <a:pt x="1056144" y="267970"/>
                  </a:lnTo>
                  <a:lnTo>
                    <a:pt x="1056894" y="267970"/>
                  </a:lnTo>
                  <a:lnTo>
                    <a:pt x="1056678" y="269240"/>
                  </a:lnTo>
                  <a:lnTo>
                    <a:pt x="1058595" y="269240"/>
                  </a:lnTo>
                  <a:lnTo>
                    <a:pt x="1058735" y="267970"/>
                  </a:lnTo>
                  <a:lnTo>
                    <a:pt x="1058329" y="267970"/>
                  </a:lnTo>
                  <a:lnTo>
                    <a:pt x="1058481" y="266700"/>
                  </a:lnTo>
                  <a:lnTo>
                    <a:pt x="1058672" y="266700"/>
                  </a:lnTo>
                  <a:lnTo>
                    <a:pt x="1059141" y="265430"/>
                  </a:lnTo>
                  <a:lnTo>
                    <a:pt x="1061034" y="265430"/>
                  </a:lnTo>
                  <a:lnTo>
                    <a:pt x="1060881" y="266700"/>
                  </a:lnTo>
                  <a:lnTo>
                    <a:pt x="1060691" y="266700"/>
                  </a:lnTo>
                  <a:lnTo>
                    <a:pt x="1060221" y="267970"/>
                  </a:lnTo>
                  <a:lnTo>
                    <a:pt x="1062253" y="266700"/>
                  </a:lnTo>
                  <a:lnTo>
                    <a:pt x="1063193" y="265430"/>
                  </a:lnTo>
                  <a:lnTo>
                    <a:pt x="1063536" y="265430"/>
                  </a:lnTo>
                  <a:lnTo>
                    <a:pt x="1063675" y="264160"/>
                  </a:lnTo>
                  <a:lnTo>
                    <a:pt x="1063104" y="264160"/>
                  </a:lnTo>
                  <a:lnTo>
                    <a:pt x="1063383" y="262890"/>
                  </a:lnTo>
                  <a:lnTo>
                    <a:pt x="1063840" y="262890"/>
                  </a:lnTo>
                  <a:lnTo>
                    <a:pt x="1064018" y="261620"/>
                  </a:lnTo>
                  <a:lnTo>
                    <a:pt x="1062342" y="261620"/>
                  </a:lnTo>
                  <a:lnTo>
                    <a:pt x="1062012" y="262890"/>
                  </a:lnTo>
                  <a:lnTo>
                    <a:pt x="1058545" y="262890"/>
                  </a:lnTo>
                  <a:lnTo>
                    <a:pt x="1058367" y="264160"/>
                  </a:lnTo>
                  <a:lnTo>
                    <a:pt x="1056817" y="264160"/>
                  </a:lnTo>
                  <a:lnTo>
                    <a:pt x="1056830" y="265430"/>
                  </a:lnTo>
                  <a:lnTo>
                    <a:pt x="1054354" y="265430"/>
                  </a:lnTo>
                  <a:lnTo>
                    <a:pt x="1054290" y="266700"/>
                  </a:lnTo>
                  <a:lnTo>
                    <a:pt x="1052982" y="266700"/>
                  </a:lnTo>
                  <a:lnTo>
                    <a:pt x="1053655" y="265430"/>
                  </a:lnTo>
                  <a:lnTo>
                    <a:pt x="1052664" y="265430"/>
                  </a:lnTo>
                  <a:lnTo>
                    <a:pt x="1052042" y="266700"/>
                  </a:lnTo>
                  <a:lnTo>
                    <a:pt x="1051610" y="267970"/>
                  </a:lnTo>
                  <a:lnTo>
                    <a:pt x="1051064" y="267970"/>
                  </a:lnTo>
                  <a:lnTo>
                    <a:pt x="1050607" y="269240"/>
                  </a:lnTo>
                  <a:lnTo>
                    <a:pt x="1051369" y="269240"/>
                  </a:lnTo>
                  <a:lnTo>
                    <a:pt x="1051102" y="270510"/>
                  </a:lnTo>
                  <a:lnTo>
                    <a:pt x="1049350" y="270510"/>
                  </a:lnTo>
                  <a:lnTo>
                    <a:pt x="1049007" y="271780"/>
                  </a:lnTo>
                  <a:lnTo>
                    <a:pt x="1048664" y="271780"/>
                  </a:lnTo>
                  <a:lnTo>
                    <a:pt x="1048550" y="270510"/>
                  </a:lnTo>
                  <a:lnTo>
                    <a:pt x="1047775" y="270510"/>
                  </a:lnTo>
                  <a:lnTo>
                    <a:pt x="1047661" y="271780"/>
                  </a:lnTo>
                  <a:lnTo>
                    <a:pt x="1046695" y="273050"/>
                  </a:lnTo>
                  <a:lnTo>
                    <a:pt x="1044968" y="273050"/>
                  </a:lnTo>
                  <a:lnTo>
                    <a:pt x="1045159" y="271780"/>
                  </a:lnTo>
                  <a:lnTo>
                    <a:pt x="1043622" y="271780"/>
                  </a:lnTo>
                  <a:lnTo>
                    <a:pt x="1042644" y="273050"/>
                  </a:lnTo>
                  <a:lnTo>
                    <a:pt x="1043724" y="273050"/>
                  </a:lnTo>
                  <a:lnTo>
                    <a:pt x="1043203" y="274320"/>
                  </a:lnTo>
                  <a:lnTo>
                    <a:pt x="1042873" y="274320"/>
                  </a:lnTo>
                  <a:lnTo>
                    <a:pt x="1042492" y="275590"/>
                  </a:lnTo>
                  <a:lnTo>
                    <a:pt x="1042123" y="275590"/>
                  </a:lnTo>
                  <a:lnTo>
                    <a:pt x="1041666" y="276860"/>
                  </a:lnTo>
                  <a:lnTo>
                    <a:pt x="1042187" y="276860"/>
                  </a:lnTo>
                  <a:lnTo>
                    <a:pt x="1042225" y="278130"/>
                  </a:lnTo>
                  <a:lnTo>
                    <a:pt x="1040091" y="278130"/>
                  </a:lnTo>
                  <a:lnTo>
                    <a:pt x="1040765" y="276860"/>
                  </a:lnTo>
                  <a:lnTo>
                    <a:pt x="1040091" y="276860"/>
                  </a:lnTo>
                  <a:lnTo>
                    <a:pt x="1040231" y="275590"/>
                  </a:lnTo>
                  <a:lnTo>
                    <a:pt x="1039152" y="275590"/>
                  </a:lnTo>
                  <a:lnTo>
                    <a:pt x="1039025" y="276860"/>
                  </a:lnTo>
                  <a:lnTo>
                    <a:pt x="1034630" y="276860"/>
                  </a:lnTo>
                  <a:lnTo>
                    <a:pt x="1034402" y="278130"/>
                  </a:lnTo>
                  <a:lnTo>
                    <a:pt x="1032929" y="278130"/>
                  </a:lnTo>
                  <a:lnTo>
                    <a:pt x="1032764" y="279400"/>
                  </a:lnTo>
                  <a:lnTo>
                    <a:pt x="1033348" y="279400"/>
                  </a:lnTo>
                  <a:lnTo>
                    <a:pt x="1033157" y="280670"/>
                  </a:lnTo>
                  <a:lnTo>
                    <a:pt x="1029411" y="280670"/>
                  </a:lnTo>
                  <a:lnTo>
                    <a:pt x="1029347" y="281940"/>
                  </a:lnTo>
                  <a:lnTo>
                    <a:pt x="1026096" y="281940"/>
                  </a:lnTo>
                  <a:lnTo>
                    <a:pt x="1025906" y="283210"/>
                  </a:lnTo>
                  <a:lnTo>
                    <a:pt x="1025309" y="283210"/>
                  </a:lnTo>
                  <a:lnTo>
                    <a:pt x="1025118" y="284480"/>
                  </a:lnTo>
                  <a:lnTo>
                    <a:pt x="1023620" y="284480"/>
                  </a:lnTo>
                  <a:lnTo>
                    <a:pt x="1022629" y="287020"/>
                  </a:lnTo>
                  <a:lnTo>
                    <a:pt x="1021753" y="287020"/>
                  </a:lnTo>
                  <a:lnTo>
                    <a:pt x="1021905" y="285750"/>
                  </a:lnTo>
                  <a:lnTo>
                    <a:pt x="1020584" y="285750"/>
                  </a:lnTo>
                  <a:lnTo>
                    <a:pt x="1019594" y="287020"/>
                  </a:lnTo>
                  <a:lnTo>
                    <a:pt x="1019302" y="287020"/>
                  </a:lnTo>
                  <a:lnTo>
                    <a:pt x="1019098" y="288290"/>
                  </a:lnTo>
                  <a:lnTo>
                    <a:pt x="1017803" y="288290"/>
                  </a:lnTo>
                  <a:lnTo>
                    <a:pt x="1017371" y="289560"/>
                  </a:lnTo>
                  <a:lnTo>
                    <a:pt x="1016787" y="288290"/>
                  </a:lnTo>
                  <a:lnTo>
                    <a:pt x="1016584" y="289560"/>
                  </a:lnTo>
                  <a:lnTo>
                    <a:pt x="1015961" y="289560"/>
                  </a:lnTo>
                  <a:lnTo>
                    <a:pt x="1015796" y="290830"/>
                  </a:lnTo>
                  <a:lnTo>
                    <a:pt x="1012367" y="290830"/>
                  </a:lnTo>
                  <a:lnTo>
                    <a:pt x="1012202" y="292100"/>
                  </a:lnTo>
                  <a:lnTo>
                    <a:pt x="1011567" y="292100"/>
                  </a:lnTo>
                  <a:lnTo>
                    <a:pt x="1011237" y="293370"/>
                  </a:lnTo>
                  <a:lnTo>
                    <a:pt x="1010513" y="293370"/>
                  </a:lnTo>
                  <a:lnTo>
                    <a:pt x="1011085" y="292100"/>
                  </a:lnTo>
                  <a:lnTo>
                    <a:pt x="1009688" y="292100"/>
                  </a:lnTo>
                  <a:lnTo>
                    <a:pt x="1009548" y="293370"/>
                  </a:lnTo>
                  <a:lnTo>
                    <a:pt x="1008557" y="294640"/>
                  </a:lnTo>
                  <a:lnTo>
                    <a:pt x="1008075" y="294640"/>
                  </a:lnTo>
                  <a:lnTo>
                    <a:pt x="1008011" y="293370"/>
                  </a:lnTo>
                  <a:lnTo>
                    <a:pt x="1007097" y="294640"/>
                  </a:lnTo>
                  <a:lnTo>
                    <a:pt x="1006983" y="293370"/>
                  </a:lnTo>
                  <a:lnTo>
                    <a:pt x="1006221" y="293370"/>
                  </a:lnTo>
                  <a:lnTo>
                    <a:pt x="1005763" y="294640"/>
                  </a:lnTo>
                  <a:lnTo>
                    <a:pt x="1005268" y="293370"/>
                  </a:lnTo>
                  <a:lnTo>
                    <a:pt x="1005001" y="294640"/>
                  </a:lnTo>
                  <a:lnTo>
                    <a:pt x="1004506" y="294640"/>
                  </a:lnTo>
                  <a:lnTo>
                    <a:pt x="1004481" y="295910"/>
                  </a:lnTo>
                  <a:lnTo>
                    <a:pt x="1001788" y="295910"/>
                  </a:lnTo>
                  <a:lnTo>
                    <a:pt x="1001623" y="297180"/>
                  </a:lnTo>
                  <a:lnTo>
                    <a:pt x="1001496" y="297180"/>
                  </a:lnTo>
                  <a:lnTo>
                    <a:pt x="999515" y="300990"/>
                  </a:lnTo>
                  <a:lnTo>
                    <a:pt x="999248" y="299720"/>
                  </a:lnTo>
                  <a:lnTo>
                    <a:pt x="998740" y="300990"/>
                  </a:lnTo>
                  <a:lnTo>
                    <a:pt x="997394" y="300990"/>
                  </a:lnTo>
                  <a:lnTo>
                    <a:pt x="998016" y="299720"/>
                  </a:lnTo>
                  <a:lnTo>
                    <a:pt x="998562" y="298450"/>
                  </a:lnTo>
                  <a:lnTo>
                    <a:pt x="997331" y="298450"/>
                  </a:lnTo>
                  <a:lnTo>
                    <a:pt x="997115" y="299720"/>
                  </a:lnTo>
                  <a:lnTo>
                    <a:pt x="995756" y="299720"/>
                  </a:lnTo>
                  <a:lnTo>
                    <a:pt x="995591" y="300990"/>
                  </a:lnTo>
                  <a:lnTo>
                    <a:pt x="994968" y="300990"/>
                  </a:lnTo>
                  <a:lnTo>
                    <a:pt x="994752" y="302260"/>
                  </a:lnTo>
                  <a:lnTo>
                    <a:pt x="994156" y="300990"/>
                  </a:lnTo>
                  <a:lnTo>
                    <a:pt x="993686" y="302260"/>
                  </a:lnTo>
                  <a:lnTo>
                    <a:pt x="992200" y="302260"/>
                  </a:lnTo>
                  <a:lnTo>
                    <a:pt x="992187" y="303530"/>
                  </a:lnTo>
                  <a:lnTo>
                    <a:pt x="990587" y="303530"/>
                  </a:lnTo>
                  <a:lnTo>
                    <a:pt x="990307" y="304800"/>
                  </a:lnTo>
                  <a:lnTo>
                    <a:pt x="989609" y="304800"/>
                  </a:lnTo>
                  <a:lnTo>
                    <a:pt x="989279" y="306070"/>
                  </a:lnTo>
                  <a:lnTo>
                    <a:pt x="987425" y="306070"/>
                  </a:lnTo>
                  <a:lnTo>
                    <a:pt x="985443" y="309880"/>
                  </a:lnTo>
                  <a:lnTo>
                    <a:pt x="984402" y="309880"/>
                  </a:lnTo>
                  <a:lnTo>
                    <a:pt x="984999" y="308610"/>
                  </a:lnTo>
                  <a:lnTo>
                    <a:pt x="983056" y="308610"/>
                  </a:lnTo>
                  <a:lnTo>
                    <a:pt x="982776" y="309880"/>
                  </a:lnTo>
                  <a:lnTo>
                    <a:pt x="981176" y="309880"/>
                  </a:lnTo>
                  <a:lnTo>
                    <a:pt x="981113" y="311150"/>
                  </a:lnTo>
                  <a:lnTo>
                    <a:pt x="977709" y="311150"/>
                  </a:lnTo>
                  <a:lnTo>
                    <a:pt x="977531" y="312420"/>
                  </a:lnTo>
                  <a:lnTo>
                    <a:pt x="975995" y="312420"/>
                  </a:lnTo>
                  <a:lnTo>
                    <a:pt x="975855" y="313690"/>
                  </a:lnTo>
                  <a:lnTo>
                    <a:pt x="975360" y="313690"/>
                  </a:lnTo>
                  <a:lnTo>
                    <a:pt x="975233" y="314960"/>
                  </a:lnTo>
                  <a:lnTo>
                    <a:pt x="972693" y="314960"/>
                  </a:lnTo>
                  <a:lnTo>
                    <a:pt x="972502" y="316230"/>
                  </a:lnTo>
                  <a:lnTo>
                    <a:pt x="970965" y="316230"/>
                  </a:lnTo>
                  <a:lnTo>
                    <a:pt x="970699" y="317500"/>
                  </a:lnTo>
                  <a:lnTo>
                    <a:pt x="969327" y="317500"/>
                  </a:lnTo>
                  <a:lnTo>
                    <a:pt x="969137" y="318770"/>
                  </a:lnTo>
                  <a:lnTo>
                    <a:pt x="968540" y="318770"/>
                  </a:lnTo>
                  <a:lnTo>
                    <a:pt x="968336" y="320040"/>
                  </a:lnTo>
                  <a:lnTo>
                    <a:pt x="967041" y="320040"/>
                  </a:lnTo>
                  <a:lnTo>
                    <a:pt x="966597" y="321310"/>
                  </a:lnTo>
                  <a:lnTo>
                    <a:pt x="966025" y="320040"/>
                  </a:lnTo>
                  <a:lnTo>
                    <a:pt x="965822" y="321310"/>
                  </a:lnTo>
                  <a:lnTo>
                    <a:pt x="965187" y="321310"/>
                  </a:lnTo>
                  <a:lnTo>
                    <a:pt x="965022" y="322580"/>
                  </a:lnTo>
                  <a:lnTo>
                    <a:pt x="964171" y="322580"/>
                  </a:lnTo>
                  <a:lnTo>
                    <a:pt x="964311" y="321310"/>
                  </a:lnTo>
                  <a:lnTo>
                    <a:pt x="963091" y="321310"/>
                  </a:lnTo>
                  <a:lnTo>
                    <a:pt x="963002" y="322580"/>
                  </a:lnTo>
                  <a:lnTo>
                    <a:pt x="961517" y="322580"/>
                  </a:lnTo>
                  <a:lnTo>
                    <a:pt x="961542" y="323850"/>
                  </a:lnTo>
                  <a:lnTo>
                    <a:pt x="960031" y="323850"/>
                  </a:lnTo>
                  <a:lnTo>
                    <a:pt x="959573" y="325120"/>
                  </a:lnTo>
                  <a:lnTo>
                    <a:pt x="959002" y="323850"/>
                  </a:lnTo>
                  <a:lnTo>
                    <a:pt x="958773" y="325120"/>
                  </a:lnTo>
                  <a:lnTo>
                    <a:pt x="958405" y="325120"/>
                  </a:lnTo>
                  <a:lnTo>
                    <a:pt x="958138" y="326390"/>
                  </a:lnTo>
                  <a:lnTo>
                    <a:pt x="956551" y="326390"/>
                  </a:lnTo>
                  <a:lnTo>
                    <a:pt x="956475" y="327660"/>
                  </a:lnTo>
                  <a:lnTo>
                    <a:pt x="955255" y="327660"/>
                  </a:lnTo>
                  <a:lnTo>
                    <a:pt x="955763" y="326390"/>
                  </a:lnTo>
                  <a:lnTo>
                    <a:pt x="955294" y="326390"/>
                  </a:lnTo>
                  <a:lnTo>
                    <a:pt x="955230" y="325120"/>
                  </a:lnTo>
                  <a:lnTo>
                    <a:pt x="954557" y="325120"/>
                  </a:lnTo>
                  <a:lnTo>
                    <a:pt x="954227" y="326390"/>
                  </a:lnTo>
                  <a:lnTo>
                    <a:pt x="952525" y="326390"/>
                  </a:lnTo>
                  <a:lnTo>
                    <a:pt x="952347" y="327660"/>
                  </a:lnTo>
                  <a:lnTo>
                    <a:pt x="952766" y="327660"/>
                  </a:lnTo>
                  <a:lnTo>
                    <a:pt x="952741" y="328930"/>
                  </a:lnTo>
                  <a:lnTo>
                    <a:pt x="952246" y="328930"/>
                  </a:lnTo>
                  <a:lnTo>
                    <a:pt x="951242" y="331470"/>
                  </a:lnTo>
                  <a:lnTo>
                    <a:pt x="948131" y="331470"/>
                  </a:lnTo>
                  <a:lnTo>
                    <a:pt x="948740" y="330200"/>
                  </a:lnTo>
                  <a:lnTo>
                    <a:pt x="946683" y="330200"/>
                  </a:lnTo>
                  <a:lnTo>
                    <a:pt x="945197" y="332740"/>
                  </a:lnTo>
                  <a:lnTo>
                    <a:pt x="945070" y="334010"/>
                  </a:lnTo>
                  <a:lnTo>
                    <a:pt x="942517" y="334010"/>
                  </a:lnTo>
                  <a:lnTo>
                    <a:pt x="942340" y="335280"/>
                  </a:lnTo>
                  <a:lnTo>
                    <a:pt x="939901" y="335280"/>
                  </a:lnTo>
                  <a:lnTo>
                    <a:pt x="939914" y="336550"/>
                  </a:lnTo>
                  <a:lnTo>
                    <a:pt x="939165" y="336550"/>
                  </a:lnTo>
                  <a:lnTo>
                    <a:pt x="939025" y="337820"/>
                  </a:lnTo>
                  <a:lnTo>
                    <a:pt x="938669" y="337820"/>
                  </a:lnTo>
                  <a:lnTo>
                    <a:pt x="938174" y="339090"/>
                  </a:lnTo>
                  <a:lnTo>
                    <a:pt x="937107" y="339090"/>
                  </a:lnTo>
                  <a:lnTo>
                    <a:pt x="937755" y="337820"/>
                  </a:lnTo>
                  <a:lnTo>
                    <a:pt x="935558" y="337820"/>
                  </a:lnTo>
                  <a:lnTo>
                    <a:pt x="935228" y="339090"/>
                  </a:lnTo>
                  <a:lnTo>
                    <a:pt x="932891" y="339090"/>
                  </a:lnTo>
                  <a:lnTo>
                    <a:pt x="932827" y="340360"/>
                  </a:lnTo>
                  <a:lnTo>
                    <a:pt x="931240" y="340360"/>
                  </a:lnTo>
                  <a:lnTo>
                    <a:pt x="931100" y="341630"/>
                  </a:lnTo>
                  <a:lnTo>
                    <a:pt x="931481" y="341630"/>
                  </a:lnTo>
                  <a:lnTo>
                    <a:pt x="931316" y="342900"/>
                  </a:lnTo>
                  <a:lnTo>
                    <a:pt x="926871" y="342900"/>
                  </a:lnTo>
                  <a:lnTo>
                    <a:pt x="926706" y="344170"/>
                  </a:lnTo>
                  <a:lnTo>
                    <a:pt x="926579" y="344170"/>
                  </a:lnTo>
                  <a:lnTo>
                    <a:pt x="926084" y="345440"/>
                  </a:lnTo>
                  <a:lnTo>
                    <a:pt x="927100" y="344170"/>
                  </a:lnTo>
                  <a:lnTo>
                    <a:pt x="928154" y="344170"/>
                  </a:lnTo>
                  <a:lnTo>
                    <a:pt x="927620" y="345440"/>
                  </a:lnTo>
                  <a:lnTo>
                    <a:pt x="927125" y="346710"/>
                  </a:lnTo>
                  <a:lnTo>
                    <a:pt x="925830" y="346710"/>
                  </a:lnTo>
                  <a:lnTo>
                    <a:pt x="925614" y="347980"/>
                  </a:lnTo>
                  <a:lnTo>
                    <a:pt x="924534" y="347980"/>
                  </a:lnTo>
                  <a:lnTo>
                    <a:pt x="925131" y="346710"/>
                  </a:lnTo>
                  <a:lnTo>
                    <a:pt x="923988" y="346710"/>
                  </a:lnTo>
                  <a:lnTo>
                    <a:pt x="924636" y="345440"/>
                  </a:lnTo>
                  <a:lnTo>
                    <a:pt x="922553" y="345440"/>
                  </a:lnTo>
                  <a:lnTo>
                    <a:pt x="922058" y="346710"/>
                  </a:lnTo>
                  <a:lnTo>
                    <a:pt x="921867" y="346710"/>
                  </a:lnTo>
                  <a:lnTo>
                    <a:pt x="921702" y="347980"/>
                  </a:lnTo>
                  <a:lnTo>
                    <a:pt x="920203" y="347980"/>
                  </a:lnTo>
                  <a:lnTo>
                    <a:pt x="920064" y="349250"/>
                  </a:lnTo>
                  <a:lnTo>
                    <a:pt x="919530" y="350520"/>
                  </a:lnTo>
                  <a:lnTo>
                    <a:pt x="918552" y="349250"/>
                  </a:lnTo>
                  <a:lnTo>
                    <a:pt x="916800" y="349250"/>
                  </a:lnTo>
                  <a:lnTo>
                    <a:pt x="916343" y="350520"/>
                  </a:lnTo>
                  <a:lnTo>
                    <a:pt x="915720" y="349250"/>
                  </a:lnTo>
                  <a:lnTo>
                    <a:pt x="915339" y="350520"/>
                  </a:lnTo>
                  <a:lnTo>
                    <a:pt x="915885" y="350520"/>
                  </a:lnTo>
                  <a:lnTo>
                    <a:pt x="915543" y="351790"/>
                  </a:lnTo>
                  <a:lnTo>
                    <a:pt x="914336" y="351790"/>
                  </a:lnTo>
                  <a:lnTo>
                    <a:pt x="914031" y="353060"/>
                  </a:lnTo>
                  <a:lnTo>
                    <a:pt x="913041" y="354330"/>
                  </a:lnTo>
                  <a:lnTo>
                    <a:pt x="911821" y="354330"/>
                  </a:lnTo>
                  <a:lnTo>
                    <a:pt x="911745" y="355600"/>
                  </a:lnTo>
                  <a:lnTo>
                    <a:pt x="909459" y="355600"/>
                  </a:lnTo>
                  <a:lnTo>
                    <a:pt x="910107" y="354330"/>
                  </a:lnTo>
                  <a:lnTo>
                    <a:pt x="907973" y="354330"/>
                  </a:lnTo>
                  <a:lnTo>
                    <a:pt x="906487" y="356870"/>
                  </a:lnTo>
                  <a:lnTo>
                    <a:pt x="906360" y="358140"/>
                  </a:lnTo>
                  <a:lnTo>
                    <a:pt x="904824" y="358140"/>
                  </a:lnTo>
                  <a:lnTo>
                    <a:pt x="904646" y="359410"/>
                  </a:lnTo>
                  <a:lnTo>
                    <a:pt x="902106" y="359410"/>
                  </a:lnTo>
                  <a:lnTo>
                    <a:pt x="901979" y="360680"/>
                  </a:lnTo>
                  <a:lnTo>
                    <a:pt x="901484" y="360680"/>
                  </a:lnTo>
                  <a:lnTo>
                    <a:pt x="901357" y="361950"/>
                  </a:lnTo>
                  <a:lnTo>
                    <a:pt x="898779" y="361950"/>
                  </a:lnTo>
                  <a:lnTo>
                    <a:pt x="898613" y="363220"/>
                  </a:lnTo>
                  <a:lnTo>
                    <a:pt x="898169" y="363220"/>
                  </a:lnTo>
                  <a:lnTo>
                    <a:pt x="897978" y="364490"/>
                  </a:lnTo>
                  <a:lnTo>
                    <a:pt x="897737" y="364490"/>
                  </a:lnTo>
                  <a:lnTo>
                    <a:pt x="897216" y="363220"/>
                  </a:lnTo>
                  <a:lnTo>
                    <a:pt x="896645" y="364490"/>
                  </a:lnTo>
                  <a:lnTo>
                    <a:pt x="894511" y="364490"/>
                  </a:lnTo>
                  <a:lnTo>
                    <a:pt x="894003" y="365760"/>
                  </a:lnTo>
                  <a:lnTo>
                    <a:pt x="893813" y="365760"/>
                  </a:lnTo>
                  <a:lnTo>
                    <a:pt x="893648" y="367030"/>
                  </a:lnTo>
                  <a:lnTo>
                    <a:pt x="892822" y="367030"/>
                  </a:lnTo>
                  <a:lnTo>
                    <a:pt x="892035" y="368300"/>
                  </a:lnTo>
                  <a:lnTo>
                    <a:pt x="891895" y="367030"/>
                  </a:lnTo>
                  <a:lnTo>
                    <a:pt x="889292" y="367030"/>
                  </a:lnTo>
                  <a:lnTo>
                    <a:pt x="889038" y="368300"/>
                  </a:lnTo>
                  <a:lnTo>
                    <a:pt x="887539" y="368300"/>
                  </a:lnTo>
                  <a:lnTo>
                    <a:pt x="887272" y="369570"/>
                  </a:lnTo>
                  <a:lnTo>
                    <a:pt x="883881" y="369570"/>
                  </a:lnTo>
                  <a:lnTo>
                    <a:pt x="883678" y="370840"/>
                  </a:lnTo>
                  <a:lnTo>
                    <a:pt x="883386" y="370840"/>
                  </a:lnTo>
                  <a:lnTo>
                    <a:pt x="882891" y="372110"/>
                  </a:lnTo>
                  <a:lnTo>
                    <a:pt x="882586" y="372110"/>
                  </a:lnTo>
                  <a:lnTo>
                    <a:pt x="882332" y="373380"/>
                  </a:lnTo>
                  <a:lnTo>
                    <a:pt x="881507" y="372110"/>
                  </a:lnTo>
                  <a:lnTo>
                    <a:pt x="881380" y="373380"/>
                  </a:lnTo>
                  <a:lnTo>
                    <a:pt x="880770" y="373380"/>
                  </a:lnTo>
                  <a:lnTo>
                    <a:pt x="880605" y="374650"/>
                  </a:lnTo>
                  <a:lnTo>
                    <a:pt x="879233" y="374650"/>
                  </a:lnTo>
                  <a:lnTo>
                    <a:pt x="879055" y="375920"/>
                  </a:lnTo>
                  <a:lnTo>
                    <a:pt x="876566" y="375920"/>
                  </a:lnTo>
                  <a:lnTo>
                    <a:pt x="876134" y="377190"/>
                  </a:lnTo>
                  <a:lnTo>
                    <a:pt x="875639" y="375920"/>
                  </a:lnTo>
                  <a:lnTo>
                    <a:pt x="875106" y="377190"/>
                  </a:lnTo>
                  <a:lnTo>
                    <a:pt x="874877" y="377190"/>
                  </a:lnTo>
                  <a:lnTo>
                    <a:pt x="874737" y="378460"/>
                  </a:lnTo>
                  <a:lnTo>
                    <a:pt x="874090" y="378460"/>
                  </a:lnTo>
                  <a:lnTo>
                    <a:pt x="873899" y="379730"/>
                  </a:lnTo>
                  <a:lnTo>
                    <a:pt x="872604" y="379730"/>
                  </a:lnTo>
                  <a:lnTo>
                    <a:pt x="872121" y="381000"/>
                  </a:lnTo>
                  <a:lnTo>
                    <a:pt x="871651" y="379730"/>
                  </a:lnTo>
                  <a:lnTo>
                    <a:pt x="871042" y="381000"/>
                  </a:lnTo>
                  <a:lnTo>
                    <a:pt x="866838" y="381000"/>
                  </a:lnTo>
                  <a:lnTo>
                    <a:pt x="866698" y="382270"/>
                  </a:lnTo>
                  <a:lnTo>
                    <a:pt x="865822" y="382270"/>
                  </a:lnTo>
                  <a:lnTo>
                    <a:pt x="865733" y="381000"/>
                  </a:lnTo>
                  <a:lnTo>
                    <a:pt x="864946" y="382270"/>
                  </a:lnTo>
                  <a:lnTo>
                    <a:pt x="864311" y="382270"/>
                  </a:lnTo>
                  <a:lnTo>
                    <a:pt x="864184" y="383540"/>
                  </a:lnTo>
                  <a:lnTo>
                    <a:pt x="863460" y="383540"/>
                  </a:lnTo>
                  <a:lnTo>
                    <a:pt x="863333" y="384810"/>
                  </a:lnTo>
                  <a:lnTo>
                    <a:pt x="863854" y="384810"/>
                  </a:lnTo>
                  <a:lnTo>
                    <a:pt x="863714" y="386080"/>
                  </a:lnTo>
                  <a:lnTo>
                    <a:pt x="863358" y="386080"/>
                  </a:lnTo>
                  <a:lnTo>
                    <a:pt x="862876" y="387350"/>
                  </a:lnTo>
                  <a:lnTo>
                    <a:pt x="861860" y="387350"/>
                  </a:lnTo>
                  <a:lnTo>
                    <a:pt x="861987" y="386080"/>
                  </a:lnTo>
                  <a:lnTo>
                    <a:pt x="862711" y="386080"/>
                  </a:lnTo>
                  <a:lnTo>
                    <a:pt x="862838" y="384810"/>
                  </a:lnTo>
                  <a:lnTo>
                    <a:pt x="861314" y="384810"/>
                  </a:lnTo>
                  <a:lnTo>
                    <a:pt x="860323" y="386080"/>
                  </a:lnTo>
                  <a:lnTo>
                    <a:pt x="860196" y="386080"/>
                  </a:lnTo>
                  <a:lnTo>
                    <a:pt x="860031" y="387350"/>
                  </a:lnTo>
                  <a:lnTo>
                    <a:pt x="858608" y="387350"/>
                  </a:lnTo>
                  <a:lnTo>
                    <a:pt x="858545" y="388620"/>
                  </a:lnTo>
                  <a:lnTo>
                    <a:pt x="857250" y="388620"/>
                  </a:lnTo>
                  <a:lnTo>
                    <a:pt x="857846" y="387350"/>
                  </a:lnTo>
                  <a:lnTo>
                    <a:pt x="856602" y="387350"/>
                  </a:lnTo>
                  <a:lnTo>
                    <a:pt x="856437" y="388620"/>
                  </a:lnTo>
                  <a:lnTo>
                    <a:pt x="856310" y="388620"/>
                  </a:lnTo>
                  <a:lnTo>
                    <a:pt x="854837" y="391160"/>
                  </a:lnTo>
                  <a:lnTo>
                    <a:pt x="852754" y="391160"/>
                  </a:lnTo>
                  <a:lnTo>
                    <a:pt x="853401" y="389890"/>
                  </a:lnTo>
                  <a:lnTo>
                    <a:pt x="851281" y="389890"/>
                  </a:lnTo>
                  <a:lnTo>
                    <a:pt x="851090" y="391160"/>
                  </a:lnTo>
                  <a:lnTo>
                    <a:pt x="850785" y="391160"/>
                  </a:lnTo>
                  <a:lnTo>
                    <a:pt x="850303" y="392430"/>
                  </a:lnTo>
                  <a:lnTo>
                    <a:pt x="850011" y="392430"/>
                  </a:lnTo>
                  <a:lnTo>
                    <a:pt x="849807" y="393700"/>
                  </a:lnTo>
                  <a:lnTo>
                    <a:pt x="847051" y="393700"/>
                  </a:lnTo>
                  <a:lnTo>
                    <a:pt x="847051" y="394970"/>
                  </a:lnTo>
                  <a:lnTo>
                    <a:pt x="845540" y="394970"/>
                  </a:lnTo>
                  <a:lnTo>
                    <a:pt x="845553" y="396240"/>
                  </a:lnTo>
                  <a:lnTo>
                    <a:pt x="843927" y="396240"/>
                  </a:lnTo>
                  <a:lnTo>
                    <a:pt x="843800" y="397510"/>
                  </a:lnTo>
                  <a:lnTo>
                    <a:pt x="843305" y="397510"/>
                  </a:lnTo>
                  <a:lnTo>
                    <a:pt x="843178" y="398780"/>
                  </a:lnTo>
                  <a:lnTo>
                    <a:pt x="841590" y="398780"/>
                  </a:lnTo>
                  <a:lnTo>
                    <a:pt x="841527" y="400050"/>
                  </a:lnTo>
                  <a:lnTo>
                    <a:pt x="840308" y="400050"/>
                  </a:lnTo>
                  <a:lnTo>
                    <a:pt x="840790" y="398780"/>
                  </a:lnTo>
                  <a:lnTo>
                    <a:pt x="841146" y="398780"/>
                  </a:lnTo>
                  <a:lnTo>
                    <a:pt x="841286" y="397510"/>
                  </a:lnTo>
                  <a:lnTo>
                    <a:pt x="840270" y="397510"/>
                  </a:lnTo>
                  <a:lnTo>
                    <a:pt x="839978" y="398780"/>
                  </a:lnTo>
                  <a:lnTo>
                    <a:pt x="839546" y="397510"/>
                  </a:lnTo>
                  <a:lnTo>
                    <a:pt x="839254" y="398780"/>
                  </a:lnTo>
                  <a:lnTo>
                    <a:pt x="838644" y="398780"/>
                  </a:lnTo>
                  <a:lnTo>
                    <a:pt x="838479" y="400050"/>
                  </a:lnTo>
                  <a:lnTo>
                    <a:pt x="837057" y="400050"/>
                  </a:lnTo>
                  <a:lnTo>
                    <a:pt x="836993" y="401320"/>
                  </a:lnTo>
                  <a:lnTo>
                    <a:pt x="835494" y="401320"/>
                  </a:lnTo>
                  <a:lnTo>
                    <a:pt x="835025" y="402590"/>
                  </a:lnTo>
                  <a:lnTo>
                    <a:pt x="834529" y="401320"/>
                  </a:lnTo>
                  <a:lnTo>
                    <a:pt x="833996" y="402590"/>
                  </a:lnTo>
                  <a:lnTo>
                    <a:pt x="833501" y="401320"/>
                  </a:lnTo>
                  <a:lnTo>
                    <a:pt x="833056" y="402590"/>
                  </a:lnTo>
                  <a:lnTo>
                    <a:pt x="833780" y="402590"/>
                  </a:lnTo>
                  <a:lnTo>
                    <a:pt x="832802" y="405130"/>
                  </a:lnTo>
                  <a:lnTo>
                    <a:pt x="830681" y="405130"/>
                  </a:lnTo>
                  <a:lnTo>
                    <a:pt x="831316" y="403860"/>
                  </a:lnTo>
                  <a:lnTo>
                    <a:pt x="830059" y="403860"/>
                  </a:lnTo>
                  <a:lnTo>
                    <a:pt x="829894" y="405130"/>
                  </a:lnTo>
                  <a:lnTo>
                    <a:pt x="829767" y="405130"/>
                  </a:lnTo>
                  <a:lnTo>
                    <a:pt x="828294" y="407670"/>
                  </a:lnTo>
                  <a:lnTo>
                    <a:pt x="828001" y="407670"/>
                  </a:lnTo>
                  <a:lnTo>
                    <a:pt x="827722" y="408940"/>
                  </a:lnTo>
                  <a:lnTo>
                    <a:pt x="826541" y="408940"/>
                  </a:lnTo>
                  <a:lnTo>
                    <a:pt x="826071" y="410210"/>
                  </a:lnTo>
                  <a:lnTo>
                    <a:pt x="820762" y="410210"/>
                  </a:lnTo>
                  <a:lnTo>
                    <a:pt x="820572" y="411480"/>
                  </a:lnTo>
                  <a:lnTo>
                    <a:pt x="820140" y="411480"/>
                  </a:lnTo>
                  <a:lnTo>
                    <a:pt x="819975" y="412750"/>
                  </a:lnTo>
                  <a:lnTo>
                    <a:pt x="818413" y="412750"/>
                  </a:lnTo>
                  <a:lnTo>
                    <a:pt x="818159" y="414020"/>
                  </a:lnTo>
                  <a:lnTo>
                    <a:pt x="814768" y="414020"/>
                  </a:lnTo>
                  <a:lnTo>
                    <a:pt x="814565" y="415290"/>
                  </a:lnTo>
                  <a:lnTo>
                    <a:pt x="814273" y="415290"/>
                  </a:lnTo>
                  <a:lnTo>
                    <a:pt x="814260" y="416560"/>
                  </a:lnTo>
                  <a:lnTo>
                    <a:pt x="811606" y="416560"/>
                  </a:lnTo>
                  <a:lnTo>
                    <a:pt x="811441" y="417830"/>
                  </a:lnTo>
                  <a:lnTo>
                    <a:pt x="810006" y="417830"/>
                  </a:lnTo>
                  <a:lnTo>
                    <a:pt x="809612" y="419100"/>
                  </a:lnTo>
                  <a:lnTo>
                    <a:pt x="808977" y="417830"/>
                  </a:lnTo>
                  <a:lnTo>
                    <a:pt x="808774" y="419100"/>
                  </a:lnTo>
                  <a:lnTo>
                    <a:pt x="808418" y="419100"/>
                  </a:lnTo>
                  <a:lnTo>
                    <a:pt x="808151" y="420370"/>
                  </a:lnTo>
                  <a:lnTo>
                    <a:pt x="806564" y="420370"/>
                  </a:lnTo>
                  <a:lnTo>
                    <a:pt x="806513" y="421640"/>
                  </a:lnTo>
                  <a:lnTo>
                    <a:pt x="804799" y="421640"/>
                  </a:lnTo>
                  <a:lnTo>
                    <a:pt x="804468" y="422910"/>
                  </a:lnTo>
                  <a:lnTo>
                    <a:pt x="803783" y="422910"/>
                  </a:lnTo>
                  <a:lnTo>
                    <a:pt x="802805" y="421640"/>
                  </a:lnTo>
                  <a:lnTo>
                    <a:pt x="802309" y="421640"/>
                  </a:lnTo>
                  <a:lnTo>
                    <a:pt x="802297" y="422910"/>
                  </a:lnTo>
                  <a:lnTo>
                    <a:pt x="802170" y="424180"/>
                  </a:lnTo>
                  <a:lnTo>
                    <a:pt x="800582" y="424180"/>
                  </a:lnTo>
                  <a:lnTo>
                    <a:pt x="800519" y="425450"/>
                  </a:lnTo>
                  <a:lnTo>
                    <a:pt x="798169" y="425450"/>
                  </a:lnTo>
                  <a:lnTo>
                    <a:pt x="798842" y="424180"/>
                  </a:lnTo>
                  <a:lnTo>
                    <a:pt x="796747" y="424180"/>
                  </a:lnTo>
                  <a:lnTo>
                    <a:pt x="796556" y="425450"/>
                  </a:lnTo>
                  <a:lnTo>
                    <a:pt x="797356" y="425450"/>
                  </a:lnTo>
                  <a:lnTo>
                    <a:pt x="796696" y="426720"/>
                  </a:lnTo>
                  <a:lnTo>
                    <a:pt x="795286" y="426720"/>
                  </a:lnTo>
                  <a:lnTo>
                    <a:pt x="795058" y="427990"/>
                  </a:lnTo>
                  <a:lnTo>
                    <a:pt x="795693" y="427990"/>
                  </a:lnTo>
                  <a:lnTo>
                    <a:pt x="795528" y="429260"/>
                  </a:lnTo>
                  <a:lnTo>
                    <a:pt x="794067" y="429260"/>
                  </a:lnTo>
                  <a:lnTo>
                    <a:pt x="793610" y="430530"/>
                  </a:lnTo>
                  <a:lnTo>
                    <a:pt x="791806" y="430530"/>
                  </a:lnTo>
                  <a:lnTo>
                    <a:pt x="791946" y="429260"/>
                  </a:lnTo>
                  <a:lnTo>
                    <a:pt x="792302" y="429260"/>
                  </a:lnTo>
                  <a:lnTo>
                    <a:pt x="792784" y="427990"/>
                  </a:lnTo>
                  <a:lnTo>
                    <a:pt x="790765" y="427990"/>
                  </a:lnTo>
                  <a:lnTo>
                    <a:pt x="788822" y="431800"/>
                  </a:lnTo>
                  <a:lnTo>
                    <a:pt x="788695" y="433070"/>
                  </a:lnTo>
                  <a:lnTo>
                    <a:pt x="786168" y="433070"/>
                  </a:lnTo>
                  <a:lnTo>
                    <a:pt x="785990" y="434340"/>
                  </a:lnTo>
                  <a:lnTo>
                    <a:pt x="784466" y="434340"/>
                  </a:lnTo>
                  <a:lnTo>
                    <a:pt x="784212" y="435610"/>
                  </a:lnTo>
                  <a:lnTo>
                    <a:pt x="781837" y="435610"/>
                  </a:lnTo>
                  <a:lnTo>
                    <a:pt x="781570" y="436880"/>
                  </a:lnTo>
                  <a:lnTo>
                    <a:pt x="780084" y="436880"/>
                  </a:lnTo>
                  <a:lnTo>
                    <a:pt x="780072" y="438150"/>
                  </a:lnTo>
                  <a:lnTo>
                    <a:pt x="779614" y="438150"/>
                  </a:lnTo>
                  <a:lnTo>
                    <a:pt x="779119" y="439420"/>
                  </a:lnTo>
                  <a:lnTo>
                    <a:pt x="778129" y="439420"/>
                  </a:lnTo>
                  <a:lnTo>
                    <a:pt x="777621" y="440690"/>
                  </a:lnTo>
                  <a:lnTo>
                    <a:pt x="777125" y="439420"/>
                  </a:lnTo>
                  <a:lnTo>
                    <a:pt x="775982" y="439420"/>
                  </a:lnTo>
                  <a:lnTo>
                    <a:pt x="775855" y="440690"/>
                  </a:lnTo>
                  <a:lnTo>
                    <a:pt x="775246" y="440690"/>
                  </a:lnTo>
                  <a:lnTo>
                    <a:pt x="775081" y="441960"/>
                  </a:lnTo>
                  <a:lnTo>
                    <a:pt x="772680" y="441960"/>
                  </a:lnTo>
                  <a:lnTo>
                    <a:pt x="772515" y="443230"/>
                  </a:lnTo>
                  <a:lnTo>
                    <a:pt x="771906" y="443230"/>
                  </a:lnTo>
                  <a:lnTo>
                    <a:pt x="771906" y="444500"/>
                  </a:lnTo>
                  <a:lnTo>
                    <a:pt x="772858" y="443230"/>
                  </a:lnTo>
                  <a:lnTo>
                    <a:pt x="773010" y="444500"/>
                  </a:lnTo>
                  <a:lnTo>
                    <a:pt x="771906" y="444500"/>
                  </a:lnTo>
                  <a:lnTo>
                    <a:pt x="770191" y="444500"/>
                  </a:lnTo>
                  <a:lnTo>
                    <a:pt x="770166" y="445770"/>
                  </a:lnTo>
                  <a:lnTo>
                    <a:pt x="768832" y="445770"/>
                  </a:lnTo>
                  <a:lnTo>
                    <a:pt x="769442" y="444500"/>
                  </a:lnTo>
                  <a:lnTo>
                    <a:pt x="768400" y="445770"/>
                  </a:lnTo>
                  <a:lnTo>
                    <a:pt x="768375" y="444500"/>
                  </a:lnTo>
                  <a:lnTo>
                    <a:pt x="768934" y="444500"/>
                  </a:lnTo>
                  <a:lnTo>
                    <a:pt x="769404" y="443230"/>
                  </a:lnTo>
                  <a:lnTo>
                    <a:pt x="768337" y="443230"/>
                  </a:lnTo>
                  <a:lnTo>
                    <a:pt x="766419" y="447040"/>
                  </a:lnTo>
                  <a:lnTo>
                    <a:pt x="766127" y="447040"/>
                  </a:lnTo>
                  <a:lnTo>
                    <a:pt x="765937" y="448310"/>
                  </a:lnTo>
                  <a:lnTo>
                    <a:pt x="762749" y="448310"/>
                  </a:lnTo>
                  <a:lnTo>
                    <a:pt x="762419" y="449580"/>
                  </a:lnTo>
                  <a:lnTo>
                    <a:pt x="758863" y="449580"/>
                  </a:lnTo>
                  <a:lnTo>
                    <a:pt x="758952" y="450850"/>
                  </a:lnTo>
                  <a:lnTo>
                    <a:pt x="760196" y="450850"/>
                  </a:lnTo>
                  <a:lnTo>
                    <a:pt x="760234" y="452120"/>
                  </a:lnTo>
                  <a:lnTo>
                    <a:pt x="758482" y="452120"/>
                  </a:lnTo>
                  <a:lnTo>
                    <a:pt x="758139" y="453390"/>
                  </a:lnTo>
                  <a:lnTo>
                    <a:pt x="756348" y="453390"/>
                  </a:lnTo>
                  <a:lnTo>
                    <a:pt x="757008" y="452120"/>
                  </a:lnTo>
                  <a:lnTo>
                    <a:pt x="755573" y="452120"/>
                  </a:lnTo>
                  <a:lnTo>
                    <a:pt x="755446" y="453390"/>
                  </a:lnTo>
                  <a:lnTo>
                    <a:pt x="754964" y="453390"/>
                  </a:lnTo>
                  <a:lnTo>
                    <a:pt x="754900" y="454660"/>
                  </a:lnTo>
                  <a:lnTo>
                    <a:pt x="755370" y="454660"/>
                  </a:lnTo>
                  <a:lnTo>
                    <a:pt x="755205" y="455930"/>
                  </a:lnTo>
                  <a:lnTo>
                    <a:pt x="751890" y="455930"/>
                  </a:lnTo>
                  <a:lnTo>
                    <a:pt x="751624" y="457200"/>
                  </a:lnTo>
                  <a:lnTo>
                    <a:pt x="749134" y="457200"/>
                  </a:lnTo>
                  <a:lnTo>
                    <a:pt x="748880" y="458470"/>
                  </a:lnTo>
                  <a:lnTo>
                    <a:pt x="748398" y="458470"/>
                  </a:lnTo>
                  <a:lnTo>
                    <a:pt x="748233" y="459740"/>
                  </a:lnTo>
                  <a:lnTo>
                    <a:pt x="747229" y="459740"/>
                  </a:lnTo>
                  <a:lnTo>
                    <a:pt x="747522" y="458470"/>
                  </a:lnTo>
                  <a:lnTo>
                    <a:pt x="746506" y="458470"/>
                  </a:lnTo>
                  <a:lnTo>
                    <a:pt x="746328" y="459740"/>
                  </a:lnTo>
                  <a:lnTo>
                    <a:pt x="745909" y="459740"/>
                  </a:lnTo>
                  <a:lnTo>
                    <a:pt x="745744" y="461010"/>
                  </a:lnTo>
                  <a:lnTo>
                    <a:pt x="743318" y="461010"/>
                  </a:lnTo>
                  <a:lnTo>
                    <a:pt x="743267" y="462280"/>
                  </a:lnTo>
                  <a:lnTo>
                    <a:pt x="741235" y="462280"/>
                  </a:lnTo>
                  <a:lnTo>
                    <a:pt x="740892" y="463550"/>
                  </a:lnTo>
                  <a:lnTo>
                    <a:pt x="739190" y="463550"/>
                  </a:lnTo>
                  <a:lnTo>
                    <a:pt x="738936" y="464820"/>
                  </a:lnTo>
                  <a:lnTo>
                    <a:pt x="737450" y="464820"/>
                  </a:lnTo>
                  <a:lnTo>
                    <a:pt x="737298" y="466090"/>
                  </a:lnTo>
                  <a:lnTo>
                    <a:pt x="735787" y="466090"/>
                  </a:lnTo>
                  <a:lnTo>
                    <a:pt x="735622" y="467360"/>
                  </a:lnTo>
                  <a:lnTo>
                    <a:pt x="735266" y="467360"/>
                  </a:lnTo>
                  <a:lnTo>
                    <a:pt x="735012" y="468630"/>
                  </a:lnTo>
                  <a:lnTo>
                    <a:pt x="734009" y="468630"/>
                  </a:lnTo>
                  <a:lnTo>
                    <a:pt x="734136" y="467360"/>
                  </a:lnTo>
                  <a:lnTo>
                    <a:pt x="733120" y="467360"/>
                  </a:lnTo>
                  <a:lnTo>
                    <a:pt x="732929" y="468630"/>
                  </a:lnTo>
                  <a:lnTo>
                    <a:pt x="732523" y="468630"/>
                  </a:lnTo>
                  <a:lnTo>
                    <a:pt x="732358" y="469900"/>
                  </a:lnTo>
                  <a:lnTo>
                    <a:pt x="731888" y="469900"/>
                  </a:lnTo>
                  <a:lnTo>
                    <a:pt x="731456" y="471170"/>
                  </a:lnTo>
                  <a:lnTo>
                    <a:pt x="729208" y="471170"/>
                  </a:lnTo>
                  <a:lnTo>
                    <a:pt x="729081" y="472440"/>
                  </a:lnTo>
                  <a:lnTo>
                    <a:pt x="727532" y="472440"/>
                  </a:lnTo>
                  <a:lnTo>
                    <a:pt x="727367" y="473710"/>
                  </a:lnTo>
                  <a:lnTo>
                    <a:pt x="726300" y="474980"/>
                  </a:lnTo>
                  <a:lnTo>
                    <a:pt x="725233" y="474980"/>
                  </a:lnTo>
                  <a:lnTo>
                    <a:pt x="724357" y="476250"/>
                  </a:lnTo>
                  <a:lnTo>
                    <a:pt x="724192" y="474980"/>
                  </a:lnTo>
                  <a:lnTo>
                    <a:pt x="724712" y="474980"/>
                  </a:lnTo>
                  <a:lnTo>
                    <a:pt x="725322" y="473710"/>
                  </a:lnTo>
                  <a:lnTo>
                    <a:pt x="724166" y="473710"/>
                  </a:lnTo>
                  <a:lnTo>
                    <a:pt x="723823" y="474980"/>
                  </a:lnTo>
                  <a:lnTo>
                    <a:pt x="722477" y="474980"/>
                  </a:lnTo>
                  <a:lnTo>
                    <a:pt x="722503" y="476250"/>
                  </a:lnTo>
                  <a:lnTo>
                    <a:pt x="719226" y="476250"/>
                  </a:lnTo>
                  <a:lnTo>
                    <a:pt x="718693" y="477520"/>
                  </a:lnTo>
                  <a:lnTo>
                    <a:pt x="720178" y="477520"/>
                  </a:lnTo>
                  <a:lnTo>
                    <a:pt x="720013" y="478790"/>
                  </a:lnTo>
                  <a:lnTo>
                    <a:pt x="719823" y="478790"/>
                  </a:lnTo>
                  <a:lnTo>
                    <a:pt x="719353" y="480060"/>
                  </a:lnTo>
                  <a:lnTo>
                    <a:pt x="717029" y="480060"/>
                  </a:lnTo>
                  <a:lnTo>
                    <a:pt x="716699" y="481330"/>
                  </a:lnTo>
                  <a:lnTo>
                    <a:pt x="716051" y="480060"/>
                  </a:lnTo>
                  <a:lnTo>
                    <a:pt x="715530" y="481330"/>
                  </a:lnTo>
                  <a:lnTo>
                    <a:pt x="713498" y="481330"/>
                  </a:lnTo>
                  <a:lnTo>
                    <a:pt x="713244" y="482600"/>
                  </a:lnTo>
                  <a:lnTo>
                    <a:pt x="711682" y="482600"/>
                  </a:lnTo>
                  <a:lnTo>
                    <a:pt x="711631" y="483870"/>
                  </a:lnTo>
                  <a:lnTo>
                    <a:pt x="710057" y="483870"/>
                  </a:lnTo>
                  <a:lnTo>
                    <a:pt x="709803" y="485140"/>
                  </a:lnTo>
                  <a:lnTo>
                    <a:pt x="709650" y="485140"/>
                  </a:lnTo>
                  <a:lnTo>
                    <a:pt x="709320" y="486410"/>
                  </a:lnTo>
                  <a:lnTo>
                    <a:pt x="707745" y="486410"/>
                  </a:lnTo>
                  <a:lnTo>
                    <a:pt x="707758" y="487680"/>
                  </a:lnTo>
                  <a:lnTo>
                    <a:pt x="704456" y="487680"/>
                  </a:lnTo>
                  <a:lnTo>
                    <a:pt x="705027" y="486410"/>
                  </a:lnTo>
                  <a:lnTo>
                    <a:pt x="704621" y="486410"/>
                  </a:lnTo>
                  <a:lnTo>
                    <a:pt x="703948" y="487680"/>
                  </a:lnTo>
                  <a:lnTo>
                    <a:pt x="703478" y="487680"/>
                  </a:lnTo>
                  <a:lnTo>
                    <a:pt x="702551" y="490220"/>
                  </a:lnTo>
                  <a:lnTo>
                    <a:pt x="700722" y="490220"/>
                  </a:lnTo>
                  <a:lnTo>
                    <a:pt x="700049" y="491490"/>
                  </a:lnTo>
                  <a:lnTo>
                    <a:pt x="697572" y="491490"/>
                  </a:lnTo>
                  <a:lnTo>
                    <a:pt x="697382" y="492760"/>
                  </a:lnTo>
                  <a:lnTo>
                    <a:pt x="696976" y="492760"/>
                  </a:lnTo>
                  <a:lnTo>
                    <a:pt x="696823" y="494030"/>
                  </a:lnTo>
                  <a:lnTo>
                    <a:pt x="696353" y="494030"/>
                  </a:lnTo>
                  <a:lnTo>
                    <a:pt x="695934" y="495300"/>
                  </a:lnTo>
                  <a:lnTo>
                    <a:pt x="692810" y="495300"/>
                  </a:lnTo>
                  <a:lnTo>
                    <a:pt x="692569" y="496570"/>
                  </a:lnTo>
                  <a:lnTo>
                    <a:pt x="690206" y="496570"/>
                  </a:lnTo>
                  <a:lnTo>
                    <a:pt x="690016" y="497840"/>
                  </a:lnTo>
                  <a:lnTo>
                    <a:pt x="689622" y="497840"/>
                  </a:lnTo>
                  <a:lnTo>
                    <a:pt x="689470" y="499110"/>
                  </a:lnTo>
                  <a:lnTo>
                    <a:pt x="688073" y="499110"/>
                  </a:lnTo>
                  <a:lnTo>
                    <a:pt x="687628" y="500380"/>
                  </a:lnTo>
                  <a:lnTo>
                    <a:pt x="687336" y="500380"/>
                  </a:lnTo>
                  <a:lnTo>
                    <a:pt x="687222" y="501650"/>
                  </a:lnTo>
                  <a:lnTo>
                    <a:pt x="686879" y="501650"/>
                  </a:lnTo>
                  <a:lnTo>
                    <a:pt x="686422" y="502920"/>
                  </a:lnTo>
                  <a:lnTo>
                    <a:pt x="685342" y="502920"/>
                  </a:lnTo>
                  <a:lnTo>
                    <a:pt x="685977" y="501650"/>
                  </a:lnTo>
                  <a:lnTo>
                    <a:pt x="682840" y="501650"/>
                  </a:lnTo>
                  <a:lnTo>
                    <a:pt x="682663" y="502920"/>
                  </a:lnTo>
                  <a:lnTo>
                    <a:pt x="682383" y="502920"/>
                  </a:lnTo>
                  <a:lnTo>
                    <a:pt x="681913" y="504190"/>
                  </a:lnTo>
                  <a:lnTo>
                    <a:pt x="681647" y="504190"/>
                  </a:lnTo>
                  <a:lnTo>
                    <a:pt x="681456" y="505460"/>
                  </a:lnTo>
                  <a:lnTo>
                    <a:pt x="679272" y="505460"/>
                  </a:lnTo>
                  <a:lnTo>
                    <a:pt x="678776" y="506730"/>
                  </a:lnTo>
                  <a:lnTo>
                    <a:pt x="675741" y="506730"/>
                  </a:lnTo>
                  <a:lnTo>
                    <a:pt x="675259" y="508000"/>
                  </a:lnTo>
                  <a:lnTo>
                    <a:pt x="673798" y="508000"/>
                  </a:lnTo>
                  <a:lnTo>
                    <a:pt x="673798" y="509270"/>
                  </a:lnTo>
                  <a:lnTo>
                    <a:pt x="672376" y="509270"/>
                  </a:lnTo>
                  <a:lnTo>
                    <a:pt x="672223" y="510540"/>
                  </a:lnTo>
                  <a:lnTo>
                    <a:pt x="671652" y="510540"/>
                  </a:lnTo>
                  <a:lnTo>
                    <a:pt x="671537" y="511810"/>
                  </a:lnTo>
                  <a:lnTo>
                    <a:pt x="669975" y="511810"/>
                  </a:lnTo>
                  <a:lnTo>
                    <a:pt x="669937" y="513080"/>
                  </a:lnTo>
                  <a:lnTo>
                    <a:pt x="669048" y="513080"/>
                  </a:lnTo>
                  <a:lnTo>
                    <a:pt x="669175" y="511810"/>
                  </a:lnTo>
                  <a:lnTo>
                    <a:pt x="668832" y="511810"/>
                  </a:lnTo>
                  <a:lnTo>
                    <a:pt x="668172" y="513080"/>
                  </a:lnTo>
                  <a:lnTo>
                    <a:pt x="667588" y="513080"/>
                  </a:lnTo>
                  <a:lnTo>
                    <a:pt x="667435" y="514350"/>
                  </a:lnTo>
                  <a:lnTo>
                    <a:pt x="667131" y="514350"/>
                  </a:lnTo>
                  <a:lnTo>
                    <a:pt x="666978" y="515620"/>
                  </a:lnTo>
                  <a:lnTo>
                    <a:pt x="664679" y="515620"/>
                  </a:lnTo>
                  <a:lnTo>
                    <a:pt x="665276" y="514350"/>
                  </a:lnTo>
                  <a:lnTo>
                    <a:pt x="665784" y="514350"/>
                  </a:lnTo>
                  <a:lnTo>
                    <a:pt x="665683" y="513080"/>
                  </a:lnTo>
                  <a:lnTo>
                    <a:pt x="665010" y="513080"/>
                  </a:lnTo>
                  <a:lnTo>
                    <a:pt x="664679" y="514350"/>
                  </a:lnTo>
                  <a:lnTo>
                    <a:pt x="664095" y="514350"/>
                  </a:lnTo>
                  <a:lnTo>
                    <a:pt x="663765" y="515620"/>
                  </a:lnTo>
                  <a:lnTo>
                    <a:pt x="663625" y="515620"/>
                  </a:lnTo>
                  <a:lnTo>
                    <a:pt x="663536" y="516890"/>
                  </a:lnTo>
                  <a:lnTo>
                    <a:pt x="662876" y="516890"/>
                  </a:lnTo>
                  <a:lnTo>
                    <a:pt x="662749" y="518160"/>
                  </a:lnTo>
                  <a:lnTo>
                    <a:pt x="661200" y="518160"/>
                  </a:lnTo>
                  <a:lnTo>
                    <a:pt x="661162" y="519430"/>
                  </a:lnTo>
                  <a:lnTo>
                    <a:pt x="659930" y="519430"/>
                  </a:lnTo>
                  <a:lnTo>
                    <a:pt x="660425" y="518160"/>
                  </a:lnTo>
                  <a:lnTo>
                    <a:pt x="658723" y="518160"/>
                  </a:lnTo>
                  <a:lnTo>
                    <a:pt x="658393" y="519430"/>
                  </a:lnTo>
                  <a:lnTo>
                    <a:pt x="657948" y="519430"/>
                  </a:lnTo>
                  <a:lnTo>
                    <a:pt x="657491" y="520700"/>
                  </a:lnTo>
                  <a:lnTo>
                    <a:pt x="657225" y="520700"/>
                  </a:lnTo>
                  <a:lnTo>
                    <a:pt x="656983" y="521970"/>
                  </a:lnTo>
                  <a:lnTo>
                    <a:pt x="655586" y="521970"/>
                  </a:lnTo>
                  <a:lnTo>
                    <a:pt x="655142" y="523240"/>
                  </a:lnTo>
                  <a:lnTo>
                    <a:pt x="653567" y="523240"/>
                  </a:lnTo>
                  <a:lnTo>
                    <a:pt x="653681" y="521970"/>
                  </a:lnTo>
                  <a:lnTo>
                    <a:pt x="655269" y="521970"/>
                  </a:lnTo>
                  <a:lnTo>
                    <a:pt x="655243" y="520700"/>
                  </a:lnTo>
                  <a:lnTo>
                    <a:pt x="653453" y="520700"/>
                  </a:lnTo>
                  <a:lnTo>
                    <a:pt x="652551" y="523240"/>
                  </a:lnTo>
                  <a:lnTo>
                    <a:pt x="652284" y="523240"/>
                  </a:lnTo>
                  <a:lnTo>
                    <a:pt x="652056" y="524510"/>
                  </a:lnTo>
                  <a:lnTo>
                    <a:pt x="650646" y="524510"/>
                  </a:lnTo>
                  <a:lnTo>
                    <a:pt x="650481" y="525780"/>
                  </a:lnTo>
                  <a:lnTo>
                    <a:pt x="650087" y="525780"/>
                  </a:lnTo>
                  <a:lnTo>
                    <a:pt x="649935" y="527050"/>
                  </a:lnTo>
                  <a:lnTo>
                    <a:pt x="647420" y="527050"/>
                  </a:lnTo>
                  <a:lnTo>
                    <a:pt x="647293" y="528320"/>
                  </a:lnTo>
                  <a:lnTo>
                    <a:pt x="646861" y="528320"/>
                  </a:lnTo>
                  <a:lnTo>
                    <a:pt x="646798" y="529590"/>
                  </a:lnTo>
                  <a:lnTo>
                    <a:pt x="647522" y="529590"/>
                  </a:lnTo>
                  <a:lnTo>
                    <a:pt x="646938" y="530860"/>
                  </a:lnTo>
                  <a:lnTo>
                    <a:pt x="644855" y="530860"/>
                  </a:lnTo>
                  <a:lnTo>
                    <a:pt x="645490" y="529590"/>
                  </a:lnTo>
                  <a:lnTo>
                    <a:pt x="643394" y="529590"/>
                  </a:lnTo>
                  <a:lnTo>
                    <a:pt x="641388" y="530860"/>
                  </a:lnTo>
                  <a:lnTo>
                    <a:pt x="640943" y="530860"/>
                  </a:lnTo>
                  <a:lnTo>
                    <a:pt x="640981" y="532130"/>
                  </a:lnTo>
                  <a:lnTo>
                    <a:pt x="640499" y="533400"/>
                  </a:lnTo>
                  <a:lnTo>
                    <a:pt x="639495" y="532130"/>
                  </a:lnTo>
                  <a:lnTo>
                    <a:pt x="638492" y="532130"/>
                  </a:lnTo>
                  <a:lnTo>
                    <a:pt x="638314" y="533400"/>
                  </a:lnTo>
                  <a:lnTo>
                    <a:pt x="637870" y="533400"/>
                  </a:lnTo>
                  <a:lnTo>
                    <a:pt x="637730" y="534670"/>
                  </a:lnTo>
                  <a:lnTo>
                    <a:pt x="638187" y="534670"/>
                  </a:lnTo>
                  <a:lnTo>
                    <a:pt x="637743" y="535940"/>
                  </a:lnTo>
                  <a:lnTo>
                    <a:pt x="634923" y="535940"/>
                  </a:lnTo>
                  <a:lnTo>
                    <a:pt x="634580" y="537210"/>
                  </a:lnTo>
                  <a:lnTo>
                    <a:pt x="633272" y="537210"/>
                  </a:lnTo>
                  <a:lnTo>
                    <a:pt x="633095" y="538480"/>
                  </a:lnTo>
                  <a:lnTo>
                    <a:pt x="633945" y="538480"/>
                  </a:lnTo>
                  <a:lnTo>
                    <a:pt x="633361" y="539750"/>
                  </a:lnTo>
                  <a:lnTo>
                    <a:pt x="628904" y="539750"/>
                  </a:lnTo>
                  <a:lnTo>
                    <a:pt x="628751" y="538480"/>
                  </a:lnTo>
                  <a:lnTo>
                    <a:pt x="627976" y="539750"/>
                  </a:lnTo>
                  <a:lnTo>
                    <a:pt x="627367" y="539750"/>
                  </a:lnTo>
                  <a:lnTo>
                    <a:pt x="627430" y="541020"/>
                  </a:lnTo>
                  <a:lnTo>
                    <a:pt x="628053" y="541020"/>
                  </a:lnTo>
                  <a:lnTo>
                    <a:pt x="627481" y="542290"/>
                  </a:lnTo>
                  <a:lnTo>
                    <a:pt x="628116" y="542290"/>
                  </a:lnTo>
                  <a:lnTo>
                    <a:pt x="625094" y="543560"/>
                  </a:lnTo>
                  <a:lnTo>
                    <a:pt x="623773" y="543560"/>
                  </a:lnTo>
                  <a:lnTo>
                    <a:pt x="623658" y="544830"/>
                  </a:lnTo>
                  <a:lnTo>
                    <a:pt x="623189" y="544830"/>
                  </a:lnTo>
                  <a:lnTo>
                    <a:pt x="622769" y="546100"/>
                  </a:lnTo>
                  <a:lnTo>
                    <a:pt x="622769" y="558800"/>
                  </a:lnTo>
                  <a:lnTo>
                    <a:pt x="622668" y="560070"/>
                  </a:lnTo>
                  <a:lnTo>
                    <a:pt x="621931" y="560070"/>
                  </a:lnTo>
                  <a:lnTo>
                    <a:pt x="622312" y="561340"/>
                  </a:lnTo>
                  <a:lnTo>
                    <a:pt x="621830" y="561340"/>
                  </a:lnTo>
                  <a:lnTo>
                    <a:pt x="621753" y="560070"/>
                  </a:lnTo>
                  <a:lnTo>
                    <a:pt x="621360" y="561340"/>
                  </a:lnTo>
                  <a:lnTo>
                    <a:pt x="620966" y="560070"/>
                  </a:lnTo>
                  <a:lnTo>
                    <a:pt x="621245" y="560070"/>
                  </a:lnTo>
                  <a:lnTo>
                    <a:pt x="621652" y="558800"/>
                  </a:lnTo>
                  <a:lnTo>
                    <a:pt x="622769" y="558800"/>
                  </a:lnTo>
                  <a:lnTo>
                    <a:pt x="622769" y="546100"/>
                  </a:lnTo>
                  <a:lnTo>
                    <a:pt x="620712" y="546100"/>
                  </a:lnTo>
                  <a:lnTo>
                    <a:pt x="620458" y="547370"/>
                  </a:lnTo>
                  <a:lnTo>
                    <a:pt x="618350" y="547370"/>
                  </a:lnTo>
                  <a:lnTo>
                    <a:pt x="618185" y="548640"/>
                  </a:lnTo>
                  <a:lnTo>
                    <a:pt x="617943" y="548640"/>
                  </a:lnTo>
                  <a:lnTo>
                    <a:pt x="617524" y="549910"/>
                  </a:lnTo>
                  <a:lnTo>
                    <a:pt x="617105" y="549910"/>
                  </a:lnTo>
                  <a:lnTo>
                    <a:pt x="616445" y="551180"/>
                  </a:lnTo>
                  <a:lnTo>
                    <a:pt x="614794" y="551180"/>
                  </a:lnTo>
                  <a:lnTo>
                    <a:pt x="614578" y="552450"/>
                  </a:lnTo>
                  <a:lnTo>
                    <a:pt x="614159" y="552450"/>
                  </a:lnTo>
                  <a:lnTo>
                    <a:pt x="614045" y="553720"/>
                  </a:lnTo>
                  <a:lnTo>
                    <a:pt x="610844" y="553720"/>
                  </a:lnTo>
                  <a:lnTo>
                    <a:pt x="610679" y="554990"/>
                  </a:lnTo>
                  <a:lnTo>
                    <a:pt x="610438" y="554990"/>
                  </a:lnTo>
                  <a:lnTo>
                    <a:pt x="610501" y="556260"/>
                  </a:lnTo>
                  <a:lnTo>
                    <a:pt x="609015" y="556260"/>
                  </a:lnTo>
                  <a:lnTo>
                    <a:pt x="609015" y="574040"/>
                  </a:lnTo>
                  <a:lnTo>
                    <a:pt x="608838" y="574040"/>
                  </a:lnTo>
                  <a:lnTo>
                    <a:pt x="608723" y="575310"/>
                  </a:lnTo>
                  <a:lnTo>
                    <a:pt x="608342" y="574040"/>
                  </a:lnTo>
                  <a:lnTo>
                    <a:pt x="608571" y="574040"/>
                  </a:lnTo>
                  <a:lnTo>
                    <a:pt x="608571" y="572770"/>
                  </a:lnTo>
                  <a:lnTo>
                    <a:pt x="609015" y="574040"/>
                  </a:lnTo>
                  <a:lnTo>
                    <a:pt x="609015" y="556260"/>
                  </a:lnTo>
                  <a:lnTo>
                    <a:pt x="609460" y="554990"/>
                  </a:lnTo>
                  <a:lnTo>
                    <a:pt x="608418" y="554990"/>
                  </a:lnTo>
                  <a:lnTo>
                    <a:pt x="608253" y="556260"/>
                  </a:lnTo>
                  <a:lnTo>
                    <a:pt x="607910" y="556260"/>
                  </a:lnTo>
                  <a:lnTo>
                    <a:pt x="607771" y="557530"/>
                  </a:lnTo>
                  <a:lnTo>
                    <a:pt x="606602" y="557530"/>
                  </a:lnTo>
                  <a:lnTo>
                    <a:pt x="606425" y="556641"/>
                  </a:lnTo>
                  <a:lnTo>
                    <a:pt x="606425" y="557530"/>
                  </a:lnTo>
                  <a:lnTo>
                    <a:pt x="606247" y="558800"/>
                  </a:lnTo>
                  <a:lnTo>
                    <a:pt x="605853" y="558800"/>
                  </a:lnTo>
                  <a:lnTo>
                    <a:pt x="605688" y="560070"/>
                  </a:lnTo>
                  <a:lnTo>
                    <a:pt x="604964" y="560070"/>
                  </a:lnTo>
                  <a:lnTo>
                    <a:pt x="604850" y="558800"/>
                  </a:lnTo>
                  <a:lnTo>
                    <a:pt x="605688" y="558800"/>
                  </a:lnTo>
                  <a:lnTo>
                    <a:pt x="604545" y="557530"/>
                  </a:lnTo>
                  <a:lnTo>
                    <a:pt x="606425" y="557530"/>
                  </a:lnTo>
                  <a:lnTo>
                    <a:pt x="606425" y="556641"/>
                  </a:lnTo>
                  <a:lnTo>
                    <a:pt x="606348" y="556260"/>
                  </a:lnTo>
                  <a:lnTo>
                    <a:pt x="607441" y="556260"/>
                  </a:lnTo>
                  <a:lnTo>
                    <a:pt x="607275" y="554990"/>
                  </a:lnTo>
                  <a:lnTo>
                    <a:pt x="607695" y="554990"/>
                  </a:lnTo>
                  <a:lnTo>
                    <a:pt x="606564" y="552450"/>
                  </a:lnTo>
                  <a:lnTo>
                    <a:pt x="607110" y="552450"/>
                  </a:lnTo>
                  <a:lnTo>
                    <a:pt x="607555" y="553720"/>
                  </a:lnTo>
                  <a:lnTo>
                    <a:pt x="608457" y="553720"/>
                  </a:lnTo>
                  <a:lnTo>
                    <a:pt x="608253" y="552450"/>
                  </a:lnTo>
                  <a:lnTo>
                    <a:pt x="609714" y="552450"/>
                  </a:lnTo>
                  <a:lnTo>
                    <a:pt x="609790" y="551180"/>
                  </a:lnTo>
                  <a:lnTo>
                    <a:pt x="609650" y="551180"/>
                  </a:lnTo>
                  <a:lnTo>
                    <a:pt x="609409" y="549910"/>
                  </a:lnTo>
                  <a:lnTo>
                    <a:pt x="610235" y="549910"/>
                  </a:lnTo>
                  <a:lnTo>
                    <a:pt x="610146" y="548640"/>
                  </a:lnTo>
                  <a:lnTo>
                    <a:pt x="610692" y="548640"/>
                  </a:lnTo>
                  <a:lnTo>
                    <a:pt x="610311" y="547370"/>
                  </a:lnTo>
                  <a:lnTo>
                    <a:pt x="611911" y="547370"/>
                  </a:lnTo>
                  <a:lnTo>
                    <a:pt x="611581" y="546100"/>
                  </a:lnTo>
                  <a:lnTo>
                    <a:pt x="612178" y="546100"/>
                  </a:lnTo>
                  <a:lnTo>
                    <a:pt x="611746" y="544830"/>
                  </a:lnTo>
                  <a:lnTo>
                    <a:pt x="613181" y="544830"/>
                  </a:lnTo>
                  <a:lnTo>
                    <a:pt x="613003" y="543560"/>
                  </a:lnTo>
                  <a:lnTo>
                    <a:pt x="615353" y="543560"/>
                  </a:lnTo>
                  <a:lnTo>
                    <a:pt x="614400" y="542290"/>
                  </a:lnTo>
                  <a:lnTo>
                    <a:pt x="615276" y="542290"/>
                  </a:lnTo>
                  <a:lnTo>
                    <a:pt x="614895" y="541020"/>
                  </a:lnTo>
                  <a:lnTo>
                    <a:pt x="615391" y="541020"/>
                  </a:lnTo>
                  <a:lnTo>
                    <a:pt x="615175" y="539750"/>
                  </a:lnTo>
                  <a:lnTo>
                    <a:pt x="617677" y="539750"/>
                  </a:lnTo>
                  <a:lnTo>
                    <a:pt x="617588" y="538480"/>
                  </a:lnTo>
                  <a:lnTo>
                    <a:pt x="618401" y="538480"/>
                  </a:lnTo>
                  <a:lnTo>
                    <a:pt x="618426" y="537210"/>
                  </a:lnTo>
                  <a:lnTo>
                    <a:pt x="616534" y="537210"/>
                  </a:lnTo>
                  <a:lnTo>
                    <a:pt x="616445" y="535940"/>
                  </a:lnTo>
                  <a:lnTo>
                    <a:pt x="619086" y="535940"/>
                  </a:lnTo>
                  <a:lnTo>
                    <a:pt x="618744" y="534670"/>
                  </a:lnTo>
                  <a:lnTo>
                    <a:pt x="619785" y="534670"/>
                  </a:lnTo>
                  <a:lnTo>
                    <a:pt x="619467" y="533400"/>
                  </a:lnTo>
                  <a:lnTo>
                    <a:pt x="620014" y="533400"/>
                  </a:lnTo>
                  <a:lnTo>
                    <a:pt x="619023" y="532130"/>
                  </a:lnTo>
                  <a:lnTo>
                    <a:pt x="621715" y="532130"/>
                  </a:lnTo>
                  <a:lnTo>
                    <a:pt x="620636" y="530860"/>
                  </a:lnTo>
                  <a:lnTo>
                    <a:pt x="620941" y="530860"/>
                  </a:lnTo>
                  <a:lnTo>
                    <a:pt x="620534" y="529590"/>
                  </a:lnTo>
                  <a:lnTo>
                    <a:pt x="621309" y="529590"/>
                  </a:lnTo>
                  <a:lnTo>
                    <a:pt x="620903" y="528320"/>
                  </a:lnTo>
                  <a:lnTo>
                    <a:pt x="621296" y="528320"/>
                  </a:lnTo>
                  <a:lnTo>
                    <a:pt x="620979" y="527050"/>
                  </a:lnTo>
                  <a:lnTo>
                    <a:pt x="621982" y="527050"/>
                  </a:lnTo>
                  <a:lnTo>
                    <a:pt x="621766" y="525780"/>
                  </a:lnTo>
                  <a:lnTo>
                    <a:pt x="623824" y="525780"/>
                  </a:lnTo>
                  <a:lnTo>
                    <a:pt x="623557" y="524510"/>
                  </a:lnTo>
                  <a:lnTo>
                    <a:pt x="624738" y="524510"/>
                  </a:lnTo>
                  <a:lnTo>
                    <a:pt x="624357" y="523240"/>
                  </a:lnTo>
                  <a:lnTo>
                    <a:pt x="624179" y="523240"/>
                  </a:lnTo>
                  <a:lnTo>
                    <a:pt x="623722" y="521970"/>
                  </a:lnTo>
                  <a:lnTo>
                    <a:pt x="624674" y="521970"/>
                  </a:lnTo>
                  <a:lnTo>
                    <a:pt x="624243" y="520700"/>
                  </a:lnTo>
                  <a:lnTo>
                    <a:pt x="623951" y="520700"/>
                  </a:lnTo>
                  <a:lnTo>
                    <a:pt x="623697" y="519430"/>
                  </a:lnTo>
                  <a:lnTo>
                    <a:pt x="626262" y="519430"/>
                  </a:lnTo>
                  <a:lnTo>
                    <a:pt x="626427" y="518160"/>
                  </a:lnTo>
                  <a:lnTo>
                    <a:pt x="626719" y="518160"/>
                  </a:lnTo>
                  <a:lnTo>
                    <a:pt x="626452" y="516890"/>
                  </a:lnTo>
                  <a:lnTo>
                    <a:pt x="626986" y="516890"/>
                  </a:lnTo>
                  <a:lnTo>
                    <a:pt x="626110" y="515620"/>
                  </a:lnTo>
                  <a:lnTo>
                    <a:pt x="626287" y="515620"/>
                  </a:lnTo>
                  <a:lnTo>
                    <a:pt x="626516" y="514350"/>
                  </a:lnTo>
                  <a:lnTo>
                    <a:pt x="625983" y="514350"/>
                  </a:lnTo>
                  <a:lnTo>
                    <a:pt x="626110" y="513080"/>
                  </a:lnTo>
                  <a:lnTo>
                    <a:pt x="626922" y="513080"/>
                  </a:lnTo>
                  <a:lnTo>
                    <a:pt x="627138" y="514350"/>
                  </a:lnTo>
                  <a:lnTo>
                    <a:pt x="627405" y="514350"/>
                  </a:lnTo>
                  <a:lnTo>
                    <a:pt x="627748" y="513080"/>
                  </a:lnTo>
                  <a:lnTo>
                    <a:pt x="627100" y="513080"/>
                  </a:lnTo>
                  <a:lnTo>
                    <a:pt x="627037" y="511810"/>
                  </a:lnTo>
                  <a:lnTo>
                    <a:pt x="627824" y="511810"/>
                  </a:lnTo>
                  <a:lnTo>
                    <a:pt x="627367" y="510540"/>
                  </a:lnTo>
                  <a:lnTo>
                    <a:pt x="626973" y="510540"/>
                  </a:lnTo>
                  <a:lnTo>
                    <a:pt x="626694" y="509270"/>
                  </a:lnTo>
                  <a:lnTo>
                    <a:pt x="628192" y="509270"/>
                  </a:lnTo>
                  <a:lnTo>
                    <a:pt x="628396" y="510540"/>
                  </a:lnTo>
                  <a:lnTo>
                    <a:pt x="628865" y="510540"/>
                  </a:lnTo>
                  <a:lnTo>
                    <a:pt x="629031" y="509270"/>
                  </a:lnTo>
                  <a:lnTo>
                    <a:pt x="628307" y="509270"/>
                  </a:lnTo>
                  <a:lnTo>
                    <a:pt x="628281" y="508000"/>
                  </a:lnTo>
                  <a:lnTo>
                    <a:pt x="628916" y="508000"/>
                  </a:lnTo>
                  <a:lnTo>
                    <a:pt x="629005" y="506730"/>
                  </a:lnTo>
                  <a:lnTo>
                    <a:pt x="628192" y="506730"/>
                  </a:lnTo>
                  <a:lnTo>
                    <a:pt x="628523" y="505460"/>
                  </a:lnTo>
                  <a:lnTo>
                    <a:pt x="627888" y="505460"/>
                  </a:lnTo>
                  <a:lnTo>
                    <a:pt x="627583" y="504190"/>
                  </a:lnTo>
                  <a:lnTo>
                    <a:pt x="627075" y="504190"/>
                  </a:lnTo>
                  <a:lnTo>
                    <a:pt x="627557" y="502920"/>
                  </a:lnTo>
                  <a:lnTo>
                    <a:pt x="628370" y="502920"/>
                  </a:lnTo>
                  <a:lnTo>
                    <a:pt x="628497" y="504190"/>
                  </a:lnTo>
                  <a:lnTo>
                    <a:pt x="628840" y="502920"/>
                  </a:lnTo>
                  <a:lnTo>
                    <a:pt x="629564" y="502920"/>
                  </a:lnTo>
                  <a:lnTo>
                    <a:pt x="629031" y="501650"/>
                  </a:lnTo>
                  <a:lnTo>
                    <a:pt x="628205" y="501650"/>
                  </a:lnTo>
                  <a:lnTo>
                    <a:pt x="628637" y="500380"/>
                  </a:lnTo>
                  <a:lnTo>
                    <a:pt x="629069" y="499110"/>
                  </a:lnTo>
                  <a:lnTo>
                    <a:pt x="629691" y="499110"/>
                  </a:lnTo>
                  <a:lnTo>
                    <a:pt x="629246" y="497840"/>
                  </a:lnTo>
                  <a:lnTo>
                    <a:pt x="629234" y="496570"/>
                  </a:lnTo>
                  <a:lnTo>
                    <a:pt x="628662" y="496570"/>
                  </a:lnTo>
                  <a:lnTo>
                    <a:pt x="629577" y="495300"/>
                  </a:lnTo>
                  <a:lnTo>
                    <a:pt x="628535" y="495300"/>
                  </a:lnTo>
                  <a:lnTo>
                    <a:pt x="628535" y="494030"/>
                  </a:lnTo>
                  <a:lnTo>
                    <a:pt x="628827" y="494030"/>
                  </a:lnTo>
                  <a:lnTo>
                    <a:pt x="626110" y="492658"/>
                  </a:lnTo>
                  <a:lnTo>
                    <a:pt x="626110" y="500380"/>
                  </a:lnTo>
                  <a:lnTo>
                    <a:pt x="625856" y="499110"/>
                  </a:lnTo>
                  <a:lnTo>
                    <a:pt x="626110" y="500380"/>
                  </a:lnTo>
                  <a:lnTo>
                    <a:pt x="626110" y="492658"/>
                  </a:lnTo>
                  <a:lnTo>
                    <a:pt x="625678" y="492442"/>
                  </a:lnTo>
                  <a:lnTo>
                    <a:pt x="625678" y="500380"/>
                  </a:lnTo>
                  <a:lnTo>
                    <a:pt x="625525" y="500380"/>
                  </a:lnTo>
                  <a:lnTo>
                    <a:pt x="625411" y="499745"/>
                  </a:lnTo>
                  <a:lnTo>
                    <a:pt x="625411" y="516890"/>
                  </a:lnTo>
                  <a:lnTo>
                    <a:pt x="624890" y="516890"/>
                  </a:lnTo>
                  <a:lnTo>
                    <a:pt x="624243" y="515620"/>
                  </a:lnTo>
                  <a:lnTo>
                    <a:pt x="624916" y="515620"/>
                  </a:lnTo>
                  <a:lnTo>
                    <a:pt x="625411" y="516890"/>
                  </a:lnTo>
                  <a:lnTo>
                    <a:pt x="625411" y="499745"/>
                  </a:lnTo>
                  <a:lnTo>
                    <a:pt x="625297" y="499110"/>
                  </a:lnTo>
                  <a:lnTo>
                    <a:pt x="625678" y="500380"/>
                  </a:lnTo>
                  <a:lnTo>
                    <a:pt x="625678" y="492442"/>
                  </a:lnTo>
                  <a:lnTo>
                    <a:pt x="625284" y="492239"/>
                  </a:lnTo>
                  <a:lnTo>
                    <a:pt x="625284" y="500380"/>
                  </a:lnTo>
                  <a:lnTo>
                    <a:pt x="624725" y="499110"/>
                  </a:lnTo>
                  <a:lnTo>
                    <a:pt x="625043" y="499110"/>
                  </a:lnTo>
                  <a:lnTo>
                    <a:pt x="625284" y="500380"/>
                  </a:lnTo>
                  <a:lnTo>
                    <a:pt x="625284" y="492239"/>
                  </a:lnTo>
                  <a:lnTo>
                    <a:pt x="621322" y="490220"/>
                  </a:lnTo>
                  <a:lnTo>
                    <a:pt x="620814" y="490220"/>
                  </a:lnTo>
                  <a:lnTo>
                    <a:pt x="620687" y="488950"/>
                  </a:lnTo>
                  <a:lnTo>
                    <a:pt x="619264" y="488950"/>
                  </a:lnTo>
                  <a:lnTo>
                    <a:pt x="619213" y="490220"/>
                  </a:lnTo>
                  <a:lnTo>
                    <a:pt x="620356" y="490220"/>
                  </a:lnTo>
                  <a:lnTo>
                    <a:pt x="620306" y="491490"/>
                  </a:lnTo>
                  <a:lnTo>
                    <a:pt x="619569" y="491490"/>
                  </a:lnTo>
                  <a:lnTo>
                    <a:pt x="619594" y="492760"/>
                  </a:lnTo>
                  <a:lnTo>
                    <a:pt x="618947" y="492760"/>
                  </a:lnTo>
                  <a:lnTo>
                    <a:pt x="619175" y="494030"/>
                  </a:lnTo>
                  <a:lnTo>
                    <a:pt x="618451" y="494030"/>
                  </a:lnTo>
                  <a:lnTo>
                    <a:pt x="618464" y="492760"/>
                  </a:lnTo>
                  <a:lnTo>
                    <a:pt x="617753" y="492760"/>
                  </a:lnTo>
                  <a:lnTo>
                    <a:pt x="617702" y="491490"/>
                  </a:lnTo>
                  <a:lnTo>
                    <a:pt x="616889" y="491490"/>
                  </a:lnTo>
                  <a:lnTo>
                    <a:pt x="616889" y="513080"/>
                  </a:lnTo>
                  <a:lnTo>
                    <a:pt x="616635" y="513080"/>
                  </a:lnTo>
                  <a:lnTo>
                    <a:pt x="616635" y="516890"/>
                  </a:lnTo>
                  <a:lnTo>
                    <a:pt x="616115" y="518160"/>
                  </a:lnTo>
                  <a:lnTo>
                    <a:pt x="615264" y="518160"/>
                  </a:lnTo>
                  <a:lnTo>
                    <a:pt x="616051" y="519430"/>
                  </a:lnTo>
                  <a:lnTo>
                    <a:pt x="615213" y="519430"/>
                  </a:lnTo>
                  <a:lnTo>
                    <a:pt x="615213" y="521970"/>
                  </a:lnTo>
                  <a:lnTo>
                    <a:pt x="614819" y="521970"/>
                  </a:lnTo>
                  <a:lnTo>
                    <a:pt x="615188" y="523240"/>
                  </a:lnTo>
                  <a:lnTo>
                    <a:pt x="614527" y="523240"/>
                  </a:lnTo>
                  <a:lnTo>
                    <a:pt x="614438" y="521970"/>
                  </a:lnTo>
                  <a:lnTo>
                    <a:pt x="614184" y="521970"/>
                  </a:lnTo>
                  <a:lnTo>
                    <a:pt x="613867" y="523240"/>
                  </a:lnTo>
                  <a:lnTo>
                    <a:pt x="613778" y="521970"/>
                  </a:lnTo>
                  <a:lnTo>
                    <a:pt x="612521" y="521970"/>
                  </a:lnTo>
                  <a:lnTo>
                    <a:pt x="613371" y="523240"/>
                  </a:lnTo>
                  <a:lnTo>
                    <a:pt x="613803" y="523240"/>
                  </a:lnTo>
                  <a:lnTo>
                    <a:pt x="613460" y="524510"/>
                  </a:lnTo>
                  <a:lnTo>
                    <a:pt x="613321" y="524510"/>
                  </a:lnTo>
                  <a:lnTo>
                    <a:pt x="613321" y="525780"/>
                  </a:lnTo>
                  <a:lnTo>
                    <a:pt x="613257" y="527050"/>
                  </a:lnTo>
                  <a:lnTo>
                    <a:pt x="612622" y="527050"/>
                  </a:lnTo>
                  <a:lnTo>
                    <a:pt x="612787" y="528320"/>
                  </a:lnTo>
                  <a:lnTo>
                    <a:pt x="612216" y="528320"/>
                  </a:lnTo>
                  <a:lnTo>
                    <a:pt x="611987" y="527050"/>
                  </a:lnTo>
                  <a:lnTo>
                    <a:pt x="610298" y="527050"/>
                  </a:lnTo>
                  <a:lnTo>
                    <a:pt x="610514" y="528320"/>
                  </a:lnTo>
                  <a:lnTo>
                    <a:pt x="611289" y="528320"/>
                  </a:lnTo>
                  <a:lnTo>
                    <a:pt x="611657" y="529590"/>
                  </a:lnTo>
                  <a:lnTo>
                    <a:pt x="610743" y="529590"/>
                  </a:lnTo>
                  <a:lnTo>
                    <a:pt x="610946" y="530860"/>
                  </a:lnTo>
                  <a:lnTo>
                    <a:pt x="610539" y="530860"/>
                  </a:lnTo>
                  <a:lnTo>
                    <a:pt x="610997" y="532130"/>
                  </a:lnTo>
                  <a:lnTo>
                    <a:pt x="610260" y="532130"/>
                  </a:lnTo>
                  <a:lnTo>
                    <a:pt x="611187" y="533400"/>
                  </a:lnTo>
                  <a:lnTo>
                    <a:pt x="609803" y="533400"/>
                  </a:lnTo>
                  <a:lnTo>
                    <a:pt x="609803" y="535940"/>
                  </a:lnTo>
                  <a:lnTo>
                    <a:pt x="608444" y="535940"/>
                  </a:lnTo>
                  <a:lnTo>
                    <a:pt x="608228" y="534670"/>
                  </a:lnTo>
                  <a:lnTo>
                    <a:pt x="609041" y="534670"/>
                  </a:lnTo>
                  <a:lnTo>
                    <a:pt x="609803" y="535940"/>
                  </a:lnTo>
                  <a:lnTo>
                    <a:pt x="609803" y="533400"/>
                  </a:lnTo>
                  <a:lnTo>
                    <a:pt x="609447" y="533400"/>
                  </a:lnTo>
                  <a:lnTo>
                    <a:pt x="609168" y="532130"/>
                  </a:lnTo>
                  <a:lnTo>
                    <a:pt x="607961" y="532130"/>
                  </a:lnTo>
                  <a:lnTo>
                    <a:pt x="608317" y="533400"/>
                  </a:lnTo>
                  <a:lnTo>
                    <a:pt x="607783" y="533400"/>
                  </a:lnTo>
                  <a:lnTo>
                    <a:pt x="608101" y="534670"/>
                  </a:lnTo>
                  <a:lnTo>
                    <a:pt x="607352" y="534670"/>
                  </a:lnTo>
                  <a:lnTo>
                    <a:pt x="607453" y="535940"/>
                  </a:lnTo>
                  <a:lnTo>
                    <a:pt x="608177" y="537210"/>
                  </a:lnTo>
                  <a:lnTo>
                    <a:pt x="607796" y="537210"/>
                  </a:lnTo>
                  <a:lnTo>
                    <a:pt x="608393" y="538480"/>
                  </a:lnTo>
                  <a:lnTo>
                    <a:pt x="607453" y="538480"/>
                  </a:lnTo>
                  <a:lnTo>
                    <a:pt x="607263" y="538226"/>
                  </a:lnTo>
                  <a:lnTo>
                    <a:pt x="607225" y="541020"/>
                  </a:lnTo>
                  <a:lnTo>
                    <a:pt x="606577" y="541020"/>
                  </a:lnTo>
                  <a:lnTo>
                    <a:pt x="606513" y="539750"/>
                  </a:lnTo>
                  <a:lnTo>
                    <a:pt x="606844" y="539750"/>
                  </a:lnTo>
                  <a:lnTo>
                    <a:pt x="607225" y="541020"/>
                  </a:lnTo>
                  <a:lnTo>
                    <a:pt x="607225" y="538226"/>
                  </a:lnTo>
                  <a:lnTo>
                    <a:pt x="607085" y="538200"/>
                  </a:lnTo>
                  <a:lnTo>
                    <a:pt x="606729" y="538213"/>
                  </a:lnTo>
                  <a:lnTo>
                    <a:pt x="606894" y="538480"/>
                  </a:lnTo>
                  <a:lnTo>
                    <a:pt x="605497" y="538480"/>
                  </a:lnTo>
                  <a:lnTo>
                    <a:pt x="605675" y="539750"/>
                  </a:lnTo>
                  <a:lnTo>
                    <a:pt x="604735" y="539750"/>
                  </a:lnTo>
                  <a:lnTo>
                    <a:pt x="606234" y="541020"/>
                  </a:lnTo>
                  <a:lnTo>
                    <a:pt x="605688" y="541020"/>
                  </a:lnTo>
                  <a:lnTo>
                    <a:pt x="605967" y="542290"/>
                  </a:lnTo>
                  <a:lnTo>
                    <a:pt x="604354" y="542290"/>
                  </a:lnTo>
                  <a:lnTo>
                    <a:pt x="605066" y="543560"/>
                  </a:lnTo>
                  <a:lnTo>
                    <a:pt x="604291" y="543560"/>
                  </a:lnTo>
                  <a:lnTo>
                    <a:pt x="604507" y="544830"/>
                  </a:lnTo>
                  <a:lnTo>
                    <a:pt x="604456" y="560070"/>
                  </a:lnTo>
                  <a:lnTo>
                    <a:pt x="604240" y="561340"/>
                  </a:lnTo>
                  <a:lnTo>
                    <a:pt x="603808" y="560070"/>
                  </a:lnTo>
                  <a:lnTo>
                    <a:pt x="603542" y="561340"/>
                  </a:lnTo>
                  <a:lnTo>
                    <a:pt x="603059" y="560400"/>
                  </a:lnTo>
                  <a:lnTo>
                    <a:pt x="603059" y="561340"/>
                  </a:lnTo>
                  <a:lnTo>
                    <a:pt x="602526" y="561340"/>
                  </a:lnTo>
                  <a:lnTo>
                    <a:pt x="602284" y="560070"/>
                  </a:lnTo>
                  <a:lnTo>
                    <a:pt x="602843" y="560070"/>
                  </a:lnTo>
                  <a:lnTo>
                    <a:pt x="603059" y="561340"/>
                  </a:lnTo>
                  <a:lnTo>
                    <a:pt x="603059" y="560400"/>
                  </a:lnTo>
                  <a:lnTo>
                    <a:pt x="602894" y="560070"/>
                  </a:lnTo>
                  <a:lnTo>
                    <a:pt x="603808" y="560070"/>
                  </a:lnTo>
                  <a:lnTo>
                    <a:pt x="604456" y="560070"/>
                  </a:lnTo>
                  <a:lnTo>
                    <a:pt x="604456" y="544830"/>
                  </a:lnTo>
                  <a:lnTo>
                    <a:pt x="603643" y="544830"/>
                  </a:lnTo>
                  <a:lnTo>
                    <a:pt x="603237" y="543560"/>
                  </a:lnTo>
                  <a:lnTo>
                    <a:pt x="602869" y="543560"/>
                  </a:lnTo>
                  <a:lnTo>
                    <a:pt x="602869" y="546100"/>
                  </a:lnTo>
                  <a:lnTo>
                    <a:pt x="602246" y="546100"/>
                  </a:lnTo>
                  <a:lnTo>
                    <a:pt x="602564" y="547370"/>
                  </a:lnTo>
                  <a:lnTo>
                    <a:pt x="602691" y="547370"/>
                  </a:lnTo>
                  <a:lnTo>
                    <a:pt x="602678" y="548640"/>
                  </a:lnTo>
                  <a:lnTo>
                    <a:pt x="602221" y="547370"/>
                  </a:lnTo>
                  <a:lnTo>
                    <a:pt x="602488" y="548640"/>
                  </a:lnTo>
                  <a:lnTo>
                    <a:pt x="602068" y="548640"/>
                  </a:lnTo>
                  <a:lnTo>
                    <a:pt x="602068" y="561340"/>
                  </a:lnTo>
                  <a:lnTo>
                    <a:pt x="601941" y="562610"/>
                  </a:lnTo>
                  <a:lnTo>
                    <a:pt x="601649" y="562610"/>
                  </a:lnTo>
                  <a:lnTo>
                    <a:pt x="601611" y="561340"/>
                  </a:lnTo>
                  <a:lnTo>
                    <a:pt x="602068" y="561340"/>
                  </a:lnTo>
                  <a:lnTo>
                    <a:pt x="602068" y="548640"/>
                  </a:lnTo>
                  <a:lnTo>
                    <a:pt x="601802" y="548640"/>
                  </a:lnTo>
                  <a:lnTo>
                    <a:pt x="601802" y="549910"/>
                  </a:lnTo>
                  <a:lnTo>
                    <a:pt x="601726" y="551180"/>
                  </a:lnTo>
                  <a:lnTo>
                    <a:pt x="601319" y="549910"/>
                  </a:lnTo>
                  <a:lnTo>
                    <a:pt x="601802" y="549910"/>
                  </a:lnTo>
                  <a:lnTo>
                    <a:pt x="601802" y="548640"/>
                  </a:lnTo>
                  <a:lnTo>
                    <a:pt x="600938" y="548640"/>
                  </a:lnTo>
                  <a:lnTo>
                    <a:pt x="600430" y="548640"/>
                  </a:lnTo>
                  <a:lnTo>
                    <a:pt x="600354" y="548424"/>
                  </a:lnTo>
                  <a:lnTo>
                    <a:pt x="600354" y="563880"/>
                  </a:lnTo>
                  <a:lnTo>
                    <a:pt x="600100" y="563880"/>
                  </a:lnTo>
                  <a:lnTo>
                    <a:pt x="599478" y="562610"/>
                  </a:lnTo>
                  <a:lnTo>
                    <a:pt x="600100" y="562610"/>
                  </a:lnTo>
                  <a:lnTo>
                    <a:pt x="600354" y="563880"/>
                  </a:lnTo>
                  <a:lnTo>
                    <a:pt x="600354" y="548424"/>
                  </a:lnTo>
                  <a:lnTo>
                    <a:pt x="599986" y="547370"/>
                  </a:lnTo>
                  <a:lnTo>
                    <a:pt x="600532" y="547370"/>
                  </a:lnTo>
                  <a:lnTo>
                    <a:pt x="600938" y="548640"/>
                  </a:lnTo>
                  <a:lnTo>
                    <a:pt x="601281" y="547370"/>
                  </a:lnTo>
                  <a:lnTo>
                    <a:pt x="601560" y="547370"/>
                  </a:lnTo>
                  <a:lnTo>
                    <a:pt x="601446" y="546100"/>
                  </a:lnTo>
                  <a:lnTo>
                    <a:pt x="601980" y="546100"/>
                  </a:lnTo>
                  <a:lnTo>
                    <a:pt x="601713" y="544830"/>
                  </a:lnTo>
                  <a:lnTo>
                    <a:pt x="602500" y="544830"/>
                  </a:lnTo>
                  <a:lnTo>
                    <a:pt x="602869" y="546100"/>
                  </a:lnTo>
                  <a:lnTo>
                    <a:pt x="602869" y="543560"/>
                  </a:lnTo>
                  <a:lnTo>
                    <a:pt x="602335" y="543560"/>
                  </a:lnTo>
                  <a:lnTo>
                    <a:pt x="602373" y="542290"/>
                  </a:lnTo>
                  <a:lnTo>
                    <a:pt x="603542" y="542290"/>
                  </a:lnTo>
                  <a:lnTo>
                    <a:pt x="603631" y="543560"/>
                  </a:lnTo>
                  <a:lnTo>
                    <a:pt x="604227" y="543560"/>
                  </a:lnTo>
                  <a:lnTo>
                    <a:pt x="603999" y="542290"/>
                  </a:lnTo>
                  <a:lnTo>
                    <a:pt x="604329" y="542290"/>
                  </a:lnTo>
                  <a:lnTo>
                    <a:pt x="603732" y="541020"/>
                  </a:lnTo>
                  <a:lnTo>
                    <a:pt x="604113" y="541020"/>
                  </a:lnTo>
                  <a:lnTo>
                    <a:pt x="603719" y="539750"/>
                  </a:lnTo>
                  <a:lnTo>
                    <a:pt x="603427" y="539750"/>
                  </a:lnTo>
                  <a:lnTo>
                    <a:pt x="603199" y="538480"/>
                  </a:lnTo>
                  <a:lnTo>
                    <a:pt x="605345" y="538480"/>
                  </a:lnTo>
                  <a:lnTo>
                    <a:pt x="604710" y="537210"/>
                  </a:lnTo>
                  <a:lnTo>
                    <a:pt x="605650" y="537210"/>
                  </a:lnTo>
                  <a:lnTo>
                    <a:pt x="605599" y="535940"/>
                  </a:lnTo>
                  <a:lnTo>
                    <a:pt x="606818" y="535940"/>
                  </a:lnTo>
                  <a:lnTo>
                    <a:pt x="606564" y="534670"/>
                  </a:lnTo>
                  <a:lnTo>
                    <a:pt x="606259" y="534670"/>
                  </a:lnTo>
                  <a:lnTo>
                    <a:pt x="605828" y="533400"/>
                  </a:lnTo>
                  <a:lnTo>
                    <a:pt x="607085" y="533400"/>
                  </a:lnTo>
                  <a:lnTo>
                    <a:pt x="606196" y="532130"/>
                  </a:lnTo>
                  <a:lnTo>
                    <a:pt x="607809" y="532130"/>
                  </a:lnTo>
                  <a:lnTo>
                    <a:pt x="607402" y="530860"/>
                  </a:lnTo>
                  <a:lnTo>
                    <a:pt x="608825" y="530860"/>
                  </a:lnTo>
                  <a:lnTo>
                    <a:pt x="608850" y="529590"/>
                  </a:lnTo>
                  <a:lnTo>
                    <a:pt x="608304" y="529590"/>
                  </a:lnTo>
                  <a:lnTo>
                    <a:pt x="607758" y="529590"/>
                  </a:lnTo>
                  <a:lnTo>
                    <a:pt x="607809" y="528320"/>
                  </a:lnTo>
                  <a:lnTo>
                    <a:pt x="608304" y="529590"/>
                  </a:lnTo>
                  <a:lnTo>
                    <a:pt x="608317" y="528320"/>
                  </a:lnTo>
                  <a:lnTo>
                    <a:pt x="608850" y="528320"/>
                  </a:lnTo>
                  <a:lnTo>
                    <a:pt x="608888" y="527050"/>
                  </a:lnTo>
                  <a:lnTo>
                    <a:pt x="609320" y="528320"/>
                  </a:lnTo>
                  <a:lnTo>
                    <a:pt x="609574" y="527050"/>
                  </a:lnTo>
                  <a:lnTo>
                    <a:pt x="609422" y="525780"/>
                  </a:lnTo>
                  <a:lnTo>
                    <a:pt x="609942" y="527050"/>
                  </a:lnTo>
                  <a:lnTo>
                    <a:pt x="609955" y="525780"/>
                  </a:lnTo>
                  <a:lnTo>
                    <a:pt x="610095" y="524510"/>
                  </a:lnTo>
                  <a:lnTo>
                    <a:pt x="610476" y="525780"/>
                  </a:lnTo>
                  <a:lnTo>
                    <a:pt x="610603" y="524510"/>
                  </a:lnTo>
                  <a:lnTo>
                    <a:pt x="610425" y="524510"/>
                  </a:lnTo>
                  <a:lnTo>
                    <a:pt x="609777" y="523240"/>
                  </a:lnTo>
                  <a:lnTo>
                    <a:pt x="609650" y="523240"/>
                  </a:lnTo>
                  <a:lnTo>
                    <a:pt x="609663" y="521970"/>
                  </a:lnTo>
                  <a:lnTo>
                    <a:pt x="610704" y="521970"/>
                  </a:lnTo>
                  <a:lnTo>
                    <a:pt x="611670" y="523240"/>
                  </a:lnTo>
                  <a:lnTo>
                    <a:pt x="611873" y="524510"/>
                  </a:lnTo>
                  <a:lnTo>
                    <a:pt x="612495" y="524510"/>
                  </a:lnTo>
                  <a:lnTo>
                    <a:pt x="613295" y="525780"/>
                  </a:lnTo>
                  <a:lnTo>
                    <a:pt x="613321" y="524510"/>
                  </a:lnTo>
                  <a:lnTo>
                    <a:pt x="612660" y="524510"/>
                  </a:lnTo>
                  <a:lnTo>
                    <a:pt x="612482" y="523240"/>
                  </a:lnTo>
                  <a:lnTo>
                    <a:pt x="612279" y="523240"/>
                  </a:lnTo>
                  <a:lnTo>
                    <a:pt x="611962" y="521970"/>
                  </a:lnTo>
                  <a:lnTo>
                    <a:pt x="612419" y="521970"/>
                  </a:lnTo>
                  <a:lnTo>
                    <a:pt x="612063" y="520700"/>
                  </a:lnTo>
                  <a:lnTo>
                    <a:pt x="614095" y="520700"/>
                  </a:lnTo>
                  <a:lnTo>
                    <a:pt x="613778" y="519430"/>
                  </a:lnTo>
                  <a:lnTo>
                    <a:pt x="614172" y="519430"/>
                  </a:lnTo>
                  <a:lnTo>
                    <a:pt x="614476" y="520700"/>
                  </a:lnTo>
                  <a:lnTo>
                    <a:pt x="614629" y="520700"/>
                  </a:lnTo>
                  <a:lnTo>
                    <a:pt x="615213" y="521970"/>
                  </a:lnTo>
                  <a:lnTo>
                    <a:pt x="615213" y="519430"/>
                  </a:lnTo>
                  <a:lnTo>
                    <a:pt x="614235" y="519430"/>
                  </a:lnTo>
                  <a:lnTo>
                    <a:pt x="614057" y="518160"/>
                  </a:lnTo>
                  <a:lnTo>
                    <a:pt x="614997" y="518160"/>
                  </a:lnTo>
                  <a:lnTo>
                    <a:pt x="614629" y="516890"/>
                  </a:lnTo>
                  <a:lnTo>
                    <a:pt x="614337" y="515620"/>
                  </a:lnTo>
                  <a:lnTo>
                    <a:pt x="615721" y="515620"/>
                  </a:lnTo>
                  <a:lnTo>
                    <a:pt x="615962" y="516890"/>
                  </a:lnTo>
                  <a:lnTo>
                    <a:pt x="616635" y="516890"/>
                  </a:lnTo>
                  <a:lnTo>
                    <a:pt x="616635" y="513080"/>
                  </a:lnTo>
                  <a:lnTo>
                    <a:pt x="616204" y="513080"/>
                  </a:lnTo>
                  <a:lnTo>
                    <a:pt x="616089" y="511810"/>
                  </a:lnTo>
                  <a:lnTo>
                    <a:pt x="616889" y="513080"/>
                  </a:lnTo>
                  <a:lnTo>
                    <a:pt x="616889" y="491490"/>
                  </a:lnTo>
                  <a:lnTo>
                    <a:pt x="616445" y="491490"/>
                  </a:lnTo>
                  <a:lnTo>
                    <a:pt x="616534" y="492760"/>
                  </a:lnTo>
                  <a:lnTo>
                    <a:pt x="616737" y="494030"/>
                  </a:lnTo>
                  <a:lnTo>
                    <a:pt x="615848" y="494030"/>
                  </a:lnTo>
                  <a:lnTo>
                    <a:pt x="616153" y="495300"/>
                  </a:lnTo>
                  <a:lnTo>
                    <a:pt x="615784" y="495300"/>
                  </a:lnTo>
                  <a:lnTo>
                    <a:pt x="616026" y="496570"/>
                  </a:lnTo>
                  <a:lnTo>
                    <a:pt x="614819" y="496570"/>
                  </a:lnTo>
                  <a:lnTo>
                    <a:pt x="615149" y="497840"/>
                  </a:lnTo>
                  <a:lnTo>
                    <a:pt x="614045" y="497840"/>
                  </a:lnTo>
                  <a:lnTo>
                    <a:pt x="614248" y="499110"/>
                  </a:lnTo>
                  <a:lnTo>
                    <a:pt x="614514" y="500380"/>
                  </a:lnTo>
                  <a:lnTo>
                    <a:pt x="612914" y="500380"/>
                  </a:lnTo>
                  <a:lnTo>
                    <a:pt x="613003" y="501650"/>
                  </a:lnTo>
                  <a:lnTo>
                    <a:pt x="612533" y="500380"/>
                  </a:lnTo>
                  <a:lnTo>
                    <a:pt x="612698" y="500380"/>
                  </a:lnTo>
                  <a:lnTo>
                    <a:pt x="612394" y="500049"/>
                  </a:lnTo>
                  <a:lnTo>
                    <a:pt x="612495" y="500380"/>
                  </a:lnTo>
                  <a:lnTo>
                    <a:pt x="612775" y="501650"/>
                  </a:lnTo>
                  <a:lnTo>
                    <a:pt x="611657" y="501650"/>
                  </a:lnTo>
                  <a:lnTo>
                    <a:pt x="611936" y="502920"/>
                  </a:lnTo>
                  <a:lnTo>
                    <a:pt x="610362" y="502920"/>
                  </a:lnTo>
                  <a:lnTo>
                    <a:pt x="610412" y="504190"/>
                  </a:lnTo>
                  <a:lnTo>
                    <a:pt x="609041" y="504190"/>
                  </a:lnTo>
                  <a:lnTo>
                    <a:pt x="609320" y="505460"/>
                  </a:lnTo>
                  <a:lnTo>
                    <a:pt x="608609" y="505460"/>
                  </a:lnTo>
                  <a:lnTo>
                    <a:pt x="608850" y="506730"/>
                  </a:lnTo>
                  <a:lnTo>
                    <a:pt x="608253" y="506730"/>
                  </a:lnTo>
                  <a:lnTo>
                    <a:pt x="607834" y="505460"/>
                  </a:lnTo>
                  <a:lnTo>
                    <a:pt x="607707" y="506730"/>
                  </a:lnTo>
                  <a:lnTo>
                    <a:pt x="606628" y="506730"/>
                  </a:lnTo>
                  <a:lnTo>
                    <a:pt x="607187" y="508000"/>
                  </a:lnTo>
                  <a:lnTo>
                    <a:pt x="606437" y="508000"/>
                  </a:lnTo>
                  <a:lnTo>
                    <a:pt x="605891" y="507923"/>
                  </a:lnTo>
                  <a:lnTo>
                    <a:pt x="606183" y="508330"/>
                  </a:lnTo>
                  <a:lnTo>
                    <a:pt x="606399" y="508431"/>
                  </a:lnTo>
                  <a:lnTo>
                    <a:pt x="606602" y="509270"/>
                  </a:lnTo>
                  <a:lnTo>
                    <a:pt x="605942" y="509270"/>
                  </a:lnTo>
                  <a:lnTo>
                    <a:pt x="606234" y="510540"/>
                  </a:lnTo>
                  <a:lnTo>
                    <a:pt x="605866" y="510540"/>
                  </a:lnTo>
                  <a:lnTo>
                    <a:pt x="606031" y="511810"/>
                  </a:lnTo>
                  <a:lnTo>
                    <a:pt x="605764" y="511810"/>
                  </a:lnTo>
                  <a:lnTo>
                    <a:pt x="606298" y="513080"/>
                  </a:lnTo>
                  <a:lnTo>
                    <a:pt x="606082" y="513080"/>
                  </a:lnTo>
                  <a:lnTo>
                    <a:pt x="606082" y="531964"/>
                  </a:lnTo>
                  <a:lnTo>
                    <a:pt x="605307" y="530860"/>
                  </a:lnTo>
                  <a:lnTo>
                    <a:pt x="605929" y="530860"/>
                  </a:lnTo>
                  <a:lnTo>
                    <a:pt x="606082" y="531964"/>
                  </a:lnTo>
                  <a:lnTo>
                    <a:pt x="606082" y="513080"/>
                  </a:lnTo>
                  <a:lnTo>
                    <a:pt x="605091" y="513080"/>
                  </a:lnTo>
                  <a:lnTo>
                    <a:pt x="605091" y="511810"/>
                  </a:lnTo>
                  <a:lnTo>
                    <a:pt x="605078" y="535940"/>
                  </a:lnTo>
                  <a:lnTo>
                    <a:pt x="604393" y="537210"/>
                  </a:lnTo>
                  <a:lnTo>
                    <a:pt x="603643" y="535940"/>
                  </a:lnTo>
                  <a:lnTo>
                    <a:pt x="605078" y="535940"/>
                  </a:lnTo>
                  <a:lnTo>
                    <a:pt x="605078" y="511810"/>
                  </a:lnTo>
                  <a:lnTo>
                    <a:pt x="603834" y="511810"/>
                  </a:lnTo>
                  <a:lnTo>
                    <a:pt x="604202" y="513080"/>
                  </a:lnTo>
                  <a:lnTo>
                    <a:pt x="604367" y="514350"/>
                  </a:lnTo>
                  <a:lnTo>
                    <a:pt x="603961" y="514350"/>
                  </a:lnTo>
                  <a:lnTo>
                    <a:pt x="603910" y="515620"/>
                  </a:lnTo>
                  <a:lnTo>
                    <a:pt x="602856" y="515620"/>
                  </a:lnTo>
                  <a:lnTo>
                    <a:pt x="602678" y="514350"/>
                  </a:lnTo>
                  <a:lnTo>
                    <a:pt x="602322" y="515620"/>
                  </a:lnTo>
                  <a:lnTo>
                    <a:pt x="602678" y="516890"/>
                  </a:lnTo>
                  <a:lnTo>
                    <a:pt x="603008" y="518160"/>
                  </a:lnTo>
                  <a:lnTo>
                    <a:pt x="600608" y="518160"/>
                  </a:lnTo>
                  <a:lnTo>
                    <a:pt x="601281" y="519430"/>
                  </a:lnTo>
                  <a:lnTo>
                    <a:pt x="601218" y="546100"/>
                  </a:lnTo>
                  <a:lnTo>
                    <a:pt x="600862" y="547370"/>
                  </a:lnTo>
                  <a:lnTo>
                    <a:pt x="600646" y="546100"/>
                  </a:lnTo>
                  <a:lnTo>
                    <a:pt x="601218" y="546100"/>
                  </a:lnTo>
                  <a:lnTo>
                    <a:pt x="601218" y="519430"/>
                  </a:lnTo>
                  <a:lnTo>
                    <a:pt x="599884" y="519430"/>
                  </a:lnTo>
                  <a:lnTo>
                    <a:pt x="600290" y="520700"/>
                  </a:lnTo>
                  <a:lnTo>
                    <a:pt x="600697" y="521970"/>
                  </a:lnTo>
                  <a:lnTo>
                    <a:pt x="599948" y="521970"/>
                  </a:lnTo>
                  <a:lnTo>
                    <a:pt x="599948" y="524510"/>
                  </a:lnTo>
                  <a:lnTo>
                    <a:pt x="599719" y="525780"/>
                  </a:lnTo>
                  <a:lnTo>
                    <a:pt x="599478" y="524510"/>
                  </a:lnTo>
                  <a:lnTo>
                    <a:pt x="599948" y="524510"/>
                  </a:lnTo>
                  <a:lnTo>
                    <a:pt x="599948" y="521970"/>
                  </a:lnTo>
                  <a:lnTo>
                    <a:pt x="598639" y="521970"/>
                  </a:lnTo>
                  <a:lnTo>
                    <a:pt x="599325" y="523240"/>
                  </a:lnTo>
                  <a:lnTo>
                    <a:pt x="599109" y="523240"/>
                  </a:lnTo>
                  <a:lnTo>
                    <a:pt x="599097" y="524510"/>
                  </a:lnTo>
                  <a:lnTo>
                    <a:pt x="598589" y="523240"/>
                  </a:lnTo>
                  <a:lnTo>
                    <a:pt x="598538" y="524510"/>
                  </a:lnTo>
                  <a:lnTo>
                    <a:pt x="597623" y="524510"/>
                  </a:lnTo>
                  <a:lnTo>
                    <a:pt x="597839" y="525780"/>
                  </a:lnTo>
                  <a:lnTo>
                    <a:pt x="598081" y="525780"/>
                  </a:lnTo>
                  <a:lnTo>
                    <a:pt x="598487" y="527050"/>
                  </a:lnTo>
                  <a:lnTo>
                    <a:pt x="597776" y="527050"/>
                  </a:lnTo>
                  <a:lnTo>
                    <a:pt x="597776" y="565150"/>
                  </a:lnTo>
                  <a:lnTo>
                    <a:pt x="597598" y="566420"/>
                  </a:lnTo>
                  <a:lnTo>
                    <a:pt x="597471" y="566420"/>
                  </a:lnTo>
                  <a:lnTo>
                    <a:pt x="597319" y="565150"/>
                  </a:lnTo>
                  <a:lnTo>
                    <a:pt x="597776" y="565150"/>
                  </a:lnTo>
                  <a:lnTo>
                    <a:pt x="597776" y="527050"/>
                  </a:lnTo>
                  <a:lnTo>
                    <a:pt x="597242" y="527050"/>
                  </a:lnTo>
                  <a:lnTo>
                    <a:pt x="597242" y="566420"/>
                  </a:lnTo>
                  <a:lnTo>
                    <a:pt x="597115" y="567690"/>
                  </a:lnTo>
                  <a:lnTo>
                    <a:pt x="596061" y="567690"/>
                  </a:lnTo>
                  <a:lnTo>
                    <a:pt x="595896" y="566420"/>
                  </a:lnTo>
                  <a:lnTo>
                    <a:pt x="597242" y="566420"/>
                  </a:lnTo>
                  <a:lnTo>
                    <a:pt x="597242" y="527050"/>
                  </a:lnTo>
                  <a:lnTo>
                    <a:pt x="597039" y="527050"/>
                  </a:lnTo>
                  <a:lnTo>
                    <a:pt x="596976" y="528320"/>
                  </a:lnTo>
                  <a:lnTo>
                    <a:pt x="596633" y="528320"/>
                  </a:lnTo>
                  <a:lnTo>
                    <a:pt x="597052" y="529590"/>
                  </a:lnTo>
                  <a:lnTo>
                    <a:pt x="595731" y="529590"/>
                  </a:lnTo>
                  <a:lnTo>
                    <a:pt x="596328" y="530860"/>
                  </a:lnTo>
                  <a:lnTo>
                    <a:pt x="595553" y="530860"/>
                  </a:lnTo>
                  <a:lnTo>
                    <a:pt x="595553" y="532130"/>
                  </a:lnTo>
                  <a:lnTo>
                    <a:pt x="596125" y="532130"/>
                  </a:lnTo>
                  <a:lnTo>
                    <a:pt x="596112" y="533400"/>
                  </a:lnTo>
                  <a:lnTo>
                    <a:pt x="595579" y="533400"/>
                  </a:lnTo>
                  <a:lnTo>
                    <a:pt x="595503" y="533146"/>
                  </a:lnTo>
                  <a:lnTo>
                    <a:pt x="595503" y="567690"/>
                  </a:lnTo>
                  <a:lnTo>
                    <a:pt x="595287" y="567690"/>
                  </a:lnTo>
                  <a:lnTo>
                    <a:pt x="595414" y="566420"/>
                  </a:lnTo>
                  <a:lnTo>
                    <a:pt x="595503" y="567690"/>
                  </a:lnTo>
                  <a:lnTo>
                    <a:pt x="595503" y="533146"/>
                  </a:lnTo>
                  <a:lnTo>
                    <a:pt x="595261" y="532307"/>
                  </a:lnTo>
                  <a:lnTo>
                    <a:pt x="595261" y="538480"/>
                  </a:lnTo>
                  <a:lnTo>
                    <a:pt x="594614" y="538480"/>
                  </a:lnTo>
                  <a:lnTo>
                    <a:pt x="594614" y="566420"/>
                  </a:lnTo>
                  <a:lnTo>
                    <a:pt x="593559" y="566420"/>
                  </a:lnTo>
                  <a:lnTo>
                    <a:pt x="593598" y="565150"/>
                  </a:lnTo>
                  <a:lnTo>
                    <a:pt x="594372" y="565150"/>
                  </a:lnTo>
                  <a:lnTo>
                    <a:pt x="594614" y="566420"/>
                  </a:lnTo>
                  <a:lnTo>
                    <a:pt x="594614" y="538480"/>
                  </a:lnTo>
                  <a:lnTo>
                    <a:pt x="594233" y="538480"/>
                  </a:lnTo>
                  <a:lnTo>
                    <a:pt x="594106" y="537210"/>
                  </a:lnTo>
                  <a:lnTo>
                    <a:pt x="595185" y="537210"/>
                  </a:lnTo>
                  <a:lnTo>
                    <a:pt x="595261" y="538480"/>
                  </a:lnTo>
                  <a:lnTo>
                    <a:pt x="595261" y="532307"/>
                  </a:lnTo>
                  <a:lnTo>
                    <a:pt x="595210" y="532130"/>
                  </a:lnTo>
                  <a:lnTo>
                    <a:pt x="594144" y="532130"/>
                  </a:lnTo>
                  <a:lnTo>
                    <a:pt x="594512" y="533400"/>
                  </a:lnTo>
                  <a:lnTo>
                    <a:pt x="594690" y="533400"/>
                  </a:lnTo>
                  <a:lnTo>
                    <a:pt x="595071" y="534670"/>
                  </a:lnTo>
                  <a:lnTo>
                    <a:pt x="594156" y="534670"/>
                  </a:lnTo>
                  <a:lnTo>
                    <a:pt x="594207" y="533400"/>
                  </a:lnTo>
                  <a:lnTo>
                    <a:pt x="592759" y="533400"/>
                  </a:lnTo>
                  <a:lnTo>
                    <a:pt x="593750" y="534670"/>
                  </a:lnTo>
                  <a:lnTo>
                    <a:pt x="593305" y="534670"/>
                  </a:lnTo>
                  <a:lnTo>
                    <a:pt x="593661" y="535940"/>
                  </a:lnTo>
                  <a:lnTo>
                    <a:pt x="593382" y="535940"/>
                  </a:lnTo>
                  <a:lnTo>
                    <a:pt x="593623" y="537210"/>
                  </a:lnTo>
                  <a:lnTo>
                    <a:pt x="593267" y="537210"/>
                  </a:lnTo>
                  <a:lnTo>
                    <a:pt x="591870" y="538480"/>
                  </a:lnTo>
                  <a:lnTo>
                    <a:pt x="591566" y="538480"/>
                  </a:lnTo>
                  <a:lnTo>
                    <a:pt x="592328" y="539750"/>
                  </a:lnTo>
                  <a:lnTo>
                    <a:pt x="593229" y="539750"/>
                  </a:lnTo>
                  <a:lnTo>
                    <a:pt x="593610" y="541020"/>
                  </a:lnTo>
                  <a:lnTo>
                    <a:pt x="592721" y="541020"/>
                  </a:lnTo>
                  <a:lnTo>
                    <a:pt x="592963" y="542290"/>
                  </a:lnTo>
                  <a:lnTo>
                    <a:pt x="592366" y="542290"/>
                  </a:lnTo>
                  <a:lnTo>
                    <a:pt x="590816" y="542290"/>
                  </a:lnTo>
                  <a:lnTo>
                    <a:pt x="591121" y="543560"/>
                  </a:lnTo>
                  <a:lnTo>
                    <a:pt x="590575" y="543560"/>
                  </a:lnTo>
                  <a:lnTo>
                    <a:pt x="590816" y="542290"/>
                  </a:lnTo>
                  <a:lnTo>
                    <a:pt x="590194" y="542290"/>
                  </a:lnTo>
                  <a:lnTo>
                    <a:pt x="590283" y="543560"/>
                  </a:lnTo>
                  <a:lnTo>
                    <a:pt x="590156" y="543560"/>
                  </a:lnTo>
                  <a:lnTo>
                    <a:pt x="590562" y="544830"/>
                  </a:lnTo>
                  <a:lnTo>
                    <a:pt x="590270" y="544830"/>
                  </a:lnTo>
                  <a:lnTo>
                    <a:pt x="590702" y="546100"/>
                  </a:lnTo>
                  <a:lnTo>
                    <a:pt x="590042" y="546100"/>
                  </a:lnTo>
                  <a:lnTo>
                    <a:pt x="590524" y="547370"/>
                  </a:lnTo>
                  <a:lnTo>
                    <a:pt x="590638" y="548640"/>
                  </a:lnTo>
                  <a:lnTo>
                    <a:pt x="589407" y="548640"/>
                  </a:lnTo>
                  <a:lnTo>
                    <a:pt x="590245" y="549910"/>
                  </a:lnTo>
                  <a:lnTo>
                    <a:pt x="589064" y="549910"/>
                  </a:lnTo>
                  <a:lnTo>
                    <a:pt x="589876" y="551180"/>
                  </a:lnTo>
                  <a:lnTo>
                    <a:pt x="588784" y="551180"/>
                  </a:lnTo>
                  <a:lnTo>
                    <a:pt x="588695" y="552450"/>
                  </a:lnTo>
                  <a:lnTo>
                    <a:pt x="589445" y="552450"/>
                  </a:lnTo>
                  <a:lnTo>
                    <a:pt x="589089" y="553720"/>
                  </a:lnTo>
                  <a:lnTo>
                    <a:pt x="589432" y="553720"/>
                  </a:lnTo>
                  <a:lnTo>
                    <a:pt x="589305" y="554990"/>
                  </a:lnTo>
                  <a:lnTo>
                    <a:pt x="588441" y="554990"/>
                  </a:lnTo>
                  <a:lnTo>
                    <a:pt x="588327" y="553720"/>
                  </a:lnTo>
                  <a:lnTo>
                    <a:pt x="587324" y="553720"/>
                  </a:lnTo>
                  <a:lnTo>
                    <a:pt x="587578" y="554990"/>
                  </a:lnTo>
                  <a:lnTo>
                    <a:pt x="587438" y="554990"/>
                  </a:lnTo>
                  <a:lnTo>
                    <a:pt x="587857" y="556260"/>
                  </a:lnTo>
                  <a:lnTo>
                    <a:pt x="587654" y="556260"/>
                  </a:lnTo>
                  <a:lnTo>
                    <a:pt x="587921" y="557530"/>
                  </a:lnTo>
                  <a:lnTo>
                    <a:pt x="588098" y="557530"/>
                  </a:lnTo>
                  <a:lnTo>
                    <a:pt x="588924" y="556260"/>
                  </a:lnTo>
                  <a:lnTo>
                    <a:pt x="589254" y="556260"/>
                  </a:lnTo>
                  <a:lnTo>
                    <a:pt x="589356" y="557530"/>
                  </a:lnTo>
                  <a:lnTo>
                    <a:pt x="588530" y="557530"/>
                  </a:lnTo>
                  <a:lnTo>
                    <a:pt x="588822" y="558800"/>
                  </a:lnTo>
                  <a:lnTo>
                    <a:pt x="588581" y="558800"/>
                  </a:lnTo>
                  <a:lnTo>
                    <a:pt x="589000" y="560070"/>
                  </a:lnTo>
                  <a:lnTo>
                    <a:pt x="590435" y="561340"/>
                  </a:lnTo>
                  <a:lnTo>
                    <a:pt x="590613" y="562610"/>
                  </a:lnTo>
                  <a:lnTo>
                    <a:pt x="592543" y="562610"/>
                  </a:lnTo>
                  <a:lnTo>
                    <a:pt x="593102" y="563880"/>
                  </a:lnTo>
                  <a:lnTo>
                    <a:pt x="593064" y="565150"/>
                  </a:lnTo>
                  <a:lnTo>
                    <a:pt x="592556" y="563880"/>
                  </a:lnTo>
                  <a:lnTo>
                    <a:pt x="591997" y="563880"/>
                  </a:lnTo>
                  <a:lnTo>
                    <a:pt x="592302" y="565150"/>
                  </a:lnTo>
                  <a:lnTo>
                    <a:pt x="591654" y="565150"/>
                  </a:lnTo>
                  <a:lnTo>
                    <a:pt x="591921" y="566420"/>
                  </a:lnTo>
                  <a:lnTo>
                    <a:pt x="591172" y="566420"/>
                  </a:lnTo>
                  <a:lnTo>
                    <a:pt x="591362" y="567690"/>
                  </a:lnTo>
                  <a:lnTo>
                    <a:pt x="591540" y="567690"/>
                  </a:lnTo>
                  <a:lnTo>
                    <a:pt x="591858" y="568960"/>
                  </a:lnTo>
                  <a:lnTo>
                    <a:pt x="591654" y="568960"/>
                  </a:lnTo>
                  <a:lnTo>
                    <a:pt x="591629" y="570230"/>
                  </a:lnTo>
                  <a:lnTo>
                    <a:pt x="591439" y="568960"/>
                  </a:lnTo>
                  <a:lnTo>
                    <a:pt x="591400" y="570230"/>
                  </a:lnTo>
                  <a:lnTo>
                    <a:pt x="590562" y="570230"/>
                  </a:lnTo>
                  <a:lnTo>
                    <a:pt x="590499" y="568960"/>
                  </a:lnTo>
                  <a:lnTo>
                    <a:pt x="590740" y="568960"/>
                  </a:lnTo>
                  <a:lnTo>
                    <a:pt x="590562" y="567690"/>
                  </a:lnTo>
                  <a:lnTo>
                    <a:pt x="590892" y="567690"/>
                  </a:lnTo>
                  <a:lnTo>
                    <a:pt x="590664" y="566420"/>
                  </a:lnTo>
                  <a:lnTo>
                    <a:pt x="590029" y="566420"/>
                  </a:lnTo>
                  <a:lnTo>
                    <a:pt x="589826" y="565150"/>
                  </a:lnTo>
                  <a:lnTo>
                    <a:pt x="589445" y="565150"/>
                  </a:lnTo>
                  <a:lnTo>
                    <a:pt x="590016" y="567690"/>
                  </a:lnTo>
                  <a:lnTo>
                    <a:pt x="588848" y="567690"/>
                  </a:lnTo>
                  <a:lnTo>
                    <a:pt x="588911" y="568960"/>
                  </a:lnTo>
                  <a:lnTo>
                    <a:pt x="589559" y="568960"/>
                  </a:lnTo>
                  <a:lnTo>
                    <a:pt x="589699" y="570230"/>
                  </a:lnTo>
                  <a:lnTo>
                    <a:pt x="588873" y="568960"/>
                  </a:lnTo>
                  <a:lnTo>
                    <a:pt x="588492" y="568960"/>
                  </a:lnTo>
                  <a:lnTo>
                    <a:pt x="587527" y="567690"/>
                  </a:lnTo>
                  <a:lnTo>
                    <a:pt x="587756" y="568960"/>
                  </a:lnTo>
                  <a:lnTo>
                    <a:pt x="588276" y="570230"/>
                  </a:lnTo>
                  <a:lnTo>
                    <a:pt x="588518" y="570230"/>
                  </a:lnTo>
                  <a:lnTo>
                    <a:pt x="588594" y="571500"/>
                  </a:lnTo>
                  <a:lnTo>
                    <a:pt x="588225" y="571500"/>
                  </a:lnTo>
                  <a:lnTo>
                    <a:pt x="588276" y="572770"/>
                  </a:lnTo>
                  <a:lnTo>
                    <a:pt x="588467" y="572770"/>
                  </a:lnTo>
                  <a:lnTo>
                    <a:pt x="588352" y="574040"/>
                  </a:lnTo>
                  <a:lnTo>
                    <a:pt x="589267" y="574040"/>
                  </a:lnTo>
                  <a:lnTo>
                    <a:pt x="589597" y="572770"/>
                  </a:lnTo>
                  <a:lnTo>
                    <a:pt x="590372" y="572770"/>
                  </a:lnTo>
                  <a:lnTo>
                    <a:pt x="589851" y="574040"/>
                  </a:lnTo>
                  <a:lnTo>
                    <a:pt x="587908" y="575310"/>
                  </a:lnTo>
                  <a:lnTo>
                    <a:pt x="585698" y="575310"/>
                  </a:lnTo>
                  <a:lnTo>
                    <a:pt x="585812" y="576580"/>
                  </a:lnTo>
                  <a:lnTo>
                    <a:pt x="584923" y="576580"/>
                  </a:lnTo>
                  <a:lnTo>
                    <a:pt x="584923" y="586740"/>
                  </a:lnTo>
                  <a:lnTo>
                    <a:pt x="584796" y="588010"/>
                  </a:lnTo>
                  <a:lnTo>
                    <a:pt x="584454" y="588010"/>
                  </a:lnTo>
                  <a:lnTo>
                    <a:pt x="584847" y="586740"/>
                  </a:lnTo>
                  <a:lnTo>
                    <a:pt x="584923" y="576580"/>
                  </a:lnTo>
                  <a:lnTo>
                    <a:pt x="584314" y="576580"/>
                  </a:lnTo>
                  <a:lnTo>
                    <a:pt x="584276" y="593090"/>
                  </a:lnTo>
                  <a:lnTo>
                    <a:pt x="583133" y="593090"/>
                  </a:lnTo>
                  <a:lnTo>
                    <a:pt x="582726" y="591820"/>
                  </a:lnTo>
                  <a:lnTo>
                    <a:pt x="583946" y="591820"/>
                  </a:lnTo>
                  <a:lnTo>
                    <a:pt x="584276" y="593090"/>
                  </a:lnTo>
                  <a:lnTo>
                    <a:pt x="584276" y="576503"/>
                  </a:lnTo>
                  <a:lnTo>
                    <a:pt x="583679" y="575310"/>
                  </a:lnTo>
                  <a:lnTo>
                    <a:pt x="585558" y="575310"/>
                  </a:lnTo>
                  <a:lnTo>
                    <a:pt x="586066" y="574040"/>
                  </a:lnTo>
                  <a:lnTo>
                    <a:pt x="585558" y="574040"/>
                  </a:lnTo>
                  <a:lnTo>
                    <a:pt x="585482" y="572770"/>
                  </a:lnTo>
                  <a:lnTo>
                    <a:pt x="584492" y="571500"/>
                  </a:lnTo>
                  <a:lnTo>
                    <a:pt x="585393" y="571500"/>
                  </a:lnTo>
                  <a:lnTo>
                    <a:pt x="585343" y="570230"/>
                  </a:lnTo>
                  <a:lnTo>
                    <a:pt x="585025" y="570230"/>
                  </a:lnTo>
                  <a:lnTo>
                    <a:pt x="584555" y="569937"/>
                  </a:lnTo>
                  <a:lnTo>
                    <a:pt x="584923" y="568960"/>
                  </a:lnTo>
                  <a:lnTo>
                    <a:pt x="584466" y="568960"/>
                  </a:lnTo>
                  <a:lnTo>
                    <a:pt x="584301" y="567690"/>
                  </a:lnTo>
                  <a:lnTo>
                    <a:pt x="584733" y="567690"/>
                  </a:lnTo>
                  <a:lnTo>
                    <a:pt x="585254" y="566420"/>
                  </a:lnTo>
                  <a:lnTo>
                    <a:pt x="585520" y="566420"/>
                  </a:lnTo>
                  <a:lnTo>
                    <a:pt x="585012" y="565150"/>
                  </a:lnTo>
                  <a:lnTo>
                    <a:pt x="584555" y="565150"/>
                  </a:lnTo>
                  <a:lnTo>
                    <a:pt x="584835" y="563880"/>
                  </a:lnTo>
                  <a:lnTo>
                    <a:pt x="584238" y="563880"/>
                  </a:lnTo>
                  <a:lnTo>
                    <a:pt x="584238" y="569747"/>
                  </a:lnTo>
                  <a:lnTo>
                    <a:pt x="582917" y="568960"/>
                  </a:lnTo>
                  <a:lnTo>
                    <a:pt x="584022" y="568960"/>
                  </a:lnTo>
                  <a:lnTo>
                    <a:pt x="584238" y="569747"/>
                  </a:lnTo>
                  <a:lnTo>
                    <a:pt x="584238" y="563880"/>
                  </a:lnTo>
                  <a:lnTo>
                    <a:pt x="583768" y="562610"/>
                  </a:lnTo>
                  <a:lnTo>
                    <a:pt x="585114" y="562610"/>
                  </a:lnTo>
                  <a:lnTo>
                    <a:pt x="585165" y="561340"/>
                  </a:lnTo>
                  <a:lnTo>
                    <a:pt x="584390" y="561340"/>
                  </a:lnTo>
                  <a:lnTo>
                    <a:pt x="584352" y="560070"/>
                  </a:lnTo>
                  <a:lnTo>
                    <a:pt x="585050" y="560070"/>
                  </a:lnTo>
                  <a:lnTo>
                    <a:pt x="585165" y="561340"/>
                  </a:lnTo>
                  <a:lnTo>
                    <a:pt x="585457" y="561340"/>
                  </a:lnTo>
                  <a:lnTo>
                    <a:pt x="585711" y="560070"/>
                  </a:lnTo>
                  <a:lnTo>
                    <a:pt x="585635" y="558800"/>
                  </a:lnTo>
                  <a:lnTo>
                    <a:pt x="585495" y="558800"/>
                  </a:lnTo>
                  <a:lnTo>
                    <a:pt x="585114" y="557530"/>
                  </a:lnTo>
                  <a:lnTo>
                    <a:pt x="584631" y="557530"/>
                  </a:lnTo>
                  <a:lnTo>
                    <a:pt x="584606" y="556260"/>
                  </a:lnTo>
                  <a:lnTo>
                    <a:pt x="584060" y="556260"/>
                  </a:lnTo>
                  <a:lnTo>
                    <a:pt x="583857" y="557530"/>
                  </a:lnTo>
                  <a:lnTo>
                    <a:pt x="583692" y="557530"/>
                  </a:lnTo>
                  <a:lnTo>
                    <a:pt x="583882" y="556260"/>
                  </a:lnTo>
                  <a:lnTo>
                    <a:pt x="583742" y="556260"/>
                  </a:lnTo>
                  <a:lnTo>
                    <a:pt x="583869" y="554990"/>
                  </a:lnTo>
                  <a:lnTo>
                    <a:pt x="583552" y="554990"/>
                  </a:lnTo>
                  <a:lnTo>
                    <a:pt x="583780" y="553720"/>
                  </a:lnTo>
                  <a:lnTo>
                    <a:pt x="584339" y="553720"/>
                  </a:lnTo>
                  <a:lnTo>
                    <a:pt x="584441" y="554990"/>
                  </a:lnTo>
                  <a:lnTo>
                    <a:pt x="584936" y="553720"/>
                  </a:lnTo>
                  <a:lnTo>
                    <a:pt x="584733" y="552450"/>
                  </a:lnTo>
                  <a:lnTo>
                    <a:pt x="583971" y="551180"/>
                  </a:lnTo>
                  <a:lnTo>
                    <a:pt x="584644" y="549910"/>
                  </a:lnTo>
                  <a:lnTo>
                    <a:pt x="585482" y="549910"/>
                  </a:lnTo>
                  <a:lnTo>
                    <a:pt x="585863" y="551180"/>
                  </a:lnTo>
                  <a:lnTo>
                    <a:pt x="587006" y="549910"/>
                  </a:lnTo>
                  <a:lnTo>
                    <a:pt x="586295" y="547370"/>
                  </a:lnTo>
                  <a:lnTo>
                    <a:pt x="586130" y="547370"/>
                  </a:lnTo>
                  <a:lnTo>
                    <a:pt x="585863" y="548640"/>
                  </a:lnTo>
                  <a:lnTo>
                    <a:pt x="585584" y="548640"/>
                  </a:lnTo>
                  <a:lnTo>
                    <a:pt x="585444" y="547370"/>
                  </a:lnTo>
                  <a:lnTo>
                    <a:pt x="585076" y="547370"/>
                  </a:lnTo>
                  <a:lnTo>
                    <a:pt x="584885" y="546100"/>
                  </a:lnTo>
                  <a:lnTo>
                    <a:pt x="584517" y="546100"/>
                  </a:lnTo>
                  <a:lnTo>
                    <a:pt x="584403" y="544830"/>
                  </a:lnTo>
                  <a:lnTo>
                    <a:pt x="584149" y="544830"/>
                  </a:lnTo>
                  <a:lnTo>
                    <a:pt x="583819" y="546100"/>
                  </a:lnTo>
                  <a:lnTo>
                    <a:pt x="583742" y="544830"/>
                  </a:lnTo>
                  <a:lnTo>
                    <a:pt x="583526" y="544830"/>
                  </a:lnTo>
                  <a:lnTo>
                    <a:pt x="583692" y="543560"/>
                  </a:lnTo>
                  <a:lnTo>
                    <a:pt x="585724" y="543560"/>
                  </a:lnTo>
                  <a:lnTo>
                    <a:pt x="585851" y="544830"/>
                  </a:lnTo>
                  <a:lnTo>
                    <a:pt x="586651" y="544830"/>
                  </a:lnTo>
                  <a:lnTo>
                    <a:pt x="586740" y="543560"/>
                  </a:lnTo>
                  <a:lnTo>
                    <a:pt x="586219" y="543560"/>
                  </a:lnTo>
                  <a:lnTo>
                    <a:pt x="586105" y="542290"/>
                  </a:lnTo>
                  <a:lnTo>
                    <a:pt x="586511" y="542290"/>
                  </a:lnTo>
                  <a:lnTo>
                    <a:pt x="586600" y="541020"/>
                  </a:lnTo>
                  <a:lnTo>
                    <a:pt x="587184" y="541020"/>
                  </a:lnTo>
                  <a:lnTo>
                    <a:pt x="587768" y="539750"/>
                  </a:lnTo>
                  <a:lnTo>
                    <a:pt x="588187" y="539750"/>
                  </a:lnTo>
                  <a:lnTo>
                    <a:pt x="588352" y="538480"/>
                  </a:lnTo>
                  <a:lnTo>
                    <a:pt x="588010" y="538480"/>
                  </a:lnTo>
                  <a:lnTo>
                    <a:pt x="588594" y="537210"/>
                  </a:lnTo>
                  <a:lnTo>
                    <a:pt x="588378" y="537210"/>
                  </a:lnTo>
                  <a:lnTo>
                    <a:pt x="588225" y="535940"/>
                  </a:lnTo>
                  <a:lnTo>
                    <a:pt x="588098" y="535940"/>
                  </a:lnTo>
                  <a:lnTo>
                    <a:pt x="587768" y="537210"/>
                  </a:lnTo>
                  <a:lnTo>
                    <a:pt x="587362" y="537210"/>
                  </a:lnTo>
                  <a:lnTo>
                    <a:pt x="587273" y="535940"/>
                  </a:lnTo>
                  <a:lnTo>
                    <a:pt x="587641" y="535940"/>
                  </a:lnTo>
                  <a:lnTo>
                    <a:pt x="588086" y="534670"/>
                  </a:lnTo>
                  <a:lnTo>
                    <a:pt x="588467" y="534670"/>
                  </a:lnTo>
                  <a:lnTo>
                    <a:pt x="588022" y="533400"/>
                  </a:lnTo>
                  <a:lnTo>
                    <a:pt x="588581" y="533400"/>
                  </a:lnTo>
                  <a:lnTo>
                    <a:pt x="588721" y="532130"/>
                  </a:lnTo>
                  <a:lnTo>
                    <a:pt x="588340" y="532130"/>
                  </a:lnTo>
                  <a:lnTo>
                    <a:pt x="588797" y="530860"/>
                  </a:lnTo>
                  <a:lnTo>
                    <a:pt x="589254" y="530860"/>
                  </a:lnTo>
                  <a:lnTo>
                    <a:pt x="589699" y="529590"/>
                  </a:lnTo>
                  <a:lnTo>
                    <a:pt x="589965" y="529590"/>
                  </a:lnTo>
                  <a:lnTo>
                    <a:pt x="589851" y="528320"/>
                  </a:lnTo>
                  <a:lnTo>
                    <a:pt x="589419" y="528320"/>
                  </a:lnTo>
                  <a:lnTo>
                    <a:pt x="589343" y="527050"/>
                  </a:lnTo>
                  <a:lnTo>
                    <a:pt x="589826" y="527050"/>
                  </a:lnTo>
                  <a:lnTo>
                    <a:pt x="589711" y="525780"/>
                  </a:lnTo>
                  <a:lnTo>
                    <a:pt x="589559" y="525780"/>
                  </a:lnTo>
                  <a:lnTo>
                    <a:pt x="588848" y="524510"/>
                  </a:lnTo>
                  <a:lnTo>
                    <a:pt x="589356" y="523240"/>
                  </a:lnTo>
                  <a:lnTo>
                    <a:pt x="589699" y="523240"/>
                  </a:lnTo>
                  <a:lnTo>
                    <a:pt x="589864" y="524510"/>
                  </a:lnTo>
                  <a:lnTo>
                    <a:pt x="590727" y="524510"/>
                  </a:lnTo>
                  <a:lnTo>
                    <a:pt x="591312" y="523240"/>
                  </a:lnTo>
                  <a:lnTo>
                    <a:pt x="590588" y="521970"/>
                  </a:lnTo>
                  <a:lnTo>
                    <a:pt x="590435" y="520700"/>
                  </a:lnTo>
                  <a:lnTo>
                    <a:pt x="590219" y="520700"/>
                  </a:lnTo>
                  <a:lnTo>
                    <a:pt x="590778" y="519430"/>
                  </a:lnTo>
                  <a:lnTo>
                    <a:pt x="590435" y="519430"/>
                  </a:lnTo>
                  <a:lnTo>
                    <a:pt x="590499" y="518160"/>
                  </a:lnTo>
                  <a:lnTo>
                    <a:pt x="590981" y="518160"/>
                  </a:lnTo>
                  <a:lnTo>
                    <a:pt x="590854" y="516890"/>
                  </a:lnTo>
                  <a:lnTo>
                    <a:pt x="590359" y="516890"/>
                  </a:lnTo>
                  <a:lnTo>
                    <a:pt x="590397" y="515620"/>
                  </a:lnTo>
                  <a:lnTo>
                    <a:pt x="591121" y="515620"/>
                  </a:lnTo>
                  <a:lnTo>
                    <a:pt x="591312" y="514350"/>
                  </a:lnTo>
                  <a:lnTo>
                    <a:pt x="592137" y="514350"/>
                  </a:lnTo>
                  <a:lnTo>
                    <a:pt x="592048" y="513080"/>
                  </a:lnTo>
                  <a:lnTo>
                    <a:pt x="591642" y="513080"/>
                  </a:lnTo>
                  <a:lnTo>
                    <a:pt x="591527" y="511810"/>
                  </a:lnTo>
                  <a:lnTo>
                    <a:pt x="591807" y="511810"/>
                  </a:lnTo>
                  <a:lnTo>
                    <a:pt x="592061" y="510540"/>
                  </a:lnTo>
                  <a:lnTo>
                    <a:pt x="592328" y="511810"/>
                  </a:lnTo>
                  <a:lnTo>
                    <a:pt x="592975" y="511810"/>
                  </a:lnTo>
                  <a:lnTo>
                    <a:pt x="592759" y="510540"/>
                  </a:lnTo>
                  <a:lnTo>
                    <a:pt x="592620" y="510540"/>
                  </a:lnTo>
                  <a:lnTo>
                    <a:pt x="591934" y="508000"/>
                  </a:lnTo>
                  <a:lnTo>
                    <a:pt x="592709" y="508000"/>
                  </a:lnTo>
                  <a:lnTo>
                    <a:pt x="592988" y="509270"/>
                  </a:lnTo>
                  <a:lnTo>
                    <a:pt x="593331" y="508000"/>
                  </a:lnTo>
                  <a:lnTo>
                    <a:pt x="593534" y="508000"/>
                  </a:lnTo>
                  <a:lnTo>
                    <a:pt x="593737" y="509270"/>
                  </a:lnTo>
                  <a:lnTo>
                    <a:pt x="594042" y="508000"/>
                  </a:lnTo>
                  <a:lnTo>
                    <a:pt x="594461" y="508000"/>
                  </a:lnTo>
                  <a:lnTo>
                    <a:pt x="594017" y="506730"/>
                  </a:lnTo>
                  <a:lnTo>
                    <a:pt x="594652" y="506730"/>
                  </a:lnTo>
                  <a:lnTo>
                    <a:pt x="594296" y="505460"/>
                  </a:lnTo>
                  <a:lnTo>
                    <a:pt x="594093" y="504190"/>
                  </a:lnTo>
                  <a:lnTo>
                    <a:pt x="594372" y="504190"/>
                  </a:lnTo>
                  <a:lnTo>
                    <a:pt x="594537" y="502920"/>
                  </a:lnTo>
                  <a:lnTo>
                    <a:pt x="595045" y="502920"/>
                  </a:lnTo>
                  <a:lnTo>
                    <a:pt x="594931" y="501650"/>
                  </a:lnTo>
                  <a:lnTo>
                    <a:pt x="594779" y="501650"/>
                  </a:lnTo>
                  <a:lnTo>
                    <a:pt x="593394" y="497840"/>
                  </a:lnTo>
                  <a:lnTo>
                    <a:pt x="593775" y="497840"/>
                  </a:lnTo>
                  <a:lnTo>
                    <a:pt x="594118" y="496570"/>
                  </a:lnTo>
                  <a:lnTo>
                    <a:pt x="594728" y="496570"/>
                  </a:lnTo>
                  <a:lnTo>
                    <a:pt x="594779" y="497840"/>
                  </a:lnTo>
                  <a:lnTo>
                    <a:pt x="595909" y="497840"/>
                  </a:lnTo>
                  <a:lnTo>
                    <a:pt x="595490" y="496570"/>
                  </a:lnTo>
                  <a:lnTo>
                    <a:pt x="596112" y="495300"/>
                  </a:lnTo>
                  <a:lnTo>
                    <a:pt x="595909" y="495300"/>
                  </a:lnTo>
                  <a:lnTo>
                    <a:pt x="595617" y="494030"/>
                  </a:lnTo>
                  <a:lnTo>
                    <a:pt x="595452" y="494030"/>
                  </a:lnTo>
                  <a:lnTo>
                    <a:pt x="595998" y="492760"/>
                  </a:lnTo>
                  <a:lnTo>
                    <a:pt x="595642" y="492760"/>
                  </a:lnTo>
                  <a:lnTo>
                    <a:pt x="595668" y="491490"/>
                  </a:lnTo>
                  <a:lnTo>
                    <a:pt x="596290" y="491490"/>
                  </a:lnTo>
                  <a:lnTo>
                    <a:pt x="595896" y="490220"/>
                  </a:lnTo>
                  <a:lnTo>
                    <a:pt x="596442" y="490220"/>
                  </a:lnTo>
                  <a:lnTo>
                    <a:pt x="596493" y="488950"/>
                  </a:lnTo>
                  <a:lnTo>
                    <a:pt x="595998" y="488950"/>
                  </a:lnTo>
                  <a:lnTo>
                    <a:pt x="595871" y="487680"/>
                  </a:lnTo>
                  <a:lnTo>
                    <a:pt x="596163" y="487680"/>
                  </a:lnTo>
                  <a:lnTo>
                    <a:pt x="596595" y="486410"/>
                  </a:lnTo>
                  <a:lnTo>
                    <a:pt x="596976" y="486410"/>
                  </a:lnTo>
                  <a:lnTo>
                    <a:pt x="596900" y="485140"/>
                  </a:lnTo>
                  <a:lnTo>
                    <a:pt x="596633" y="485140"/>
                  </a:lnTo>
                  <a:lnTo>
                    <a:pt x="595249" y="481330"/>
                  </a:lnTo>
                  <a:lnTo>
                    <a:pt x="595642" y="481330"/>
                  </a:lnTo>
                  <a:lnTo>
                    <a:pt x="595871" y="480060"/>
                  </a:lnTo>
                  <a:lnTo>
                    <a:pt x="596188" y="481330"/>
                  </a:lnTo>
                  <a:lnTo>
                    <a:pt x="596379" y="482600"/>
                  </a:lnTo>
                  <a:lnTo>
                    <a:pt x="596620" y="482600"/>
                  </a:lnTo>
                  <a:lnTo>
                    <a:pt x="597128" y="481330"/>
                  </a:lnTo>
                  <a:lnTo>
                    <a:pt x="597738" y="481330"/>
                  </a:lnTo>
                  <a:lnTo>
                    <a:pt x="597522" y="480060"/>
                  </a:lnTo>
                  <a:lnTo>
                    <a:pt x="597242" y="480060"/>
                  </a:lnTo>
                  <a:lnTo>
                    <a:pt x="597128" y="478790"/>
                  </a:lnTo>
                  <a:lnTo>
                    <a:pt x="597611" y="478790"/>
                  </a:lnTo>
                  <a:lnTo>
                    <a:pt x="597712" y="477520"/>
                  </a:lnTo>
                  <a:lnTo>
                    <a:pt x="597344" y="477520"/>
                  </a:lnTo>
                  <a:lnTo>
                    <a:pt x="597827" y="476250"/>
                  </a:lnTo>
                  <a:lnTo>
                    <a:pt x="598271" y="476250"/>
                  </a:lnTo>
                  <a:lnTo>
                    <a:pt x="598728" y="474980"/>
                  </a:lnTo>
                  <a:lnTo>
                    <a:pt x="599160" y="474980"/>
                  </a:lnTo>
                  <a:lnTo>
                    <a:pt x="598728" y="473710"/>
                  </a:lnTo>
                  <a:lnTo>
                    <a:pt x="599351" y="473710"/>
                  </a:lnTo>
                  <a:lnTo>
                    <a:pt x="599274" y="472440"/>
                  </a:lnTo>
                  <a:lnTo>
                    <a:pt x="599008" y="472440"/>
                  </a:lnTo>
                  <a:lnTo>
                    <a:pt x="598665" y="471170"/>
                  </a:lnTo>
                  <a:lnTo>
                    <a:pt x="598398" y="471170"/>
                  </a:lnTo>
                  <a:lnTo>
                    <a:pt x="598335" y="469900"/>
                  </a:lnTo>
                  <a:lnTo>
                    <a:pt x="598703" y="469900"/>
                  </a:lnTo>
                  <a:lnTo>
                    <a:pt x="599160" y="468630"/>
                  </a:lnTo>
                  <a:lnTo>
                    <a:pt x="599579" y="468630"/>
                  </a:lnTo>
                  <a:lnTo>
                    <a:pt x="599160" y="467360"/>
                  </a:lnTo>
                  <a:lnTo>
                    <a:pt x="599782" y="467360"/>
                  </a:lnTo>
                  <a:lnTo>
                    <a:pt x="599706" y="466090"/>
                  </a:lnTo>
                  <a:lnTo>
                    <a:pt x="599287" y="466090"/>
                  </a:lnTo>
                  <a:lnTo>
                    <a:pt x="599173" y="464820"/>
                  </a:lnTo>
                  <a:lnTo>
                    <a:pt x="599694" y="464820"/>
                  </a:lnTo>
                  <a:lnTo>
                    <a:pt x="599617" y="463550"/>
                  </a:lnTo>
                  <a:lnTo>
                    <a:pt x="599198" y="463550"/>
                  </a:lnTo>
                  <a:lnTo>
                    <a:pt x="599084" y="462280"/>
                  </a:lnTo>
                  <a:lnTo>
                    <a:pt x="599554" y="462280"/>
                  </a:lnTo>
                  <a:lnTo>
                    <a:pt x="599668" y="461010"/>
                  </a:lnTo>
                  <a:lnTo>
                    <a:pt x="599300" y="461010"/>
                  </a:lnTo>
                  <a:lnTo>
                    <a:pt x="599846" y="459740"/>
                  </a:lnTo>
                  <a:lnTo>
                    <a:pt x="599681" y="459740"/>
                  </a:lnTo>
                  <a:lnTo>
                    <a:pt x="599376" y="458470"/>
                  </a:lnTo>
                  <a:lnTo>
                    <a:pt x="599186" y="458470"/>
                  </a:lnTo>
                  <a:lnTo>
                    <a:pt x="599224" y="457200"/>
                  </a:lnTo>
                  <a:lnTo>
                    <a:pt x="599871" y="457200"/>
                  </a:lnTo>
                  <a:lnTo>
                    <a:pt x="600125" y="458470"/>
                  </a:lnTo>
                  <a:lnTo>
                    <a:pt x="600354" y="458470"/>
                  </a:lnTo>
                  <a:lnTo>
                    <a:pt x="600544" y="457200"/>
                  </a:lnTo>
                  <a:lnTo>
                    <a:pt x="600341" y="457200"/>
                  </a:lnTo>
                  <a:lnTo>
                    <a:pt x="600417" y="455930"/>
                  </a:lnTo>
                  <a:lnTo>
                    <a:pt x="600951" y="455930"/>
                  </a:lnTo>
                  <a:lnTo>
                    <a:pt x="601014" y="454660"/>
                  </a:lnTo>
                  <a:lnTo>
                    <a:pt x="601205" y="454660"/>
                  </a:lnTo>
                  <a:lnTo>
                    <a:pt x="601281" y="453390"/>
                  </a:lnTo>
                  <a:lnTo>
                    <a:pt x="600875" y="453390"/>
                  </a:lnTo>
                  <a:lnTo>
                    <a:pt x="600913" y="452120"/>
                  </a:lnTo>
                  <a:lnTo>
                    <a:pt x="601408" y="452120"/>
                  </a:lnTo>
                  <a:lnTo>
                    <a:pt x="601294" y="450850"/>
                  </a:lnTo>
                  <a:lnTo>
                    <a:pt x="600887" y="450850"/>
                  </a:lnTo>
                  <a:lnTo>
                    <a:pt x="600811" y="449580"/>
                  </a:lnTo>
                  <a:lnTo>
                    <a:pt x="601472" y="449580"/>
                  </a:lnTo>
                  <a:lnTo>
                    <a:pt x="601027" y="448310"/>
                  </a:lnTo>
                  <a:lnTo>
                    <a:pt x="601573" y="448310"/>
                  </a:lnTo>
                  <a:lnTo>
                    <a:pt x="601662" y="447040"/>
                  </a:lnTo>
                  <a:lnTo>
                    <a:pt x="601980" y="448310"/>
                  </a:lnTo>
                  <a:lnTo>
                    <a:pt x="603542" y="448310"/>
                  </a:lnTo>
                  <a:lnTo>
                    <a:pt x="603592" y="447040"/>
                  </a:lnTo>
                  <a:lnTo>
                    <a:pt x="603758" y="447040"/>
                  </a:lnTo>
                  <a:lnTo>
                    <a:pt x="603808" y="445770"/>
                  </a:lnTo>
                  <a:lnTo>
                    <a:pt x="602615" y="445770"/>
                  </a:lnTo>
                  <a:lnTo>
                    <a:pt x="602526" y="444500"/>
                  </a:lnTo>
                  <a:lnTo>
                    <a:pt x="602183" y="444500"/>
                  </a:lnTo>
                  <a:lnTo>
                    <a:pt x="601497" y="441960"/>
                  </a:lnTo>
                  <a:lnTo>
                    <a:pt x="602107" y="441960"/>
                  </a:lnTo>
                  <a:lnTo>
                    <a:pt x="602513" y="440690"/>
                  </a:lnTo>
                  <a:lnTo>
                    <a:pt x="603072" y="440690"/>
                  </a:lnTo>
                  <a:lnTo>
                    <a:pt x="603300" y="439420"/>
                  </a:lnTo>
                  <a:lnTo>
                    <a:pt x="603567" y="440690"/>
                  </a:lnTo>
                  <a:lnTo>
                    <a:pt x="604075" y="440690"/>
                  </a:lnTo>
                  <a:lnTo>
                    <a:pt x="604253" y="439420"/>
                  </a:lnTo>
                  <a:lnTo>
                    <a:pt x="604850" y="439420"/>
                  </a:lnTo>
                  <a:lnTo>
                    <a:pt x="603834" y="436880"/>
                  </a:lnTo>
                  <a:lnTo>
                    <a:pt x="603681" y="435610"/>
                  </a:lnTo>
                  <a:lnTo>
                    <a:pt x="603504" y="435610"/>
                  </a:lnTo>
                  <a:lnTo>
                    <a:pt x="603885" y="434340"/>
                  </a:lnTo>
                  <a:lnTo>
                    <a:pt x="604761" y="434340"/>
                  </a:lnTo>
                  <a:lnTo>
                    <a:pt x="604342" y="433070"/>
                  </a:lnTo>
                  <a:lnTo>
                    <a:pt x="604888" y="431800"/>
                  </a:lnTo>
                  <a:lnTo>
                    <a:pt x="605536" y="431800"/>
                  </a:lnTo>
                  <a:lnTo>
                    <a:pt x="605612" y="430530"/>
                  </a:lnTo>
                  <a:lnTo>
                    <a:pt x="605282" y="430530"/>
                  </a:lnTo>
                  <a:lnTo>
                    <a:pt x="605790" y="429260"/>
                  </a:lnTo>
                  <a:lnTo>
                    <a:pt x="604647" y="429260"/>
                  </a:lnTo>
                  <a:lnTo>
                    <a:pt x="604558" y="427990"/>
                  </a:lnTo>
                  <a:lnTo>
                    <a:pt x="604393" y="427990"/>
                  </a:lnTo>
                  <a:lnTo>
                    <a:pt x="604672" y="426720"/>
                  </a:lnTo>
                  <a:lnTo>
                    <a:pt x="604926" y="426720"/>
                  </a:lnTo>
                  <a:lnTo>
                    <a:pt x="605066" y="427990"/>
                  </a:lnTo>
                  <a:lnTo>
                    <a:pt x="605396" y="427990"/>
                  </a:lnTo>
                  <a:lnTo>
                    <a:pt x="605599" y="426720"/>
                  </a:lnTo>
                  <a:lnTo>
                    <a:pt x="606183" y="426720"/>
                  </a:lnTo>
                  <a:lnTo>
                    <a:pt x="606412" y="425450"/>
                  </a:lnTo>
                  <a:lnTo>
                    <a:pt x="606082" y="425450"/>
                  </a:lnTo>
                  <a:lnTo>
                    <a:pt x="606552" y="424180"/>
                  </a:lnTo>
                  <a:lnTo>
                    <a:pt x="607148" y="424180"/>
                  </a:lnTo>
                  <a:lnTo>
                    <a:pt x="607301" y="422910"/>
                  </a:lnTo>
                  <a:lnTo>
                    <a:pt x="606920" y="422910"/>
                  </a:lnTo>
                  <a:lnTo>
                    <a:pt x="607517" y="421640"/>
                  </a:lnTo>
                  <a:lnTo>
                    <a:pt x="607314" y="421640"/>
                  </a:lnTo>
                  <a:lnTo>
                    <a:pt x="607161" y="420370"/>
                  </a:lnTo>
                  <a:lnTo>
                    <a:pt x="605891" y="420370"/>
                  </a:lnTo>
                  <a:lnTo>
                    <a:pt x="606069" y="419100"/>
                  </a:lnTo>
                  <a:lnTo>
                    <a:pt x="606488" y="419100"/>
                  </a:lnTo>
                  <a:lnTo>
                    <a:pt x="607695" y="417830"/>
                  </a:lnTo>
                  <a:lnTo>
                    <a:pt x="607923" y="416560"/>
                  </a:lnTo>
                  <a:lnTo>
                    <a:pt x="608114" y="416560"/>
                  </a:lnTo>
                  <a:lnTo>
                    <a:pt x="607961" y="415290"/>
                  </a:lnTo>
                  <a:lnTo>
                    <a:pt x="606945" y="415290"/>
                  </a:lnTo>
                  <a:lnTo>
                    <a:pt x="606501" y="416560"/>
                  </a:lnTo>
                  <a:lnTo>
                    <a:pt x="606272" y="416560"/>
                  </a:lnTo>
                  <a:lnTo>
                    <a:pt x="606158" y="415290"/>
                  </a:lnTo>
                  <a:lnTo>
                    <a:pt x="605739" y="414020"/>
                  </a:lnTo>
                  <a:lnTo>
                    <a:pt x="606386" y="414020"/>
                  </a:lnTo>
                  <a:lnTo>
                    <a:pt x="605955" y="412750"/>
                  </a:lnTo>
                  <a:lnTo>
                    <a:pt x="606374" y="412750"/>
                  </a:lnTo>
                  <a:lnTo>
                    <a:pt x="606653" y="411480"/>
                  </a:lnTo>
                  <a:lnTo>
                    <a:pt x="606882" y="412750"/>
                  </a:lnTo>
                  <a:lnTo>
                    <a:pt x="607110" y="412750"/>
                  </a:lnTo>
                  <a:lnTo>
                    <a:pt x="607390" y="411480"/>
                  </a:lnTo>
                  <a:lnTo>
                    <a:pt x="607707" y="411480"/>
                  </a:lnTo>
                  <a:lnTo>
                    <a:pt x="607733" y="412750"/>
                  </a:lnTo>
                  <a:lnTo>
                    <a:pt x="608495" y="412750"/>
                  </a:lnTo>
                  <a:lnTo>
                    <a:pt x="609092" y="411480"/>
                  </a:lnTo>
                  <a:lnTo>
                    <a:pt x="608761" y="410210"/>
                  </a:lnTo>
                  <a:lnTo>
                    <a:pt x="608558" y="410210"/>
                  </a:lnTo>
                  <a:lnTo>
                    <a:pt x="608418" y="408940"/>
                  </a:lnTo>
                  <a:lnTo>
                    <a:pt x="608939" y="408940"/>
                  </a:lnTo>
                  <a:lnTo>
                    <a:pt x="608685" y="407670"/>
                  </a:lnTo>
                  <a:lnTo>
                    <a:pt x="608431" y="407670"/>
                  </a:lnTo>
                  <a:lnTo>
                    <a:pt x="608355" y="406400"/>
                  </a:lnTo>
                  <a:lnTo>
                    <a:pt x="608863" y="406400"/>
                  </a:lnTo>
                  <a:lnTo>
                    <a:pt x="609434" y="405130"/>
                  </a:lnTo>
                  <a:lnTo>
                    <a:pt x="609688" y="405130"/>
                  </a:lnTo>
                  <a:lnTo>
                    <a:pt x="609765" y="406400"/>
                  </a:lnTo>
                  <a:lnTo>
                    <a:pt x="610044" y="406400"/>
                  </a:lnTo>
                  <a:lnTo>
                    <a:pt x="610323" y="405130"/>
                  </a:lnTo>
                  <a:lnTo>
                    <a:pt x="610146" y="405130"/>
                  </a:lnTo>
                  <a:lnTo>
                    <a:pt x="610171" y="403860"/>
                  </a:lnTo>
                  <a:lnTo>
                    <a:pt x="610793" y="403860"/>
                  </a:lnTo>
                  <a:lnTo>
                    <a:pt x="610463" y="402590"/>
                  </a:lnTo>
                  <a:lnTo>
                    <a:pt x="609854" y="403860"/>
                  </a:lnTo>
                  <a:lnTo>
                    <a:pt x="609688" y="402590"/>
                  </a:lnTo>
                  <a:lnTo>
                    <a:pt x="609498" y="402590"/>
                  </a:lnTo>
                  <a:lnTo>
                    <a:pt x="610108" y="401320"/>
                  </a:lnTo>
                  <a:lnTo>
                    <a:pt x="609752" y="401320"/>
                  </a:lnTo>
                  <a:lnTo>
                    <a:pt x="609079" y="398780"/>
                  </a:lnTo>
                  <a:lnTo>
                    <a:pt x="609638" y="398780"/>
                  </a:lnTo>
                  <a:lnTo>
                    <a:pt x="609714" y="397510"/>
                  </a:lnTo>
                  <a:lnTo>
                    <a:pt x="609409" y="397510"/>
                  </a:lnTo>
                  <a:lnTo>
                    <a:pt x="609828" y="396240"/>
                  </a:lnTo>
                  <a:lnTo>
                    <a:pt x="610323" y="396240"/>
                  </a:lnTo>
                  <a:lnTo>
                    <a:pt x="610552" y="394970"/>
                  </a:lnTo>
                  <a:lnTo>
                    <a:pt x="610793" y="396240"/>
                  </a:lnTo>
                  <a:lnTo>
                    <a:pt x="611492" y="396240"/>
                  </a:lnTo>
                  <a:lnTo>
                    <a:pt x="612101" y="394970"/>
                  </a:lnTo>
                  <a:lnTo>
                    <a:pt x="611098" y="392430"/>
                  </a:lnTo>
                  <a:lnTo>
                    <a:pt x="610946" y="392430"/>
                  </a:lnTo>
                  <a:lnTo>
                    <a:pt x="610844" y="391160"/>
                  </a:lnTo>
                  <a:lnTo>
                    <a:pt x="611339" y="391160"/>
                  </a:lnTo>
                  <a:lnTo>
                    <a:pt x="611403" y="389890"/>
                  </a:lnTo>
                  <a:lnTo>
                    <a:pt x="611035" y="389890"/>
                  </a:lnTo>
                  <a:lnTo>
                    <a:pt x="611212" y="388620"/>
                  </a:lnTo>
                  <a:lnTo>
                    <a:pt x="612076" y="388620"/>
                  </a:lnTo>
                  <a:lnTo>
                    <a:pt x="612254" y="387350"/>
                  </a:lnTo>
                  <a:lnTo>
                    <a:pt x="611911" y="387350"/>
                  </a:lnTo>
                  <a:lnTo>
                    <a:pt x="611581" y="386080"/>
                  </a:lnTo>
                  <a:lnTo>
                    <a:pt x="611428" y="386080"/>
                  </a:lnTo>
                  <a:lnTo>
                    <a:pt x="611314" y="384810"/>
                  </a:lnTo>
                  <a:lnTo>
                    <a:pt x="611632" y="384810"/>
                  </a:lnTo>
                  <a:lnTo>
                    <a:pt x="612089" y="383540"/>
                  </a:lnTo>
                  <a:lnTo>
                    <a:pt x="612368" y="383540"/>
                  </a:lnTo>
                  <a:lnTo>
                    <a:pt x="612267" y="382270"/>
                  </a:lnTo>
                  <a:lnTo>
                    <a:pt x="611873" y="382270"/>
                  </a:lnTo>
                  <a:lnTo>
                    <a:pt x="611784" y="381000"/>
                  </a:lnTo>
                  <a:lnTo>
                    <a:pt x="612495" y="381000"/>
                  </a:lnTo>
                  <a:lnTo>
                    <a:pt x="612914" y="379730"/>
                  </a:lnTo>
                  <a:lnTo>
                    <a:pt x="612635" y="379730"/>
                  </a:lnTo>
                  <a:lnTo>
                    <a:pt x="612698" y="378460"/>
                  </a:lnTo>
                  <a:lnTo>
                    <a:pt x="613156" y="378460"/>
                  </a:lnTo>
                  <a:lnTo>
                    <a:pt x="613029" y="377190"/>
                  </a:lnTo>
                  <a:lnTo>
                    <a:pt x="612686" y="377190"/>
                  </a:lnTo>
                  <a:lnTo>
                    <a:pt x="612609" y="375920"/>
                  </a:lnTo>
                  <a:lnTo>
                    <a:pt x="612432" y="375920"/>
                  </a:lnTo>
                  <a:lnTo>
                    <a:pt x="612724" y="374650"/>
                  </a:lnTo>
                  <a:lnTo>
                    <a:pt x="612978" y="374650"/>
                  </a:lnTo>
                  <a:lnTo>
                    <a:pt x="613117" y="375920"/>
                  </a:lnTo>
                  <a:lnTo>
                    <a:pt x="613448" y="374650"/>
                  </a:lnTo>
                  <a:lnTo>
                    <a:pt x="613816" y="374650"/>
                  </a:lnTo>
                  <a:lnTo>
                    <a:pt x="614426" y="373380"/>
                  </a:lnTo>
                  <a:lnTo>
                    <a:pt x="615073" y="373380"/>
                  </a:lnTo>
                  <a:lnTo>
                    <a:pt x="614667" y="372110"/>
                  </a:lnTo>
                  <a:lnTo>
                    <a:pt x="615302" y="372110"/>
                  </a:lnTo>
                  <a:lnTo>
                    <a:pt x="615302" y="370840"/>
                  </a:lnTo>
                  <a:lnTo>
                    <a:pt x="615111" y="370840"/>
                  </a:lnTo>
                  <a:lnTo>
                    <a:pt x="614819" y="369570"/>
                  </a:lnTo>
                  <a:lnTo>
                    <a:pt x="614667" y="369570"/>
                  </a:lnTo>
                  <a:lnTo>
                    <a:pt x="615137" y="368300"/>
                  </a:lnTo>
                  <a:lnTo>
                    <a:pt x="615607" y="368300"/>
                  </a:lnTo>
                  <a:lnTo>
                    <a:pt x="616077" y="367030"/>
                  </a:lnTo>
                  <a:lnTo>
                    <a:pt x="616254" y="367030"/>
                  </a:lnTo>
                  <a:lnTo>
                    <a:pt x="616115" y="365760"/>
                  </a:lnTo>
                  <a:lnTo>
                    <a:pt x="615772" y="365760"/>
                  </a:lnTo>
                  <a:lnTo>
                    <a:pt x="615632" y="364490"/>
                  </a:lnTo>
                  <a:lnTo>
                    <a:pt x="615429" y="364490"/>
                  </a:lnTo>
                  <a:lnTo>
                    <a:pt x="616026" y="363220"/>
                  </a:lnTo>
                  <a:lnTo>
                    <a:pt x="615861" y="363220"/>
                  </a:lnTo>
                  <a:lnTo>
                    <a:pt x="615569" y="361950"/>
                  </a:lnTo>
                  <a:lnTo>
                    <a:pt x="615403" y="361950"/>
                  </a:lnTo>
                  <a:lnTo>
                    <a:pt x="615950" y="360680"/>
                  </a:lnTo>
                  <a:lnTo>
                    <a:pt x="615594" y="359410"/>
                  </a:lnTo>
                  <a:lnTo>
                    <a:pt x="616496" y="359410"/>
                  </a:lnTo>
                  <a:lnTo>
                    <a:pt x="616699" y="358140"/>
                  </a:lnTo>
                  <a:lnTo>
                    <a:pt x="616496" y="358140"/>
                  </a:lnTo>
                  <a:lnTo>
                    <a:pt x="616572" y="356870"/>
                  </a:lnTo>
                  <a:lnTo>
                    <a:pt x="617054" y="356870"/>
                  </a:lnTo>
                  <a:lnTo>
                    <a:pt x="617207" y="355600"/>
                  </a:lnTo>
                  <a:lnTo>
                    <a:pt x="616661" y="355600"/>
                  </a:lnTo>
                  <a:lnTo>
                    <a:pt x="616546" y="354330"/>
                  </a:lnTo>
                  <a:lnTo>
                    <a:pt x="616204" y="354330"/>
                  </a:lnTo>
                  <a:lnTo>
                    <a:pt x="616127" y="353060"/>
                  </a:lnTo>
                  <a:lnTo>
                    <a:pt x="616775" y="353060"/>
                  </a:lnTo>
                  <a:lnTo>
                    <a:pt x="616343" y="351790"/>
                  </a:lnTo>
                  <a:lnTo>
                    <a:pt x="616889" y="351790"/>
                  </a:lnTo>
                  <a:lnTo>
                    <a:pt x="617194" y="350520"/>
                  </a:lnTo>
                  <a:lnTo>
                    <a:pt x="617626" y="350520"/>
                  </a:lnTo>
                  <a:lnTo>
                    <a:pt x="618832" y="349250"/>
                  </a:lnTo>
                  <a:lnTo>
                    <a:pt x="619061" y="347980"/>
                  </a:lnTo>
                  <a:lnTo>
                    <a:pt x="619467" y="347980"/>
                  </a:lnTo>
                  <a:lnTo>
                    <a:pt x="619112" y="346710"/>
                  </a:lnTo>
                  <a:lnTo>
                    <a:pt x="618858" y="346710"/>
                  </a:lnTo>
                  <a:lnTo>
                    <a:pt x="618782" y="345440"/>
                  </a:lnTo>
                  <a:lnTo>
                    <a:pt x="619594" y="345440"/>
                  </a:lnTo>
                  <a:lnTo>
                    <a:pt x="619721" y="346710"/>
                  </a:lnTo>
                  <a:lnTo>
                    <a:pt x="619874" y="346710"/>
                  </a:lnTo>
                  <a:lnTo>
                    <a:pt x="620166" y="345440"/>
                  </a:lnTo>
                  <a:lnTo>
                    <a:pt x="620890" y="345440"/>
                  </a:lnTo>
                  <a:lnTo>
                    <a:pt x="620928" y="344170"/>
                  </a:lnTo>
                  <a:lnTo>
                    <a:pt x="619747" y="344170"/>
                  </a:lnTo>
                  <a:lnTo>
                    <a:pt x="619594" y="342900"/>
                  </a:lnTo>
                  <a:lnTo>
                    <a:pt x="618388" y="342900"/>
                  </a:lnTo>
                  <a:lnTo>
                    <a:pt x="618261" y="341630"/>
                  </a:lnTo>
                  <a:lnTo>
                    <a:pt x="618058" y="341630"/>
                  </a:lnTo>
                  <a:lnTo>
                    <a:pt x="617728" y="340360"/>
                  </a:lnTo>
                  <a:lnTo>
                    <a:pt x="618261" y="339090"/>
                  </a:lnTo>
                  <a:lnTo>
                    <a:pt x="618337" y="340360"/>
                  </a:lnTo>
                  <a:lnTo>
                    <a:pt x="618604" y="340360"/>
                  </a:lnTo>
                  <a:lnTo>
                    <a:pt x="618744" y="341630"/>
                  </a:lnTo>
                  <a:lnTo>
                    <a:pt x="619074" y="341630"/>
                  </a:lnTo>
                  <a:lnTo>
                    <a:pt x="619518" y="340360"/>
                  </a:lnTo>
                  <a:lnTo>
                    <a:pt x="619747" y="340360"/>
                  </a:lnTo>
                  <a:lnTo>
                    <a:pt x="619810" y="341630"/>
                  </a:lnTo>
                  <a:lnTo>
                    <a:pt x="620382" y="341630"/>
                  </a:lnTo>
                  <a:lnTo>
                    <a:pt x="620547" y="340360"/>
                  </a:lnTo>
                  <a:lnTo>
                    <a:pt x="619887" y="339090"/>
                  </a:lnTo>
                  <a:lnTo>
                    <a:pt x="619633" y="339090"/>
                  </a:lnTo>
                  <a:lnTo>
                    <a:pt x="619556" y="337820"/>
                  </a:lnTo>
                  <a:lnTo>
                    <a:pt x="620115" y="337820"/>
                  </a:lnTo>
                  <a:lnTo>
                    <a:pt x="620229" y="336550"/>
                  </a:lnTo>
                  <a:lnTo>
                    <a:pt x="620001" y="336550"/>
                  </a:lnTo>
                  <a:lnTo>
                    <a:pt x="620204" y="335280"/>
                  </a:lnTo>
                  <a:lnTo>
                    <a:pt x="620496" y="335280"/>
                  </a:lnTo>
                  <a:lnTo>
                    <a:pt x="620699" y="336550"/>
                  </a:lnTo>
                  <a:lnTo>
                    <a:pt x="621195" y="336550"/>
                  </a:lnTo>
                  <a:lnTo>
                    <a:pt x="621372" y="335280"/>
                  </a:lnTo>
                  <a:lnTo>
                    <a:pt x="621042" y="335280"/>
                  </a:lnTo>
                  <a:lnTo>
                    <a:pt x="620052" y="331470"/>
                  </a:lnTo>
                  <a:lnTo>
                    <a:pt x="620801" y="331470"/>
                  </a:lnTo>
                  <a:lnTo>
                    <a:pt x="621144" y="330200"/>
                  </a:lnTo>
                  <a:lnTo>
                    <a:pt x="621360" y="330200"/>
                  </a:lnTo>
                  <a:lnTo>
                    <a:pt x="621499" y="331470"/>
                  </a:lnTo>
                  <a:lnTo>
                    <a:pt x="622033" y="331470"/>
                  </a:lnTo>
                  <a:lnTo>
                    <a:pt x="622211" y="330200"/>
                  </a:lnTo>
                  <a:lnTo>
                    <a:pt x="622808" y="330200"/>
                  </a:lnTo>
                  <a:lnTo>
                    <a:pt x="622731" y="328930"/>
                  </a:lnTo>
                  <a:lnTo>
                    <a:pt x="622477" y="328930"/>
                  </a:lnTo>
                  <a:lnTo>
                    <a:pt x="622147" y="327660"/>
                  </a:lnTo>
                  <a:lnTo>
                    <a:pt x="621893" y="327660"/>
                  </a:lnTo>
                  <a:lnTo>
                    <a:pt x="621817" y="326390"/>
                  </a:lnTo>
                  <a:lnTo>
                    <a:pt x="622490" y="326390"/>
                  </a:lnTo>
                  <a:lnTo>
                    <a:pt x="622058" y="325120"/>
                  </a:lnTo>
                  <a:lnTo>
                    <a:pt x="622642" y="325120"/>
                  </a:lnTo>
                  <a:lnTo>
                    <a:pt x="622757" y="323850"/>
                  </a:lnTo>
                  <a:lnTo>
                    <a:pt x="622325" y="323850"/>
                  </a:lnTo>
                  <a:lnTo>
                    <a:pt x="622414" y="322580"/>
                  </a:lnTo>
                  <a:lnTo>
                    <a:pt x="622604" y="322580"/>
                  </a:lnTo>
                  <a:lnTo>
                    <a:pt x="622681" y="321310"/>
                  </a:lnTo>
                  <a:lnTo>
                    <a:pt x="623252" y="321310"/>
                  </a:lnTo>
                  <a:lnTo>
                    <a:pt x="623189" y="320040"/>
                  </a:lnTo>
                  <a:lnTo>
                    <a:pt x="622922" y="320040"/>
                  </a:lnTo>
                  <a:lnTo>
                    <a:pt x="622592" y="318770"/>
                  </a:lnTo>
                  <a:lnTo>
                    <a:pt x="622338" y="318770"/>
                  </a:lnTo>
                  <a:lnTo>
                    <a:pt x="622261" y="317500"/>
                  </a:lnTo>
                  <a:lnTo>
                    <a:pt x="622935" y="317500"/>
                  </a:lnTo>
                  <a:lnTo>
                    <a:pt x="622503" y="316230"/>
                  </a:lnTo>
                  <a:lnTo>
                    <a:pt x="623062" y="316230"/>
                  </a:lnTo>
                  <a:lnTo>
                    <a:pt x="623150" y="314960"/>
                  </a:lnTo>
                  <a:lnTo>
                    <a:pt x="623481" y="316230"/>
                  </a:lnTo>
                  <a:lnTo>
                    <a:pt x="623671" y="317500"/>
                  </a:lnTo>
                  <a:lnTo>
                    <a:pt x="623900" y="317500"/>
                  </a:lnTo>
                  <a:lnTo>
                    <a:pt x="624027" y="318770"/>
                  </a:lnTo>
                  <a:lnTo>
                    <a:pt x="624370" y="318770"/>
                  </a:lnTo>
                  <a:lnTo>
                    <a:pt x="624573" y="317500"/>
                  </a:lnTo>
                  <a:lnTo>
                    <a:pt x="624395" y="317500"/>
                  </a:lnTo>
                  <a:lnTo>
                    <a:pt x="624408" y="316230"/>
                  </a:lnTo>
                  <a:lnTo>
                    <a:pt x="625017" y="316230"/>
                  </a:lnTo>
                  <a:lnTo>
                    <a:pt x="624941" y="314960"/>
                  </a:lnTo>
                  <a:lnTo>
                    <a:pt x="624535" y="314960"/>
                  </a:lnTo>
                  <a:lnTo>
                    <a:pt x="624433" y="313690"/>
                  </a:lnTo>
                  <a:lnTo>
                    <a:pt x="624903" y="313690"/>
                  </a:lnTo>
                  <a:lnTo>
                    <a:pt x="625030" y="312420"/>
                  </a:lnTo>
                  <a:lnTo>
                    <a:pt x="624687" y="312420"/>
                  </a:lnTo>
                  <a:lnTo>
                    <a:pt x="625170" y="311150"/>
                  </a:lnTo>
                  <a:lnTo>
                    <a:pt x="624865" y="311150"/>
                  </a:lnTo>
                  <a:lnTo>
                    <a:pt x="624954" y="309880"/>
                  </a:lnTo>
                  <a:lnTo>
                    <a:pt x="625602" y="309880"/>
                  </a:lnTo>
                  <a:lnTo>
                    <a:pt x="626084" y="308610"/>
                  </a:lnTo>
                  <a:lnTo>
                    <a:pt x="625817" y="308610"/>
                  </a:lnTo>
                  <a:lnTo>
                    <a:pt x="625792" y="307340"/>
                  </a:lnTo>
                  <a:lnTo>
                    <a:pt x="625221" y="308610"/>
                  </a:lnTo>
                  <a:lnTo>
                    <a:pt x="624941" y="308610"/>
                  </a:lnTo>
                  <a:lnTo>
                    <a:pt x="624852" y="307340"/>
                  </a:lnTo>
                  <a:lnTo>
                    <a:pt x="624522" y="307340"/>
                  </a:lnTo>
                  <a:lnTo>
                    <a:pt x="625741" y="304800"/>
                  </a:lnTo>
                  <a:lnTo>
                    <a:pt x="625970" y="306070"/>
                  </a:lnTo>
                  <a:lnTo>
                    <a:pt x="626491" y="306070"/>
                  </a:lnTo>
                  <a:lnTo>
                    <a:pt x="626681" y="304800"/>
                  </a:lnTo>
                  <a:lnTo>
                    <a:pt x="626351" y="304800"/>
                  </a:lnTo>
                  <a:lnTo>
                    <a:pt x="625360" y="302260"/>
                  </a:lnTo>
                  <a:lnTo>
                    <a:pt x="625221" y="300990"/>
                  </a:lnTo>
                  <a:lnTo>
                    <a:pt x="625017" y="300990"/>
                  </a:lnTo>
                  <a:lnTo>
                    <a:pt x="625614" y="299720"/>
                  </a:lnTo>
                  <a:lnTo>
                    <a:pt x="625297" y="299720"/>
                  </a:lnTo>
                  <a:lnTo>
                    <a:pt x="625322" y="298450"/>
                  </a:lnTo>
                  <a:lnTo>
                    <a:pt x="624928" y="298450"/>
                  </a:lnTo>
                  <a:lnTo>
                    <a:pt x="625017" y="297180"/>
                  </a:lnTo>
                  <a:lnTo>
                    <a:pt x="625970" y="297180"/>
                  </a:lnTo>
                  <a:lnTo>
                    <a:pt x="626198" y="295910"/>
                  </a:lnTo>
                  <a:lnTo>
                    <a:pt x="626325" y="295910"/>
                  </a:lnTo>
                  <a:lnTo>
                    <a:pt x="626389" y="297180"/>
                  </a:lnTo>
                  <a:lnTo>
                    <a:pt x="626605" y="297180"/>
                  </a:lnTo>
                  <a:lnTo>
                    <a:pt x="627164" y="295910"/>
                  </a:lnTo>
                  <a:lnTo>
                    <a:pt x="626833" y="295910"/>
                  </a:lnTo>
                  <a:lnTo>
                    <a:pt x="627329" y="294640"/>
                  </a:lnTo>
                  <a:lnTo>
                    <a:pt x="628027" y="294640"/>
                  </a:lnTo>
                  <a:lnTo>
                    <a:pt x="627951" y="293370"/>
                  </a:lnTo>
                  <a:lnTo>
                    <a:pt x="627545" y="293370"/>
                  </a:lnTo>
                  <a:lnTo>
                    <a:pt x="627443" y="292100"/>
                  </a:lnTo>
                  <a:lnTo>
                    <a:pt x="627976" y="292100"/>
                  </a:lnTo>
                  <a:lnTo>
                    <a:pt x="627976" y="290830"/>
                  </a:lnTo>
                  <a:lnTo>
                    <a:pt x="627786" y="290830"/>
                  </a:lnTo>
                  <a:lnTo>
                    <a:pt x="627494" y="289560"/>
                  </a:lnTo>
                  <a:lnTo>
                    <a:pt x="627354" y="289560"/>
                  </a:lnTo>
                  <a:lnTo>
                    <a:pt x="627824" y="288290"/>
                  </a:lnTo>
                  <a:lnTo>
                    <a:pt x="628307" y="288290"/>
                  </a:lnTo>
                  <a:lnTo>
                    <a:pt x="628751" y="287020"/>
                  </a:lnTo>
                  <a:lnTo>
                    <a:pt x="628967" y="287020"/>
                  </a:lnTo>
                  <a:lnTo>
                    <a:pt x="628815" y="285750"/>
                  </a:lnTo>
                  <a:lnTo>
                    <a:pt x="628484" y="285750"/>
                  </a:lnTo>
                  <a:lnTo>
                    <a:pt x="628713" y="284480"/>
                  </a:lnTo>
                  <a:lnTo>
                    <a:pt x="629526" y="284480"/>
                  </a:lnTo>
                  <a:lnTo>
                    <a:pt x="629704" y="283210"/>
                  </a:lnTo>
                  <a:lnTo>
                    <a:pt x="629361" y="283210"/>
                  </a:lnTo>
                  <a:lnTo>
                    <a:pt x="629386" y="281940"/>
                  </a:lnTo>
                  <a:lnTo>
                    <a:pt x="630021" y="281940"/>
                  </a:lnTo>
                  <a:lnTo>
                    <a:pt x="629640" y="280670"/>
                  </a:lnTo>
                  <a:lnTo>
                    <a:pt x="630262" y="280670"/>
                  </a:lnTo>
                  <a:lnTo>
                    <a:pt x="630186" y="279400"/>
                  </a:lnTo>
                  <a:lnTo>
                    <a:pt x="629780" y="279400"/>
                  </a:lnTo>
                  <a:lnTo>
                    <a:pt x="629666" y="278130"/>
                  </a:lnTo>
                  <a:lnTo>
                    <a:pt x="630135" y="278130"/>
                  </a:lnTo>
                  <a:lnTo>
                    <a:pt x="630275" y="276860"/>
                  </a:lnTo>
                  <a:lnTo>
                    <a:pt x="629843" y="276860"/>
                  </a:lnTo>
                  <a:lnTo>
                    <a:pt x="629920" y="275590"/>
                  </a:lnTo>
                  <a:lnTo>
                    <a:pt x="630135" y="275590"/>
                  </a:lnTo>
                  <a:lnTo>
                    <a:pt x="630161" y="274320"/>
                  </a:lnTo>
                  <a:lnTo>
                    <a:pt x="630999" y="274320"/>
                  </a:lnTo>
                  <a:lnTo>
                    <a:pt x="631202" y="273050"/>
                  </a:lnTo>
                  <a:lnTo>
                    <a:pt x="630897" y="271780"/>
                  </a:lnTo>
                  <a:lnTo>
                    <a:pt x="630707" y="271780"/>
                  </a:lnTo>
                  <a:lnTo>
                    <a:pt x="631278" y="270510"/>
                  </a:lnTo>
                  <a:lnTo>
                    <a:pt x="630961" y="269240"/>
                  </a:lnTo>
                  <a:lnTo>
                    <a:pt x="631609" y="269240"/>
                  </a:lnTo>
                  <a:lnTo>
                    <a:pt x="631774" y="267970"/>
                  </a:lnTo>
                  <a:lnTo>
                    <a:pt x="632345" y="267970"/>
                  </a:lnTo>
                  <a:lnTo>
                    <a:pt x="632409" y="269240"/>
                  </a:lnTo>
                  <a:lnTo>
                    <a:pt x="632701" y="269240"/>
                  </a:lnTo>
                  <a:lnTo>
                    <a:pt x="632993" y="267970"/>
                  </a:lnTo>
                  <a:lnTo>
                    <a:pt x="633717" y="267970"/>
                  </a:lnTo>
                  <a:lnTo>
                    <a:pt x="633768" y="266700"/>
                  </a:lnTo>
                  <a:lnTo>
                    <a:pt x="631558" y="266700"/>
                  </a:lnTo>
                  <a:lnTo>
                    <a:pt x="632256" y="265430"/>
                  </a:lnTo>
                  <a:lnTo>
                    <a:pt x="632752" y="264160"/>
                  </a:lnTo>
                  <a:lnTo>
                    <a:pt x="631583" y="264160"/>
                  </a:lnTo>
                  <a:lnTo>
                    <a:pt x="631494" y="262890"/>
                  </a:lnTo>
                  <a:lnTo>
                    <a:pt x="632155" y="262890"/>
                  </a:lnTo>
                  <a:lnTo>
                    <a:pt x="631774" y="261620"/>
                  </a:lnTo>
                  <a:lnTo>
                    <a:pt x="631405" y="261620"/>
                  </a:lnTo>
                  <a:lnTo>
                    <a:pt x="631456" y="260350"/>
                  </a:lnTo>
                  <a:lnTo>
                    <a:pt x="633260" y="260350"/>
                  </a:lnTo>
                  <a:lnTo>
                    <a:pt x="633336" y="261620"/>
                  </a:lnTo>
                  <a:lnTo>
                    <a:pt x="633666" y="261620"/>
                  </a:lnTo>
                  <a:lnTo>
                    <a:pt x="634885" y="260350"/>
                  </a:lnTo>
                  <a:lnTo>
                    <a:pt x="633564" y="256540"/>
                  </a:lnTo>
                  <a:lnTo>
                    <a:pt x="633310" y="256540"/>
                  </a:lnTo>
                  <a:lnTo>
                    <a:pt x="633234" y="255270"/>
                  </a:lnTo>
                  <a:lnTo>
                    <a:pt x="633615" y="255270"/>
                  </a:lnTo>
                  <a:lnTo>
                    <a:pt x="634085" y="254000"/>
                  </a:lnTo>
                  <a:lnTo>
                    <a:pt x="634517" y="254000"/>
                  </a:lnTo>
                  <a:lnTo>
                    <a:pt x="634098" y="252730"/>
                  </a:lnTo>
                  <a:lnTo>
                    <a:pt x="634733" y="252730"/>
                  </a:lnTo>
                  <a:lnTo>
                    <a:pt x="634657" y="251460"/>
                  </a:lnTo>
                  <a:lnTo>
                    <a:pt x="634263" y="251460"/>
                  </a:lnTo>
                  <a:lnTo>
                    <a:pt x="634149" y="250190"/>
                  </a:lnTo>
                  <a:lnTo>
                    <a:pt x="634606" y="250190"/>
                  </a:lnTo>
                  <a:lnTo>
                    <a:pt x="634771" y="248920"/>
                  </a:lnTo>
                  <a:lnTo>
                    <a:pt x="635342" y="248920"/>
                  </a:lnTo>
                  <a:lnTo>
                    <a:pt x="634949" y="247650"/>
                  </a:lnTo>
                  <a:lnTo>
                    <a:pt x="635546" y="247650"/>
                  </a:lnTo>
                  <a:lnTo>
                    <a:pt x="635622" y="246380"/>
                  </a:lnTo>
                  <a:lnTo>
                    <a:pt x="635266" y="246380"/>
                  </a:lnTo>
                  <a:lnTo>
                    <a:pt x="634873" y="245110"/>
                  </a:lnTo>
                  <a:lnTo>
                    <a:pt x="635482" y="245110"/>
                  </a:lnTo>
                  <a:lnTo>
                    <a:pt x="635584" y="243840"/>
                  </a:lnTo>
                  <a:lnTo>
                    <a:pt x="635165" y="243840"/>
                  </a:lnTo>
                  <a:lnTo>
                    <a:pt x="635254" y="242570"/>
                  </a:lnTo>
                  <a:lnTo>
                    <a:pt x="635812" y="242570"/>
                  </a:lnTo>
                  <a:lnTo>
                    <a:pt x="636016" y="243840"/>
                  </a:lnTo>
                  <a:lnTo>
                    <a:pt x="636143" y="243840"/>
                  </a:lnTo>
                  <a:lnTo>
                    <a:pt x="636574" y="242570"/>
                  </a:lnTo>
                  <a:lnTo>
                    <a:pt x="636422" y="241300"/>
                  </a:lnTo>
                  <a:lnTo>
                    <a:pt x="636092" y="241300"/>
                  </a:lnTo>
                  <a:lnTo>
                    <a:pt x="635952" y="240030"/>
                  </a:lnTo>
                  <a:lnTo>
                    <a:pt x="636143" y="240030"/>
                  </a:lnTo>
                  <a:lnTo>
                    <a:pt x="636422" y="238760"/>
                  </a:lnTo>
                  <a:lnTo>
                    <a:pt x="636993" y="238760"/>
                  </a:lnTo>
                  <a:lnTo>
                    <a:pt x="636905" y="237490"/>
                  </a:lnTo>
                  <a:lnTo>
                    <a:pt x="636587" y="237490"/>
                  </a:lnTo>
                  <a:lnTo>
                    <a:pt x="636473" y="236220"/>
                  </a:lnTo>
                  <a:lnTo>
                    <a:pt x="636257" y="236220"/>
                  </a:lnTo>
                  <a:lnTo>
                    <a:pt x="635825" y="237490"/>
                  </a:lnTo>
                  <a:lnTo>
                    <a:pt x="635558" y="237490"/>
                  </a:lnTo>
                  <a:lnTo>
                    <a:pt x="635546" y="236220"/>
                  </a:lnTo>
                  <a:lnTo>
                    <a:pt x="635393" y="236220"/>
                  </a:lnTo>
                  <a:lnTo>
                    <a:pt x="636092" y="234950"/>
                  </a:lnTo>
                  <a:lnTo>
                    <a:pt x="636651" y="234950"/>
                  </a:lnTo>
                  <a:lnTo>
                    <a:pt x="636231" y="233680"/>
                  </a:lnTo>
                  <a:lnTo>
                    <a:pt x="636663" y="233680"/>
                  </a:lnTo>
                  <a:lnTo>
                    <a:pt x="636968" y="232410"/>
                  </a:lnTo>
                  <a:lnTo>
                    <a:pt x="637146" y="233680"/>
                  </a:lnTo>
                  <a:lnTo>
                    <a:pt x="638213" y="233680"/>
                  </a:lnTo>
                  <a:lnTo>
                    <a:pt x="638403" y="234950"/>
                  </a:lnTo>
                  <a:lnTo>
                    <a:pt x="638644" y="234950"/>
                  </a:lnTo>
                  <a:lnTo>
                    <a:pt x="638937" y="233680"/>
                  </a:lnTo>
                  <a:lnTo>
                    <a:pt x="639102" y="233680"/>
                  </a:lnTo>
                  <a:lnTo>
                    <a:pt x="637781" y="231140"/>
                  </a:lnTo>
                  <a:lnTo>
                    <a:pt x="637641" y="229870"/>
                  </a:lnTo>
                  <a:lnTo>
                    <a:pt x="637451" y="229870"/>
                  </a:lnTo>
                  <a:lnTo>
                    <a:pt x="638035" y="228600"/>
                  </a:lnTo>
                  <a:lnTo>
                    <a:pt x="637730" y="228600"/>
                  </a:lnTo>
                  <a:lnTo>
                    <a:pt x="637743" y="227330"/>
                  </a:lnTo>
                  <a:lnTo>
                    <a:pt x="638441" y="227330"/>
                  </a:lnTo>
                  <a:lnTo>
                    <a:pt x="638924" y="226060"/>
                  </a:lnTo>
                  <a:lnTo>
                    <a:pt x="638568" y="226060"/>
                  </a:lnTo>
                  <a:lnTo>
                    <a:pt x="638632" y="224790"/>
                  </a:lnTo>
                  <a:lnTo>
                    <a:pt x="639368" y="224790"/>
                  </a:lnTo>
                  <a:lnTo>
                    <a:pt x="639711" y="223520"/>
                  </a:lnTo>
                  <a:lnTo>
                    <a:pt x="639978" y="223520"/>
                  </a:lnTo>
                  <a:lnTo>
                    <a:pt x="640054" y="224790"/>
                  </a:lnTo>
                  <a:lnTo>
                    <a:pt x="640334" y="224790"/>
                  </a:lnTo>
                  <a:lnTo>
                    <a:pt x="640626" y="223520"/>
                  </a:lnTo>
                  <a:lnTo>
                    <a:pt x="641400" y="223520"/>
                  </a:lnTo>
                  <a:lnTo>
                    <a:pt x="641324" y="222250"/>
                  </a:lnTo>
                  <a:lnTo>
                    <a:pt x="641045" y="222250"/>
                  </a:lnTo>
                  <a:lnTo>
                    <a:pt x="640524" y="223520"/>
                  </a:lnTo>
                  <a:lnTo>
                    <a:pt x="640359" y="223520"/>
                  </a:lnTo>
                  <a:lnTo>
                    <a:pt x="640232" y="222250"/>
                  </a:lnTo>
                  <a:lnTo>
                    <a:pt x="639521" y="222250"/>
                  </a:lnTo>
                  <a:lnTo>
                    <a:pt x="638911" y="223520"/>
                  </a:lnTo>
                  <a:lnTo>
                    <a:pt x="638568" y="223520"/>
                  </a:lnTo>
                  <a:lnTo>
                    <a:pt x="638594" y="222250"/>
                  </a:lnTo>
                  <a:lnTo>
                    <a:pt x="639140" y="222250"/>
                  </a:lnTo>
                  <a:lnTo>
                    <a:pt x="639254" y="220980"/>
                  </a:lnTo>
                  <a:lnTo>
                    <a:pt x="639038" y="220980"/>
                  </a:lnTo>
                  <a:lnTo>
                    <a:pt x="639241" y="219710"/>
                  </a:lnTo>
                  <a:lnTo>
                    <a:pt x="640943" y="219710"/>
                  </a:lnTo>
                  <a:lnTo>
                    <a:pt x="640842" y="218440"/>
                  </a:lnTo>
                  <a:lnTo>
                    <a:pt x="640499" y="218440"/>
                  </a:lnTo>
                  <a:lnTo>
                    <a:pt x="640372" y="217170"/>
                  </a:lnTo>
                  <a:lnTo>
                    <a:pt x="639178" y="217170"/>
                  </a:lnTo>
                  <a:lnTo>
                    <a:pt x="639102" y="215900"/>
                  </a:lnTo>
                  <a:lnTo>
                    <a:pt x="639711" y="215900"/>
                  </a:lnTo>
                  <a:lnTo>
                    <a:pt x="640321" y="214630"/>
                  </a:lnTo>
                  <a:lnTo>
                    <a:pt x="640753" y="214630"/>
                  </a:lnTo>
                  <a:lnTo>
                    <a:pt x="640981" y="213360"/>
                  </a:lnTo>
                  <a:lnTo>
                    <a:pt x="640778" y="213360"/>
                  </a:lnTo>
                  <a:lnTo>
                    <a:pt x="640981" y="212090"/>
                  </a:lnTo>
                  <a:lnTo>
                    <a:pt x="641819" y="212090"/>
                  </a:lnTo>
                  <a:lnTo>
                    <a:pt x="641743" y="210820"/>
                  </a:lnTo>
                  <a:lnTo>
                    <a:pt x="641362" y="210820"/>
                  </a:lnTo>
                  <a:lnTo>
                    <a:pt x="641248" y="209550"/>
                  </a:lnTo>
                  <a:lnTo>
                    <a:pt x="640803" y="209550"/>
                  </a:lnTo>
                  <a:lnTo>
                    <a:pt x="640880" y="208280"/>
                  </a:lnTo>
                  <a:lnTo>
                    <a:pt x="642302" y="208280"/>
                  </a:lnTo>
                  <a:lnTo>
                    <a:pt x="642200" y="207010"/>
                  </a:lnTo>
                  <a:lnTo>
                    <a:pt x="641807" y="207010"/>
                  </a:lnTo>
                  <a:lnTo>
                    <a:pt x="641731" y="205740"/>
                  </a:lnTo>
                  <a:lnTo>
                    <a:pt x="642302" y="205740"/>
                  </a:lnTo>
                  <a:lnTo>
                    <a:pt x="642378" y="204470"/>
                  </a:lnTo>
                  <a:lnTo>
                    <a:pt x="642581" y="204470"/>
                  </a:lnTo>
                  <a:lnTo>
                    <a:pt x="642670" y="203200"/>
                  </a:lnTo>
                  <a:lnTo>
                    <a:pt x="643293" y="203200"/>
                  </a:lnTo>
                  <a:lnTo>
                    <a:pt x="642886" y="201930"/>
                  </a:lnTo>
                  <a:lnTo>
                    <a:pt x="643293" y="201930"/>
                  </a:lnTo>
                  <a:lnTo>
                    <a:pt x="643750" y="200660"/>
                  </a:lnTo>
                  <a:lnTo>
                    <a:pt x="644131" y="200660"/>
                  </a:lnTo>
                  <a:lnTo>
                    <a:pt x="644055" y="199390"/>
                  </a:lnTo>
                  <a:lnTo>
                    <a:pt x="643661" y="199390"/>
                  </a:lnTo>
                  <a:lnTo>
                    <a:pt x="643547" y="198120"/>
                  </a:lnTo>
                  <a:lnTo>
                    <a:pt x="644080" y="198120"/>
                  </a:lnTo>
                  <a:lnTo>
                    <a:pt x="643940" y="196850"/>
                  </a:lnTo>
                  <a:lnTo>
                    <a:pt x="643737" y="196850"/>
                  </a:lnTo>
                  <a:lnTo>
                    <a:pt x="644359" y="195580"/>
                  </a:lnTo>
                  <a:lnTo>
                    <a:pt x="644042" y="195580"/>
                  </a:lnTo>
                  <a:lnTo>
                    <a:pt x="643966" y="194310"/>
                  </a:lnTo>
                  <a:lnTo>
                    <a:pt x="643572" y="194310"/>
                  </a:lnTo>
                  <a:lnTo>
                    <a:pt x="643458" y="193040"/>
                  </a:lnTo>
                  <a:lnTo>
                    <a:pt x="643978" y="193040"/>
                  </a:lnTo>
                  <a:lnTo>
                    <a:pt x="643991" y="191770"/>
                  </a:lnTo>
                  <a:lnTo>
                    <a:pt x="644080" y="193040"/>
                  </a:lnTo>
                  <a:lnTo>
                    <a:pt x="644931" y="193040"/>
                  </a:lnTo>
                  <a:lnTo>
                    <a:pt x="644855" y="191770"/>
                  </a:lnTo>
                  <a:lnTo>
                    <a:pt x="644474" y="191770"/>
                  </a:lnTo>
                  <a:lnTo>
                    <a:pt x="644359" y="190500"/>
                  </a:lnTo>
                  <a:lnTo>
                    <a:pt x="643915" y="189230"/>
                  </a:lnTo>
                  <a:lnTo>
                    <a:pt x="644486" y="189230"/>
                  </a:lnTo>
                  <a:lnTo>
                    <a:pt x="644652" y="187960"/>
                  </a:lnTo>
                  <a:lnTo>
                    <a:pt x="645045" y="187960"/>
                  </a:lnTo>
                  <a:lnTo>
                    <a:pt x="644944" y="186690"/>
                  </a:lnTo>
                  <a:lnTo>
                    <a:pt x="644512" y="186690"/>
                  </a:lnTo>
                  <a:lnTo>
                    <a:pt x="644550" y="185420"/>
                  </a:lnTo>
                  <a:lnTo>
                    <a:pt x="645058" y="185420"/>
                  </a:lnTo>
                  <a:lnTo>
                    <a:pt x="644944" y="184150"/>
                  </a:lnTo>
                  <a:lnTo>
                    <a:pt x="644804" y="184150"/>
                  </a:lnTo>
                  <a:lnTo>
                    <a:pt x="644144" y="182880"/>
                  </a:lnTo>
                  <a:lnTo>
                    <a:pt x="644296" y="182880"/>
                  </a:lnTo>
                  <a:lnTo>
                    <a:pt x="644626" y="181610"/>
                  </a:lnTo>
                  <a:lnTo>
                    <a:pt x="644893" y="181610"/>
                  </a:lnTo>
                  <a:lnTo>
                    <a:pt x="645223" y="180340"/>
                  </a:lnTo>
                  <a:lnTo>
                    <a:pt x="645515" y="180340"/>
                  </a:lnTo>
                  <a:lnTo>
                    <a:pt x="645541" y="181610"/>
                  </a:lnTo>
                  <a:lnTo>
                    <a:pt x="645833" y="181610"/>
                  </a:lnTo>
                  <a:lnTo>
                    <a:pt x="645871" y="182880"/>
                  </a:lnTo>
                  <a:lnTo>
                    <a:pt x="646099" y="182880"/>
                  </a:lnTo>
                  <a:lnTo>
                    <a:pt x="646658" y="181610"/>
                  </a:lnTo>
                  <a:lnTo>
                    <a:pt x="646290" y="181610"/>
                  </a:lnTo>
                  <a:lnTo>
                    <a:pt x="646353" y="180340"/>
                  </a:lnTo>
                  <a:lnTo>
                    <a:pt x="646963" y="180340"/>
                  </a:lnTo>
                  <a:lnTo>
                    <a:pt x="646544" y="179070"/>
                  </a:lnTo>
                  <a:lnTo>
                    <a:pt x="647192" y="179070"/>
                  </a:lnTo>
                  <a:lnTo>
                    <a:pt x="648423" y="176530"/>
                  </a:lnTo>
                  <a:lnTo>
                    <a:pt x="648042" y="175260"/>
                  </a:lnTo>
                  <a:lnTo>
                    <a:pt x="647026" y="175260"/>
                  </a:lnTo>
                  <a:lnTo>
                    <a:pt x="646684" y="176530"/>
                  </a:lnTo>
                  <a:lnTo>
                    <a:pt x="646290" y="176530"/>
                  </a:lnTo>
                  <a:lnTo>
                    <a:pt x="646214" y="175260"/>
                  </a:lnTo>
                  <a:lnTo>
                    <a:pt x="645883" y="175260"/>
                  </a:lnTo>
                  <a:lnTo>
                    <a:pt x="646493" y="173990"/>
                  </a:lnTo>
                  <a:lnTo>
                    <a:pt x="646938" y="173990"/>
                  </a:lnTo>
                  <a:lnTo>
                    <a:pt x="647103" y="172720"/>
                  </a:lnTo>
                  <a:lnTo>
                    <a:pt x="646747" y="172720"/>
                  </a:lnTo>
                  <a:lnTo>
                    <a:pt x="646811" y="171450"/>
                  </a:lnTo>
                  <a:lnTo>
                    <a:pt x="647573" y="171450"/>
                  </a:lnTo>
                  <a:lnTo>
                    <a:pt x="648004" y="170180"/>
                  </a:lnTo>
                  <a:lnTo>
                    <a:pt x="648614" y="170180"/>
                  </a:lnTo>
                  <a:lnTo>
                    <a:pt x="648538" y="168910"/>
                  </a:lnTo>
                  <a:lnTo>
                    <a:pt x="648131" y="168910"/>
                  </a:lnTo>
                  <a:lnTo>
                    <a:pt x="648030" y="167640"/>
                  </a:lnTo>
                  <a:lnTo>
                    <a:pt x="648525" y="167640"/>
                  </a:lnTo>
                  <a:lnTo>
                    <a:pt x="648627" y="166370"/>
                  </a:lnTo>
                  <a:lnTo>
                    <a:pt x="648271" y="166370"/>
                  </a:lnTo>
                  <a:lnTo>
                    <a:pt x="648855" y="165100"/>
                  </a:lnTo>
                  <a:lnTo>
                    <a:pt x="648665" y="165100"/>
                  </a:lnTo>
                  <a:lnTo>
                    <a:pt x="648385" y="163830"/>
                  </a:lnTo>
                  <a:lnTo>
                    <a:pt x="648144" y="163830"/>
                  </a:lnTo>
                  <a:lnTo>
                    <a:pt x="647852" y="162560"/>
                  </a:lnTo>
                  <a:lnTo>
                    <a:pt x="648436" y="162560"/>
                  </a:lnTo>
                  <a:lnTo>
                    <a:pt x="648525" y="161290"/>
                  </a:lnTo>
                  <a:lnTo>
                    <a:pt x="648360" y="161290"/>
                  </a:lnTo>
                  <a:lnTo>
                    <a:pt x="648550" y="160020"/>
                  </a:lnTo>
                  <a:lnTo>
                    <a:pt x="648995" y="160020"/>
                  </a:lnTo>
                  <a:lnTo>
                    <a:pt x="649465" y="158750"/>
                  </a:lnTo>
                  <a:lnTo>
                    <a:pt x="650049" y="158750"/>
                  </a:lnTo>
                  <a:lnTo>
                    <a:pt x="650265" y="160020"/>
                  </a:lnTo>
                  <a:lnTo>
                    <a:pt x="650532" y="158750"/>
                  </a:lnTo>
                  <a:lnTo>
                    <a:pt x="651014" y="158750"/>
                  </a:lnTo>
                  <a:lnTo>
                    <a:pt x="651510" y="157480"/>
                  </a:lnTo>
                  <a:lnTo>
                    <a:pt x="650595" y="157480"/>
                  </a:lnTo>
                  <a:lnTo>
                    <a:pt x="649935" y="156210"/>
                  </a:lnTo>
                  <a:lnTo>
                    <a:pt x="649795" y="154940"/>
                  </a:lnTo>
                  <a:lnTo>
                    <a:pt x="649986" y="153670"/>
                  </a:lnTo>
                  <a:lnTo>
                    <a:pt x="650836" y="153670"/>
                  </a:lnTo>
                  <a:lnTo>
                    <a:pt x="650963" y="152400"/>
                  </a:lnTo>
                  <a:lnTo>
                    <a:pt x="651510" y="152400"/>
                  </a:lnTo>
                  <a:lnTo>
                    <a:pt x="651078" y="151130"/>
                  </a:lnTo>
                  <a:lnTo>
                    <a:pt x="651725" y="151130"/>
                  </a:lnTo>
                  <a:lnTo>
                    <a:pt x="651649" y="149860"/>
                  </a:lnTo>
                  <a:lnTo>
                    <a:pt x="651256" y="149860"/>
                  </a:lnTo>
                  <a:lnTo>
                    <a:pt x="651154" y="148590"/>
                  </a:lnTo>
                  <a:lnTo>
                    <a:pt x="650709" y="148590"/>
                  </a:lnTo>
                  <a:lnTo>
                    <a:pt x="650798" y="147320"/>
                  </a:lnTo>
                  <a:lnTo>
                    <a:pt x="651522" y="147320"/>
                  </a:lnTo>
                  <a:lnTo>
                    <a:pt x="651725" y="146050"/>
                  </a:lnTo>
                  <a:lnTo>
                    <a:pt x="652576" y="146050"/>
                  </a:lnTo>
                  <a:lnTo>
                    <a:pt x="652500" y="144780"/>
                  </a:lnTo>
                  <a:lnTo>
                    <a:pt x="652106" y="144780"/>
                  </a:lnTo>
                  <a:lnTo>
                    <a:pt x="651992" y="143510"/>
                  </a:lnTo>
                  <a:lnTo>
                    <a:pt x="652297" y="143510"/>
                  </a:lnTo>
                  <a:lnTo>
                    <a:pt x="652767" y="142240"/>
                  </a:lnTo>
                  <a:lnTo>
                    <a:pt x="653072" y="142240"/>
                  </a:lnTo>
                  <a:lnTo>
                    <a:pt x="652957" y="140970"/>
                  </a:lnTo>
                  <a:lnTo>
                    <a:pt x="652564" y="140970"/>
                  </a:lnTo>
                  <a:lnTo>
                    <a:pt x="652487" y="139700"/>
                  </a:lnTo>
                  <a:lnTo>
                    <a:pt x="653084" y="139700"/>
                  </a:lnTo>
                  <a:lnTo>
                    <a:pt x="653110" y="138430"/>
                  </a:lnTo>
                  <a:lnTo>
                    <a:pt x="653338" y="138430"/>
                  </a:lnTo>
                  <a:lnTo>
                    <a:pt x="653376" y="137160"/>
                  </a:lnTo>
                  <a:lnTo>
                    <a:pt x="652195" y="137160"/>
                  </a:lnTo>
                  <a:lnTo>
                    <a:pt x="652119" y="135890"/>
                  </a:lnTo>
                  <a:lnTo>
                    <a:pt x="651954" y="135890"/>
                  </a:lnTo>
                  <a:lnTo>
                    <a:pt x="652246" y="134620"/>
                  </a:lnTo>
                  <a:lnTo>
                    <a:pt x="652500" y="134620"/>
                  </a:lnTo>
                  <a:lnTo>
                    <a:pt x="652627" y="135890"/>
                  </a:lnTo>
                  <a:lnTo>
                    <a:pt x="652970" y="135890"/>
                  </a:lnTo>
                  <a:lnTo>
                    <a:pt x="653173" y="134620"/>
                  </a:lnTo>
                  <a:lnTo>
                    <a:pt x="653948" y="134620"/>
                  </a:lnTo>
                  <a:lnTo>
                    <a:pt x="654189" y="133350"/>
                  </a:lnTo>
                  <a:lnTo>
                    <a:pt x="654481" y="133350"/>
                  </a:lnTo>
                  <a:lnTo>
                    <a:pt x="654367" y="132080"/>
                  </a:lnTo>
                  <a:lnTo>
                    <a:pt x="654227" y="132080"/>
                  </a:lnTo>
                  <a:lnTo>
                    <a:pt x="653897" y="130810"/>
                  </a:lnTo>
                  <a:lnTo>
                    <a:pt x="653567" y="130810"/>
                  </a:lnTo>
                  <a:lnTo>
                    <a:pt x="654164" y="129540"/>
                  </a:lnTo>
                  <a:lnTo>
                    <a:pt x="653808" y="129540"/>
                  </a:lnTo>
                  <a:lnTo>
                    <a:pt x="653923" y="128270"/>
                  </a:lnTo>
                  <a:lnTo>
                    <a:pt x="654532" y="128270"/>
                  </a:lnTo>
                  <a:lnTo>
                    <a:pt x="654100" y="127000"/>
                  </a:lnTo>
                  <a:lnTo>
                    <a:pt x="654697" y="127000"/>
                  </a:lnTo>
                  <a:lnTo>
                    <a:pt x="654761" y="125730"/>
                  </a:lnTo>
                  <a:lnTo>
                    <a:pt x="654837" y="127000"/>
                  </a:lnTo>
                  <a:lnTo>
                    <a:pt x="655307" y="127000"/>
                  </a:lnTo>
                  <a:lnTo>
                    <a:pt x="655688" y="125730"/>
                  </a:lnTo>
                  <a:lnTo>
                    <a:pt x="655408" y="125730"/>
                  </a:lnTo>
                  <a:lnTo>
                    <a:pt x="655929" y="124460"/>
                  </a:lnTo>
                  <a:lnTo>
                    <a:pt x="655599" y="124460"/>
                  </a:lnTo>
                  <a:lnTo>
                    <a:pt x="655701" y="123190"/>
                  </a:lnTo>
                  <a:lnTo>
                    <a:pt x="656310" y="123190"/>
                  </a:lnTo>
                  <a:lnTo>
                    <a:pt x="655891" y="121920"/>
                  </a:lnTo>
                  <a:lnTo>
                    <a:pt x="656551" y="121920"/>
                  </a:lnTo>
                  <a:lnTo>
                    <a:pt x="656539" y="120650"/>
                  </a:lnTo>
                  <a:lnTo>
                    <a:pt x="656221" y="120650"/>
                  </a:lnTo>
                  <a:lnTo>
                    <a:pt x="655891" y="119380"/>
                  </a:lnTo>
                  <a:lnTo>
                    <a:pt x="655739" y="119380"/>
                  </a:lnTo>
                  <a:lnTo>
                    <a:pt x="655624" y="118110"/>
                  </a:lnTo>
                  <a:lnTo>
                    <a:pt x="656132" y="118110"/>
                  </a:lnTo>
                  <a:lnTo>
                    <a:pt x="656209" y="116840"/>
                  </a:lnTo>
                  <a:lnTo>
                    <a:pt x="655929" y="116840"/>
                  </a:lnTo>
                  <a:lnTo>
                    <a:pt x="656361" y="115570"/>
                  </a:lnTo>
                  <a:lnTo>
                    <a:pt x="656653" y="116840"/>
                  </a:lnTo>
                  <a:lnTo>
                    <a:pt x="657199" y="116840"/>
                  </a:lnTo>
                  <a:lnTo>
                    <a:pt x="657390" y="115570"/>
                  </a:lnTo>
                  <a:lnTo>
                    <a:pt x="657212" y="115570"/>
                  </a:lnTo>
                  <a:lnTo>
                    <a:pt x="656920" y="114300"/>
                  </a:lnTo>
                  <a:lnTo>
                    <a:pt x="656704" y="114300"/>
                  </a:lnTo>
                  <a:lnTo>
                    <a:pt x="656374" y="113030"/>
                  </a:lnTo>
                  <a:lnTo>
                    <a:pt x="656932" y="113030"/>
                  </a:lnTo>
                  <a:lnTo>
                    <a:pt x="657186" y="111760"/>
                  </a:lnTo>
                  <a:lnTo>
                    <a:pt x="657809" y="111760"/>
                  </a:lnTo>
                  <a:lnTo>
                    <a:pt x="658101" y="113030"/>
                  </a:lnTo>
                  <a:lnTo>
                    <a:pt x="658888" y="113030"/>
                  </a:lnTo>
                  <a:lnTo>
                    <a:pt x="658825" y="111760"/>
                  </a:lnTo>
                  <a:lnTo>
                    <a:pt x="658431" y="111760"/>
                  </a:lnTo>
                  <a:lnTo>
                    <a:pt x="658317" y="110490"/>
                  </a:lnTo>
                  <a:lnTo>
                    <a:pt x="657898" y="110490"/>
                  </a:lnTo>
                  <a:lnTo>
                    <a:pt x="657923" y="109220"/>
                  </a:lnTo>
                  <a:lnTo>
                    <a:pt x="658558" y="109220"/>
                  </a:lnTo>
                  <a:lnTo>
                    <a:pt x="658228" y="107950"/>
                  </a:lnTo>
                  <a:lnTo>
                    <a:pt x="657618" y="109220"/>
                  </a:lnTo>
                  <a:lnTo>
                    <a:pt x="657440" y="107950"/>
                  </a:lnTo>
                  <a:lnTo>
                    <a:pt x="657237" y="107950"/>
                  </a:lnTo>
                  <a:lnTo>
                    <a:pt x="657834" y="106680"/>
                  </a:lnTo>
                  <a:lnTo>
                    <a:pt x="657529" y="106680"/>
                  </a:lnTo>
                  <a:lnTo>
                    <a:pt x="657707" y="105410"/>
                  </a:lnTo>
                  <a:lnTo>
                    <a:pt x="658164" y="105410"/>
                  </a:lnTo>
                  <a:lnTo>
                    <a:pt x="658431" y="106680"/>
                  </a:lnTo>
                  <a:lnTo>
                    <a:pt x="659079" y="105410"/>
                  </a:lnTo>
                  <a:lnTo>
                    <a:pt x="659523" y="105410"/>
                  </a:lnTo>
                  <a:lnTo>
                    <a:pt x="659701" y="104140"/>
                  </a:lnTo>
                  <a:lnTo>
                    <a:pt x="659371" y="104140"/>
                  </a:lnTo>
                  <a:lnTo>
                    <a:pt x="659041" y="102870"/>
                  </a:lnTo>
                  <a:lnTo>
                    <a:pt x="658901" y="102870"/>
                  </a:lnTo>
                  <a:lnTo>
                    <a:pt x="658787" y="101600"/>
                  </a:lnTo>
                  <a:lnTo>
                    <a:pt x="659320" y="101600"/>
                  </a:lnTo>
                  <a:lnTo>
                    <a:pt x="659244" y="100330"/>
                  </a:lnTo>
                  <a:lnTo>
                    <a:pt x="658990" y="100330"/>
                  </a:lnTo>
                  <a:lnTo>
                    <a:pt x="658672" y="99060"/>
                  </a:lnTo>
                  <a:lnTo>
                    <a:pt x="659892" y="97790"/>
                  </a:lnTo>
                  <a:lnTo>
                    <a:pt x="660222" y="99060"/>
                  </a:lnTo>
                  <a:lnTo>
                    <a:pt x="660552" y="99060"/>
                  </a:lnTo>
                  <a:lnTo>
                    <a:pt x="659968" y="100330"/>
                  </a:lnTo>
                  <a:lnTo>
                    <a:pt x="660273" y="100330"/>
                  </a:lnTo>
                  <a:lnTo>
                    <a:pt x="660260" y="101600"/>
                  </a:lnTo>
                  <a:lnTo>
                    <a:pt x="661479" y="99060"/>
                  </a:lnTo>
                  <a:lnTo>
                    <a:pt x="660831" y="97790"/>
                  </a:lnTo>
                  <a:lnTo>
                    <a:pt x="660692" y="97790"/>
                  </a:lnTo>
                  <a:lnTo>
                    <a:pt x="660577" y="96520"/>
                  </a:lnTo>
                  <a:lnTo>
                    <a:pt x="661085" y="96520"/>
                  </a:lnTo>
                  <a:lnTo>
                    <a:pt x="661149" y="95250"/>
                  </a:lnTo>
                  <a:lnTo>
                    <a:pt x="660704" y="95250"/>
                  </a:lnTo>
                  <a:lnTo>
                    <a:pt x="660590" y="93980"/>
                  </a:lnTo>
                  <a:lnTo>
                    <a:pt x="660196" y="93980"/>
                  </a:lnTo>
                  <a:lnTo>
                    <a:pt x="660120" y="92710"/>
                  </a:lnTo>
                  <a:lnTo>
                    <a:pt x="660781" y="92710"/>
                  </a:lnTo>
                  <a:lnTo>
                    <a:pt x="661352" y="91440"/>
                  </a:lnTo>
                  <a:lnTo>
                    <a:pt x="661162" y="91440"/>
                  </a:lnTo>
                  <a:lnTo>
                    <a:pt x="661022" y="90170"/>
                  </a:lnTo>
                  <a:lnTo>
                    <a:pt x="660692" y="90170"/>
                  </a:lnTo>
                  <a:lnTo>
                    <a:pt x="660590" y="88900"/>
                  </a:lnTo>
                  <a:lnTo>
                    <a:pt x="660247" y="88900"/>
                  </a:lnTo>
                  <a:lnTo>
                    <a:pt x="659879" y="90170"/>
                  </a:lnTo>
                  <a:lnTo>
                    <a:pt x="659599" y="90170"/>
                  </a:lnTo>
                  <a:lnTo>
                    <a:pt x="659574" y="88900"/>
                  </a:lnTo>
                  <a:lnTo>
                    <a:pt x="659828" y="87630"/>
                  </a:lnTo>
                  <a:lnTo>
                    <a:pt x="661581" y="87630"/>
                  </a:lnTo>
                  <a:lnTo>
                    <a:pt x="661809" y="86360"/>
                  </a:lnTo>
                  <a:lnTo>
                    <a:pt x="662190" y="86360"/>
                  </a:lnTo>
                  <a:lnTo>
                    <a:pt x="663422" y="85090"/>
                  </a:lnTo>
                  <a:lnTo>
                    <a:pt x="663079" y="83820"/>
                  </a:lnTo>
                  <a:lnTo>
                    <a:pt x="662825" y="83820"/>
                  </a:lnTo>
                  <a:lnTo>
                    <a:pt x="662762" y="82550"/>
                  </a:lnTo>
                  <a:lnTo>
                    <a:pt x="663130" y="82550"/>
                  </a:lnTo>
                  <a:lnTo>
                    <a:pt x="663587" y="81280"/>
                  </a:lnTo>
                  <a:lnTo>
                    <a:pt x="663790" y="81280"/>
                  </a:lnTo>
                  <a:lnTo>
                    <a:pt x="663651" y="80010"/>
                  </a:lnTo>
                  <a:lnTo>
                    <a:pt x="663321" y="80010"/>
                  </a:lnTo>
                  <a:lnTo>
                    <a:pt x="663257" y="78740"/>
                  </a:lnTo>
                  <a:lnTo>
                    <a:pt x="662787" y="80010"/>
                  </a:lnTo>
                  <a:lnTo>
                    <a:pt x="662457" y="80010"/>
                  </a:lnTo>
                  <a:lnTo>
                    <a:pt x="662381" y="78740"/>
                  </a:lnTo>
                  <a:lnTo>
                    <a:pt x="662051" y="78740"/>
                  </a:lnTo>
                  <a:lnTo>
                    <a:pt x="662749" y="77470"/>
                  </a:lnTo>
                  <a:lnTo>
                    <a:pt x="663181" y="76200"/>
                  </a:lnTo>
                  <a:lnTo>
                    <a:pt x="663321" y="76200"/>
                  </a:lnTo>
                  <a:lnTo>
                    <a:pt x="663562" y="77470"/>
                  </a:lnTo>
                  <a:lnTo>
                    <a:pt x="664210" y="77470"/>
                  </a:lnTo>
                  <a:lnTo>
                    <a:pt x="664273" y="76200"/>
                  </a:lnTo>
                  <a:lnTo>
                    <a:pt x="663905" y="76200"/>
                  </a:lnTo>
                  <a:lnTo>
                    <a:pt x="664502" y="74930"/>
                  </a:lnTo>
                  <a:lnTo>
                    <a:pt x="664298" y="74930"/>
                  </a:lnTo>
                  <a:lnTo>
                    <a:pt x="664159" y="73660"/>
                  </a:lnTo>
                  <a:lnTo>
                    <a:pt x="662889" y="73660"/>
                  </a:lnTo>
                  <a:lnTo>
                    <a:pt x="663498" y="72390"/>
                  </a:lnTo>
                  <a:lnTo>
                    <a:pt x="663689" y="72390"/>
                  </a:lnTo>
                  <a:lnTo>
                    <a:pt x="664108" y="71120"/>
                  </a:lnTo>
                  <a:lnTo>
                    <a:pt x="664718" y="71120"/>
                  </a:lnTo>
                  <a:lnTo>
                    <a:pt x="665099" y="69850"/>
                  </a:lnTo>
                  <a:lnTo>
                    <a:pt x="665492" y="69850"/>
                  </a:lnTo>
                  <a:lnTo>
                    <a:pt x="665772" y="68580"/>
                  </a:lnTo>
                  <a:lnTo>
                    <a:pt x="666064" y="68580"/>
                  </a:lnTo>
                  <a:lnTo>
                    <a:pt x="666140" y="69850"/>
                  </a:lnTo>
                  <a:lnTo>
                    <a:pt x="666838" y="69850"/>
                  </a:lnTo>
                  <a:lnTo>
                    <a:pt x="666597" y="68580"/>
                  </a:lnTo>
                  <a:lnTo>
                    <a:pt x="666394" y="68580"/>
                  </a:lnTo>
                  <a:lnTo>
                    <a:pt x="666369" y="67310"/>
                  </a:lnTo>
                  <a:lnTo>
                    <a:pt x="666064" y="67310"/>
                  </a:lnTo>
                  <a:lnTo>
                    <a:pt x="665746" y="68580"/>
                  </a:lnTo>
                  <a:lnTo>
                    <a:pt x="665441" y="68580"/>
                  </a:lnTo>
                  <a:lnTo>
                    <a:pt x="665441" y="67310"/>
                  </a:lnTo>
                  <a:lnTo>
                    <a:pt x="665162" y="67310"/>
                  </a:lnTo>
                  <a:lnTo>
                    <a:pt x="664794" y="68580"/>
                  </a:lnTo>
                  <a:lnTo>
                    <a:pt x="664514" y="68580"/>
                  </a:lnTo>
                  <a:lnTo>
                    <a:pt x="664489" y="67310"/>
                  </a:lnTo>
                  <a:lnTo>
                    <a:pt x="664337" y="67310"/>
                  </a:lnTo>
                  <a:lnTo>
                    <a:pt x="666165" y="64770"/>
                  </a:lnTo>
                  <a:lnTo>
                    <a:pt x="666610" y="64770"/>
                  </a:lnTo>
                  <a:lnTo>
                    <a:pt x="666775" y="63500"/>
                  </a:lnTo>
                  <a:lnTo>
                    <a:pt x="666445" y="63500"/>
                  </a:lnTo>
                  <a:lnTo>
                    <a:pt x="666254" y="62230"/>
                  </a:lnTo>
                  <a:lnTo>
                    <a:pt x="666013" y="62230"/>
                  </a:lnTo>
                  <a:lnTo>
                    <a:pt x="665924" y="60960"/>
                  </a:lnTo>
                  <a:lnTo>
                    <a:pt x="666229" y="60960"/>
                  </a:lnTo>
                  <a:lnTo>
                    <a:pt x="666394" y="59690"/>
                  </a:lnTo>
                  <a:lnTo>
                    <a:pt x="667054" y="59690"/>
                  </a:lnTo>
                  <a:lnTo>
                    <a:pt x="666661" y="58420"/>
                  </a:lnTo>
                  <a:lnTo>
                    <a:pt x="667054" y="58420"/>
                  </a:lnTo>
                  <a:lnTo>
                    <a:pt x="667283" y="57150"/>
                  </a:lnTo>
                  <a:lnTo>
                    <a:pt x="667816" y="57150"/>
                  </a:lnTo>
                  <a:lnTo>
                    <a:pt x="667715" y="55880"/>
                  </a:lnTo>
                  <a:lnTo>
                    <a:pt x="667562" y="55880"/>
                  </a:lnTo>
                  <a:lnTo>
                    <a:pt x="667245" y="54610"/>
                  </a:lnTo>
                  <a:lnTo>
                    <a:pt x="666915" y="54610"/>
                  </a:lnTo>
                  <a:lnTo>
                    <a:pt x="667296" y="53340"/>
                  </a:lnTo>
                  <a:lnTo>
                    <a:pt x="667956" y="53340"/>
                  </a:lnTo>
                  <a:lnTo>
                    <a:pt x="668121" y="52070"/>
                  </a:lnTo>
                  <a:lnTo>
                    <a:pt x="667931" y="52070"/>
                  </a:lnTo>
                  <a:lnTo>
                    <a:pt x="667651" y="50800"/>
                  </a:lnTo>
                  <a:lnTo>
                    <a:pt x="667423" y="50800"/>
                  </a:lnTo>
                  <a:lnTo>
                    <a:pt x="667092" y="49530"/>
                  </a:lnTo>
                  <a:lnTo>
                    <a:pt x="667740" y="49530"/>
                  </a:lnTo>
                  <a:lnTo>
                    <a:pt x="667905" y="48260"/>
                  </a:lnTo>
                  <a:lnTo>
                    <a:pt x="668578" y="48260"/>
                  </a:lnTo>
                  <a:lnTo>
                    <a:pt x="668782" y="46990"/>
                  </a:lnTo>
                  <a:lnTo>
                    <a:pt x="668477" y="45720"/>
                  </a:lnTo>
                  <a:lnTo>
                    <a:pt x="668655" y="44450"/>
                  </a:lnTo>
                  <a:lnTo>
                    <a:pt x="668921" y="44450"/>
                  </a:lnTo>
                  <a:lnTo>
                    <a:pt x="669175" y="45720"/>
                  </a:lnTo>
                  <a:lnTo>
                    <a:pt x="669442" y="45720"/>
                  </a:lnTo>
                  <a:lnTo>
                    <a:pt x="669645" y="44450"/>
                  </a:lnTo>
                  <a:lnTo>
                    <a:pt x="669353" y="43180"/>
                  </a:lnTo>
                  <a:lnTo>
                    <a:pt x="669150" y="43180"/>
                  </a:lnTo>
                  <a:lnTo>
                    <a:pt x="669747" y="41910"/>
                  </a:lnTo>
                  <a:lnTo>
                    <a:pt x="669582" y="41910"/>
                  </a:lnTo>
                  <a:lnTo>
                    <a:pt x="669290" y="40640"/>
                  </a:lnTo>
                  <a:lnTo>
                    <a:pt x="669112" y="40640"/>
                  </a:lnTo>
                  <a:lnTo>
                    <a:pt x="669137" y="39370"/>
                  </a:lnTo>
                  <a:lnTo>
                    <a:pt x="669772" y="39370"/>
                  </a:lnTo>
                  <a:lnTo>
                    <a:pt x="669340" y="38100"/>
                  </a:lnTo>
                  <a:lnTo>
                    <a:pt x="669899" y="38100"/>
                  </a:lnTo>
                  <a:lnTo>
                    <a:pt x="670102" y="36830"/>
                  </a:lnTo>
                  <a:lnTo>
                    <a:pt x="670661" y="36830"/>
                  </a:lnTo>
                  <a:lnTo>
                    <a:pt x="670229" y="35560"/>
                  </a:lnTo>
                  <a:lnTo>
                    <a:pt x="670877" y="35560"/>
                  </a:lnTo>
                  <a:lnTo>
                    <a:pt x="670801" y="34290"/>
                  </a:lnTo>
                  <a:lnTo>
                    <a:pt x="670394" y="34290"/>
                  </a:lnTo>
                  <a:lnTo>
                    <a:pt x="670280" y="33020"/>
                  </a:lnTo>
                  <a:lnTo>
                    <a:pt x="670585" y="33020"/>
                  </a:lnTo>
                  <a:lnTo>
                    <a:pt x="671042" y="31750"/>
                  </a:lnTo>
                  <a:lnTo>
                    <a:pt x="671347" y="31750"/>
                  </a:lnTo>
                  <a:lnTo>
                    <a:pt x="671245" y="30480"/>
                  </a:lnTo>
                  <a:lnTo>
                    <a:pt x="671093" y="30480"/>
                  </a:lnTo>
                  <a:lnTo>
                    <a:pt x="670433" y="29210"/>
                  </a:lnTo>
                  <a:lnTo>
                    <a:pt x="670636" y="29210"/>
                  </a:lnTo>
                  <a:lnTo>
                    <a:pt x="670814" y="27940"/>
                  </a:lnTo>
                  <a:lnTo>
                    <a:pt x="671169" y="27940"/>
                  </a:lnTo>
                  <a:lnTo>
                    <a:pt x="671499" y="26670"/>
                  </a:lnTo>
                  <a:lnTo>
                    <a:pt x="671791" y="26670"/>
                  </a:lnTo>
                  <a:lnTo>
                    <a:pt x="671830" y="27940"/>
                  </a:lnTo>
                  <a:lnTo>
                    <a:pt x="672122" y="27940"/>
                  </a:lnTo>
                  <a:lnTo>
                    <a:pt x="672147" y="29210"/>
                  </a:lnTo>
                  <a:lnTo>
                    <a:pt x="672439" y="29210"/>
                  </a:lnTo>
                  <a:lnTo>
                    <a:pt x="672769" y="27940"/>
                  </a:lnTo>
                  <a:lnTo>
                    <a:pt x="672566" y="27940"/>
                  </a:lnTo>
                  <a:lnTo>
                    <a:pt x="672642" y="26670"/>
                  </a:lnTo>
                  <a:lnTo>
                    <a:pt x="673214" y="26670"/>
                  </a:lnTo>
                  <a:lnTo>
                    <a:pt x="672833" y="25400"/>
                  </a:lnTo>
                  <a:lnTo>
                    <a:pt x="672477" y="25400"/>
                  </a:lnTo>
                  <a:lnTo>
                    <a:pt x="672515" y="24130"/>
                  </a:lnTo>
                  <a:lnTo>
                    <a:pt x="673150" y="24130"/>
                  </a:lnTo>
                  <a:lnTo>
                    <a:pt x="672744" y="22860"/>
                  </a:lnTo>
                  <a:lnTo>
                    <a:pt x="673328" y="22860"/>
                  </a:lnTo>
                  <a:lnTo>
                    <a:pt x="673404" y="21590"/>
                  </a:lnTo>
                  <a:lnTo>
                    <a:pt x="672985" y="21590"/>
                  </a:lnTo>
                  <a:lnTo>
                    <a:pt x="673061" y="20320"/>
                  </a:lnTo>
                  <a:lnTo>
                    <a:pt x="673430" y="20320"/>
                  </a:lnTo>
                  <a:lnTo>
                    <a:pt x="673290" y="19050"/>
                  </a:lnTo>
                  <a:lnTo>
                    <a:pt x="672261" y="19050"/>
                  </a:lnTo>
                  <a:lnTo>
                    <a:pt x="671830" y="20320"/>
                  </a:lnTo>
                  <a:lnTo>
                    <a:pt x="671588" y="20320"/>
                  </a:lnTo>
                  <a:lnTo>
                    <a:pt x="671550" y="19050"/>
                  </a:lnTo>
                  <a:lnTo>
                    <a:pt x="671410" y="19050"/>
                  </a:lnTo>
                  <a:lnTo>
                    <a:pt x="673290" y="16510"/>
                  </a:lnTo>
                  <a:lnTo>
                    <a:pt x="673785" y="16510"/>
                  </a:lnTo>
                  <a:lnTo>
                    <a:pt x="673862" y="15240"/>
                  </a:lnTo>
                  <a:lnTo>
                    <a:pt x="672515" y="15240"/>
                  </a:lnTo>
                  <a:lnTo>
                    <a:pt x="673112" y="13970"/>
                  </a:lnTo>
                  <a:lnTo>
                    <a:pt x="672934" y="13970"/>
                  </a:lnTo>
                  <a:lnTo>
                    <a:pt x="672642" y="12700"/>
                  </a:lnTo>
                  <a:lnTo>
                    <a:pt x="672452" y="12700"/>
                  </a:lnTo>
                  <a:lnTo>
                    <a:pt x="672452" y="11430"/>
                  </a:lnTo>
                  <a:lnTo>
                    <a:pt x="673100" y="11430"/>
                  </a:lnTo>
                  <a:lnTo>
                    <a:pt x="672706" y="10160"/>
                  </a:lnTo>
                  <a:lnTo>
                    <a:pt x="672338" y="10160"/>
                  </a:lnTo>
                  <a:lnTo>
                    <a:pt x="672401" y="8890"/>
                  </a:lnTo>
                  <a:lnTo>
                    <a:pt x="672871" y="8890"/>
                  </a:lnTo>
                  <a:lnTo>
                    <a:pt x="672757" y="7620"/>
                  </a:lnTo>
                  <a:lnTo>
                    <a:pt x="672604" y="7620"/>
                  </a:lnTo>
                  <a:lnTo>
                    <a:pt x="671880" y="6350"/>
                  </a:lnTo>
                  <a:lnTo>
                    <a:pt x="671626" y="5080"/>
                  </a:lnTo>
                  <a:lnTo>
                    <a:pt x="672096" y="3810"/>
                  </a:lnTo>
                  <a:lnTo>
                    <a:pt x="671779" y="3810"/>
                  </a:lnTo>
                  <a:lnTo>
                    <a:pt x="671753" y="2540"/>
                  </a:lnTo>
                  <a:lnTo>
                    <a:pt x="671385" y="2540"/>
                  </a:lnTo>
                  <a:lnTo>
                    <a:pt x="670902" y="1270"/>
                  </a:lnTo>
                  <a:lnTo>
                    <a:pt x="670801" y="0"/>
                  </a:lnTo>
                  <a:lnTo>
                    <a:pt x="670636" y="0"/>
                  </a:lnTo>
                  <a:lnTo>
                    <a:pt x="670128" y="1270"/>
                  </a:lnTo>
                  <a:lnTo>
                    <a:pt x="669988" y="1270"/>
                  </a:lnTo>
                  <a:lnTo>
                    <a:pt x="669772" y="0"/>
                  </a:lnTo>
                  <a:lnTo>
                    <a:pt x="669353" y="0"/>
                  </a:lnTo>
                  <a:lnTo>
                    <a:pt x="668185" y="1270"/>
                  </a:lnTo>
                  <a:lnTo>
                    <a:pt x="667639" y="1270"/>
                  </a:lnTo>
                  <a:lnTo>
                    <a:pt x="667562" y="2540"/>
                  </a:lnTo>
                  <a:lnTo>
                    <a:pt x="667956" y="2540"/>
                  </a:lnTo>
                  <a:lnTo>
                    <a:pt x="668362" y="3810"/>
                  </a:lnTo>
                  <a:lnTo>
                    <a:pt x="667740" y="3810"/>
                  </a:lnTo>
                  <a:lnTo>
                    <a:pt x="667740" y="5080"/>
                  </a:lnTo>
                  <a:lnTo>
                    <a:pt x="668083" y="5080"/>
                  </a:lnTo>
                  <a:lnTo>
                    <a:pt x="667512" y="6350"/>
                  </a:lnTo>
                  <a:lnTo>
                    <a:pt x="667385" y="6350"/>
                  </a:lnTo>
                  <a:lnTo>
                    <a:pt x="667321" y="5080"/>
                  </a:lnTo>
                  <a:lnTo>
                    <a:pt x="667004" y="5080"/>
                  </a:lnTo>
                  <a:lnTo>
                    <a:pt x="666737" y="6350"/>
                  </a:lnTo>
                  <a:lnTo>
                    <a:pt x="666419" y="6350"/>
                  </a:lnTo>
                  <a:lnTo>
                    <a:pt x="666381" y="5080"/>
                  </a:lnTo>
                  <a:lnTo>
                    <a:pt x="666064" y="5080"/>
                  </a:lnTo>
                  <a:lnTo>
                    <a:pt x="665810" y="6350"/>
                  </a:lnTo>
                  <a:lnTo>
                    <a:pt x="665645" y="6350"/>
                  </a:lnTo>
                  <a:lnTo>
                    <a:pt x="666369" y="7620"/>
                  </a:lnTo>
                  <a:lnTo>
                    <a:pt x="665797" y="8890"/>
                  </a:lnTo>
                  <a:lnTo>
                    <a:pt x="665187" y="8890"/>
                  </a:lnTo>
                  <a:lnTo>
                    <a:pt x="665137" y="10160"/>
                  </a:lnTo>
                  <a:lnTo>
                    <a:pt x="665505" y="10160"/>
                  </a:lnTo>
                  <a:lnTo>
                    <a:pt x="665022" y="11430"/>
                  </a:lnTo>
                  <a:lnTo>
                    <a:pt x="664324" y="11430"/>
                  </a:lnTo>
                  <a:lnTo>
                    <a:pt x="664095" y="12700"/>
                  </a:lnTo>
                  <a:lnTo>
                    <a:pt x="663816" y="12700"/>
                  </a:lnTo>
                  <a:lnTo>
                    <a:pt x="663930" y="13970"/>
                  </a:lnTo>
                  <a:lnTo>
                    <a:pt x="664324" y="13970"/>
                  </a:lnTo>
                  <a:lnTo>
                    <a:pt x="664438" y="15240"/>
                  </a:lnTo>
                  <a:lnTo>
                    <a:pt x="664578" y="15240"/>
                  </a:lnTo>
                  <a:lnTo>
                    <a:pt x="664375" y="16510"/>
                  </a:lnTo>
                  <a:lnTo>
                    <a:pt x="664095" y="16510"/>
                  </a:lnTo>
                  <a:lnTo>
                    <a:pt x="663867" y="15240"/>
                  </a:lnTo>
                  <a:lnTo>
                    <a:pt x="663384" y="16510"/>
                  </a:lnTo>
                  <a:lnTo>
                    <a:pt x="663689" y="17780"/>
                  </a:lnTo>
                  <a:lnTo>
                    <a:pt x="663917" y="17780"/>
                  </a:lnTo>
                  <a:lnTo>
                    <a:pt x="664260" y="19050"/>
                  </a:lnTo>
                  <a:lnTo>
                    <a:pt x="663714" y="19050"/>
                  </a:lnTo>
                  <a:lnTo>
                    <a:pt x="663625" y="20320"/>
                  </a:lnTo>
                  <a:lnTo>
                    <a:pt x="663308" y="19050"/>
                  </a:lnTo>
                  <a:lnTo>
                    <a:pt x="662800" y="19050"/>
                  </a:lnTo>
                  <a:lnTo>
                    <a:pt x="662686" y="20320"/>
                  </a:lnTo>
                  <a:lnTo>
                    <a:pt x="662076" y="20320"/>
                  </a:lnTo>
                  <a:lnTo>
                    <a:pt x="661479" y="21590"/>
                  </a:lnTo>
                  <a:lnTo>
                    <a:pt x="661822" y="22860"/>
                  </a:lnTo>
                  <a:lnTo>
                    <a:pt x="661301" y="22860"/>
                  </a:lnTo>
                  <a:lnTo>
                    <a:pt x="661416" y="24130"/>
                  </a:lnTo>
                  <a:lnTo>
                    <a:pt x="661695" y="24130"/>
                  </a:lnTo>
                  <a:lnTo>
                    <a:pt x="662101" y="25400"/>
                  </a:lnTo>
                  <a:lnTo>
                    <a:pt x="662381" y="26670"/>
                  </a:lnTo>
                  <a:lnTo>
                    <a:pt x="662609" y="26670"/>
                  </a:lnTo>
                  <a:lnTo>
                    <a:pt x="662952" y="27940"/>
                  </a:lnTo>
                  <a:lnTo>
                    <a:pt x="662343" y="27940"/>
                  </a:lnTo>
                  <a:lnTo>
                    <a:pt x="662266" y="29210"/>
                  </a:lnTo>
                  <a:lnTo>
                    <a:pt x="661695" y="29210"/>
                  </a:lnTo>
                  <a:lnTo>
                    <a:pt x="661365" y="27940"/>
                  </a:lnTo>
                  <a:lnTo>
                    <a:pt x="661035" y="27940"/>
                  </a:lnTo>
                  <a:lnTo>
                    <a:pt x="661022" y="26670"/>
                  </a:lnTo>
                  <a:lnTo>
                    <a:pt x="661657" y="26670"/>
                  </a:lnTo>
                  <a:lnTo>
                    <a:pt x="661289" y="25425"/>
                  </a:lnTo>
                  <a:lnTo>
                    <a:pt x="660615" y="26670"/>
                  </a:lnTo>
                  <a:lnTo>
                    <a:pt x="660120" y="26670"/>
                  </a:lnTo>
                  <a:lnTo>
                    <a:pt x="660044" y="27940"/>
                  </a:lnTo>
                  <a:lnTo>
                    <a:pt x="660374" y="27940"/>
                  </a:lnTo>
                  <a:lnTo>
                    <a:pt x="659866" y="29210"/>
                  </a:lnTo>
                  <a:lnTo>
                    <a:pt x="660120" y="29210"/>
                  </a:lnTo>
                  <a:lnTo>
                    <a:pt x="660234" y="30480"/>
                  </a:lnTo>
                  <a:lnTo>
                    <a:pt x="660628" y="31750"/>
                  </a:lnTo>
                  <a:lnTo>
                    <a:pt x="660438" y="33020"/>
                  </a:lnTo>
                  <a:lnTo>
                    <a:pt x="659549" y="33020"/>
                  </a:lnTo>
                  <a:lnTo>
                    <a:pt x="659955" y="34290"/>
                  </a:lnTo>
                  <a:lnTo>
                    <a:pt x="659765" y="34290"/>
                  </a:lnTo>
                  <a:lnTo>
                    <a:pt x="659561" y="35560"/>
                  </a:lnTo>
                  <a:lnTo>
                    <a:pt x="658723" y="35560"/>
                  </a:lnTo>
                  <a:lnTo>
                    <a:pt x="658799" y="36830"/>
                  </a:lnTo>
                  <a:lnTo>
                    <a:pt x="659053" y="36830"/>
                  </a:lnTo>
                  <a:lnTo>
                    <a:pt x="659384" y="38100"/>
                  </a:lnTo>
                  <a:lnTo>
                    <a:pt x="659638" y="38100"/>
                  </a:lnTo>
                  <a:lnTo>
                    <a:pt x="659752" y="39370"/>
                  </a:lnTo>
                  <a:lnTo>
                    <a:pt x="660082" y="39370"/>
                  </a:lnTo>
                  <a:lnTo>
                    <a:pt x="660006" y="40640"/>
                  </a:lnTo>
                  <a:lnTo>
                    <a:pt x="659828" y="40640"/>
                  </a:lnTo>
                  <a:lnTo>
                    <a:pt x="659739" y="41910"/>
                  </a:lnTo>
                  <a:lnTo>
                    <a:pt x="658837" y="41910"/>
                  </a:lnTo>
                  <a:lnTo>
                    <a:pt x="658761" y="40640"/>
                  </a:lnTo>
                  <a:lnTo>
                    <a:pt x="657898" y="40640"/>
                  </a:lnTo>
                  <a:lnTo>
                    <a:pt x="657669" y="41910"/>
                  </a:lnTo>
                  <a:lnTo>
                    <a:pt x="657237" y="41910"/>
                  </a:lnTo>
                  <a:lnTo>
                    <a:pt x="657631" y="43180"/>
                  </a:lnTo>
                  <a:lnTo>
                    <a:pt x="657059" y="43180"/>
                  </a:lnTo>
                  <a:lnTo>
                    <a:pt x="656983" y="44450"/>
                  </a:lnTo>
                  <a:lnTo>
                    <a:pt x="657428" y="44450"/>
                  </a:lnTo>
                  <a:lnTo>
                    <a:pt x="657542" y="45720"/>
                  </a:lnTo>
                  <a:lnTo>
                    <a:pt x="657936" y="45720"/>
                  </a:lnTo>
                  <a:lnTo>
                    <a:pt x="658012" y="46990"/>
                  </a:lnTo>
                  <a:lnTo>
                    <a:pt x="656475" y="46990"/>
                  </a:lnTo>
                  <a:lnTo>
                    <a:pt x="656056" y="48260"/>
                  </a:lnTo>
                  <a:lnTo>
                    <a:pt x="656247" y="49530"/>
                  </a:lnTo>
                  <a:lnTo>
                    <a:pt x="657517" y="49530"/>
                  </a:lnTo>
                  <a:lnTo>
                    <a:pt x="657694" y="50800"/>
                  </a:lnTo>
                  <a:lnTo>
                    <a:pt x="657313" y="52070"/>
                  </a:lnTo>
                  <a:lnTo>
                    <a:pt x="656590" y="52070"/>
                  </a:lnTo>
                  <a:lnTo>
                    <a:pt x="655370" y="54610"/>
                  </a:lnTo>
                  <a:lnTo>
                    <a:pt x="656018" y="55880"/>
                  </a:lnTo>
                  <a:lnTo>
                    <a:pt x="656170" y="55880"/>
                  </a:lnTo>
                  <a:lnTo>
                    <a:pt x="656196" y="57150"/>
                  </a:lnTo>
                  <a:lnTo>
                    <a:pt x="656437" y="57150"/>
                  </a:lnTo>
                  <a:lnTo>
                    <a:pt x="656869" y="55880"/>
                  </a:lnTo>
                  <a:lnTo>
                    <a:pt x="656729" y="55880"/>
                  </a:lnTo>
                  <a:lnTo>
                    <a:pt x="656640" y="54610"/>
                  </a:lnTo>
                  <a:lnTo>
                    <a:pt x="657390" y="54610"/>
                  </a:lnTo>
                  <a:lnTo>
                    <a:pt x="657440" y="55880"/>
                  </a:lnTo>
                  <a:lnTo>
                    <a:pt x="657898" y="55880"/>
                  </a:lnTo>
                  <a:lnTo>
                    <a:pt x="657212" y="57150"/>
                  </a:lnTo>
                  <a:lnTo>
                    <a:pt x="656717" y="57150"/>
                  </a:lnTo>
                  <a:lnTo>
                    <a:pt x="656640" y="58420"/>
                  </a:lnTo>
                  <a:lnTo>
                    <a:pt x="657072" y="58420"/>
                  </a:lnTo>
                  <a:lnTo>
                    <a:pt x="656958" y="59690"/>
                  </a:lnTo>
                  <a:lnTo>
                    <a:pt x="656399" y="59690"/>
                  </a:lnTo>
                  <a:lnTo>
                    <a:pt x="656107" y="58420"/>
                  </a:lnTo>
                  <a:lnTo>
                    <a:pt x="655840" y="58420"/>
                  </a:lnTo>
                  <a:lnTo>
                    <a:pt x="655637" y="59690"/>
                  </a:lnTo>
                  <a:lnTo>
                    <a:pt x="655421" y="59690"/>
                  </a:lnTo>
                  <a:lnTo>
                    <a:pt x="655815" y="60960"/>
                  </a:lnTo>
                  <a:lnTo>
                    <a:pt x="655193" y="60960"/>
                  </a:lnTo>
                  <a:lnTo>
                    <a:pt x="654850" y="59690"/>
                  </a:lnTo>
                  <a:lnTo>
                    <a:pt x="653643" y="62230"/>
                  </a:lnTo>
                  <a:lnTo>
                    <a:pt x="654024" y="63500"/>
                  </a:lnTo>
                  <a:lnTo>
                    <a:pt x="656170" y="63500"/>
                  </a:lnTo>
                  <a:lnTo>
                    <a:pt x="656501" y="64770"/>
                  </a:lnTo>
                  <a:lnTo>
                    <a:pt x="655891" y="66040"/>
                  </a:lnTo>
                  <a:lnTo>
                    <a:pt x="655281" y="66040"/>
                  </a:lnTo>
                  <a:lnTo>
                    <a:pt x="655142" y="67310"/>
                  </a:lnTo>
                  <a:lnTo>
                    <a:pt x="654418" y="67310"/>
                  </a:lnTo>
                  <a:lnTo>
                    <a:pt x="654113" y="66040"/>
                  </a:lnTo>
                  <a:lnTo>
                    <a:pt x="653846" y="66040"/>
                  </a:lnTo>
                  <a:lnTo>
                    <a:pt x="653846" y="64770"/>
                  </a:lnTo>
                  <a:lnTo>
                    <a:pt x="653072" y="64770"/>
                  </a:lnTo>
                  <a:lnTo>
                    <a:pt x="653046" y="66040"/>
                  </a:lnTo>
                  <a:lnTo>
                    <a:pt x="653402" y="66040"/>
                  </a:lnTo>
                  <a:lnTo>
                    <a:pt x="653605" y="67310"/>
                  </a:lnTo>
                  <a:lnTo>
                    <a:pt x="653732" y="67310"/>
                  </a:lnTo>
                  <a:lnTo>
                    <a:pt x="654062" y="68580"/>
                  </a:lnTo>
                  <a:lnTo>
                    <a:pt x="654392" y="68580"/>
                  </a:lnTo>
                  <a:lnTo>
                    <a:pt x="654405" y="69850"/>
                  </a:lnTo>
                  <a:lnTo>
                    <a:pt x="653745" y="69850"/>
                  </a:lnTo>
                  <a:lnTo>
                    <a:pt x="654177" y="71120"/>
                  </a:lnTo>
                  <a:lnTo>
                    <a:pt x="652564" y="71120"/>
                  </a:lnTo>
                  <a:lnTo>
                    <a:pt x="652640" y="72390"/>
                  </a:lnTo>
                  <a:lnTo>
                    <a:pt x="653046" y="72390"/>
                  </a:lnTo>
                  <a:lnTo>
                    <a:pt x="653148" y="73660"/>
                  </a:lnTo>
                  <a:lnTo>
                    <a:pt x="652640" y="73660"/>
                  </a:lnTo>
                  <a:lnTo>
                    <a:pt x="652576" y="74930"/>
                  </a:lnTo>
                  <a:lnTo>
                    <a:pt x="653021" y="74930"/>
                  </a:lnTo>
                  <a:lnTo>
                    <a:pt x="653135" y="76200"/>
                  </a:lnTo>
                  <a:lnTo>
                    <a:pt x="653529" y="76200"/>
                  </a:lnTo>
                  <a:lnTo>
                    <a:pt x="653605" y="77470"/>
                  </a:lnTo>
                  <a:lnTo>
                    <a:pt x="653021" y="77470"/>
                  </a:lnTo>
                  <a:lnTo>
                    <a:pt x="652945" y="78740"/>
                  </a:lnTo>
                  <a:lnTo>
                    <a:pt x="653110" y="78740"/>
                  </a:lnTo>
                  <a:lnTo>
                    <a:pt x="652932" y="80010"/>
                  </a:lnTo>
                  <a:lnTo>
                    <a:pt x="651929" y="80010"/>
                  </a:lnTo>
                  <a:lnTo>
                    <a:pt x="651637" y="78740"/>
                  </a:lnTo>
                  <a:lnTo>
                    <a:pt x="650913" y="78740"/>
                  </a:lnTo>
                  <a:lnTo>
                    <a:pt x="651078" y="80010"/>
                  </a:lnTo>
                  <a:lnTo>
                    <a:pt x="650646" y="81280"/>
                  </a:lnTo>
                  <a:lnTo>
                    <a:pt x="650925" y="81280"/>
                  </a:lnTo>
                  <a:lnTo>
                    <a:pt x="650849" y="82550"/>
                  </a:lnTo>
                  <a:lnTo>
                    <a:pt x="650354" y="82550"/>
                  </a:lnTo>
                  <a:lnTo>
                    <a:pt x="650455" y="83820"/>
                  </a:lnTo>
                  <a:lnTo>
                    <a:pt x="650608" y="83820"/>
                  </a:lnTo>
                  <a:lnTo>
                    <a:pt x="650938" y="85090"/>
                  </a:lnTo>
                  <a:lnTo>
                    <a:pt x="651268" y="85090"/>
                  </a:lnTo>
                  <a:lnTo>
                    <a:pt x="651256" y="86360"/>
                  </a:lnTo>
                  <a:lnTo>
                    <a:pt x="650595" y="86360"/>
                  </a:lnTo>
                  <a:lnTo>
                    <a:pt x="651027" y="87630"/>
                  </a:lnTo>
                  <a:lnTo>
                    <a:pt x="650417" y="87630"/>
                  </a:lnTo>
                  <a:lnTo>
                    <a:pt x="650328" y="88900"/>
                  </a:lnTo>
                  <a:lnTo>
                    <a:pt x="650684" y="88900"/>
                  </a:lnTo>
                  <a:lnTo>
                    <a:pt x="650125" y="90170"/>
                  </a:lnTo>
                  <a:lnTo>
                    <a:pt x="650405" y="90170"/>
                  </a:lnTo>
                  <a:lnTo>
                    <a:pt x="650417" y="91440"/>
                  </a:lnTo>
                  <a:lnTo>
                    <a:pt x="650989" y="90170"/>
                  </a:lnTo>
                  <a:lnTo>
                    <a:pt x="651167" y="90170"/>
                  </a:lnTo>
                  <a:lnTo>
                    <a:pt x="651357" y="91440"/>
                  </a:lnTo>
                  <a:lnTo>
                    <a:pt x="650824" y="91440"/>
                  </a:lnTo>
                  <a:lnTo>
                    <a:pt x="650925" y="92710"/>
                  </a:lnTo>
                  <a:lnTo>
                    <a:pt x="651332" y="92710"/>
                  </a:lnTo>
                  <a:lnTo>
                    <a:pt x="651395" y="93980"/>
                  </a:lnTo>
                  <a:lnTo>
                    <a:pt x="649617" y="93980"/>
                  </a:lnTo>
                  <a:lnTo>
                    <a:pt x="649414" y="95250"/>
                  </a:lnTo>
                  <a:lnTo>
                    <a:pt x="649224" y="95250"/>
                  </a:lnTo>
                  <a:lnTo>
                    <a:pt x="649566" y="96520"/>
                  </a:lnTo>
                  <a:lnTo>
                    <a:pt x="649897" y="96520"/>
                  </a:lnTo>
                  <a:lnTo>
                    <a:pt x="649719" y="97790"/>
                  </a:lnTo>
                  <a:lnTo>
                    <a:pt x="649706" y="104140"/>
                  </a:lnTo>
                  <a:lnTo>
                    <a:pt x="649008" y="105410"/>
                  </a:lnTo>
                  <a:lnTo>
                    <a:pt x="648373" y="105410"/>
                  </a:lnTo>
                  <a:lnTo>
                    <a:pt x="648271" y="104140"/>
                  </a:lnTo>
                  <a:lnTo>
                    <a:pt x="648055" y="104140"/>
                  </a:lnTo>
                  <a:lnTo>
                    <a:pt x="648258" y="102870"/>
                  </a:lnTo>
                  <a:lnTo>
                    <a:pt x="648436" y="102870"/>
                  </a:lnTo>
                  <a:lnTo>
                    <a:pt x="649046" y="101600"/>
                  </a:lnTo>
                  <a:lnTo>
                    <a:pt x="649706" y="104140"/>
                  </a:lnTo>
                  <a:lnTo>
                    <a:pt x="649706" y="97790"/>
                  </a:lnTo>
                  <a:lnTo>
                    <a:pt x="649236" y="97790"/>
                  </a:lnTo>
                  <a:lnTo>
                    <a:pt x="649020" y="96520"/>
                  </a:lnTo>
                  <a:lnTo>
                    <a:pt x="648728" y="96520"/>
                  </a:lnTo>
                  <a:lnTo>
                    <a:pt x="648347" y="97790"/>
                  </a:lnTo>
                  <a:lnTo>
                    <a:pt x="648525" y="97790"/>
                  </a:lnTo>
                  <a:lnTo>
                    <a:pt x="648817" y="99060"/>
                  </a:lnTo>
                  <a:lnTo>
                    <a:pt x="649033" y="100330"/>
                  </a:lnTo>
                  <a:lnTo>
                    <a:pt x="649287" y="100330"/>
                  </a:lnTo>
                  <a:lnTo>
                    <a:pt x="648804" y="101600"/>
                  </a:lnTo>
                  <a:lnTo>
                    <a:pt x="648525" y="100330"/>
                  </a:lnTo>
                  <a:lnTo>
                    <a:pt x="648322" y="100330"/>
                  </a:lnTo>
                  <a:lnTo>
                    <a:pt x="647788" y="101600"/>
                  </a:lnTo>
                  <a:lnTo>
                    <a:pt x="647115" y="101600"/>
                  </a:lnTo>
                  <a:lnTo>
                    <a:pt x="647522" y="102870"/>
                  </a:lnTo>
                  <a:lnTo>
                    <a:pt x="647649" y="102870"/>
                  </a:lnTo>
                  <a:lnTo>
                    <a:pt x="647661" y="104140"/>
                  </a:lnTo>
                  <a:lnTo>
                    <a:pt x="647992" y="104140"/>
                  </a:lnTo>
                  <a:lnTo>
                    <a:pt x="647700" y="105410"/>
                  </a:lnTo>
                  <a:lnTo>
                    <a:pt x="647446" y="105410"/>
                  </a:lnTo>
                  <a:lnTo>
                    <a:pt x="647319" y="104140"/>
                  </a:lnTo>
                  <a:lnTo>
                    <a:pt x="646988" y="105410"/>
                  </a:lnTo>
                  <a:lnTo>
                    <a:pt x="646607" y="105410"/>
                  </a:lnTo>
                  <a:lnTo>
                    <a:pt x="645998" y="106680"/>
                  </a:lnTo>
                  <a:lnTo>
                    <a:pt x="646328" y="106680"/>
                  </a:lnTo>
                  <a:lnTo>
                    <a:pt x="646468" y="107950"/>
                  </a:lnTo>
                  <a:lnTo>
                    <a:pt x="646633" y="107950"/>
                  </a:lnTo>
                  <a:lnTo>
                    <a:pt x="646023" y="109220"/>
                  </a:lnTo>
                  <a:lnTo>
                    <a:pt x="646366" y="109220"/>
                  </a:lnTo>
                  <a:lnTo>
                    <a:pt x="646696" y="110490"/>
                  </a:lnTo>
                  <a:lnTo>
                    <a:pt x="646849" y="110490"/>
                  </a:lnTo>
                  <a:lnTo>
                    <a:pt x="646963" y="111760"/>
                  </a:lnTo>
                  <a:lnTo>
                    <a:pt x="646455" y="111760"/>
                  </a:lnTo>
                  <a:lnTo>
                    <a:pt x="646379" y="113030"/>
                  </a:lnTo>
                  <a:lnTo>
                    <a:pt x="646811" y="113030"/>
                  </a:lnTo>
                  <a:lnTo>
                    <a:pt x="646671" y="114300"/>
                  </a:lnTo>
                  <a:lnTo>
                    <a:pt x="645947" y="114300"/>
                  </a:lnTo>
                  <a:lnTo>
                    <a:pt x="645096" y="115570"/>
                  </a:lnTo>
                  <a:lnTo>
                    <a:pt x="645096" y="116840"/>
                  </a:lnTo>
                  <a:lnTo>
                    <a:pt x="645248" y="116840"/>
                  </a:lnTo>
                  <a:lnTo>
                    <a:pt x="646874" y="121920"/>
                  </a:lnTo>
                  <a:lnTo>
                    <a:pt x="646176" y="121920"/>
                  </a:lnTo>
                  <a:lnTo>
                    <a:pt x="646036" y="120650"/>
                  </a:lnTo>
                  <a:lnTo>
                    <a:pt x="645947" y="121920"/>
                  </a:lnTo>
                  <a:lnTo>
                    <a:pt x="645325" y="121920"/>
                  </a:lnTo>
                  <a:lnTo>
                    <a:pt x="644715" y="123190"/>
                  </a:lnTo>
                  <a:lnTo>
                    <a:pt x="644055" y="123190"/>
                  </a:lnTo>
                  <a:lnTo>
                    <a:pt x="644461" y="124460"/>
                  </a:lnTo>
                  <a:lnTo>
                    <a:pt x="643826" y="125730"/>
                  </a:lnTo>
                  <a:lnTo>
                    <a:pt x="644004" y="125730"/>
                  </a:lnTo>
                  <a:lnTo>
                    <a:pt x="644296" y="127000"/>
                  </a:lnTo>
                  <a:lnTo>
                    <a:pt x="644436" y="127000"/>
                  </a:lnTo>
                  <a:lnTo>
                    <a:pt x="643953" y="128270"/>
                  </a:lnTo>
                  <a:lnTo>
                    <a:pt x="643255" y="128270"/>
                  </a:lnTo>
                  <a:lnTo>
                    <a:pt x="643178" y="129540"/>
                  </a:lnTo>
                  <a:lnTo>
                    <a:pt x="642607" y="129540"/>
                  </a:lnTo>
                  <a:lnTo>
                    <a:pt x="643039" y="130810"/>
                  </a:lnTo>
                  <a:lnTo>
                    <a:pt x="643356" y="129540"/>
                  </a:lnTo>
                  <a:lnTo>
                    <a:pt x="643724" y="129540"/>
                  </a:lnTo>
                  <a:lnTo>
                    <a:pt x="643839" y="130810"/>
                  </a:lnTo>
                  <a:lnTo>
                    <a:pt x="643343" y="132080"/>
                  </a:lnTo>
                  <a:lnTo>
                    <a:pt x="643674" y="132080"/>
                  </a:lnTo>
                  <a:lnTo>
                    <a:pt x="643585" y="133350"/>
                  </a:lnTo>
                  <a:lnTo>
                    <a:pt x="643204" y="133350"/>
                  </a:lnTo>
                  <a:lnTo>
                    <a:pt x="643496" y="134620"/>
                  </a:lnTo>
                  <a:lnTo>
                    <a:pt x="643674" y="134620"/>
                  </a:lnTo>
                  <a:lnTo>
                    <a:pt x="643623" y="135890"/>
                  </a:lnTo>
                  <a:lnTo>
                    <a:pt x="642874" y="135890"/>
                  </a:lnTo>
                  <a:lnTo>
                    <a:pt x="642734" y="134620"/>
                  </a:lnTo>
                  <a:lnTo>
                    <a:pt x="642124" y="135890"/>
                  </a:lnTo>
                  <a:lnTo>
                    <a:pt x="641692" y="135890"/>
                  </a:lnTo>
                  <a:lnTo>
                    <a:pt x="641515" y="137160"/>
                  </a:lnTo>
                  <a:lnTo>
                    <a:pt x="641718" y="137160"/>
                  </a:lnTo>
                  <a:lnTo>
                    <a:pt x="641985" y="138430"/>
                  </a:lnTo>
                  <a:lnTo>
                    <a:pt x="642137" y="138430"/>
                  </a:lnTo>
                  <a:lnTo>
                    <a:pt x="641654" y="139700"/>
                  </a:lnTo>
                  <a:lnTo>
                    <a:pt x="641172" y="139700"/>
                  </a:lnTo>
                  <a:lnTo>
                    <a:pt x="640715" y="140970"/>
                  </a:lnTo>
                  <a:lnTo>
                    <a:pt x="640524" y="140970"/>
                  </a:lnTo>
                  <a:lnTo>
                    <a:pt x="640664" y="142240"/>
                  </a:lnTo>
                  <a:lnTo>
                    <a:pt x="640994" y="142240"/>
                  </a:lnTo>
                  <a:lnTo>
                    <a:pt x="641134" y="143510"/>
                  </a:lnTo>
                  <a:lnTo>
                    <a:pt x="641337" y="143510"/>
                  </a:lnTo>
                  <a:lnTo>
                    <a:pt x="640740" y="144780"/>
                  </a:lnTo>
                  <a:lnTo>
                    <a:pt x="640892" y="144780"/>
                  </a:lnTo>
                  <a:lnTo>
                    <a:pt x="641184" y="146050"/>
                  </a:lnTo>
                  <a:lnTo>
                    <a:pt x="641362" y="146050"/>
                  </a:lnTo>
                  <a:lnTo>
                    <a:pt x="641184" y="147320"/>
                  </a:lnTo>
                  <a:lnTo>
                    <a:pt x="640168" y="147320"/>
                  </a:lnTo>
                  <a:lnTo>
                    <a:pt x="640105" y="148590"/>
                  </a:lnTo>
                  <a:lnTo>
                    <a:pt x="640537" y="148590"/>
                  </a:lnTo>
                  <a:lnTo>
                    <a:pt x="640384" y="149860"/>
                  </a:lnTo>
                  <a:lnTo>
                    <a:pt x="640232" y="149860"/>
                  </a:lnTo>
                  <a:lnTo>
                    <a:pt x="640156" y="151130"/>
                  </a:lnTo>
                  <a:lnTo>
                    <a:pt x="639572" y="151130"/>
                  </a:lnTo>
                  <a:lnTo>
                    <a:pt x="639648" y="152400"/>
                  </a:lnTo>
                  <a:lnTo>
                    <a:pt x="639902" y="152400"/>
                  </a:lnTo>
                  <a:lnTo>
                    <a:pt x="640562" y="154940"/>
                  </a:lnTo>
                  <a:lnTo>
                    <a:pt x="640892" y="154940"/>
                  </a:lnTo>
                  <a:lnTo>
                    <a:pt x="640308" y="156210"/>
                  </a:lnTo>
                  <a:lnTo>
                    <a:pt x="640626" y="156210"/>
                  </a:lnTo>
                  <a:lnTo>
                    <a:pt x="640600" y="157480"/>
                  </a:lnTo>
                  <a:lnTo>
                    <a:pt x="639381" y="158750"/>
                  </a:lnTo>
                  <a:lnTo>
                    <a:pt x="638352" y="156210"/>
                  </a:lnTo>
                  <a:lnTo>
                    <a:pt x="638162" y="154940"/>
                  </a:lnTo>
                  <a:lnTo>
                    <a:pt x="637641" y="154940"/>
                  </a:lnTo>
                  <a:lnTo>
                    <a:pt x="637463" y="156210"/>
                  </a:lnTo>
                  <a:lnTo>
                    <a:pt x="637794" y="156210"/>
                  </a:lnTo>
                  <a:lnTo>
                    <a:pt x="638111" y="157480"/>
                  </a:lnTo>
                  <a:lnTo>
                    <a:pt x="637590" y="157480"/>
                  </a:lnTo>
                  <a:lnTo>
                    <a:pt x="637438" y="158750"/>
                  </a:lnTo>
                  <a:lnTo>
                    <a:pt x="637870" y="158750"/>
                  </a:lnTo>
                  <a:lnTo>
                    <a:pt x="637794" y="160020"/>
                  </a:lnTo>
                  <a:lnTo>
                    <a:pt x="637286" y="160020"/>
                  </a:lnTo>
                  <a:lnTo>
                    <a:pt x="637400" y="161290"/>
                  </a:lnTo>
                  <a:lnTo>
                    <a:pt x="637743" y="161290"/>
                  </a:lnTo>
                  <a:lnTo>
                    <a:pt x="637971" y="162560"/>
                  </a:lnTo>
                  <a:lnTo>
                    <a:pt x="639140" y="162560"/>
                  </a:lnTo>
                  <a:lnTo>
                    <a:pt x="637921" y="165100"/>
                  </a:lnTo>
                  <a:lnTo>
                    <a:pt x="637260" y="165100"/>
                  </a:lnTo>
                  <a:lnTo>
                    <a:pt x="637654" y="166370"/>
                  </a:lnTo>
                  <a:lnTo>
                    <a:pt x="637260" y="166370"/>
                  </a:lnTo>
                  <a:lnTo>
                    <a:pt x="636790" y="167640"/>
                  </a:lnTo>
                  <a:lnTo>
                    <a:pt x="636358" y="167640"/>
                  </a:lnTo>
                  <a:lnTo>
                    <a:pt x="636778" y="168910"/>
                  </a:lnTo>
                  <a:lnTo>
                    <a:pt x="636181" y="168910"/>
                  </a:lnTo>
                  <a:lnTo>
                    <a:pt x="636079" y="170180"/>
                  </a:lnTo>
                  <a:lnTo>
                    <a:pt x="636460" y="170180"/>
                  </a:lnTo>
                  <a:lnTo>
                    <a:pt x="636282" y="171450"/>
                  </a:lnTo>
                  <a:lnTo>
                    <a:pt x="635419" y="171450"/>
                  </a:lnTo>
                  <a:lnTo>
                    <a:pt x="635241" y="172720"/>
                  </a:lnTo>
                  <a:lnTo>
                    <a:pt x="635571" y="172720"/>
                  </a:lnTo>
                  <a:lnTo>
                    <a:pt x="635889" y="173990"/>
                  </a:lnTo>
                  <a:lnTo>
                    <a:pt x="636041" y="173990"/>
                  </a:lnTo>
                  <a:lnTo>
                    <a:pt x="636155" y="175260"/>
                  </a:lnTo>
                  <a:lnTo>
                    <a:pt x="635838" y="175260"/>
                  </a:lnTo>
                  <a:lnTo>
                    <a:pt x="635381" y="176530"/>
                  </a:lnTo>
                  <a:lnTo>
                    <a:pt x="635076" y="176530"/>
                  </a:lnTo>
                  <a:lnTo>
                    <a:pt x="635190" y="177800"/>
                  </a:lnTo>
                  <a:lnTo>
                    <a:pt x="635330" y="177800"/>
                  </a:lnTo>
                  <a:lnTo>
                    <a:pt x="635660" y="179070"/>
                  </a:lnTo>
                  <a:lnTo>
                    <a:pt x="635977" y="179070"/>
                  </a:lnTo>
                  <a:lnTo>
                    <a:pt x="635812" y="180340"/>
                  </a:lnTo>
                  <a:lnTo>
                    <a:pt x="635152" y="180340"/>
                  </a:lnTo>
                  <a:lnTo>
                    <a:pt x="634758" y="181610"/>
                  </a:lnTo>
                  <a:lnTo>
                    <a:pt x="634085" y="181610"/>
                  </a:lnTo>
                  <a:lnTo>
                    <a:pt x="634517" y="182880"/>
                  </a:lnTo>
                  <a:lnTo>
                    <a:pt x="633920" y="182880"/>
                  </a:lnTo>
                  <a:lnTo>
                    <a:pt x="633869" y="184150"/>
                  </a:lnTo>
                  <a:lnTo>
                    <a:pt x="634199" y="184150"/>
                  </a:lnTo>
                  <a:lnTo>
                    <a:pt x="634530" y="185420"/>
                  </a:lnTo>
                  <a:lnTo>
                    <a:pt x="634669" y="185420"/>
                  </a:lnTo>
                  <a:lnTo>
                    <a:pt x="634784" y="186690"/>
                  </a:lnTo>
                  <a:lnTo>
                    <a:pt x="634466" y="186690"/>
                  </a:lnTo>
                  <a:lnTo>
                    <a:pt x="634009" y="187960"/>
                  </a:lnTo>
                  <a:lnTo>
                    <a:pt x="633590" y="187960"/>
                  </a:lnTo>
                  <a:lnTo>
                    <a:pt x="634022" y="189230"/>
                  </a:lnTo>
                  <a:lnTo>
                    <a:pt x="633437" y="189230"/>
                  </a:lnTo>
                  <a:lnTo>
                    <a:pt x="633285" y="190500"/>
                  </a:lnTo>
                  <a:lnTo>
                    <a:pt x="633641" y="190500"/>
                  </a:lnTo>
                  <a:lnTo>
                    <a:pt x="633158" y="191770"/>
                  </a:lnTo>
                  <a:lnTo>
                    <a:pt x="632764" y="190500"/>
                  </a:lnTo>
                  <a:lnTo>
                    <a:pt x="632294" y="190500"/>
                  </a:lnTo>
                  <a:lnTo>
                    <a:pt x="632079" y="191770"/>
                  </a:lnTo>
                  <a:lnTo>
                    <a:pt x="632472" y="191770"/>
                  </a:lnTo>
                  <a:lnTo>
                    <a:pt x="632409" y="193040"/>
                  </a:lnTo>
                  <a:lnTo>
                    <a:pt x="631913" y="193040"/>
                  </a:lnTo>
                  <a:lnTo>
                    <a:pt x="632028" y="194310"/>
                  </a:lnTo>
                  <a:lnTo>
                    <a:pt x="632167" y="194310"/>
                  </a:lnTo>
                  <a:lnTo>
                    <a:pt x="632498" y="195580"/>
                  </a:lnTo>
                  <a:lnTo>
                    <a:pt x="632841" y="195580"/>
                  </a:lnTo>
                  <a:lnTo>
                    <a:pt x="632256" y="196850"/>
                  </a:lnTo>
                  <a:lnTo>
                    <a:pt x="632587" y="196850"/>
                  </a:lnTo>
                  <a:lnTo>
                    <a:pt x="632498" y="198120"/>
                  </a:lnTo>
                  <a:lnTo>
                    <a:pt x="631888" y="198120"/>
                  </a:lnTo>
                  <a:lnTo>
                    <a:pt x="632282" y="199390"/>
                  </a:lnTo>
                  <a:lnTo>
                    <a:pt x="631685" y="199390"/>
                  </a:lnTo>
                  <a:lnTo>
                    <a:pt x="631621" y="200660"/>
                  </a:lnTo>
                  <a:lnTo>
                    <a:pt x="632917" y="200660"/>
                  </a:lnTo>
                  <a:lnTo>
                    <a:pt x="633056" y="201930"/>
                  </a:lnTo>
                  <a:lnTo>
                    <a:pt x="632637" y="203200"/>
                  </a:lnTo>
                  <a:lnTo>
                    <a:pt x="632396" y="201930"/>
                  </a:lnTo>
                  <a:lnTo>
                    <a:pt x="632066" y="201930"/>
                  </a:lnTo>
                  <a:lnTo>
                    <a:pt x="631863" y="203200"/>
                  </a:lnTo>
                  <a:lnTo>
                    <a:pt x="631113" y="203200"/>
                  </a:lnTo>
                  <a:lnTo>
                    <a:pt x="631037" y="204470"/>
                  </a:lnTo>
                  <a:lnTo>
                    <a:pt x="631799" y="204470"/>
                  </a:lnTo>
                  <a:lnTo>
                    <a:pt x="632028" y="203200"/>
                  </a:lnTo>
                  <a:lnTo>
                    <a:pt x="632167" y="204470"/>
                  </a:lnTo>
                  <a:lnTo>
                    <a:pt x="632358" y="204470"/>
                  </a:lnTo>
                  <a:lnTo>
                    <a:pt x="631748" y="205740"/>
                  </a:lnTo>
                  <a:lnTo>
                    <a:pt x="631926" y="205740"/>
                  </a:lnTo>
                  <a:lnTo>
                    <a:pt x="632206" y="207010"/>
                  </a:lnTo>
                  <a:lnTo>
                    <a:pt x="632396" y="207010"/>
                  </a:lnTo>
                  <a:lnTo>
                    <a:pt x="632218" y="208280"/>
                  </a:lnTo>
                  <a:lnTo>
                    <a:pt x="631647" y="208280"/>
                  </a:lnTo>
                  <a:lnTo>
                    <a:pt x="631583" y="207010"/>
                  </a:lnTo>
                  <a:lnTo>
                    <a:pt x="631228" y="207010"/>
                  </a:lnTo>
                  <a:lnTo>
                    <a:pt x="631024" y="208280"/>
                  </a:lnTo>
                  <a:lnTo>
                    <a:pt x="631177" y="208280"/>
                  </a:lnTo>
                  <a:lnTo>
                    <a:pt x="631164" y="209550"/>
                  </a:lnTo>
                  <a:lnTo>
                    <a:pt x="630516" y="209550"/>
                  </a:lnTo>
                  <a:lnTo>
                    <a:pt x="630948" y="210820"/>
                  </a:lnTo>
                  <a:lnTo>
                    <a:pt x="630516" y="210820"/>
                  </a:lnTo>
                  <a:lnTo>
                    <a:pt x="630047" y="212090"/>
                  </a:lnTo>
                  <a:lnTo>
                    <a:pt x="629615" y="212090"/>
                  </a:lnTo>
                  <a:lnTo>
                    <a:pt x="630034" y="213360"/>
                  </a:lnTo>
                  <a:lnTo>
                    <a:pt x="629399" y="213360"/>
                  </a:lnTo>
                  <a:lnTo>
                    <a:pt x="629386" y="214630"/>
                  </a:lnTo>
                  <a:lnTo>
                    <a:pt x="629716" y="214630"/>
                  </a:lnTo>
                  <a:lnTo>
                    <a:pt x="630047" y="215900"/>
                  </a:lnTo>
                  <a:lnTo>
                    <a:pt x="630199" y="215900"/>
                  </a:lnTo>
                  <a:lnTo>
                    <a:pt x="630301" y="217170"/>
                  </a:lnTo>
                  <a:lnTo>
                    <a:pt x="629767" y="217170"/>
                  </a:lnTo>
                  <a:lnTo>
                    <a:pt x="629158" y="218440"/>
                  </a:lnTo>
                  <a:lnTo>
                    <a:pt x="628726" y="218440"/>
                  </a:lnTo>
                  <a:lnTo>
                    <a:pt x="628548" y="219710"/>
                  </a:lnTo>
                  <a:lnTo>
                    <a:pt x="628891" y="219710"/>
                  </a:lnTo>
                  <a:lnTo>
                    <a:pt x="628865" y="220980"/>
                  </a:lnTo>
                  <a:lnTo>
                    <a:pt x="628218" y="220980"/>
                  </a:lnTo>
                  <a:lnTo>
                    <a:pt x="628573" y="222250"/>
                  </a:lnTo>
                  <a:lnTo>
                    <a:pt x="628777" y="222250"/>
                  </a:lnTo>
                  <a:lnTo>
                    <a:pt x="629069" y="223520"/>
                  </a:lnTo>
                  <a:lnTo>
                    <a:pt x="629259" y="223520"/>
                  </a:lnTo>
                  <a:lnTo>
                    <a:pt x="628662" y="224790"/>
                  </a:lnTo>
                  <a:lnTo>
                    <a:pt x="628980" y="224790"/>
                  </a:lnTo>
                  <a:lnTo>
                    <a:pt x="628967" y="226060"/>
                  </a:lnTo>
                  <a:lnTo>
                    <a:pt x="627748" y="227330"/>
                  </a:lnTo>
                  <a:lnTo>
                    <a:pt x="627418" y="226060"/>
                  </a:lnTo>
                  <a:lnTo>
                    <a:pt x="627164" y="226060"/>
                  </a:lnTo>
                  <a:lnTo>
                    <a:pt x="627087" y="224790"/>
                  </a:lnTo>
                  <a:lnTo>
                    <a:pt x="627011" y="226060"/>
                  </a:lnTo>
                  <a:lnTo>
                    <a:pt x="626452" y="226060"/>
                  </a:lnTo>
                  <a:lnTo>
                    <a:pt x="626872" y="227330"/>
                  </a:lnTo>
                  <a:lnTo>
                    <a:pt x="626440" y="227330"/>
                  </a:lnTo>
                  <a:lnTo>
                    <a:pt x="625983" y="228600"/>
                  </a:lnTo>
                  <a:lnTo>
                    <a:pt x="625665" y="228600"/>
                  </a:lnTo>
                  <a:lnTo>
                    <a:pt x="625767" y="229870"/>
                  </a:lnTo>
                  <a:lnTo>
                    <a:pt x="626110" y="229870"/>
                  </a:lnTo>
                  <a:lnTo>
                    <a:pt x="626351" y="231140"/>
                  </a:lnTo>
                  <a:lnTo>
                    <a:pt x="627519" y="231140"/>
                  </a:lnTo>
                  <a:lnTo>
                    <a:pt x="627113" y="232410"/>
                  </a:lnTo>
                  <a:lnTo>
                    <a:pt x="626465" y="232410"/>
                  </a:lnTo>
                  <a:lnTo>
                    <a:pt x="626287" y="233680"/>
                  </a:lnTo>
                  <a:lnTo>
                    <a:pt x="626478" y="233680"/>
                  </a:lnTo>
                  <a:lnTo>
                    <a:pt x="626770" y="234950"/>
                  </a:lnTo>
                  <a:lnTo>
                    <a:pt x="626897" y="234950"/>
                  </a:lnTo>
                  <a:lnTo>
                    <a:pt x="626414" y="236220"/>
                  </a:lnTo>
                  <a:lnTo>
                    <a:pt x="625779" y="236220"/>
                  </a:lnTo>
                  <a:lnTo>
                    <a:pt x="625678" y="237490"/>
                  </a:lnTo>
                  <a:lnTo>
                    <a:pt x="625525" y="237490"/>
                  </a:lnTo>
                  <a:lnTo>
                    <a:pt x="625386" y="238760"/>
                  </a:lnTo>
                  <a:lnTo>
                    <a:pt x="625817" y="238760"/>
                  </a:lnTo>
                  <a:lnTo>
                    <a:pt x="625741" y="240030"/>
                  </a:lnTo>
                  <a:lnTo>
                    <a:pt x="625309" y="240030"/>
                  </a:lnTo>
                  <a:lnTo>
                    <a:pt x="625411" y="241300"/>
                  </a:lnTo>
                  <a:lnTo>
                    <a:pt x="625106" y="241300"/>
                  </a:lnTo>
                  <a:lnTo>
                    <a:pt x="624649" y="242570"/>
                  </a:lnTo>
                  <a:lnTo>
                    <a:pt x="624344" y="242570"/>
                  </a:lnTo>
                  <a:lnTo>
                    <a:pt x="624459" y="243840"/>
                  </a:lnTo>
                  <a:lnTo>
                    <a:pt x="624598" y="243840"/>
                  </a:lnTo>
                  <a:lnTo>
                    <a:pt x="624928" y="245110"/>
                  </a:lnTo>
                  <a:lnTo>
                    <a:pt x="625271" y="245110"/>
                  </a:lnTo>
                  <a:lnTo>
                    <a:pt x="624674" y="246380"/>
                  </a:lnTo>
                  <a:lnTo>
                    <a:pt x="624992" y="246380"/>
                  </a:lnTo>
                  <a:lnTo>
                    <a:pt x="624967" y="247650"/>
                  </a:lnTo>
                  <a:lnTo>
                    <a:pt x="625348" y="247650"/>
                  </a:lnTo>
                  <a:lnTo>
                    <a:pt x="625284" y="248920"/>
                  </a:lnTo>
                  <a:lnTo>
                    <a:pt x="624776" y="248920"/>
                  </a:lnTo>
                  <a:lnTo>
                    <a:pt x="624878" y="250190"/>
                  </a:lnTo>
                  <a:lnTo>
                    <a:pt x="625017" y="250190"/>
                  </a:lnTo>
                  <a:lnTo>
                    <a:pt x="625678" y="251460"/>
                  </a:lnTo>
                  <a:lnTo>
                    <a:pt x="625525" y="251460"/>
                  </a:lnTo>
                  <a:lnTo>
                    <a:pt x="625208" y="252730"/>
                  </a:lnTo>
                  <a:lnTo>
                    <a:pt x="624916" y="252730"/>
                  </a:lnTo>
                  <a:lnTo>
                    <a:pt x="624903" y="251460"/>
                  </a:lnTo>
                  <a:lnTo>
                    <a:pt x="624586" y="251460"/>
                  </a:lnTo>
                  <a:lnTo>
                    <a:pt x="624293" y="252730"/>
                  </a:lnTo>
                  <a:lnTo>
                    <a:pt x="623976" y="252730"/>
                  </a:lnTo>
                  <a:lnTo>
                    <a:pt x="623951" y="251460"/>
                  </a:lnTo>
                  <a:lnTo>
                    <a:pt x="623735" y="251460"/>
                  </a:lnTo>
                  <a:lnTo>
                    <a:pt x="623189" y="252730"/>
                  </a:lnTo>
                  <a:lnTo>
                    <a:pt x="622579" y="252730"/>
                  </a:lnTo>
                  <a:lnTo>
                    <a:pt x="622592" y="254000"/>
                  </a:lnTo>
                  <a:lnTo>
                    <a:pt x="622338" y="254000"/>
                  </a:lnTo>
                  <a:lnTo>
                    <a:pt x="622274" y="255270"/>
                  </a:lnTo>
                  <a:lnTo>
                    <a:pt x="622592" y="255270"/>
                  </a:lnTo>
                  <a:lnTo>
                    <a:pt x="622719" y="256540"/>
                  </a:lnTo>
                  <a:lnTo>
                    <a:pt x="622960" y="256540"/>
                  </a:lnTo>
                  <a:lnTo>
                    <a:pt x="623951" y="259080"/>
                  </a:lnTo>
                  <a:lnTo>
                    <a:pt x="623760" y="259080"/>
                  </a:lnTo>
                  <a:lnTo>
                    <a:pt x="623531" y="260350"/>
                  </a:lnTo>
                  <a:lnTo>
                    <a:pt x="623201" y="260350"/>
                  </a:lnTo>
                  <a:lnTo>
                    <a:pt x="623138" y="259080"/>
                  </a:lnTo>
                  <a:lnTo>
                    <a:pt x="622922" y="259080"/>
                  </a:lnTo>
                  <a:lnTo>
                    <a:pt x="622376" y="260350"/>
                  </a:lnTo>
                  <a:lnTo>
                    <a:pt x="622744" y="261620"/>
                  </a:lnTo>
                  <a:lnTo>
                    <a:pt x="622211" y="261620"/>
                  </a:lnTo>
                  <a:lnTo>
                    <a:pt x="621944" y="262890"/>
                  </a:lnTo>
                  <a:lnTo>
                    <a:pt x="621068" y="262890"/>
                  </a:lnTo>
                  <a:lnTo>
                    <a:pt x="620903" y="264160"/>
                  </a:lnTo>
                  <a:lnTo>
                    <a:pt x="621106" y="264160"/>
                  </a:lnTo>
                  <a:lnTo>
                    <a:pt x="621372" y="265430"/>
                  </a:lnTo>
                  <a:lnTo>
                    <a:pt x="621004" y="265430"/>
                  </a:lnTo>
                  <a:lnTo>
                    <a:pt x="620903" y="266700"/>
                  </a:lnTo>
                  <a:lnTo>
                    <a:pt x="620395" y="266700"/>
                  </a:lnTo>
                  <a:lnTo>
                    <a:pt x="620293" y="267970"/>
                  </a:lnTo>
                  <a:lnTo>
                    <a:pt x="620115" y="267970"/>
                  </a:lnTo>
                  <a:lnTo>
                    <a:pt x="620014" y="269240"/>
                  </a:lnTo>
                  <a:lnTo>
                    <a:pt x="620445" y="269240"/>
                  </a:lnTo>
                  <a:lnTo>
                    <a:pt x="620344" y="270510"/>
                  </a:lnTo>
                  <a:lnTo>
                    <a:pt x="619747" y="270510"/>
                  </a:lnTo>
                  <a:lnTo>
                    <a:pt x="620179" y="271780"/>
                  </a:lnTo>
                  <a:lnTo>
                    <a:pt x="619594" y="271780"/>
                  </a:lnTo>
                  <a:lnTo>
                    <a:pt x="619442" y="273050"/>
                  </a:lnTo>
                  <a:lnTo>
                    <a:pt x="619785" y="273050"/>
                  </a:lnTo>
                  <a:lnTo>
                    <a:pt x="619252" y="274320"/>
                  </a:lnTo>
                  <a:lnTo>
                    <a:pt x="619556" y="274320"/>
                  </a:lnTo>
                  <a:lnTo>
                    <a:pt x="620217" y="276860"/>
                  </a:lnTo>
                  <a:lnTo>
                    <a:pt x="620471" y="276860"/>
                  </a:lnTo>
                  <a:lnTo>
                    <a:pt x="620547" y="278130"/>
                  </a:lnTo>
                  <a:lnTo>
                    <a:pt x="619963" y="278130"/>
                  </a:lnTo>
                  <a:lnTo>
                    <a:pt x="619887" y="279400"/>
                  </a:lnTo>
                  <a:lnTo>
                    <a:pt x="619709" y="279400"/>
                  </a:lnTo>
                  <a:lnTo>
                    <a:pt x="619607" y="280670"/>
                  </a:lnTo>
                  <a:lnTo>
                    <a:pt x="620039" y="280670"/>
                  </a:lnTo>
                  <a:lnTo>
                    <a:pt x="619925" y="281940"/>
                  </a:lnTo>
                  <a:lnTo>
                    <a:pt x="618807" y="281940"/>
                  </a:lnTo>
                  <a:lnTo>
                    <a:pt x="618731" y="283210"/>
                  </a:lnTo>
                  <a:lnTo>
                    <a:pt x="619099" y="283210"/>
                  </a:lnTo>
                  <a:lnTo>
                    <a:pt x="618934" y="284480"/>
                  </a:lnTo>
                  <a:lnTo>
                    <a:pt x="618464" y="284480"/>
                  </a:lnTo>
                  <a:lnTo>
                    <a:pt x="618210" y="283210"/>
                  </a:lnTo>
                  <a:lnTo>
                    <a:pt x="617550" y="284480"/>
                  </a:lnTo>
                  <a:lnTo>
                    <a:pt x="616940" y="285750"/>
                  </a:lnTo>
                  <a:lnTo>
                    <a:pt x="617270" y="285750"/>
                  </a:lnTo>
                  <a:lnTo>
                    <a:pt x="617410" y="287020"/>
                  </a:lnTo>
                  <a:lnTo>
                    <a:pt x="617575" y="287020"/>
                  </a:lnTo>
                  <a:lnTo>
                    <a:pt x="616978" y="288290"/>
                  </a:lnTo>
                  <a:lnTo>
                    <a:pt x="617321" y="288290"/>
                  </a:lnTo>
                  <a:lnTo>
                    <a:pt x="617651" y="289560"/>
                  </a:lnTo>
                  <a:lnTo>
                    <a:pt x="617804" y="289560"/>
                  </a:lnTo>
                  <a:lnTo>
                    <a:pt x="617905" y="290830"/>
                  </a:lnTo>
                  <a:lnTo>
                    <a:pt x="617588" y="290830"/>
                  </a:lnTo>
                  <a:lnTo>
                    <a:pt x="617131" y="292100"/>
                  </a:lnTo>
                  <a:lnTo>
                    <a:pt x="616839" y="292100"/>
                  </a:lnTo>
                  <a:lnTo>
                    <a:pt x="616953" y="293370"/>
                  </a:lnTo>
                  <a:lnTo>
                    <a:pt x="617347" y="293370"/>
                  </a:lnTo>
                  <a:lnTo>
                    <a:pt x="617423" y="294640"/>
                  </a:lnTo>
                  <a:lnTo>
                    <a:pt x="616902" y="294640"/>
                  </a:lnTo>
                  <a:lnTo>
                    <a:pt x="616648" y="295910"/>
                  </a:lnTo>
                  <a:lnTo>
                    <a:pt x="616077" y="295910"/>
                  </a:lnTo>
                  <a:lnTo>
                    <a:pt x="616000" y="294640"/>
                  </a:lnTo>
                  <a:lnTo>
                    <a:pt x="615721" y="294640"/>
                  </a:lnTo>
                  <a:lnTo>
                    <a:pt x="615429" y="295910"/>
                  </a:lnTo>
                  <a:lnTo>
                    <a:pt x="615645" y="295910"/>
                  </a:lnTo>
                  <a:lnTo>
                    <a:pt x="615569" y="297180"/>
                  </a:lnTo>
                  <a:lnTo>
                    <a:pt x="615061" y="297180"/>
                  </a:lnTo>
                  <a:lnTo>
                    <a:pt x="615175" y="298450"/>
                  </a:lnTo>
                  <a:lnTo>
                    <a:pt x="615492" y="298450"/>
                  </a:lnTo>
                  <a:lnTo>
                    <a:pt x="615645" y="299720"/>
                  </a:lnTo>
                  <a:lnTo>
                    <a:pt x="616153" y="298450"/>
                  </a:lnTo>
                  <a:lnTo>
                    <a:pt x="616394" y="298450"/>
                  </a:lnTo>
                  <a:lnTo>
                    <a:pt x="616508" y="299720"/>
                  </a:lnTo>
                  <a:lnTo>
                    <a:pt x="616204" y="299720"/>
                  </a:lnTo>
                  <a:lnTo>
                    <a:pt x="615746" y="300990"/>
                  </a:lnTo>
                  <a:lnTo>
                    <a:pt x="615315" y="300990"/>
                  </a:lnTo>
                  <a:lnTo>
                    <a:pt x="615708" y="302260"/>
                  </a:lnTo>
                  <a:lnTo>
                    <a:pt x="615315" y="302260"/>
                  </a:lnTo>
                  <a:lnTo>
                    <a:pt x="614845" y="303530"/>
                  </a:lnTo>
                  <a:lnTo>
                    <a:pt x="614426" y="303530"/>
                  </a:lnTo>
                  <a:lnTo>
                    <a:pt x="614819" y="304800"/>
                  </a:lnTo>
                  <a:lnTo>
                    <a:pt x="614235" y="304800"/>
                  </a:lnTo>
                  <a:lnTo>
                    <a:pt x="614159" y="306070"/>
                  </a:lnTo>
                  <a:lnTo>
                    <a:pt x="614514" y="306070"/>
                  </a:lnTo>
                  <a:lnTo>
                    <a:pt x="613968" y="307340"/>
                  </a:lnTo>
                  <a:lnTo>
                    <a:pt x="614273" y="307340"/>
                  </a:lnTo>
                  <a:lnTo>
                    <a:pt x="614235" y="308610"/>
                  </a:lnTo>
                  <a:lnTo>
                    <a:pt x="614540" y="308610"/>
                  </a:lnTo>
                  <a:lnTo>
                    <a:pt x="614057" y="309880"/>
                  </a:lnTo>
                  <a:lnTo>
                    <a:pt x="613613" y="309880"/>
                  </a:lnTo>
                  <a:lnTo>
                    <a:pt x="613371" y="311150"/>
                  </a:lnTo>
                  <a:lnTo>
                    <a:pt x="612152" y="312420"/>
                  </a:lnTo>
                  <a:lnTo>
                    <a:pt x="612546" y="313690"/>
                  </a:lnTo>
                  <a:lnTo>
                    <a:pt x="613562" y="313690"/>
                  </a:lnTo>
                  <a:lnTo>
                    <a:pt x="613905" y="312420"/>
                  </a:lnTo>
                  <a:lnTo>
                    <a:pt x="614121" y="312420"/>
                  </a:lnTo>
                  <a:lnTo>
                    <a:pt x="614553" y="311150"/>
                  </a:lnTo>
                  <a:lnTo>
                    <a:pt x="614794" y="311150"/>
                  </a:lnTo>
                  <a:lnTo>
                    <a:pt x="614832" y="312420"/>
                  </a:lnTo>
                  <a:lnTo>
                    <a:pt x="614972" y="312420"/>
                  </a:lnTo>
                  <a:lnTo>
                    <a:pt x="613562" y="314960"/>
                  </a:lnTo>
                  <a:lnTo>
                    <a:pt x="612736" y="314960"/>
                  </a:lnTo>
                  <a:lnTo>
                    <a:pt x="612457" y="316230"/>
                  </a:lnTo>
                  <a:lnTo>
                    <a:pt x="611898" y="316230"/>
                  </a:lnTo>
                  <a:lnTo>
                    <a:pt x="612330" y="317500"/>
                  </a:lnTo>
                  <a:lnTo>
                    <a:pt x="612648" y="317500"/>
                  </a:lnTo>
                  <a:lnTo>
                    <a:pt x="612876" y="316230"/>
                  </a:lnTo>
                  <a:lnTo>
                    <a:pt x="613016" y="317500"/>
                  </a:lnTo>
                  <a:lnTo>
                    <a:pt x="613346" y="317500"/>
                  </a:lnTo>
                  <a:lnTo>
                    <a:pt x="613460" y="318770"/>
                  </a:lnTo>
                  <a:lnTo>
                    <a:pt x="612927" y="318770"/>
                  </a:lnTo>
                  <a:lnTo>
                    <a:pt x="612317" y="320040"/>
                  </a:lnTo>
                  <a:lnTo>
                    <a:pt x="612089" y="320040"/>
                  </a:lnTo>
                  <a:lnTo>
                    <a:pt x="611886" y="321310"/>
                  </a:lnTo>
                  <a:lnTo>
                    <a:pt x="612190" y="322580"/>
                  </a:lnTo>
                  <a:lnTo>
                    <a:pt x="612381" y="322580"/>
                  </a:lnTo>
                  <a:lnTo>
                    <a:pt x="611797" y="323850"/>
                  </a:lnTo>
                  <a:lnTo>
                    <a:pt x="612152" y="323850"/>
                  </a:lnTo>
                  <a:lnTo>
                    <a:pt x="612051" y="325120"/>
                  </a:lnTo>
                  <a:lnTo>
                    <a:pt x="611568" y="325120"/>
                  </a:lnTo>
                  <a:lnTo>
                    <a:pt x="611682" y="326390"/>
                  </a:lnTo>
                  <a:lnTo>
                    <a:pt x="611835" y="326390"/>
                  </a:lnTo>
                  <a:lnTo>
                    <a:pt x="612381" y="325120"/>
                  </a:lnTo>
                  <a:lnTo>
                    <a:pt x="612571" y="326390"/>
                  </a:lnTo>
                  <a:lnTo>
                    <a:pt x="612762" y="326390"/>
                  </a:lnTo>
                  <a:lnTo>
                    <a:pt x="613092" y="327660"/>
                  </a:lnTo>
                  <a:lnTo>
                    <a:pt x="612330" y="327660"/>
                  </a:lnTo>
                  <a:lnTo>
                    <a:pt x="612025" y="328930"/>
                  </a:lnTo>
                  <a:lnTo>
                    <a:pt x="611784" y="328930"/>
                  </a:lnTo>
                  <a:lnTo>
                    <a:pt x="611644" y="327660"/>
                  </a:lnTo>
                  <a:lnTo>
                    <a:pt x="611314" y="328930"/>
                  </a:lnTo>
                  <a:lnTo>
                    <a:pt x="610946" y="328930"/>
                  </a:lnTo>
                  <a:lnTo>
                    <a:pt x="609727" y="330200"/>
                  </a:lnTo>
                  <a:lnTo>
                    <a:pt x="610069" y="331470"/>
                  </a:lnTo>
                  <a:lnTo>
                    <a:pt x="609485" y="331470"/>
                  </a:lnTo>
                  <a:lnTo>
                    <a:pt x="609422" y="332740"/>
                  </a:lnTo>
                  <a:lnTo>
                    <a:pt x="609739" y="332740"/>
                  </a:lnTo>
                  <a:lnTo>
                    <a:pt x="609866" y="334010"/>
                  </a:lnTo>
                  <a:lnTo>
                    <a:pt x="610108" y="334010"/>
                  </a:lnTo>
                  <a:lnTo>
                    <a:pt x="610438" y="335280"/>
                  </a:lnTo>
                  <a:lnTo>
                    <a:pt x="610704" y="335280"/>
                  </a:lnTo>
                  <a:lnTo>
                    <a:pt x="610768" y="336550"/>
                  </a:lnTo>
                  <a:lnTo>
                    <a:pt x="610133" y="336550"/>
                  </a:lnTo>
                  <a:lnTo>
                    <a:pt x="610565" y="337820"/>
                  </a:lnTo>
                  <a:lnTo>
                    <a:pt x="610019" y="337820"/>
                  </a:lnTo>
                  <a:lnTo>
                    <a:pt x="609714" y="339090"/>
                  </a:lnTo>
                  <a:lnTo>
                    <a:pt x="609180" y="339090"/>
                  </a:lnTo>
                  <a:lnTo>
                    <a:pt x="609041" y="337820"/>
                  </a:lnTo>
                  <a:lnTo>
                    <a:pt x="608711" y="339090"/>
                  </a:lnTo>
                  <a:lnTo>
                    <a:pt x="607910" y="339090"/>
                  </a:lnTo>
                  <a:lnTo>
                    <a:pt x="607733" y="340360"/>
                  </a:lnTo>
                  <a:lnTo>
                    <a:pt x="608063" y="340360"/>
                  </a:lnTo>
                  <a:lnTo>
                    <a:pt x="608736" y="342900"/>
                  </a:lnTo>
                  <a:lnTo>
                    <a:pt x="608977" y="342900"/>
                  </a:lnTo>
                  <a:lnTo>
                    <a:pt x="609079" y="344170"/>
                  </a:lnTo>
                  <a:lnTo>
                    <a:pt x="608482" y="344170"/>
                  </a:lnTo>
                  <a:lnTo>
                    <a:pt x="608406" y="345440"/>
                  </a:lnTo>
                  <a:lnTo>
                    <a:pt x="608774" y="345440"/>
                  </a:lnTo>
                  <a:lnTo>
                    <a:pt x="609155" y="346710"/>
                  </a:lnTo>
                  <a:lnTo>
                    <a:pt x="608507" y="346710"/>
                  </a:lnTo>
                  <a:lnTo>
                    <a:pt x="608330" y="347980"/>
                  </a:lnTo>
                  <a:lnTo>
                    <a:pt x="608025" y="347980"/>
                  </a:lnTo>
                  <a:lnTo>
                    <a:pt x="608139" y="349250"/>
                  </a:lnTo>
                  <a:lnTo>
                    <a:pt x="608482" y="349250"/>
                  </a:lnTo>
                  <a:lnTo>
                    <a:pt x="608571" y="350520"/>
                  </a:lnTo>
                  <a:lnTo>
                    <a:pt x="609041" y="350520"/>
                  </a:lnTo>
                  <a:lnTo>
                    <a:pt x="609155" y="351790"/>
                  </a:lnTo>
                  <a:lnTo>
                    <a:pt x="608850" y="351790"/>
                  </a:lnTo>
                  <a:lnTo>
                    <a:pt x="608393" y="353060"/>
                  </a:lnTo>
                  <a:lnTo>
                    <a:pt x="607974" y="353060"/>
                  </a:lnTo>
                  <a:lnTo>
                    <a:pt x="608368" y="354330"/>
                  </a:lnTo>
                  <a:lnTo>
                    <a:pt x="607974" y="354330"/>
                  </a:lnTo>
                  <a:lnTo>
                    <a:pt x="607517" y="355600"/>
                  </a:lnTo>
                  <a:lnTo>
                    <a:pt x="607136" y="355600"/>
                  </a:lnTo>
                  <a:lnTo>
                    <a:pt x="607225" y="356870"/>
                  </a:lnTo>
                  <a:lnTo>
                    <a:pt x="607733" y="356870"/>
                  </a:lnTo>
                  <a:lnTo>
                    <a:pt x="607809" y="358140"/>
                  </a:lnTo>
                  <a:lnTo>
                    <a:pt x="607199" y="358140"/>
                  </a:lnTo>
                  <a:lnTo>
                    <a:pt x="607034" y="359410"/>
                  </a:lnTo>
                  <a:lnTo>
                    <a:pt x="606158" y="359410"/>
                  </a:lnTo>
                  <a:lnTo>
                    <a:pt x="605993" y="360680"/>
                  </a:lnTo>
                  <a:lnTo>
                    <a:pt x="606361" y="360680"/>
                  </a:lnTo>
                  <a:lnTo>
                    <a:pt x="606272" y="361950"/>
                  </a:lnTo>
                  <a:lnTo>
                    <a:pt x="605675" y="361950"/>
                  </a:lnTo>
                  <a:lnTo>
                    <a:pt x="606094" y="363220"/>
                  </a:lnTo>
                  <a:lnTo>
                    <a:pt x="605447" y="363220"/>
                  </a:lnTo>
                  <a:lnTo>
                    <a:pt x="605523" y="364490"/>
                  </a:lnTo>
                  <a:lnTo>
                    <a:pt x="605929" y="364490"/>
                  </a:lnTo>
                  <a:lnTo>
                    <a:pt x="606044" y="365760"/>
                  </a:lnTo>
                  <a:lnTo>
                    <a:pt x="605497" y="365760"/>
                  </a:lnTo>
                  <a:lnTo>
                    <a:pt x="605586" y="367030"/>
                  </a:lnTo>
                  <a:lnTo>
                    <a:pt x="605840" y="367030"/>
                  </a:lnTo>
                  <a:lnTo>
                    <a:pt x="606183" y="368300"/>
                  </a:lnTo>
                  <a:lnTo>
                    <a:pt x="606437" y="368300"/>
                  </a:lnTo>
                  <a:lnTo>
                    <a:pt x="606513" y="369570"/>
                  </a:lnTo>
                  <a:lnTo>
                    <a:pt x="605561" y="369570"/>
                  </a:lnTo>
                  <a:lnTo>
                    <a:pt x="605358" y="370840"/>
                  </a:lnTo>
                  <a:lnTo>
                    <a:pt x="605637" y="372110"/>
                  </a:lnTo>
                  <a:lnTo>
                    <a:pt x="605790" y="372110"/>
                  </a:lnTo>
                  <a:lnTo>
                    <a:pt x="605523" y="373380"/>
                  </a:lnTo>
                  <a:lnTo>
                    <a:pt x="605205" y="373380"/>
                  </a:lnTo>
                  <a:lnTo>
                    <a:pt x="605180" y="372110"/>
                  </a:lnTo>
                  <a:lnTo>
                    <a:pt x="604913" y="372110"/>
                  </a:lnTo>
                  <a:lnTo>
                    <a:pt x="604520" y="373380"/>
                  </a:lnTo>
                  <a:lnTo>
                    <a:pt x="604291" y="373380"/>
                  </a:lnTo>
                  <a:lnTo>
                    <a:pt x="604177" y="372110"/>
                  </a:lnTo>
                  <a:lnTo>
                    <a:pt x="604037" y="372110"/>
                  </a:lnTo>
                  <a:lnTo>
                    <a:pt x="603846" y="370840"/>
                  </a:lnTo>
                  <a:lnTo>
                    <a:pt x="603529" y="372110"/>
                  </a:lnTo>
                  <a:lnTo>
                    <a:pt x="603135" y="372110"/>
                  </a:lnTo>
                  <a:lnTo>
                    <a:pt x="604050" y="374650"/>
                  </a:lnTo>
                  <a:lnTo>
                    <a:pt x="604240" y="375920"/>
                  </a:lnTo>
                  <a:lnTo>
                    <a:pt x="604634" y="375920"/>
                  </a:lnTo>
                  <a:lnTo>
                    <a:pt x="604735" y="377190"/>
                  </a:lnTo>
                  <a:lnTo>
                    <a:pt x="604215" y="377190"/>
                  </a:lnTo>
                  <a:lnTo>
                    <a:pt x="604037" y="378460"/>
                  </a:lnTo>
                  <a:lnTo>
                    <a:pt x="603440" y="378460"/>
                  </a:lnTo>
                  <a:lnTo>
                    <a:pt x="603237" y="379730"/>
                  </a:lnTo>
                  <a:lnTo>
                    <a:pt x="602907" y="379730"/>
                  </a:lnTo>
                  <a:lnTo>
                    <a:pt x="602767" y="378460"/>
                  </a:lnTo>
                  <a:lnTo>
                    <a:pt x="602449" y="378460"/>
                  </a:lnTo>
                  <a:lnTo>
                    <a:pt x="602056" y="379730"/>
                  </a:lnTo>
                  <a:lnTo>
                    <a:pt x="602399" y="379730"/>
                  </a:lnTo>
                  <a:lnTo>
                    <a:pt x="603402" y="383540"/>
                  </a:lnTo>
                  <a:lnTo>
                    <a:pt x="603745" y="383540"/>
                  </a:lnTo>
                  <a:lnTo>
                    <a:pt x="603161" y="384810"/>
                  </a:lnTo>
                  <a:lnTo>
                    <a:pt x="603504" y="384810"/>
                  </a:lnTo>
                  <a:lnTo>
                    <a:pt x="603415" y="386080"/>
                  </a:lnTo>
                  <a:lnTo>
                    <a:pt x="602907" y="386080"/>
                  </a:lnTo>
                  <a:lnTo>
                    <a:pt x="602805" y="387350"/>
                  </a:lnTo>
                  <a:lnTo>
                    <a:pt x="602627" y="387350"/>
                  </a:lnTo>
                  <a:lnTo>
                    <a:pt x="602538" y="388620"/>
                  </a:lnTo>
                  <a:lnTo>
                    <a:pt x="602919" y="388620"/>
                  </a:lnTo>
                  <a:lnTo>
                    <a:pt x="602742" y="389890"/>
                  </a:lnTo>
                  <a:lnTo>
                    <a:pt x="602284" y="389890"/>
                  </a:lnTo>
                  <a:lnTo>
                    <a:pt x="602018" y="388620"/>
                  </a:lnTo>
                  <a:lnTo>
                    <a:pt x="601560" y="389890"/>
                  </a:lnTo>
                  <a:lnTo>
                    <a:pt x="601700" y="391160"/>
                  </a:lnTo>
                  <a:lnTo>
                    <a:pt x="602043" y="391160"/>
                  </a:lnTo>
                  <a:lnTo>
                    <a:pt x="602119" y="392430"/>
                  </a:lnTo>
                  <a:lnTo>
                    <a:pt x="603313" y="392430"/>
                  </a:lnTo>
                  <a:lnTo>
                    <a:pt x="603643" y="393700"/>
                  </a:lnTo>
                  <a:lnTo>
                    <a:pt x="603110" y="394970"/>
                  </a:lnTo>
                  <a:lnTo>
                    <a:pt x="602894" y="393700"/>
                  </a:lnTo>
                  <a:lnTo>
                    <a:pt x="602589" y="393700"/>
                  </a:lnTo>
                  <a:lnTo>
                    <a:pt x="602234" y="394970"/>
                  </a:lnTo>
                  <a:lnTo>
                    <a:pt x="601967" y="393700"/>
                  </a:lnTo>
                  <a:lnTo>
                    <a:pt x="601624" y="393700"/>
                  </a:lnTo>
                  <a:lnTo>
                    <a:pt x="601510" y="392430"/>
                  </a:lnTo>
                  <a:lnTo>
                    <a:pt x="601383" y="392430"/>
                  </a:lnTo>
                  <a:lnTo>
                    <a:pt x="601192" y="391160"/>
                  </a:lnTo>
                  <a:lnTo>
                    <a:pt x="601002" y="391160"/>
                  </a:lnTo>
                  <a:lnTo>
                    <a:pt x="600595" y="392430"/>
                  </a:lnTo>
                  <a:lnTo>
                    <a:pt x="600735" y="392430"/>
                  </a:lnTo>
                  <a:lnTo>
                    <a:pt x="600824" y="393700"/>
                  </a:lnTo>
                  <a:lnTo>
                    <a:pt x="600303" y="393700"/>
                  </a:lnTo>
                  <a:lnTo>
                    <a:pt x="600151" y="394970"/>
                  </a:lnTo>
                  <a:lnTo>
                    <a:pt x="599795" y="394970"/>
                  </a:lnTo>
                  <a:lnTo>
                    <a:pt x="599986" y="396240"/>
                  </a:lnTo>
                  <a:lnTo>
                    <a:pt x="600494" y="394970"/>
                  </a:lnTo>
                  <a:lnTo>
                    <a:pt x="600697" y="394970"/>
                  </a:lnTo>
                  <a:lnTo>
                    <a:pt x="600811" y="396240"/>
                  </a:lnTo>
                  <a:lnTo>
                    <a:pt x="601078" y="396240"/>
                  </a:lnTo>
                  <a:lnTo>
                    <a:pt x="601218" y="397510"/>
                  </a:lnTo>
                  <a:lnTo>
                    <a:pt x="600570" y="397510"/>
                  </a:lnTo>
                  <a:lnTo>
                    <a:pt x="600964" y="398780"/>
                  </a:lnTo>
                  <a:lnTo>
                    <a:pt x="600392" y="398780"/>
                  </a:lnTo>
                  <a:lnTo>
                    <a:pt x="600303" y="400050"/>
                  </a:lnTo>
                  <a:lnTo>
                    <a:pt x="600671" y="400050"/>
                  </a:lnTo>
                  <a:lnTo>
                    <a:pt x="601065" y="401320"/>
                  </a:lnTo>
                  <a:lnTo>
                    <a:pt x="600443" y="401320"/>
                  </a:lnTo>
                  <a:lnTo>
                    <a:pt x="600405" y="402590"/>
                  </a:lnTo>
                  <a:lnTo>
                    <a:pt x="599821" y="402590"/>
                  </a:lnTo>
                  <a:lnTo>
                    <a:pt x="599897" y="403860"/>
                  </a:lnTo>
                  <a:lnTo>
                    <a:pt x="600544" y="403860"/>
                  </a:lnTo>
                  <a:lnTo>
                    <a:pt x="600430" y="405130"/>
                  </a:lnTo>
                  <a:lnTo>
                    <a:pt x="599884" y="405130"/>
                  </a:lnTo>
                  <a:lnTo>
                    <a:pt x="599655" y="406400"/>
                  </a:lnTo>
                  <a:lnTo>
                    <a:pt x="599376" y="406400"/>
                  </a:lnTo>
                  <a:lnTo>
                    <a:pt x="599478" y="407670"/>
                  </a:lnTo>
                  <a:lnTo>
                    <a:pt x="600011" y="407670"/>
                  </a:lnTo>
                  <a:lnTo>
                    <a:pt x="599909" y="408940"/>
                  </a:lnTo>
                  <a:lnTo>
                    <a:pt x="599363" y="408940"/>
                  </a:lnTo>
                  <a:lnTo>
                    <a:pt x="598932" y="410210"/>
                  </a:lnTo>
                  <a:lnTo>
                    <a:pt x="599097" y="410210"/>
                  </a:lnTo>
                  <a:lnTo>
                    <a:pt x="600100" y="414020"/>
                  </a:lnTo>
                  <a:lnTo>
                    <a:pt x="599389" y="414020"/>
                  </a:lnTo>
                  <a:lnTo>
                    <a:pt x="598995" y="415290"/>
                  </a:lnTo>
                  <a:lnTo>
                    <a:pt x="598741" y="415290"/>
                  </a:lnTo>
                  <a:lnTo>
                    <a:pt x="598716" y="414020"/>
                  </a:lnTo>
                  <a:lnTo>
                    <a:pt x="598398" y="414020"/>
                  </a:lnTo>
                  <a:lnTo>
                    <a:pt x="598119" y="415290"/>
                  </a:lnTo>
                  <a:lnTo>
                    <a:pt x="597801" y="415290"/>
                  </a:lnTo>
                  <a:lnTo>
                    <a:pt x="597763" y="414020"/>
                  </a:lnTo>
                  <a:lnTo>
                    <a:pt x="597623" y="414020"/>
                  </a:lnTo>
                  <a:lnTo>
                    <a:pt x="596417" y="415290"/>
                  </a:lnTo>
                  <a:lnTo>
                    <a:pt x="596747" y="416560"/>
                  </a:lnTo>
                  <a:lnTo>
                    <a:pt x="596900" y="416560"/>
                  </a:lnTo>
                  <a:lnTo>
                    <a:pt x="597014" y="417830"/>
                  </a:lnTo>
                  <a:lnTo>
                    <a:pt x="596493" y="417830"/>
                  </a:lnTo>
                  <a:lnTo>
                    <a:pt x="596480" y="419100"/>
                  </a:lnTo>
                  <a:lnTo>
                    <a:pt x="596811" y="419100"/>
                  </a:lnTo>
                  <a:lnTo>
                    <a:pt x="596252" y="420370"/>
                  </a:lnTo>
                  <a:lnTo>
                    <a:pt x="596417" y="420370"/>
                  </a:lnTo>
                  <a:lnTo>
                    <a:pt x="596569" y="421640"/>
                  </a:lnTo>
                  <a:lnTo>
                    <a:pt x="597115" y="420370"/>
                  </a:lnTo>
                  <a:lnTo>
                    <a:pt x="597281" y="420370"/>
                  </a:lnTo>
                  <a:lnTo>
                    <a:pt x="597408" y="421640"/>
                  </a:lnTo>
                  <a:lnTo>
                    <a:pt x="597839" y="421640"/>
                  </a:lnTo>
                  <a:lnTo>
                    <a:pt x="598512" y="424180"/>
                  </a:lnTo>
                  <a:lnTo>
                    <a:pt x="598335" y="424180"/>
                  </a:lnTo>
                  <a:lnTo>
                    <a:pt x="598068" y="425450"/>
                  </a:lnTo>
                  <a:lnTo>
                    <a:pt x="597750" y="425450"/>
                  </a:lnTo>
                  <a:lnTo>
                    <a:pt x="597725" y="424180"/>
                  </a:lnTo>
                  <a:lnTo>
                    <a:pt x="597458" y="424180"/>
                  </a:lnTo>
                  <a:lnTo>
                    <a:pt x="597065" y="425450"/>
                  </a:lnTo>
                  <a:lnTo>
                    <a:pt x="596836" y="424180"/>
                  </a:lnTo>
                  <a:lnTo>
                    <a:pt x="596582" y="424180"/>
                  </a:lnTo>
                  <a:lnTo>
                    <a:pt x="596379" y="422910"/>
                  </a:lnTo>
                  <a:lnTo>
                    <a:pt x="596150" y="422910"/>
                  </a:lnTo>
                  <a:lnTo>
                    <a:pt x="595845" y="424180"/>
                  </a:lnTo>
                  <a:lnTo>
                    <a:pt x="596023" y="424180"/>
                  </a:lnTo>
                  <a:lnTo>
                    <a:pt x="595947" y="425450"/>
                  </a:lnTo>
                  <a:lnTo>
                    <a:pt x="595388" y="425450"/>
                  </a:lnTo>
                  <a:lnTo>
                    <a:pt x="595731" y="426720"/>
                  </a:lnTo>
                  <a:lnTo>
                    <a:pt x="596099" y="426720"/>
                  </a:lnTo>
                  <a:lnTo>
                    <a:pt x="596430" y="427990"/>
                  </a:lnTo>
                  <a:lnTo>
                    <a:pt x="596582" y="427990"/>
                  </a:lnTo>
                  <a:lnTo>
                    <a:pt x="596696" y="429260"/>
                  </a:lnTo>
                  <a:lnTo>
                    <a:pt x="596201" y="429260"/>
                  </a:lnTo>
                  <a:lnTo>
                    <a:pt x="596112" y="430530"/>
                  </a:lnTo>
                  <a:lnTo>
                    <a:pt x="596480" y="430530"/>
                  </a:lnTo>
                  <a:lnTo>
                    <a:pt x="595896" y="431800"/>
                  </a:lnTo>
                  <a:lnTo>
                    <a:pt x="596087" y="431800"/>
                  </a:lnTo>
                  <a:lnTo>
                    <a:pt x="596239" y="433070"/>
                  </a:lnTo>
                  <a:lnTo>
                    <a:pt x="596912" y="434340"/>
                  </a:lnTo>
                  <a:lnTo>
                    <a:pt x="596226" y="435610"/>
                  </a:lnTo>
                  <a:lnTo>
                    <a:pt x="594766" y="435610"/>
                  </a:lnTo>
                  <a:lnTo>
                    <a:pt x="594169" y="436880"/>
                  </a:lnTo>
                  <a:lnTo>
                    <a:pt x="594499" y="438150"/>
                  </a:lnTo>
                  <a:lnTo>
                    <a:pt x="594842" y="438150"/>
                  </a:lnTo>
                  <a:lnTo>
                    <a:pt x="594677" y="439420"/>
                  </a:lnTo>
                  <a:lnTo>
                    <a:pt x="594029" y="439420"/>
                  </a:lnTo>
                  <a:lnTo>
                    <a:pt x="593636" y="440690"/>
                  </a:lnTo>
                  <a:lnTo>
                    <a:pt x="593979" y="440690"/>
                  </a:lnTo>
                  <a:lnTo>
                    <a:pt x="594055" y="441960"/>
                  </a:lnTo>
                  <a:lnTo>
                    <a:pt x="595249" y="441960"/>
                  </a:lnTo>
                  <a:lnTo>
                    <a:pt x="595591" y="443230"/>
                  </a:lnTo>
                  <a:lnTo>
                    <a:pt x="595401" y="443230"/>
                  </a:lnTo>
                  <a:lnTo>
                    <a:pt x="595185" y="444500"/>
                  </a:lnTo>
                  <a:lnTo>
                    <a:pt x="594868" y="444500"/>
                  </a:lnTo>
                  <a:lnTo>
                    <a:pt x="594779" y="443230"/>
                  </a:lnTo>
                  <a:lnTo>
                    <a:pt x="594512" y="443230"/>
                  </a:lnTo>
                  <a:lnTo>
                    <a:pt x="594182" y="444500"/>
                  </a:lnTo>
                  <a:lnTo>
                    <a:pt x="593940" y="443230"/>
                  </a:lnTo>
                  <a:lnTo>
                    <a:pt x="593661" y="443230"/>
                  </a:lnTo>
                  <a:lnTo>
                    <a:pt x="593458" y="441960"/>
                  </a:lnTo>
                  <a:lnTo>
                    <a:pt x="593217" y="441960"/>
                  </a:lnTo>
                  <a:lnTo>
                    <a:pt x="592937" y="443230"/>
                  </a:lnTo>
                  <a:lnTo>
                    <a:pt x="592772" y="443230"/>
                  </a:lnTo>
                  <a:lnTo>
                    <a:pt x="594144" y="447040"/>
                  </a:lnTo>
                  <a:lnTo>
                    <a:pt x="594499" y="447040"/>
                  </a:lnTo>
                  <a:lnTo>
                    <a:pt x="593902" y="448310"/>
                  </a:lnTo>
                  <a:lnTo>
                    <a:pt x="594093" y="449580"/>
                  </a:lnTo>
                  <a:lnTo>
                    <a:pt x="594258" y="449580"/>
                  </a:lnTo>
                  <a:lnTo>
                    <a:pt x="594817" y="448310"/>
                  </a:lnTo>
                  <a:lnTo>
                    <a:pt x="595172" y="449580"/>
                  </a:lnTo>
                  <a:lnTo>
                    <a:pt x="594601" y="449580"/>
                  </a:lnTo>
                  <a:lnTo>
                    <a:pt x="594525" y="450850"/>
                  </a:lnTo>
                  <a:lnTo>
                    <a:pt x="594702" y="450850"/>
                  </a:lnTo>
                  <a:lnTo>
                    <a:pt x="594525" y="452120"/>
                  </a:lnTo>
                  <a:lnTo>
                    <a:pt x="594169" y="452120"/>
                  </a:lnTo>
                  <a:lnTo>
                    <a:pt x="593839" y="453390"/>
                  </a:lnTo>
                  <a:lnTo>
                    <a:pt x="593559" y="452120"/>
                  </a:lnTo>
                  <a:lnTo>
                    <a:pt x="591832" y="452120"/>
                  </a:lnTo>
                  <a:lnTo>
                    <a:pt x="591908" y="453390"/>
                  </a:lnTo>
                  <a:lnTo>
                    <a:pt x="592175" y="453390"/>
                  </a:lnTo>
                  <a:lnTo>
                    <a:pt x="593191" y="455930"/>
                  </a:lnTo>
                  <a:lnTo>
                    <a:pt x="591400" y="458470"/>
                  </a:lnTo>
                  <a:lnTo>
                    <a:pt x="591553" y="458470"/>
                  </a:lnTo>
                  <a:lnTo>
                    <a:pt x="591578" y="459740"/>
                  </a:lnTo>
                  <a:lnTo>
                    <a:pt x="591896" y="459740"/>
                  </a:lnTo>
                  <a:lnTo>
                    <a:pt x="592175" y="458470"/>
                  </a:lnTo>
                  <a:lnTo>
                    <a:pt x="592480" y="458470"/>
                  </a:lnTo>
                  <a:lnTo>
                    <a:pt x="592594" y="459740"/>
                  </a:lnTo>
                  <a:lnTo>
                    <a:pt x="592950" y="459740"/>
                  </a:lnTo>
                  <a:lnTo>
                    <a:pt x="593026" y="461010"/>
                  </a:lnTo>
                  <a:lnTo>
                    <a:pt x="592340" y="461010"/>
                  </a:lnTo>
                  <a:lnTo>
                    <a:pt x="591845" y="462280"/>
                  </a:lnTo>
                  <a:lnTo>
                    <a:pt x="591629" y="462280"/>
                  </a:lnTo>
                  <a:lnTo>
                    <a:pt x="591489" y="461010"/>
                  </a:lnTo>
                  <a:lnTo>
                    <a:pt x="591146" y="461010"/>
                  </a:lnTo>
                  <a:lnTo>
                    <a:pt x="589940" y="462280"/>
                  </a:lnTo>
                  <a:lnTo>
                    <a:pt x="590626" y="463550"/>
                  </a:lnTo>
                  <a:lnTo>
                    <a:pt x="590778" y="464820"/>
                  </a:lnTo>
                  <a:lnTo>
                    <a:pt x="590397" y="464820"/>
                  </a:lnTo>
                  <a:lnTo>
                    <a:pt x="590334" y="466090"/>
                  </a:lnTo>
                  <a:lnTo>
                    <a:pt x="590765" y="466090"/>
                  </a:lnTo>
                  <a:lnTo>
                    <a:pt x="590651" y="467360"/>
                  </a:lnTo>
                  <a:lnTo>
                    <a:pt x="590054" y="467360"/>
                  </a:lnTo>
                  <a:lnTo>
                    <a:pt x="590486" y="468630"/>
                  </a:lnTo>
                  <a:lnTo>
                    <a:pt x="589851" y="468630"/>
                  </a:lnTo>
                  <a:lnTo>
                    <a:pt x="589927" y="469900"/>
                  </a:lnTo>
                  <a:lnTo>
                    <a:pt x="590346" y="469900"/>
                  </a:lnTo>
                  <a:lnTo>
                    <a:pt x="590461" y="471170"/>
                  </a:lnTo>
                  <a:lnTo>
                    <a:pt x="589978" y="471170"/>
                  </a:lnTo>
                  <a:lnTo>
                    <a:pt x="589940" y="472440"/>
                  </a:lnTo>
                  <a:lnTo>
                    <a:pt x="590435" y="472440"/>
                  </a:lnTo>
                  <a:lnTo>
                    <a:pt x="590550" y="473710"/>
                  </a:lnTo>
                  <a:lnTo>
                    <a:pt x="590092" y="473710"/>
                  </a:lnTo>
                  <a:lnTo>
                    <a:pt x="589965" y="474980"/>
                  </a:lnTo>
                  <a:lnTo>
                    <a:pt x="590410" y="474980"/>
                  </a:lnTo>
                  <a:lnTo>
                    <a:pt x="590321" y="476250"/>
                  </a:lnTo>
                  <a:lnTo>
                    <a:pt x="589724" y="476250"/>
                  </a:lnTo>
                  <a:lnTo>
                    <a:pt x="590156" y="477520"/>
                  </a:lnTo>
                  <a:lnTo>
                    <a:pt x="589559" y="477520"/>
                  </a:lnTo>
                  <a:lnTo>
                    <a:pt x="589470" y="478790"/>
                  </a:lnTo>
                  <a:lnTo>
                    <a:pt x="589813" y="478790"/>
                  </a:lnTo>
                  <a:lnTo>
                    <a:pt x="589280" y="480060"/>
                  </a:lnTo>
                  <a:lnTo>
                    <a:pt x="589445" y="480060"/>
                  </a:lnTo>
                  <a:lnTo>
                    <a:pt x="589749" y="481330"/>
                  </a:lnTo>
                  <a:lnTo>
                    <a:pt x="589953" y="481330"/>
                  </a:lnTo>
                  <a:lnTo>
                    <a:pt x="589381" y="482600"/>
                  </a:lnTo>
                  <a:lnTo>
                    <a:pt x="589724" y="482600"/>
                  </a:lnTo>
                  <a:lnTo>
                    <a:pt x="589648" y="483870"/>
                  </a:lnTo>
                  <a:lnTo>
                    <a:pt x="588924" y="483870"/>
                  </a:lnTo>
                  <a:lnTo>
                    <a:pt x="588733" y="485140"/>
                  </a:lnTo>
                  <a:lnTo>
                    <a:pt x="588403" y="485140"/>
                  </a:lnTo>
                  <a:lnTo>
                    <a:pt x="588251" y="483870"/>
                  </a:lnTo>
                  <a:lnTo>
                    <a:pt x="587921" y="483870"/>
                  </a:lnTo>
                  <a:lnTo>
                    <a:pt x="587730" y="485140"/>
                  </a:lnTo>
                  <a:lnTo>
                    <a:pt x="586968" y="485140"/>
                  </a:lnTo>
                  <a:lnTo>
                    <a:pt x="587057" y="486410"/>
                  </a:lnTo>
                  <a:lnTo>
                    <a:pt x="587311" y="486410"/>
                  </a:lnTo>
                  <a:lnTo>
                    <a:pt x="587667" y="487680"/>
                  </a:lnTo>
                  <a:lnTo>
                    <a:pt x="587933" y="487680"/>
                  </a:lnTo>
                  <a:lnTo>
                    <a:pt x="588010" y="488950"/>
                  </a:lnTo>
                  <a:lnTo>
                    <a:pt x="587209" y="488950"/>
                  </a:lnTo>
                  <a:lnTo>
                    <a:pt x="586828" y="490220"/>
                  </a:lnTo>
                  <a:lnTo>
                    <a:pt x="587019" y="490220"/>
                  </a:lnTo>
                  <a:lnTo>
                    <a:pt x="587171" y="491490"/>
                  </a:lnTo>
                  <a:lnTo>
                    <a:pt x="587527" y="491490"/>
                  </a:lnTo>
                  <a:lnTo>
                    <a:pt x="587679" y="492760"/>
                  </a:lnTo>
                  <a:lnTo>
                    <a:pt x="587514" y="494030"/>
                  </a:lnTo>
                  <a:lnTo>
                    <a:pt x="586689" y="494030"/>
                  </a:lnTo>
                  <a:lnTo>
                    <a:pt x="586651" y="495300"/>
                  </a:lnTo>
                  <a:lnTo>
                    <a:pt x="586524" y="495300"/>
                  </a:lnTo>
                  <a:lnTo>
                    <a:pt x="586384" y="496570"/>
                  </a:lnTo>
                  <a:lnTo>
                    <a:pt x="586828" y="496570"/>
                  </a:lnTo>
                  <a:lnTo>
                    <a:pt x="586752" y="497840"/>
                  </a:lnTo>
                  <a:lnTo>
                    <a:pt x="586282" y="497840"/>
                  </a:lnTo>
                  <a:lnTo>
                    <a:pt x="586397" y="499110"/>
                  </a:lnTo>
                  <a:lnTo>
                    <a:pt x="586549" y="499110"/>
                  </a:lnTo>
                  <a:lnTo>
                    <a:pt x="586892" y="500380"/>
                  </a:lnTo>
                  <a:lnTo>
                    <a:pt x="587248" y="500380"/>
                  </a:lnTo>
                  <a:lnTo>
                    <a:pt x="587082" y="501650"/>
                  </a:lnTo>
                  <a:lnTo>
                    <a:pt x="586232" y="501650"/>
                  </a:lnTo>
                  <a:lnTo>
                    <a:pt x="586016" y="502920"/>
                  </a:lnTo>
                  <a:lnTo>
                    <a:pt x="586422" y="502920"/>
                  </a:lnTo>
                  <a:lnTo>
                    <a:pt x="586232" y="504190"/>
                  </a:lnTo>
                  <a:lnTo>
                    <a:pt x="585381" y="504190"/>
                  </a:lnTo>
                  <a:lnTo>
                    <a:pt x="585216" y="505460"/>
                  </a:lnTo>
                  <a:lnTo>
                    <a:pt x="585431" y="505460"/>
                  </a:lnTo>
                  <a:lnTo>
                    <a:pt x="585724" y="506730"/>
                  </a:lnTo>
                  <a:lnTo>
                    <a:pt x="585546" y="508000"/>
                  </a:lnTo>
                  <a:lnTo>
                    <a:pt x="584733" y="508000"/>
                  </a:lnTo>
                  <a:lnTo>
                    <a:pt x="584860" y="509270"/>
                  </a:lnTo>
                  <a:lnTo>
                    <a:pt x="584657" y="510540"/>
                  </a:lnTo>
                  <a:lnTo>
                    <a:pt x="584492" y="510540"/>
                  </a:lnTo>
                  <a:lnTo>
                    <a:pt x="583298" y="511810"/>
                  </a:lnTo>
                  <a:lnTo>
                    <a:pt x="584352" y="514350"/>
                  </a:lnTo>
                  <a:lnTo>
                    <a:pt x="584492" y="514350"/>
                  </a:lnTo>
                  <a:lnTo>
                    <a:pt x="584606" y="515620"/>
                  </a:lnTo>
                  <a:lnTo>
                    <a:pt x="584123" y="515620"/>
                  </a:lnTo>
                  <a:lnTo>
                    <a:pt x="584073" y="516890"/>
                  </a:lnTo>
                  <a:lnTo>
                    <a:pt x="584454" y="516890"/>
                  </a:lnTo>
                  <a:lnTo>
                    <a:pt x="584542" y="518160"/>
                  </a:lnTo>
                  <a:lnTo>
                    <a:pt x="584949" y="518160"/>
                  </a:lnTo>
                  <a:lnTo>
                    <a:pt x="585076" y="519430"/>
                  </a:lnTo>
                  <a:lnTo>
                    <a:pt x="583628" y="519430"/>
                  </a:lnTo>
                  <a:lnTo>
                    <a:pt x="583399" y="520700"/>
                  </a:lnTo>
                  <a:lnTo>
                    <a:pt x="583247" y="520700"/>
                  </a:lnTo>
                  <a:lnTo>
                    <a:pt x="583399" y="521970"/>
                  </a:lnTo>
                  <a:lnTo>
                    <a:pt x="584123" y="523240"/>
                  </a:lnTo>
                  <a:lnTo>
                    <a:pt x="584276" y="523240"/>
                  </a:lnTo>
                  <a:lnTo>
                    <a:pt x="584390" y="524510"/>
                  </a:lnTo>
                  <a:lnTo>
                    <a:pt x="583971" y="524510"/>
                  </a:lnTo>
                  <a:lnTo>
                    <a:pt x="583895" y="525780"/>
                  </a:lnTo>
                  <a:lnTo>
                    <a:pt x="583145" y="525780"/>
                  </a:lnTo>
                  <a:lnTo>
                    <a:pt x="582955" y="527050"/>
                  </a:lnTo>
                  <a:lnTo>
                    <a:pt x="583095" y="528320"/>
                  </a:lnTo>
                  <a:lnTo>
                    <a:pt x="583450" y="528320"/>
                  </a:lnTo>
                  <a:lnTo>
                    <a:pt x="583806" y="529590"/>
                  </a:lnTo>
                  <a:lnTo>
                    <a:pt x="583603" y="529590"/>
                  </a:lnTo>
                  <a:lnTo>
                    <a:pt x="583438" y="530860"/>
                  </a:lnTo>
                  <a:lnTo>
                    <a:pt x="583412" y="560070"/>
                  </a:lnTo>
                  <a:lnTo>
                    <a:pt x="583374" y="561340"/>
                  </a:lnTo>
                  <a:lnTo>
                    <a:pt x="582574" y="561340"/>
                  </a:lnTo>
                  <a:lnTo>
                    <a:pt x="582561" y="560070"/>
                  </a:lnTo>
                  <a:lnTo>
                    <a:pt x="583412" y="560070"/>
                  </a:lnTo>
                  <a:lnTo>
                    <a:pt x="583412" y="530860"/>
                  </a:lnTo>
                  <a:lnTo>
                    <a:pt x="582142" y="530860"/>
                  </a:lnTo>
                  <a:lnTo>
                    <a:pt x="582142" y="538480"/>
                  </a:lnTo>
                  <a:lnTo>
                    <a:pt x="582091" y="539750"/>
                  </a:lnTo>
                  <a:lnTo>
                    <a:pt x="581774" y="539750"/>
                  </a:lnTo>
                  <a:lnTo>
                    <a:pt x="581774" y="544830"/>
                  </a:lnTo>
                  <a:lnTo>
                    <a:pt x="581710" y="546100"/>
                  </a:lnTo>
                  <a:lnTo>
                    <a:pt x="580872" y="544830"/>
                  </a:lnTo>
                  <a:lnTo>
                    <a:pt x="581088" y="544830"/>
                  </a:lnTo>
                  <a:lnTo>
                    <a:pt x="581253" y="543560"/>
                  </a:lnTo>
                  <a:lnTo>
                    <a:pt x="581456" y="543560"/>
                  </a:lnTo>
                  <a:lnTo>
                    <a:pt x="581545" y="544830"/>
                  </a:lnTo>
                  <a:lnTo>
                    <a:pt x="581774" y="544830"/>
                  </a:lnTo>
                  <a:lnTo>
                    <a:pt x="581774" y="539750"/>
                  </a:lnTo>
                  <a:lnTo>
                    <a:pt x="581317" y="539750"/>
                  </a:lnTo>
                  <a:lnTo>
                    <a:pt x="581736" y="538480"/>
                  </a:lnTo>
                  <a:lnTo>
                    <a:pt x="582142" y="538480"/>
                  </a:lnTo>
                  <a:lnTo>
                    <a:pt x="582142" y="530860"/>
                  </a:lnTo>
                  <a:lnTo>
                    <a:pt x="582015" y="530860"/>
                  </a:lnTo>
                  <a:lnTo>
                    <a:pt x="582015" y="537210"/>
                  </a:lnTo>
                  <a:lnTo>
                    <a:pt x="581621" y="535940"/>
                  </a:lnTo>
                  <a:lnTo>
                    <a:pt x="581977" y="535940"/>
                  </a:lnTo>
                  <a:lnTo>
                    <a:pt x="582015" y="537210"/>
                  </a:lnTo>
                  <a:lnTo>
                    <a:pt x="582015" y="530860"/>
                  </a:lnTo>
                  <a:lnTo>
                    <a:pt x="581990" y="534670"/>
                  </a:lnTo>
                  <a:lnTo>
                    <a:pt x="580732" y="534670"/>
                  </a:lnTo>
                  <a:lnTo>
                    <a:pt x="581012" y="533400"/>
                  </a:lnTo>
                  <a:lnTo>
                    <a:pt x="580555" y="533400"/>
                  </a:lnTo>
                  <a:lnTo>
                    <a:pt x="580974" y="532130"/>
                  </a:lnTo>
                  <a:lnTo>
                    <a:pt x="581240" y="532130"/>
                  </a:lnTo>
                  <a:lnTo>
                    <a:pt x="581837" y="533400"/>
                  </a:lnTo>
                  <a:lnTo>
                    <a:pt x="581990" y="534670"/>
                  </a:lnTo>
                  <a:lnTo>
                    <a:pt x="581990" y="530860"/>
                  </a:lnTo>
                  <a:lnTo>
                    <a:pt x="581037" y="530860"/>
                  </a:lnTo>
                  <a:lnTo>
                    <a:pt x="581152" y="529590"/>
                  </a:lnTo>
                  <a:lnTo>
                    <a:pt x="581482" y="529590"/>
                  </a:lnTo>
                  <a:lnTo>
                    <a:pt x="581964" y="528320"/>
                  </a:lnTo>
                  <a:lnTo>
                    <a:pt x="581418" y="528320"/>
                  </a:lnTo>
                  <a:lnTo>
                    <a:pt x="581977" y="527050"/>
                  </a:lnTo>
                  <a:lnTo>
                    <a:pt x="582129" y="527050"/>
                  </a:lnTo>
                  <a:lnTo>
                    <a:pt x="582155" y="528320"/>
                  </a:lnTo>
                  <a:lnTo>
                    <a:pt x="582523" y="527050"/>
                  </a:lnTo>
                  <a:lnTo>
                    <a:pt x="582676" y="527050"/>
                  </a:lnTo>
                  <a:lnTo>
                    <a:pt x="582447" y="525780"/>
                  </a:lnTo>
                  <a:lnTo>
                    <a:pt x="582155" y="525780"/>
                  </a:lnTo>
                  <a:lnTo>
                    <a:pt x="581964" y="527050"/>
                  </a:lnTo>
                  <a:lnTo>
                    <a:pt x="580732" y="527050"/>
                  </a:lnTo>
                  <a:lnTo>
                    <a:pt x="580529" y="525780"/>
                  </a:lnTo>
                  <a:lnTo>
                    <a:pt x="580364" y="525780"/>
                  </a:lnTo>
                  <a:lnTo>
                    <a:pt x="580339" y="524510"/>
                  </a:lnTo>
                  <a:lnTo>
                    <a:pt x="580682" y="524510"/>
                  </a:lnTo>
                  <a:lnTo>
                    <a:pt x="580161" y="523240"/>
                  </a:lnTo>
                  <a:lnTo>
                    <a:pt x="579666" y="523240"/>
                  </a:lnTo>
                  <a:lnTo>
                    <a:pt x="579666" y="588010"/>
                  </a:lnTo>
                  <a:lnTo>
                    <a:pt x="579323" y="588010"/>
                  </a:lnTo>
                  <a:lnTo>
                    <a:pt x="579323" y="593090"/>
                  </a:lnTo>
                  <a:lnTo>
                    <a:pt x="579297" y="594360"/>
                  </a:lnTo>
                  <a:lnTo>
                    <a:pt x="578764" y="595630"/>
                  </a:lnTo>
                  <a:lnTo>
                    <a:pt x="578637" y="595630"/>
                  </a:lnTo>
                  <a:lnTo>
                    <a:pt x="578497" y="594360"/>
                  </a:lnTo>
                  <a:lnTo>
                    <a:pt x="579297" y="594360"/>
                  </a:lnTo>
                  <a:lnTo>
                    <a:pt x="579297" y="593090"/>
                  </a:lnTo>
                  <a:lnTo>
                    <a:pt x="577710" y="593090"/>
                  </a:lnTo>
                  <a:lnTo>
                    <a:pt x="578167" y="594360"/>
                  </a:lnTo>
                  <a:lnTo>
                    <a:pt x="578002" y="595630"/>
                  </a:lnTo>
                  <a:lnTo>
                    <a:pt x="577862" y="595630"/>
                  </a:lnTo>
                  <a:lnTo>
                    <a:pt x="577862" y="596900"/>
                  </a:lnTo>
                  <a:lnTo>
                    <a:pt x="577621" y="598170"/>
                  </a:lnTo>
                  <a:lnTo>
                    <a:pt x="577469" y="596900"/>
                  </a:lnTo>
                  <a:lnTo>
                    <a:pt x="577329" y="596900"/>
                  </a:lnTo>
                  <a:lnTo>
                    <a:pt x="576199" y="597916"/>
                  </a:lnTo>
                  <a:lnTo>
                    <a:pt x="576300" y="596900"/>
                  </a:lnTo>
                  <a:lnTo>
                    <a:pt x="576783" y="596900"/>
                  </a:lnTo>
                  <a:lnTo>
                    <a:pt x="576897" y="595630"/>
                  </a:lnTo>
                  <a:lnTo>
                    <a:pt x="577049" y="595630"/>
                  </a:lnTo>
                  <a:lnTo>
                    <a:pt x="577862" y="596900"/>
                  </a:lnTo>
                  <a:lnTo>
                    <a:pt x="577862" y="595630"/>
                  </a:lnTo>
                  <a:lnTo>
                    <a:pt x="577621" y="595630"/>
                  </a:lnTo>
                  <a:lnTo>
                    <a:pt x="577507" y="594360"/>
                  </a:lnTo>
                  <a:lnTo>
                    <a:pt x="576719" y="594360"/>
                  </a:lnTo>
                  <a:lnTo>
                    <a:pt x="577164" y="593090"/>
                  </a:lnTo>
                  <a:lnTo>
                    <a:pt x="574382" y="593090"/>
                  </a:lnTo>
                  <a:lnTo>
                    <a:pt x="573925" y="594360"/>
                  </a:lnTo>
                  <a:lnTo>
                    <a:pt x="572846" y="594360"/>
                  </a:lnTo>
                  <a:lnTo>
                    <a:pt x="572465" y="595630"/>
                  </a:lnTo>
                  <a:lnTo>
                    <a:pt x="571766" y="595630"/>
                  </a:lnTo>
                  <a:lnTo>
                    <a:pt x="571576" y="594360"/>
                  </a:lnTo>
                  <a:lnTo>
                    <a:pt x="570738" y="595630"/>
                  </a:lnTo>
                  <a:lnTo>
                    <a:pt x="570560" y="595630"/>
                  </a:lnTo>
                  <a:lnTo>
                    <a:pt x="571195" y="594360"/>
                  </a:lnTo>
                  <a:lnTo>
                    <a:pt x="570103" y="594360"/>
                  </a:lnTo>
                  <a:lnTo>
                    <a:pt x="569175" y="596900"/>
                  </a:lnTo>
                  <a:lnTo>
                    <a:pt x="566813" y="596900"/>
                  </a:lnTo>
                  <a:lnTo>
                    <a:pt x="566483" y="598170"/>
                  </a:lnTo>
                  <a:lnTo>
                    <a:pt x="565823" y="596900"/>
                  </a:lnTo>
                  <a:lnTo>
                    <a:pt x="565302" y="598170"/>
                  </a:lnTo>
                  <a:lnTo>
                    <a:pt x="563257" y="598170"/>
                  </a:lnTo>
                  <a:lnTo>
                    <a:pt x="562991" y="599440"/>
                  </a:lnTo>
                  <a:lnTo>
                    <a:pt x="562521" y="599440"/>
                  </a:lnTo>
                  <a:lnTo>
                    <a:pt x="562356" y="600710"/>
                  </a:lnTo>
                  <a:lnTo>
                    <a:pt x="561073" y="600710"/>
                  </a:lnTo>
                  <a:lnTo>
                    <a:pt x="561670" y="599440"/>
                  </a:lnTo>
                  <a:lnTo>
                    <a:pt x="560603" y="599440"/>
                  </a:lnTo>
                  <a:lnTo>
                    <a:pt x="560400" y="600710"/>
                  </a:lnTo>
                  <a:lnTo>
                    <a:pt x="559816" y="600710"/>
                  </a:lnTo>
                  <a:lnTo>
                    <a:pt x="559625" y="601980"/>
                  </a:lnTo>
                  <a:lnTo>
                    <a:pt x="559320" y="601980"/>
                  </a:lnTo>
                  <a:lnTo>
                    <a:pt x="558901" y="603250"/>
                  </a:lnTo>
                  <a:lnTo>
                    <a:pt x="558495" y="602284"/>
                  </a:lnTo>
                  <a:lnTo>
                    <a:pt x="558609" y="601980"/>
                  </a:lnTo>
                  <a:lnTo>
                    <a:pt x="558355" y="601980"/>
                  </a:lnTo>
                  <a:lnTo>
                    <a:pt x="556463" y="601980"/>
                  </a:lnTo>
                  <a:lnTo>
                    <a:pt x="556475" y="600710"/>
                  </a:lnTo>
                  <a:lnTo>
                    <a:pt x="556387" y="599440"/>
                  </a:lnTo>
                  <a:lnTo>
                    <a:pt x="557339" y="599440"/>
                  </a:lnTo>
                  <a:lnTo>
                    <a:pt x="557669" y="600710"/>
                  </a:lnTo>
                  <a:lnTo>
                    <a:pt x="557822" y="599440"/>
                  </a:lnTo>
                  <a:lnTo>
                    <a:pt x="557720" y="598170"/>
                  </a:lnTo>
                  <a:lnTo>
                    <a:pt x="558063" y="598170"/>
                  </a:lnTo>
                  <a:lnTo>
                    <a:pt x="558317" y="599440"/>
                  </a:lnTo>
                  <a:lnTo>
                    <a:pt x="559320" y="599440"/>
                  </a:lnTo>
                  <a:lnTo>
                    <a:pt x="559206" y="600710"/>
                  </a:lnTo>
                  <a:lnTo>
                    <a:pt x="559777" y="600710"/>
                  </a:lnTo>
                  <a:lnTo>
                    <a:pt x="559663" y="599440"/>
                  </a:lnTo>
                  <a:lnTo>
                    <a:pt x="559625" y="598170"/>
                  </a:lnTo>
                  <a:lnTo>
                    <a:pt x="560070" y="598170"/>
                  </a:lnTo>
                  <a:lnTo>
                    <a:pt x="559968" y="596900"/>
                  </a:lnTo>
                  <a:lnTo>
                    <a:pt x="560984" y="596900"/>
                  </a:lnTo>
                  <a:lnTo>
                    <a:pt x="560743" y="595630"/>
                  </a:lnTo>
                  <a:lnTo>
                    <a:pt x="562660" y="595630"/>
                  </a:lnTo>
                  <a:lnTo>
                    <a:pt x="562584" y="594360"/>
                  </a:lnTo>
                  <a:lnTo>
                    <a:pt x="563067" y="594360"/>
                  </a:lnTo>
                  <a:lnTo>
                    <a:pt x="562851" y="593090"/>
                  </a:lnTo>
                  <a:lnTo>
                    <a:pt x="562991" y="593090"/>
                  </a:lnTo>
                  <a:lnTo>
                    <a:pt x="563346" y="594360"/>
                  </a:lnTo>
                  <a:lnTo>
                    <a:pt x="563397" y="593090"/>
                  </a:lnTo>
                  <a:lnTo>
                    <a:pt x="563016" y="590550"/>
                  </a:lnTo>
                  <a:lnTo>
                    <a:pt x="563918" y="590550"/>
                  </a:lnTo>
                  <a:lnTo>
                    <a:pt x="563689" y="589280"/>
                  </a:lnTo>
                  <a:lnTo>
                    <a:pt x="562597" y="589280"/>
                  </a:lnTo>
                  <a:lnTo>
                    <a:pt x="562597" y="591820"/>
                  </a:lnTo>
                  <a:lnTo>
                    <a:pt x="562140" y="590550"/>
                  </a:lnTo>
                  <a:lnTo>
                    <a:pt x="562076" y="591820"/>
                  </a:lnTo>
                  <a:lnTo>
                    <a:pt x="561606" y="591820"/>
                  </a:lnTo>
                  <a:lnTo>
                    <a:pt x="561695" y="590550"/>
                  </a:lnTo>
                  <a:lnTo>
                    <a:pt x="561136" y="590550"/>
                  </a:lnTo>
                  <a:lnTo>
                    <a:pt x="561187" y="591820"/>
                  </a:lnTo>
                  <a:lnTo>
                    <a:pt x="560273" y="591820"/>
                  </a:lnTo>
                  <a:lnTo>
                    <a:pt x="560197" y="590550"/>
                  </a:lnTo>
                  <a:lnTo>
                    <a:pt x="559206" y="590550"/>
                  </a:lnTo>
                  <a:lnTo>
                    <a:pt x="559358" y="591807"/>
                  </a:lnTo>
                  <a:lnTo>
                    <a:pt x="559968" y="591820"/>
                  </a:lnTo>
                  <a:lnTo>
                    <a:pt x="560031" y="593090"/>
                  </a:lnTo>
                  <a:lnTo>
                    <a:pt x="560057" y="594360"/>
                  </a:lnTo>
                  <a:lnTo>
                    <a:pt x="559714" y="594360"/>
                  </a:lnTo>
                  <a:lnTo>
                    <a:pt x="559549" y="593090"/>
                  </a:lnTo>
                  <a:lnTo>
                    <a:pt x="559066" y="593090"/>
                  </a:lnTo>
                  <a:lnTo>
                    <a:pt x="559003" y="591820"/>
                  </a:lnTo>
                  <a:lnTo>
                    <a:pt x="558520" y="591820"/>
                  </a:lnTo>
                  <a:lnTo>
                    <a:pt x="558584" y="593090"/>
                  </a:lnTo>
                  <a:lnTo>
                    <a:pt x="557098" y="593090"/>
                  </a:lnTo>
                  <a:lnTo>
                    <a:pt x="556742" y="591820"/>
                  </a:lnTo>
                  <a:lnTo>
                    <a:pt x="556615" y="591820"/>
                  </a:lnTo>
                  <a:lnTo>
                    <a:pt x="556806" y="593090"/>
                  </a:lnTo>
                  <a:lnTo>
                    <a:pt x="556856" y="594360"/>
                  </a:lnTo>
                  <a:lnTo>
                    <a:pt x="556539" y="594360"/>
                  </a:lnTo>
                  <a:lnTo>
                    <a:pt x="555942" y="593090"/>
                  </a:lnTo>
                  <a:lnTo>
                    <a:pt x="556018" y="594360"/>
                  </a:lnTo>
                  <a:lnTo>
                    <a:pt x="555802" y="594360"/>
                  </a:lnTo>
                  <a:lnTo>
                    <a:pt x="555802" y="601980"/>
                  </a:lnTo>
                  <a:lnTo>
                    <a:pt x="555536" y="601980"/>
                  </a:lnTo>
                  <a:lnTo>
                    <a:pt x="555040" y="603250"/>
                  </a:lnTo>
                  <a:lnTo>
                    <a:pt x="554583" y="603250"/>
                  </a:lnTo>
                  <a:lnTo>
                    <a:pt x="554545" y="601980"/>
                  </a:lnTo>
                  <a:lnTo>
                    <a:pt x="555015" y="601980"/>
                  </a:lnTo>
                  <a:lnTo>
                    <a:pt x="555028" y="600710"/>
                  </a:lnTo>
                  <a:lnTo>
                    <a:pt x="555485" y="600710"/>
                  </a:lnTo>
                  <a:lnTo>
                    <a:pt x="555802" y="601980"/>
                  </a:lnTo>
                  <a:lnTo>
                    <a:pt x="555802" y="594360"/>
                  </a:lnTo>
                  <a:lnTo>
                    <a:pt x="554850" y="594360"/>
                  </a:lnTo>
                  <a:lnTo>
                    <a:pt x="554101" y="593090"/>
                  </a:lnTo>
                  <a:lnTo>
                    <a:pt x="554075" y="594360"/>
                  </a:lnTo>
                  <a:lnTo>
                    <a:pt x="553720" y="594360"/>
                  </a:lnTo>
                  <a:lnTo>
                    <a:pt x="553808" y="595630"/>
                  </a:lnTo>
                  <a:lnTo>
                    <a:pt x="553720" y="603250"/>
                  </a:lnTo>
                  <a:lnTo>
                    <a:pt x="553377" y="604520"/>
                  </a:lnTo>
                  <a:lnTo>
                    <a:pt x="552818" y="604520"/>
                  </a:lnTo>
                  <a:lnTo>
                    <a:pt x="552653" y="605790"/>
                  </a:lnTo>
                  <a:lnTo>
                    <a:pt x="552196" y="605790"/>
                  </a:lnTo>
                  <a:lnTo>
                    <a:pt x="551853" y="607060"/>
                  </a:lnTo>
                  <a:lnTo>
                    <a:pt x="549948" y="607060"/>
                  </a:lnTo>
                  <a:lnTo>
                    <a:pt x="550075" y="605790"/>
                  </a:lnTo>
                  <a:lnTo>
                    <a:pt x="551548" y="605790"/>
                  </a:lnTo>
                  <a:lnTo>
                    <a:pt x="551954" y="604520"/>
                  </a:lnTo>
                  <a:lnTo>
                    <a:pt x="552234" y="604520"/>
                  </a:lnTo>
                  <a:lnTo>
                    <a:pt x="552183" y="603250"/>
                  </a:lnTo>
                  <a:lnTo>
                    <a:pt x="553720" y="603250"/>
                  </a:lnTo>
                  <a:lnTo>
                    <a:pt x="553720" y="595630"/>
                  </a:lnTo>
                  <a:lnTo>
                    <a:pt x="553288" y="595630"/>
                  </a:lnTo>
                  <a:lnTo>
                    <a:pt x="553275" y="594360"/>
                  </a:lnTo>
                  <a:lnTo>
                    <a:pt x="552297" y="594360"/>
                  </a:lnTo>
                  <a:lnTo>
                    <a:pt x="552361" y="595630"/>
                  </a:lnTo>
                  <a:lnTo>
                    <a:pt x="551586" y="595630"/>
                  </a:lnTo>
                  <a:lnTo>
                    <a:pt x="551586" y="604520"/>
                  </a:lnTo>
                  <a:lnTo>
                    <a:pt x="551307" y="604520"/>
                  </a:lnTo>
                  <a:lnTo>
                    <a:pt x="551218" y="603250"/>
                  </a:lnTo>
                  <a:lnTo>
                    <a:pt x="551586" y="604520"/>
                  </a:lnTo>
                  <a:lnTo>
                    <a:pt x="551586" y="595630"/>
                  </a:lnTo>
                  <a:lnTo>
                    <a:pt x="551434" y="595630"/>
                  </a:lnTo>
                  <a:lnTo>
                    <a:pt x="551510" y="596900"/>
                  </a:lnTo>
                  <a:lnTo>
                    <a:pt x="551027" y="596900"/>
                  </a:lnTo>
                  <a:lnTo>
                    <a:pt x="550938" y="596773"/>
                  </a:lnTo>
                  <a:lnTo>
                    <a:pt x="550938" y="604520"/>
                  </a:lnTo>
                  <a:lnTo>
                    <a:pt x="550291" y="604520"/>
                  </a:lnTo>
                  <a:lnTo>
                    <a:pt x="550303" y="603250"/>
                  </a:lnTo>
                  <a:lnTo>
                    <a:pt x="550938" y="604520"/>
                  </a:lnTo>
                  <a:lnTo>
                    <a:pt x="550938" y="596773"/>
                  </a:lnTo>
                  <a:lnTo>
                    <a:pt x="550189" y="595630"/>
                  </a:lnTo>
                  <a:lnTo>
                    <a:pt x="550125" y="596900"/>
                  </a:lnTo>
                  <a:lnTo>
                    <a:pt x="549681" y="596900"/>
                  </a:lnTo>
                  <a:lnTo>
                    <a:pt x="549376" y="595630"/>
                  </a:lnTo>
                  <a:lnTo>
                    <a:pt x="549211" y="595630"/>
                  </a:lnTo>
                  <a:lnTo>
                    <a:pt x="549275" y="598170"/>
                  </a:lnTo>
                  <a:lnTo>
                    <a:pt x="548868" y="598170"/>
                  </a:lnTo>
                  <a:lnTo>
                    <a:pt x="548728" y="596900"/>
                  </a:lnTo>
                  <a:lnTo>
                    <a:pt x="548284" y="596900"/>
                  </a:lnTo>
                  <a:lnTo>
                    <a:pt x="548347" y="595630"/>
                  </a:lnTo>
                  <a:lnTo>
                    <a:pt x="547763" y="595630"/>
                  </a:lnTo>
                  <a:lnTo>
                    <a:pt x="547916" y="596900"/>
                  </a:lnTo>
                  <a:lnTo>
                    <a:pt x="547789" y="596900"/>
                  </a:lnTo>
                  <a:lnTo>
                    <a:pt x="547535" y="595845"/>
                  </a:lnTo>
                  <a:lnTo>
                    <a:pt x="547535" y="607060"/>
                  </a:lnTo>
                  <a:lnTo>
                    <a:pt x="547395" y="608330"/>
                  </a:lnTo>
                  <a:lnTo>
                    <a:pt x="547395" y="607060"/>
                  </a:lnTo>
                  <a:lnTo>
                    <a:pt x="547535" y="607060"/>
                  </a:lnTo>
                  <a:lnTo>
                    <a:pt x="547535" y="595845"/>
                  </a:lnTo>
                  <a:lnTo>
                    <a:pt x="547484" y="595630"/>
                  </a:lnTo>
                  <a:lnTo>
                    <a:pt x="547408" y="596900"/>
                  </a:lnTo>
                  <a:lnTo>
                    <a:pt x="546582" y="596900"/>
                  </a:lnTo>
                  <a:lnTo>
                    <a:pt x="546582" y="608330"/>
                  </a:lnTo>
                  <a:lnTo>
                    <a:pt x="545033" y="608330"/>
                  </a:lnTo>
                  <a:lnTo>
                    <a:pt x="545007" y="607060"/>
                  </a:lnTo>
                  <a:lnTo>
                    <a:pt x="546379" y="607060"/>
                  </a:lnTo>
                  <a:lnTo>
                    <a:pt x="546582" y="608330"/>
                  </a:lnTo>
                  <a:lnTo>
                    <a:pt x="546582" y="596900"/>
                  </a:lnTo>
                  <a:lnTo>
                    <a:pt x="546544" y="599440"/>
                  </a:lnTo>
                  <a:lnTo>
                    <a:pt x="545680" y="599440"/>
                  </a:lnTo>
                  <a:lnTo>
                    <a:pt x="545541" y="598170"/>
                  </a:lnTo>
                  <a:lnTo>
                    <a:pt x="545312" y="598170"/>
                  </a:lnTo>
                  <a:lnTo>
                    <a:pt x="545096" y="596900"/>
                  </a:lnTo>
                  <a:lnTo>
                    <a:pt x="545198" y="598170"/>
                  </a:lnTo>
                  <a:lnTo>
                    <a:pt x="544931" y="598170"/>
                  </a:lnTo>
                  <a:lnTo>
                    <a:pt x="544931" y="608330"/>
                  </a:lnTo>
                  <a:lnTo>
                    <a:pt x="544690" y="608330"/>
                  </a:lnTo>
                  <a:lnTo>
                    <a:pt x="544423" y="609600"/>
                  </a:lnTo>
                  <a:lnTo>
                    <a:pt x="543064" y="609600"/>
                  </a:lnTo>
                  <a:lnTo>
                    <a:pt x="543039" y="608330"/>
                  </a:lnTo>
                  <a:lnTo>
                    <a:pt x="544601" y="608330"/>
                  </a:lnTo>
                  <a:lnTo>
                    <a:pt x="544461" y="607060"/>
                  </a:lnTo>
                  <a:lnTo>
                    <a:pt x="544614" y="607060"/>
                  </a:lnTo>
                  <a:lnTo>
                    <a:pt x="544931" y="608330"/>
                  </a:lnTo>
                  <a:lnTo>
                    <a:pt x="544931" y="598170"/>
                  </a:lnTo>
                  <a:lnTo>
                    <a:pt x="544715" y="598170"/>
                  </a:lnTo>
                  <a:lnTo>
                    <a:pt x="544703" y="599440"/>
                  </a:lnTo>
                  <a:lnTo>
                    <a:pt x="544296" y="598170"/>
                  </a:lnTo>
                  <a:lnTo>
                    <a:pt x="544169" y="598170"/>
                  </a:lnTo>
                  <a:lnTo>
                    <a:pt x="544309" y="599440"/>
                  </a:lnTo>
                  <a:lnTo>
                    <a:pt x="543852" y="598170"/>
                  </a:lnTo>
                  <a:lnTo>
                    <a:pt x="543712" y="599440"/>
                  </a:lnTo>
                  <a:lnTo>
                    <a:pt x="543344" y="599440"/>
                  </a:lnTo>
                  <a:lnTo>
                    <a:pt x="543318" y="600710"/>
                  </a:lnTo>
                  <a:lnTo>
                    <a:pt x="542823" y="599440"/>
                  </a:lnTo>
                  <a:lnTo>
                    <a:pt x="542378" y="599440"/>
                  </a:lnTo>
                  <a:lnTo>
                    <a:pt x="542366" y="601980"/>
                  </a:lnTo>
                  <a:lnTo>
                    <a:pt x="541896" y="601980"/>
                  </a:lnTo>
                  <a:lnTo>
                    <a:pt x="541947" y="600710"/>
                  </a:lnTo>
                  <a:lnTo>
                    <a:pt x="541820" y="600710"/>
                  </a:lnTo>
                  <a:lnTo>
                    <a:pt x="541820" y="610870"/>
                  </a:lnTo>
                  <a:lnTo>
                    <a:pt x="541185" y="612140"/>
                  </a:lnTo>
                  <a:lnTo>
                    <a:pt x="540981" y="612140"/>
                  </a:lnTo>
                  <a:lnTo>
                    <a:pt x="541032" y="610870"/>
                  </a:lnTo>
                  <a:lnTo>
                    <a:pt x="541820" y="610870"/>
                  </a:lnTo>
                  <a:lnTo>
                    <a:pt x="541820" y="600710"/>
                  </a:lnTo>
                  <a:lnTo>
                    <a:pt x="541020" y="600710"/>
                  </a:lnTo>
                  <a:lnTo>
                    <a:pt x="540994" y="601980"/>
                  </a:lnTo>
                  <a:lnTo>
                    <a:pt x="540588" y="600710"/>
                  </a:lnTo>
                  <a:lnTo>
                    <a:pt x="540588" y="601980"/>
                  </a:lnTo>
                  <a:lnTo>
                    <a:pt x="540524" y="612140"/>
                  </a:lnTo>
                  <a:lnTo>
                    <a:pt x="540321" y="613410"/>
                  </a:lnTo>
                  <a:lnTo>
                    <a:pt x="538848" y="613410"/>
                  </a:lnTo>
                  <a:lnTo>
                    <a:pt x="538835" y="614680"/>
                  </a:lnTo>
                  <a:lnTo>
                    <a:pt x="537540" y="614680"/>
                  </a:lnTo>
                  <a:lnTo>
                    <a:pt x="537921" y="613410"/>
                  </a:lnTo>
                  <a:lnTo>
                    <a:pt x="538149" y="613410"/>
                  </a:lnTo>
                  <a:lnTo>
                    <a:pt x="538657" y="612140"/>
                  </a:lnTo>
                  <a:lnTo>
                    <a:pt x="538073" y="612140"/>
                  </a:lnTo>
                  <a:lnTo>
                    <a:pt x="538187" y="610870"/>
                  </a:lnTo>
                  <a:lnTo>
                    <a:pt x="539496" y="612076"/>
                  </a:lnTo>
                  <a:lnTo>
                    <a:pt x="539661" y="610870"/>
                  </a:lnTo>
                  <a:lnTo>
                    <a:pt x="539178" y="610870"/>
                  </a:lnTo>
                  <a:lnTo>
                    <a:pt x="539178" y="609600"/>
                  </a:lnTo>
                  <a:lnTo>
                    <a:pt x="539521" y="609600"/>
                  </a:lnTo>
                  <a:lnTo>
                    <a:pt x="540067" y="610870"/>
                  </a:lnTo>
                  <a:lnTo>
                    <a:pt x="540054" y="612140"/>
                  </a:lnTo>
                  <a:lnTo>
                    <a:pt x="540524" y="612140"/>
                  </a:lnTo>
                  <a:lnTo>
                    <a:pt x="540524" y="601980"/>
                  </a:lnTo>
                  <a:lnTo>
                    <a:pt x="539991" y="601980"/>
                  </a:lnTo>
                  <a:lnTo>
                    <a:pt x="539483" y="600710"/>
                  </a:lnTo>
                  <a:lnTo>
                    <a:pt x="539203" y="600710"/>
                  </a:lnTo>
                  <a:lnTo>
                    <a:pt x="539076" y="601980"/>
                  </a:lnTo>
                  <a:lnTo>
                    <a:pt x="538772" y="600710"/>
                  </a:lnTo>
                  <a:lnTo>
                    <a:pt x="538670" y="601980"/>
                  </a:lnTo>
                  <a:lnTo>
                    <a:pt x="538645" y="603250"/>
                  </a:lnTo>
                  <a:lnTo>
                    <a:pt x="538327" y="601980"/>
                  </a:lnTo>
                  <a:lnTo>
                    <a:pt x="537679" y="601980"/>
                  </a:lnTo>
                  <a:lnTo>
                    <a:pt x="537768" y="603250"/>
                  </a:lnTo>
                  <a:lnTo>
                    <a:pt x="537641" y="603250"/>
                  </a:lnTo>
                  <a:lnTo>
                    <a:pt x="537337" y="601980"/>
                  </a:lnTo>
                  <a:lnTo>
                    <a:pt x="537273" y="612140"/>
                  </a:lnTo>
                  <a:lnTo>
                    <a:pt x="536371" y="612140"/>
                  </a:lnTo>
                  <a:lnTo>
                    <a:pt x="536181" y="613410"/>
                  </a:lnTo>
                  <a:lnTo>
                    <a:pt x="535622" y="613410"/>
                  </a:lnTo>
                  <a:lnTo>
                    <a:pt x="535749" y="612140"/>
                  </a:lnTo>
                  <a:lnTo>
                    <a:pt x="535800" y="610870"/>
                  </a:lnTo>
                  <a:lnTo>
                    <a:pt x="537159" y="610870"/>
                  </a:lnTo>
                  <a:lnTo>
                    <a:pt x="537273" y="612140"/>
                  </a:lnTo>
                  <a:lnTo>
                    <a:pt x="537273" y="601980"/>
                  </a:lnTo>
                  <a:lnTo>
                    <a:pt x="537235" y="603250"/>
                  </a:lnTo>
                  <a:lnTo>
                    <a:pt x="536752" y="603250"/>
                  </a:lnTo>
                  <a:lnTo>
                    <a:pt x="536714" y="604520"/>
                  </a:lnTo>
                  <a:lnTo>
                    <a:pt x="535774" y="604520"/>
                  </a:lnTo>
                  <a:lnTo>
                    <a:pt x="535724" y="605790"/>
                  </a:lnTo>
                  <a:lnTo>
                    <a:pt x="535355" y="604520"/>
                  </a:lnTo>
                  <a:lnTo>
                    <a:pt x="534822" y="604520"/>
                  </a:lnTo>
                  <a:lnTo>
                    <a:pt x="534822" y="612140"/>
                  </a:lnTo>
                  <a:lnTo>
                    <a:pt x="534708" y="613029"/>
                  </a:lnTo>
                  <a:lnTo>
                    <a:pt x="534708" y="613410"/>
                  </a:lnTo>
                  <a:lnTo>
                    <a:pt x="534631" y="614680"/>
                  </a:lnTo>
                  <a:lnTo>
                    <a:pt x="534682" y="613410"/>
                  </a:lnTo>
                  <a:lnTo>
                    <a:pt x="534708" y="613029"/>
                  </a:lnTo>
                  <a:lnTo>
                    <a:pt x="534657" y="613410"/>
                  </a:lnTo>
                  <a:lnTo>
                    <a:pt x="534212" y="613410"/>
                  </a:lnTo>
                  <a:lnTo>
                    <a:pt x="534301" y="612140"/>
                  </a:lnTo>
                  <a:lnTo>
                    <a:pt x="534822" y="612140"/>
                  </a:lnTo>
                  <a:lnTo>
                    <a:pt x="534822" y="604520"/>
                  </a:lnTo>
                  <a:lnTo>
                    <a:pt x="534047" y="604520"/>
                  </a:lnTo>
                  <a:lnTo>
                    <a:pt x="534047" y="614680"/>
                  </a:lnTo>
                  <a:lnTo>
                    <a:pt x="533920" y="615950"/>
                  </a:lnTo>
                  <a:lnTo>
                    <a:pt x="531291" y="615950"/>
                  </a:lnTo>
                  <a:lnTo>
                    <a:pt x="531190" y="614680"/>
                  </a:lnTo>
                  <a:lnTo>
                    <a:pt x="531749" y="614680"/>
                  </a:lnTo>
                  <a:lnTo>
                    <a:pt x="531850" y="613410"/>
                  </a:lnTo>
                  <a:lnTo>
                    <a:pt x="532599" y="613410"/>
                  </a:lnTo>
                  <a:lnTo>
                    <a:pt x="532752" y="614680"/>
                  </a:lnTo>
                  <a:lnTo>
                    <a:pt x="534047" y="614680"/>
                  </a:lnTo>
                  <a:lnTo>
                    <a:pt x="534047" y="604520"/>
                  </a:lnTo>
                  <a:lnTo>
                    <a:pt x="533806" y="605790"/>
                  </a:lnTo>
                  <a:lnTo>
                    <a:pt x="533501" y="604520"/>
                  </a:lnTo>
                  <a:lnTo>
                    <a:pt x="533387" y="605790"/>
                  </a:lnTo>
                  <a:lnTo>
                    <a:pt x="532485" y="605790"/>
                  </a:lnTo>
                  <a:lnTo>
                    <a:pt x="532396" y="604520"/>
                  </a:lnTo>
                  <a:lnTo>
                    <a:pt x="531520" y="604520"/>
                  </a:lnTo>
                  <a:lnTo>
                    <a:pt x="531596" y="605790"/>
                  </a:lnTo>
                  <a:lnTo>
                    <a:pt x="531380" y="607060"/>
                  </a:lnTo>
                  <a:lnTo>
                    <a:pt x="531164" y="607060"/>
                  </a:lnTo>
                  <a:lnTo>
                    <a:pt x="531164" y="615950"/>
                  </a:lnTo>
                  <a:lnTo>
                    <a:pt x="530707" y="615950"/>
                  </a:lnTo>
                  <a:lnTo>
                    <a:pt x="530733" y="614680"/>
                  </a:lnTo>
                  <a:lnTo>
                    <a:pt x="531164" y="615950"/>
                  </a:lnTo>
                  <a:lnTo>
                    <a:pt x="531164" y="607060"/>
                  </a:lnTo>
                  <a:lnTo>
                    <a:pt x="530377" y="607060"/>
                  </a:lnTo>
                  <a:lnTo>
                    <a:pt x="530377" y="617220"/>
                  </a:lnTo>
                  <a:lnTo>
                    <a:pt x="530186" y="618490"/>
                  </a:lnTo>
                  <a:lnTo>
                    <a:pt x="529158" y="618490"/>
                  </a:lnTo>
                  <a:lnTo>
                    <a:pt x="529158" y="617220"/>
                  </a:lnTo>
                  <a:lnTo>
                    <a:pt x="529043" y="618490"/>
                  </a:lnTo>
                  <a:lnTo>
                    <a:pt x="528701" y="618490"/>
                  </a:lnTo>
                  <a:lnTo>
                    <a:pt x="528586" y="617220"/>
                  </a:lnTo>
                  <a:lnTo>
                    <a:pt x="528726" y="617220"/>
                  </a:lnTo>
                  <a:lnTo>
                    <a:pt x="529043" y="618490"/>
                  </a:lnTo>
                  <a:lnTo>
                    <a:pt x="529043" y="617220"/>
                  </a:lnTo>
                  <a:lnTo>
                    <a:pt x="528789" y="617220"/>
                  </a:lnTo>
                  <a:lnTo>
                    <a:pt x="528764" y="615950"/>
                  </a:lnTo>
                  <a:lnTo>
                    <a:pt x="528904" y="614680"/>
                  </a:lnTo>
                  <a:lnTo>
                    <a:pt x="529285" y="614680"/>
                  </a:lnTo>
                  <a:lnTo>
                    <a:pt x="529424" y="615950"/>
                  </a:lnTo>
                  <a:lnTo>
                    <a:pt x="529755" y="615950"/>
                  </a:lnTo>
                  <a:lnTo>
                    <a:pt x="529666" y="617220"/>
                  </a:lnTo>
                  <a:lnTo>
                    <a:pt x="530377" y="617220"/>
                  </a:lnTo>
                  <a:lnTo>
                    <a:pt x="530377" y="607060"/>
                  </a:lnTo>
                  <a:lnTo>
                    <a:pt x="530186" y="607060"/>
                  </a:lnTo>
                  <a:lnTo>
                    <a:pt x="530009" y="605790"/>
                  </a:lnTo>
                  <a:lnTo>
                    <a:pt x="529209" y="605790"/>
                  </a:lnTo>
                  <a:lnTo>
                    <a:pt x="529082" y="607060"/>
                  </a:lnTo>
                  <a:lnTo>
                    <a:pt x="528574" y="607060"/>
                  </a:lnTo>
                  <a:lnTo>
                    <a:pt x="528574" y="618490"/>
                  </a:lnTo>
                  <a:lnTo>
                    <a:pt x="528180" y="618490"/>
                  </a:lnTo>
                  <a:lnTo>
                    <a:pt x="528243" y="617220"/>
                  </a:lnTo>
                  <a:lnTo>
                    <a:pt x="528574" y="618490"/>
                  </a:lnTo>
                  <a:lnTo>
                    <a:pt x="528574" y="607060"/>
                  </a:lnTo>
                  <a:lnTo>
                    <a:pt x="526694" y="607060"/>
                  </a:lnTo>
                  <a:lnTo>
                    <a:pt x="527126" y="608330"/>
                  </a:lnTo>
                  <a:lnTo>
                    <a:pt x="526516" y="608330"/>
                  </a:lnTo>
                  <a:lnTo>
                    <a:pt x="525729" y="607060"/>
                  </a:lnTo>
                  <a:lnTo>
                    <a:pt x="525741" y="608330"/>
                  </a:lnTo>
                  <a:lnTo>
                    <a:pt x="525373" y="607060"/>
                  </a:lnTo>
                  <a:lnTo>
                    <a:pt x="524751" y="607060"/>
                  </a:lnTo>
                  <a:lnTo>
                    <a:pt x="524852" y="608330"/>
                  </a:lnTo>
                  <a:lnTo>
                    <a:pt x="524370" y="607060"/>
                  </a:lnTo>
                  <a:lnTo>
                    <a:pt x="524306" y="608330"/>
                  </a:lnTo>
                  <a:lnTo>
                    <a:pt x="524649" y="608330"/>
                  </a:lnTo>
                  <a:lnTo>
                    <a:pt x="524713" y="609600"/>
                  </a:lnTo>
                  <a:lnTo>
                    <a:pt x="524344" y="609600"/>
                  </a:lnTo>
                  <a:lnTo>
                    <a:pt x="523354" y="608330"/>
                  </a:lnTo>
                  <a:lnTo>
                    <a:pt x="522909" y="608330"/>
                  </a:lnTo>
                  <a:lnTo>
                    <a:pt x="522884" y="609600"/>
                  </a:lnTo>
                  <a:lnTo>
                    <a:pt x="523976" y="609600"/>
                  </a:lnTo>
                  <a:lnTo>
                    <a:pt x="523671" y="610870"/>
                  </a:lnTo>
                  <a:lnTo>
                    <a:pt x="522732" y="610870"/>
                  </a:lnTo>
                  <a:lnTo>
                    <a:pt x="522452" y="609600"/>
                  </a:lnTo>
                  <a:lnTo>
                    <a:pt x="522020" y="609600"/>
                  </a:lnTo>
                  <a:lnTo>
                    <a:pt x="521614" y="608330"/>
                  </a:lnTo>
                  <a:lnTo>
                    <a:pt x="521500" y="609600"/>
                  </a:lnTo>
                  <a:lnTo>
                    <a:pt x="521030" y="609600"/>
                  </a:lnTo>
                  <a:lnTo>
                    <a:pt x="521004" y="610870"/>
                  </a:lnTo>
                  <a:lnTo>
                    <a:pt x="520560" y="610870"/>
                  </a:lnTo>
                  <a:lnTo>
                    <a:pt x="520268" y="609600"/>
                  </a:lnTo>
                  <a:lnTo>
                    <a:pt x="519684" y="609600"/>
                  </a:lnTo>
                  <a:lnTo>
                    <a:pt x="519595" y="610870"/>
                  </a:lnTo>
                  <a:lnTo>
                    <a:pt x="519201" y="610870"/>
                  </a:lnTo>
                  <a:lnTo>
                    <a:pt x="518960" y="612140"/>
                  </a:lnTo>
                  <a:lnTo>
                    <a:pt x="518147" y="612140"/>
                  </a:lnTo>
                  <a:lnTo>
                    <a:pt x="517791" y="610870"/>
                  </a:lnTo>
                  <a:lnTo>
                    <a:pt x="517639" y="610870"/>
                  </a:lnTo>
                  <a:lnTo>
                    <a:pt x="516966" y="609600"/>
                  </a:lnTo>
                  <a:lnTo>
                    <a:pt x="516686" y="612140"/>
                  </a:lnTo>
                  <a:lnTo>
                    <a:pt x="515112" y="612140"/>
                  </a:lnTo>
                  <a:lnTo>
                    <a:pt x="515099" y="613410"/>
                  </a:lnTo>
                  <a:lnTo>
                    <a:pt x="514731" y="613410"/>
                  </a:lnTo>
                  <a:lnTo>
                    <a:pt x="514299" y="612140"/>
                  </a:lnTo>
                  <a:lnTo>
                    <a:pt x="514146" y="613410"/>
                  </a:lnTo>
                  <a:lnTo>
                    <a:pt x="512787" y="613410"/>
                  </a:lnTo>
                  <a:lnTo>
                    <a:pt x="512864" y="613067"/>
                  </a:lnTo>
                  <a:lnTo>
                    <a:pt x="512495" y="612686"/>
                  </a:lnTo>
                  <a:lnTo>
                    <a:pt x="512368" y="613219"/>
                  </a:lnTo>
                  <a:lnTo>
                    <a:pt x="512597" y="613460"/>
                  </a:lnTo>
                  <a:lnTo>
                    <a:pt x="512381" y="614680"/>
                  </a:lnTo>
                  <a:lnTo>
                    <a:pt x="511987" y="614680"/>
                  </a:lnTo>
                  <a:lnTo>
                    <a:pt x="512178" y="613410"/>
                  </a:lnTo>
                  <a:lnTo>
                    <a:pt x="511759" y="613410"/>
                  </a:lnTo>
                  <a:lnTo>
                    <a:pt x="511149" y="612140"/>
                  </a:lnTo>
                  <a:lnTo>
                    <a:pt x="510971" y="612140"/>
                  </a:lnTo>
                  <a:lnTo>
                    <a:pt x="510933" y="613410"/>
                  </a:lnTo>
                  <a:lnTo>
                    <a:pt x="510565" y="612140"/>
                  </a:lnTo>
                  <a:lnTo>
                    <a:pt x="510413" y="613410"/>
                  </a:lnTo>
                  <a:lnTo>
                    <a:pt x="509765" y="613410"/>
                  </a:lnTo>
                  <a:lnTo>
                    <a:pt x="509219" y="612140"/>
                  </a:lnTo>
                  <a:lnTo>
                    <a:pt x="509066" y="613410"/>
                  </a:lnTo>
                  <a:lnTo>
                    <a:pt x="508838" y="613410"/>
                  </a:lnTo>
                  <a:lnTo>
                    <a:pt x="508749" y="614680"/>
                  </a:lnTo>
                  <a:lnTo>
                    <a:pt x="508444" y="613410"/>
                  </a:lnTo>
                  <a:lnTo>
                    <a:pt x="508304" y="613410"/>
                  </a:lnTo>
                  <a:lnTo>
                    <a:pt x="508241" y="614680"/>
                  </a:lnTo>
                  <a:lnTo>
                    <a:pt x="507530" y="614680"/>
                  </a:lnTo>
                  <a:lnTo>
                    <a:pt x="506996" y="613410"/>
                  </a:lnTo>
                  <a:lnTo>
                    <a:pt x="506857" y="613410"/>
                  </a:lnTo>
                  <a:lnTo>
                    <a:pt x="506831" y="614680"/>
                  </a:lnTo>
                  <a:lnTo>
                    <a:pt x="506336" y="614680"/>
                  </a:lnTo>
                  <a:lnTo>
                    <a:pt x="506158" y="613410"/>
                  </a:lnTo>
                  <a:lnTo>
                    <a:pt x="505993" y="613410"/>
                  </a:lnTo>
                  <a:lnTo>
                    <a:pt x="506006" y="614680"/>
                  </a:lnTo>
                  <a:lnTo>
                    <a:pt x="506031" y="615950"/>
                  </a:lnTo>
                  <a:lnTo>
                    <a:pt x="505663" y="614680"/>
                  </a:lnTo>
                  <a:lnTo>
                    <a:pt x="505523" y="615950"/>
                  </a:lnTo>
                  <a:lnTo>
                    <a:pt x="505206" y="615950"/>
                  </a:lnTo>
                  <a:lnTo>
                    <a:pt x="504990" y="614680"/>
                  </a:lnTo>
                  <a:lnTo>
                    <a:pt x="504113" y="614680"/>
                  </a:lnTo>
                  <a:lnTo>
                    <a:pt x="503910" y="613410"/>
                  </a:lnTo>
                  <a:lnTo>
                    <a:pt x="503783" y="613410"/>
                  </a:lnTo>
                  <a:lnTo>
                    <a:pt x="503529" y="614680"/>
                  </a:lnTo>
                  <a:lnTo>
                    <a:pt x="503123" y="614680"/>
                  </a:lnTo>
                  <a:lnTo>
                    <a:pt x="503301" y="613410"/>
                  </a:lnTo>
                  <a:lnTo>
                    <a:pt x="502805" y="613410"/>
                  </a:lnTo>
                  <a:lnTo>
                    <a:pt x="502716" y="614680"/>
                  </a:lnTo>
                  <a:lnTo>
                    <a:pt x="502805" y="615950"/>
                  </a:lnTo>
                  <a:lnTo>
                    <a:pt x="502551" y="615950"/>
                  </a:lnTo>
                  <a:lnTo>
                    <a:pt x="502234" y="617220"/>
                  </a:lnTo>
                  <a:lnTo>
                    <a:pt x="501904" y="615950"/>
                  </a:lnTo>
                  <a:lnTo>
                    <a:pt x="502246" y="615950"/>
                  </a:lnTo>
                  <a:lnTo>
                    <a:pt x="502285" y="614680"/>
                  </a:lnTo>
                  <a:lnTo>
                    <a:pt x="501878" y="614680"/>
                  </a:lnTo>
                  <a:lnTo>
                    <a:pt x="501840" y="613410"/>
                  </a:lnTo>
                  <a:lnTo>
                    <a:pt x="501484" y="614680"/>
                  </a:lnTo>
                  <a:lnTo>
                    <a:pt x="501370" y="615950"/>
                  </a:lnTo>
                  <a:lnTo>
                    <a:pt x="501040" y="614680"/>
                  </a:lnTo>
                  <a:lnTo>
                    <a:pt x="500862" y="615950"/>
                  </a:lnTo>
                  <a:lnTo>
                    <a:pt x="500583" y="615950"/>
                  </a:lnTo>
                  <a:lnTo>
                    <a:pt x="500481" y="614680"/>
                  </a:lnTo>
                  <a:lnTo>
                    <a:pt x="500202" y="614680"/>
                  </a:lnTo>
                  <a:lnTo>
                    <a:pt x="499618" y="615950"/>
                  </a:lnTo>
                  <a:lnTo>
                    <a:pt x="499059" y="615950"/>
                  </a:lnTo>
                  <a:lnTo>
                    <a:pt x="499033" y="614680"/>
                  </a:lnTo>
                  <a:lnTo>
                    <a:pt x="498754" y="613410"/>
                  </a:lnTo>
                  <a:lnTo>
                    <a:pt x="498170" y="614680"/>
                  </a:lnTo>
                  <a:lnTo>
                    <a:pt x="498043" y="615950"/>
                  </a:lnTo>
                  <a:lnTo>
                    <a:pt x="497852" y="614680"/>
                  </a:lnTo>
                  <a:lnTo>
                    <a:pt x="497662" y="615950"/>
                  </a:lnTo>
                  <a:lnTo>
                    <a:pt x="497509" y="615950"/>
                  </a:lnTo>
                  <a:lnTo>
                    <a:pt x="497420" y="614680"/>
                  </a:lnTo>
                  <a:lnTo>
                    <a:pt x="497268" y="614680"/>
                  </a:lnTo>
                  <a:lnTo>
                    <a:pt x="497205" y="615950"/>
                  </a:lnTo>
                  <a:lnTo>
                    <a:pt x="497052" y="615950"/>
                  </a:lnTo>
                  <a:lnTo>
                    <a:pt x="497001" y="615353"/>
                  </a:lnTo>
                  <a:lnTo>
                    <a:pt x="497116" y="615073"/>
                  </a:lnTo>
                  <a:lnTo>
                    <a:pt x="496963" y="614857"/>
                  </a:lnTo>
                  <a:lnTo>
                    <a:pt x="496951" y="614680"/>
                  </a:lnTo>
                  <a:lnTo>
                    <a:pt x="497078" y="614184"/>
                  </a:lnTo>
                  <a:lnTo>
                    <a:pt x="496836" y="613689"/>
                  </a:lnTo>
                  <a:lnTo>
                    <a:pt x="496760" y="613867"/>
                  </a:lnTo>
                  <a:lnTo>
                    <a:pt x="496760" y="615391"/>
                  </a:lnTo>
                  <a:lnTo>
                    <a:pt x="496735" y="615950"/>
                  </a:lnTo>
                  <a:lnTo>
                    <a:pt x="496595" y="615950"/>
                  </a:lnTo>
                  <a:lnTo>
                    <a:pt x="496493" y="614870"/>
                  </a:lnTo>
                  <a:lnTo>
                    <a:pt x="496620" y="614959"/>
                  </a:lnTo>
                  <a:lnTo>
                    <a:pt x="496646" y="615124"/>
                  </a:lnTo>
                  <a:lnTo>
                    <a:pt x="496760" y="615391"/>
                  </a:lnTo>
                  <a:lnTo>
                    <a:pt x="496760" y="613867"/>
                  </a:lnTo>
                  <a:lnTo>
                    <a:pt x="496417" y="614641"/>
                  </a:lnTo>
                  <a:lnTo>
                    <a:pt x="496252" y="614680"/>
                  </a:lnTo>
                  <a:lnTo>
                    <a:pt x="496189" y="615950"/>
                  </a:lnTo>
                  <a:lnTo>
                    <a:pt x="494995" y="615950"/>
                  </a:lnTo>
                  <a:lnTo>
                    <a:pt x="495427" y="614680"/>
                  </a:lnTo>
                  <a:lnTo>
                    <a:pt x="495731" y="614680"/>
                  </a:lnTo>
                  <a:lnTo>
                    <a:pt x="495515" y="613410"/>
                  </a:lnTo>
                  <a:lnTo>
                    <a:pt x="495338" y="614680"/>
                  </a:lnTo>
                  <a:lnTo>
                    <a:pt x="493509" y="614680"/>
                  </a:lnTo>
                  <a:lnTo>
                    <a:pt x="493483" y="613410"/>
                  </a:lnTo>
                  <a:lnTo>
                    <a:pt x="493649" y="613410"/>
                  </a:lnTo>
                  <a:lnTo>
                    <a:pt x="493560" y="612140"/>
                  </a:lnTo>
                  <a:lnTo>
                    <a:pt x="494334" y="612140"/>
                  </a:lnTo>
                  <a:lnTo>
                    <a:pt x="493979" y="610870"/>
                  </a:lnTo>
                  <a:lnTo>
                    <a:pt x="495287" y="610870"/>
                  </a:lnTo>
                  <a:lnTo>
                    <a:pt x="495198" y="612140"/>
                  </a:lnTo>
                  <a:lnTo>
                    <a:pt x="495668" y="612140"/>
                  </a:lnTo>
                  <a:lnTo>
                    <a:pt x="495693" y="613410"/>
                  </a:lnTo>
                  <a:lnTo>
                    <a:pt x="496125" y="613410"/>
                  </a:lnTo>
                  <a:lnTo>
                    <a:pt x="496100" y="610870"/>
                  </a:lnTo>
                  <a:lnTo>
                    <a:pt x="497954" y="610870"/>
                  </a:lnTo>
                  <a:lnTo>
                    <a:pt x="497852" y="609600"/>
                  </a:lnTo>
                  <a:lnTo>
                    <a:pt x="499110" y="609600"/>
                  </a:lnTo>
                  <a:lnTo>
                    <a:pt x="499237" y="610870"/>
                  </a:lnTo>
                  <a:lnTo>
                    <a:pt x="499643" y="610870"/>
                  </a:lnTo>
                  <a:lnTo>
                    <a:pt x="499694" y="609600"/>
                  </a:lnTo>
                  <a:lnTo>
                    <a:pt x="499300" y="609600"/>
                  </a:lnTo>
                  <a:lnTo>
                    <a:pt x="499376" y="608330"/>
                  </a:lnTo>
                  <a:lnTo>
                    <a:pt x="499783" y="609600"/>
                  </a:lnTo>
                  <a:lnTo>
                    <a:pt x="501586" y="609600"/>
                  </a:lnTo>
                  <a:lnTo>
                    <a:pt x="501637" y="608330"/>
                  </a:lnTo>
                  <a:lnTo>
                    <a:pt x="502119" y="608330"/>
                  </a:lnTo>
                  <a:lnTo>
                    <a:pt x="502043" y="609600"/>
                  </a:lnTo>
                  <a:lnTo>
                    <a:pt x="502526" y="609600"/>
                  </a:lnTo>
                  <a:lnTo>
                    <a:pt x="502551" y="608330"/>
                  </a:lnTo>
                  <a:lnTo>
                    <a:pt x="503085" y="608330"/>
                  </a:lnTo>
                  <a:lnTo>
                    <a:pt x="503326" y="609600"/>
                  </a:lnTo>
                  <a:lnTo>
                    <a:pt x="503491" y="609600"/>
                  </a:lnTo>
                  <a:lnTo>
                    <a:pt x="503428" y="608330"/>
                  </a:lnTo>
                  <a:lnTo>
                    <a:pt x="504012" y="608330"/>
                  </a:lnTo>
                  <a:lnTo>
                    <a:pt x="504748" y="609600"/>
                  </a:lnTo>
                  <a:lnTo>
                    <a:pt x="504875" y="608330"/>
                  </a:lnTo>
                  <a:lnTo>
                    <a:pt x="505891" y="608330"/>
                  </a:lnTo>
                  <a:lnTo>
                    <a:pt x="505942" y="607060"/>
                  </a:lnTo>
                  <a:lnTo>
                    <a:pt x="506450" y="607060"/>
                  </a:lnTo>
                  <a:lnTo>
                    <a:pt x="506844" y="608330"/>
                  </a:lnTo>
                  <a:lnTo>
                    <a:pt x="506920" y="607060"/>
                  </a:lnTo>
                  <a:lnTo>
                    <a:pt x="507072" y="607060"/>
                  </a:lnTo>
                  <a:lnTo>
                    <a:pt x="507072" y="605790"/>
                  </a:lnTo>
                  <a:lnTo>
                    <a:pt x="507212" y="605790"/>
                  </a:lnTo>
                  <a:lnTo>
                    <a:pt x="507441" y="607060"/>
                  </a:lnTo>
                  <a:lnTo>
                    <a:pt x="508038" y="607060"/>
                  </a:lnTo>
                  <a:lnTo>
                    <a:pt x="508050" y="605790"/>
                  </a:lnTo>
                  <a:lnTo>
                    <a:pt x="508635" y="605790"/>
                  </a:lnTo>
                  <a:lnTo>
                    <a:pt x="508838" y="604520"/>
                  </a:lnTo>
                  <a:lnTo>
                    <a:pt x="509282" y="604520"/>
                  </a:lnTo>
                  <a:lnTo>
                    <a:pt x="509600" y="605790"/>
                  </a:lnTo>
                  <a:lnTo>
                    <a:pt x="509435" y="605790"/>
                  </a:lnTo>
                  <a:lnTo>
                    <a:pt x="509689" y="607060"/>
                  </a:lnTo>
                  <a:lnTo>
                    <a:pt x="509854" y="607060"/>
                  </a:lnTo>
                  <a:lnTo>
                    <a:pt x="509917" y="605790"/>
                  </a:lnTo>
                  <a:lnTo>
                    <a:pt x="510260" y="607060"/>
                  </a:lnTo>
                  <a:lnTo>
                    <a:pt x="510425" y="607060"/>
                  </a:lnTo>
                  <a:lnTo>
                    <a:pt x="510362" y="605790"/>
                  </a:lnTo>
                  <a:lnTo>
                    <a:pt x="510857" y="605790"/>
                  </a:lnTo>
                  <a:lnTo>
                    <a:pt x="511657" y="607060"/>
                  </a:lnTo>
                  <a:lnTo>
                    <a:pt x="511848" y="605790"/>
                  </a:lnTo>
                  <a:lnTo>
                    <a:pt x="511060" y="605790"/>
                  </a:lnTo>
                  <a:lnTo>
                    <a:pt x="511111" y="604520"/>
                  </a:lnTo>
                  <a:lnTo>
                    <a:pt x="512737" y="604520"/>
                  </a:lnTo>
                  <a:lnTo>
                    <a:pt x="513067" y="605790"/>
                  </a:lnTo>
                  <a:lnTo>
                    <a:pt x="513499" y="605790"/>
                  </a:lnTo>
                  <a:lnTo>
                    <a:pt x="513524" y="604520"/>
                  </a:lnTo>
                  <a:lnTo>
                    <a:pt x="514642" y="604520"/>
                  </a:lnTo>
                  <a:lnTo>
                    <a:pt x="514718" y="603250"/>
                  </a:lnTo>
                  <a:lnTo>
                    <a:pt x="516064" y="603250"/>
                  </a:lnTo>
                  <a:lnTo>
                    <a:pt x="516585" y="604520"/>
                  </a:lnTo>
                  <a:lnTo>
                    <a:pt x="516978" y="604520"/>
                  </a:lnTo>
                  <a:lnTo>
                    <a:pt x="517271" y="605790"/>
                  </a:lnTo>
                  <a:lnTo>
                    <a:pt x="517398" y="604520"/>
                  </a:lnTo>
                  <a:lnTo>
                    <a:pt x="517029" y="604520"/>
                  </a:lnTo>
                  <a:lnTo>
                    <a:pt x="517258" y="603250"/>
                  </a:lnTo>
                  <a:lnTo>
                    <a:pt x="519315" y="603250"/>
                  </a:lnTo>
                  <a:lnTo>
                    <a:pt x="519417" y="601980"/>
                  </a:lnTo>
                  <a:lnTo>
                    <a:pt x="519976" y="601980"/>
                  </a:lnTo>
                  <a:lnTo>
                    <a:pt x="520700" y="603250"/>
                  </a:lnTo>
                  <a:lnTo>
                    <a:pt x="520852" y="603250"/>
                  </a:lnTo>
                  <a:lnTo>
                    <a:pt x="520890" y="601980"/>
                  </a:lnTo>
                  <a:lnTo>
                    <a:pt x="521042" y="601980"/>
                  </a:lnTo>
                  <a:lnTo>
                    <a:pt x="521855" y="603250"/>
                  </a:lnTo>
                  <a:lnTo>
                    <a:pt x="521957" y="601980"/>
                  </a:lnTo>
                  <a:lnTo>
                    <a:pt x="522579" y="601980"/>
                  </a:lnTo>
                  <a:lnTo>
                    <a:pt x="522732" y="600710"/>
                  </a:lnTo>
                  <a:lnTo>
                    <a:pt x="523049" y="601980"/>
                  </a:lnTo>
                  <a:lnTo>
                    <a:pt x="523214" y="601980"/>
                  </a:lnTo>
                  <a:lnTo>
                    <a:pt x="523252" y="600710"/>
                  </a:lnTo>
                  <a:lnTo>
                    <a:pt x="522897" y="600710"/>
                  </a:lnTo>
                  <a:lnTo>
                    <a:pt x="522998" y="599440"/>
                  </a:lnTo>
                  <a:lnTo>
                    <a:pt x="523532" y="599440"/>
                  </a:lnTo>
                  <a:lnTo>
                    <a:pt x="523328" y="600710"/>
                  </a:lnTo>
                  <a:lnTo>
                    <a:pt x="525081" y="600710"/>
                  </a:lnTo>
                  <a:lnTo>
                    <a:pt x="525068" y="599440"/>
                  </a:lnTo>
                  <a:lnTo>
                    <a:pt x="526580" y="599440"/>
                  </a:lnTo>
                  <a:lnTo>
                    <a:pt x="527062" y="600710"/>
                  </a:lnTo>
                  <a:lnTo>
                    <a:pt x="527138" y="599440"/>
                  </a:lnTo>
                  <a:lnTo>
                    <a:pt x="528561" y="599440"/>
                  </a:lnTo>
                  <a:lnTo>
                    <a:pt x="528574" y="596900"/>
                  </a:lnTo>
                  <a:lnTo>
                    <a:pt x="528967" y="598170"/>
                  </a:lnTo>
                  <a:lnTo>
                    <a:pt x="529094" y="598170"/>
                  </a:lnTo>
                  <a:lnTo>
                    <a:pt x="528942" y="596900"/>
                  </a:lnTo>
                  <a:lnTo>
                    <a:pt x="529120" y="596900"/>
                  </a:lnTo>
                  <a:lnTo>
                    <a:pt x="529386" y="598170"/>
                  </a:lnTo>
                  <a:lnTo>
                    <a:pt x="529996" y="598170"/>
                  </a:lnTo>
                  <a:lnTo>
                    <a:pt x="529958" y="596900"/>
                  </a:lnTo>
                  <a:lnTo>
                    <a:pt x="530999" y="596900"/>
                  </a:lnTo>
                  <a:lnTo>
                    <a:pt x="530860" y="598170"/>
                  </a:lnTo>
                  <a:lnTo>
                    <a:pt x="531393" y="598170"/>
                  </a:lnTo>
                  <a:lnTo>
                    <a:pt x="531418" y="596900"/>
                  </a:lnTo>
                  <a:lnTo>
                    <a:pt x="531355" y="595630"/>
                  </a:lnTo>
                  <a:lnTo>
                    <a:pt x="532295" y="595630"/>
                  </a:lnTo>
                  <a:lnTo>
                    <a:pt x="532320" y="596900"/>
                  </a:lnTo>
                  <a:lnTo>
                    <a:pt x="533260" y="596900"/>
                  </a:lnTo>
                  <a:lnTo>
                    <a:pt x="533209" y="595630"/>
                  </a:lnTo>
                  <a:lnTo>
                    <a:pt x="533704" y="595630"/>
                  </a:lnTo>
                  <a:lnTo>
                    <a:pt x="533679" y="594360"/>
                  </a:lnTo>
                  <a:lnTo>
                    <a:pt x="534619" y="594360"/>
                  </a:lnTo>
                  <a:lnTo>
                    <a:pt x="534670" y="595630"/>
                  </a:lnTo>
                  <a:lnTo>
                    <a:pt x="534212" y="595630"/>
                  </a:lnTo>
                  <a:lnTo>
                    <a:pt x="535165" y="596900"/>
                  </a:lnTo>
                  <a:lnTo>
                    <a:pt x="535089" y="595630"/>
                  </a:lnTo>
                  <a:lnTo>
                    <a:pt x="535622" y="595630"/>
                  </a:lnTo>
                  <a:lnTo>
                    <a:pt x="535533" y="594360"/>
                  </a:lnTo>
                  <a:lnTo>
                    <a:pt x="535546" y="593090"/>
                  </a:lnTo>
                  <a:lnTo>
                    <a:pt x="535978" y="594360"/>
                  </a:lnTo>
                  <a:lnTo>
                    <a:pt x="536435" y="594360"/>
                  </a:lnTo>
                  <a:lnTo>
                    <a:pt x="536435" y="593090"/>
                  </a:lnTo>
                  <a:lnTo>
                    <a:pt x="535990" y="593090"/>
                  </a:lnTo>
                  <a:lnTo>
                    <a:pt x="535838" y="591820"/>
                  </a:lnTo>
                  <a:lnTo>
                    <a:pt x="536917" y="591820"/>
                  </a:lnTo>
                  <a:lnTo>
                    <a:pt x="536803" y="593090"/>
                  </a:lnTo>
                  <a:lnTo>
                    <a:pt x="537806" y="593090"/>
                  </a:lnTo>
                  <a:lnTo>
                    <a:pt x="538746" y="594360"/>
                  </a:lnTo>
                  <a:lnTo>
                    <a:pt x="538695" y="593090"/>
                  </a:lnTo>
                  <a:lnTo>
                    <a:pt x="539635" y="593090"/>
                  </a:lnTo>
                  <a:lnTo>
                    <a:pt x="539584" y="591820"/>
                  </a:lnTo>
                  <a:lnTo>
                    <a:pt x="539115" y="591820"/>
                  </a:lnTo>
                  <a:lnTo>
                    <a:pt x="539115" y="590550"/>
                  </a:lnTo>
                  <a:lnTo>
                    <a:pt x="539889" y="591807"/>
                  </a:lnTo>
                  <a:lnTo>
                    <a:pt x="540956" y="591820"/>
                  </a:lnTo>
                  <a:lnTo>
                    <a:pt x="540969" y="590550"/>
                  </a:lnTo>
                  <a:lnTo>
                    <a:pt x="542163" y="590550"/>
                  </a:lnTo>
                  <a:lnTo>
                    <a:pt x="542404" y="591807"/>
                  </a:lnTo>
                  <a:lnTo>
                    <a:pt x="543128" y="591820"/>
                  </a:lnTo>
                  <a:lnTo>
                    <a:pt x="542810" y="590550"/>
                  </a:lnTo>
                  <a:lnTo>
                    <a:pt x="542213" y="590550"/>
                  </a:lnTo>
                  <a:lnTo>
                    <a:pt x="542290" y="589280"/>
                  </a:lnTo>
                  <a:lnTo>
                    <a:pt x="543699" y="590550"/>
                  </a:lnTo>
                  <a:lnTo>
                    <a:pt x="544093" y="590550"/>
                  </a:lnTo>
                  <a:lnTo>
                    <a:pt x="544068" y="589280"/>
                  </a:lnTo>
                  <a:lnTo>
                    <a:pt x="545871" y="589280"/>
                  </a:lnTo>
                  <a:lnTo>
                    <a:pt x="545871" y="588010"/>
                  </a:lnTo>
                  <a:lnTo>
                    <a:pt x="546188" y="588010"/>
                  </a:lnTo>
                  <a:lnTo>
                    <a:pt x="546709" y="589280"/>
                  </a:lnTo>
                  <a:lnTo>
                    <a:pt x="546785" y="588010"/>
                  </a:lnTo>
                  <a:lnTo>
                    <a:pt x="546773" y="586740"/>
                  </a:lnTo>
                  <a:lnTo>
                    <a:pt x="546900" y="586740"/>
                  </a:lnTo>
                  <a:lnTo>
                    <a:pt x="547166" y="588010"/>
                  </a:lnTo>
                  <a:lnTo>
                    <a:pt x="548119" y="588010"/>
                  </a:lnTo>
                  <a:lnTo>
                    <a:pt x="548157" y="586740"/>
                  </a:lnTo>
                  <a:lnTo>
                    <a:pt x="548563" y="588010"/>
                  </a:lnTo>
                  <a:lnTo>
                    <a:pt x="548970" y="588010"/>
                  </a:lnTo>
                  <a:lnTo>
                    <a:pt x="549033" y="586740"/>
                  </a:lnTo>
                  <a:lnTo>
                    <a:pt x="549376" y="588010"/>
                  </a:lnTo>
                  <a:lnTo>
                    <a:pt x="549465" y="586740"/>
                  </a:lnTo>
                  <a:lnTo>
                    <a:pt x="551014" y="586740"/>
                  </a:lnTo>
                  <a:lnTo>
                    <a:pt x="552589" y="588010"/>
                  </a:lnTo>
                  <a:lnTo>
                    <a:pt x="553656" y="588010"/>
                  </a:lnTo>
                  <a:lnTo>
                    <a:pt x="553834" y="586740"/>
                  </a:lnTo>
                  <a:lnTo>
                    <a:pt x="555053" y="586740"/>
                  </a:lnTo>
                  <a:lnTo>
                    <a:pt x="555066" y="585470"/>
                  </a:lnTo>
                  <a:lnTo>
                    <a:pt x="555879" y="585470"/>
                  </a:lnTo>
                  <a:lnTo>
                    <a:pt x="556539" y="586740"/>
                  </a:lnTo>
                  <a:lnTo>
                    <a:pt x="556933" y="586740"/>
                  </a:lnTo>
                  <a:lnTo>
                    <a:pt x="557301" y="585470"/>
                  </a:lnTo>
                  <a:lnTo>
                    <a:pt x="557885" y="586740"/>
                  </a:lnTo>
                  <a:lnTo>
                    <a:pt x="559498" y="586740"/>
                  </a:lnTo>
                  <a:lnTo>
                    <a:pt x="559181" y="588010"/>
                  </a:lnTo>
                  <a:lnTo>
                    <a:pt x="558977" y="588010"/>
                  </a:lnTo>
                  <a:lnTo>
                    <a:pt x="559777" y="589280"/>
                  </a:lnTo>
                  <a:lnTo>
                    <a:pt x="561733" y="588429"/>
                  </a:lnTo>
                  <a:lnTo>
                    <a:pt x="561670" y="589280"/>
                  </a:lnTo>
                  <a:lnTo>
                    <a:pt x="561886" y="590550"/>
                  </a:lnTo>
                  <a:lnTo>
                    <a:pt x="562140" y="590550"/>
                  </a:lnTo>
                  <a:lnTo>
                    <a:pt x="562521" y="590550"/>
                  </a:lnTo>
                  <a:lnTo>
                    <a:pt x="562597" y="591820"/>
                  </a:lnTo>
                  <a:lnTo>
                    <a:pt x="562597" y="589280"/>
                  </a:lnTo>
                  <a:lnTo>
                    <a:pt x="562241" y="589280"/>
                  </a:lnTo>
                  <a:lnTo>
                    <a:pt x="562102" y="588264"/>
                  </a:lnTo>
                  <a:lnTo>
                    <a:pt x="562698" y="588010"/>
                  </a:lnTo>
                  <a:lnTo>
                    <a:pt x="563918" y="588010"/>
                  </a:lnTo>
                  <a:lnTo>
                    <a:pt x="564121" y="589280"/>
                  </a:lnTo>
                  <a:lnTo>
                    <a:pt x="563829" y="589280"/>
                  </a:lnTo>
                  <a:lnTo>
                    <a:pt x="564197" y="590550"/>
                  </a:lnTo>
                  <a:lnTo>
                    <a:pt x="564451" y="590550"/>
                  </a:lnTo>
                  <a:lnTo>
                    <a:pt x="564515" y="591820"/>
                  </a:lnTo>
                  <a:lnTo>
                    <a:pt x="564159" y="591820"/>
                  </a:lnTo>
                  <a:lnTo>
                    <a:pt x="564197" y="593090"/>
                  </a:lnTo>
                  <a:lnTo>
                    <a:pt x="563854" y="593090"/>
                  </a:lnTo>
                  <a:lnTo>
                    <a:pt x="563880" y="594360"/>
                  </a:lnTo>
                  <a:lnTo>
                    <a:pt x="565023" y="594360"/>
                  </a:lnTo>
                  <a:lnTo>
                    <a:pt x="564781" y="593090"/>
                  </a:lnTo>
                  <a:lnTo>
                    <a:pt x="565264" y="593090"/>
                  </a:lnTo>
                  <a:lnTo>
                    <a:pt x="565073" y="591820"/>
                  </a:lnTo>
                  <a:lnTo>
                    <a:pt x="565480" y="593090"/>
                  </a:lnTo>
                  <a:lnTo>
                    <a:pt x="566153" y="593090"/>
                  </a:lnTo>
                  <a:lnTo>
                    <a:pt x="566115" y="591820"/>
                  </a:lnTo>
                  <a:lnTo>
                    <a:pt x="565467" y="591820"/>
                  </a:lnTo>
                  <a:lnTo>
                    <a:pt x="565391" y="590550"/>
                  </a:lnTo>
                  <a:lnTo>
                    <a:pt x="566381" y="590550"/>
                  </a:lnTo>
                  <a:lnTo>
                    <a:pt x="566483" y="591820"/>
                  </a:lnTo>
                  <a:lnTo>
                    <a:pt x="567512" y="591820"/>
                  </a:lnTo>
                  <a:lnTo>
                    <a:pt x="567270" y="590550"/>
                  </a:lnTo>
                  <a:lnTo>
                    <a:pt x="566623" y="590550"/>
                  </a:lnTo>
                  <a:lnTo>
                    <a:pt x="566508" y="589280"/>
                  </a:lnTo>
                  <a:lnTo>
                    <a:pt x="569010" y="589280"/>
                  </a:lnTo>
                  <a:lnTo>
                    <a:pt x="568147" y="588010"/>
                  </a:lnTo>
                  <a:lnTo>
                    <a:pt x="570992" y="588010"/>
                  </a:lnTo>
                  <a:lnTo>
                    <a:pt x="571665" y="589280"/>
                  </a:lnTo>
                  <a:lnTo>
                    <a:pt x="569734" y="589280"/>
                  </a:lnTo>
                  <a:lnTo>
                    <a:pt x="571334" y="590550"/>
                  </a:lnTo>
                  <a:lnTo>
                    <a:pt x="573900" y="590550"/>
                  </a:lnTo>
                  <a:lnTo>
                    <a:pt x="574281" y="589280"/>
                  </a:lnTo>
                  <a:lnTo>
                    <a:pt x="578612" y="589280"/>
                  </a:lnTo>
                  <a:lnTo>
                    <a:pt x="579094" y="590550"/>
                  </a:lnTo>
                  <a:lnTo>
                    <a:pt x="578777" y="590550"/>
                  </a:lnTo>
                  <a:lnTo>
                    <a:pt x="578650" y="589356"/>
                  </a:lnTo>
                  <a:lnTo>
                    <a:pt x="578751" y="590550"/>
                  </a:lnTo>
                  <a:lnTo>
                    <a:pt x="578408" y="590550"/>
                  </a:lnTo>
                  <a:lnTo>
                    <a:pt x="578408" y="591820"/>
                  </a:lnTo>
                  <a:lnTo>
                    <a:pt x="579018" y="591820"/>
                  </a:lnTo>
                  <a:lnTo>
                    <a:pt x="579323" y="593090"/>
                  </a:lnTo>
                  <a:lnTo>
                    <a:pt x="579323" y="588010"/>
                  </a:lnTo>
                  <a:lnTo>
                    <a:pt x="577989" y="588010"/>
                  </a:lnTo>
                  <a:lnTo>
                    <a:pt x="577723" y="586740"/>
                  </a:lnTo>
                  <a:lnTo>
                    <a:pt x="577037" y="586740"/>
                  </a:lnTo>
                  <a:lnTo>
                    <a:pt x="576973" y="585470"/>
                  </a:lnTo>
                  <a:lnTo>
                    <a:pt x="576808" y="584200"/>
                  </a:lnTo>
                  <a:lnTo>
                    <a:pt x="576999" y="585470"/>
                  </a:lnTo>
                  <a:lnTo>
                    <a:pt x="577202" y="585470"/>
                  </a:lnTo>
                  <a:lnTo>
                    <a:pt x="577367" y="584200"/>
                  </a:lnTo>
                  <a:lnTo>
                    <a:pt x="577583" y="584200"/>
                  </a:lnTo>
                  <a:lnTo>
                    <a:pt x="577634" y="585470"/>
                  </a:lnTo>
                  <a:lnTo>
                    <a:pt x="577977" y="585470"/>
                  </a:lnTo>
                  <a:lnTo>
                    <a:pt x="578269" y="586740"/>
                  </a:lnTo>
                  <a:lnTo>
                    <a:pt x="579158" y="586740"/>
                  </a:lnTo>
                  <a:lnTo>
                    <a:pt x="579666" y="588010"/>
                  </a:lnTo>
                  <a:lnTo>
                    <a:pt x="579666" y="523240"/>
                  </a:lnTo>
                  <a:lnTo>
                    <a:pt x="578904" y="523240"/>
                  </a:lnTo>
                  <a:lnTo>
                    <a:pt x="579361" y="521970"/>
                  </a:lnTo>
                  <a:lnTo>
                    <a:pt x="580428" y="520700"/>
                  </a:lnTo>
                  <a:lnTo>
                    <a:pt x="580707" y="520700"/>
                  </a:lnTo>
                  <a:lnTo>
                    <a:pt x="580834" y="519430"/>
                  </a:lnTo>
                  <a:lnTo>
                    <a:pt x="581101" y="519430"/>
                  </a:lnTo>
                  <a:lnTo>
                    <a:pt x="581113" y="518160"/>
                  </a:lnTo>
                  <a:lnTo>
                    <a:pt x="580021" y="518160"/>
                  </a:lnTo>
                  <a:lnTo>
                    <a:pt x="580097" y="516890"/>
                  </a:lnTo>
                  <a:lnTo>
                    <a:pt x="579437" y="516890"/>
                  </a:lnTo>
                  <a:lnTo>
                    <a:pt x="579729" y="518160"/>
                  </a:lnTo>
                  <a:lnTo>
                    <a:pt x="579234" y="518160"/>
                  </a:lnTo>
                  <a:lnTo>
                    <a:pt x="579437" y="516890"/>
                  </a:lnTo>
                  <a:lnTo>
                    <a:pt x="579005" y="516890"/>
                  </a:lnTo>
                  <a:lnTo>
                    <a:pt x="579005" y="515620"/>
                  </a:lnTo>
                  <a:lnTo>
                    <a:pt x="579234" y="515620"/>
                  </a:lnTo>
                  <a:lnTo>
                    <a:pt x="577735" y="514451"/>
                  </a:lnTo>
                  <a:lnTo>
                    <a:pt x="577735" y="579120"/>
                  </a:lnTo>
                  <a:lnTo>
                    <a:pt x="577240" y="579983"/>
                  </a:lnTo>
                  <a:lnTo>
                    <a:pt x="577240" y="581660"/>
                  </a:lnTo>
                  <a:lnTo>
                    <a:pt x="576935" y="582930"/>
                  </a:lnTo>
                  <a:lnTo>
                    <a:pt x="576770" y="581660"/>
                  </a:lnTo>
                  <a:lnTo>
                    <a:pt x="577240" y="581660"/>
                  </a:lnTo>
                  <a:lnTo>
                    <a:pt x="577240" y="579983"/>
                  </a:lnTo>
                  <a:lnTo>
                    <a:pt x="576999" y="580390"/>
                  </a:lnTo>
                  <a:lnTo>
                    <a:pt x="576313" y="580390"/>
                  </a:lnTo>
                  <a:lnTo>
                    <a:pt x="576300" y="581660"/>
                  </a:lnTo>
                  <a:lnTo>
                    <a:pt x="575703" y="581660"/>
                  </a:lnTo>
                  <a:lnTo>
                    <a:pt x="575297" y="582930"/>
                  </a:lnTo>
                  <a:lnTo>
                    <a:pt x="574649" y="582930"/>
                  </a:lnTo>
                  <a:lnTo>
                    <a:pt x="574814" y="581660"/>
                  </a:lnTo>
                  <a:lnTo>
                    <a:pt x="575056" y="581660"/>
                  </a:lnTo>
                  <a:lnTo>
                    <a:pt x="575068" y="580390"/>
                  </a:lnTo>
                  <a:lnTo>
                    <a:pt x="574573" y="580390"/>
                  </a:lnTo>
                  <a:lnTo>
                    <a:pt x="574573" y="586740"/>
                  </a:lnTo>
                  <a:lnTo>
                    <a:pt x="574027" y="586740"/>
                  </a:lnTo>
                  <a:lnTo>
                    <a:pt x="573824" y="585470"/>
                  </a:lnTo>
                  <a:lnTo>
                    <a:pt x="574459" y="585470"/>
                  </a:lnTo>
                  <a:lnTo>
                    <a:pt x="574573" y="586740"/>
                  </a:lnTo>
                  <a:lnTo>
                    <a:pt x="574573" y="580390"/>
                  </a:lnTo>
                  <a:lnTo>
                    <a:pt x="574255" y="580390"/>
                  </a:lnTo>
                  <a:lnTo>
                    <a:pt x="573722" y="580390"/>
                  </a:lnTo>
                  <a:lnTo>
                    <a:pt x="573417" y="579348"/>
                  </a:lnTo>
                  <a:lnTo>
                    <a:pt x="573417" y="586740"/>
                  </a:lnTo>
                  <a:lnTo>
                    <a:pt x="572414" y="586740"/>
                  </a:lnTo>
                  <a:lnTo>
                    <a:pt x="571627" y="585470"/>
                  </a:lnTo>
                  <a:lnTo>
                    <a:pt x="573303" y="585470"/>
                  </a:lnTo>
                  <a:lnTo>
                    <a:pt x="573417" y="586740"/>
                  </a:lnTo>
                  <a:lnTo>
                    <a:pt x="573417" y="579348"/>
                  </a:lnTo>
                  <a:lnTo>
                    <a:pt x="573354" y="579120"/>
                  </a:lnTo>
                  <a:lnTo>
                    <a:pt x="573519" y="579120"/>
                  </a:lnTo>
                  <a:lnTo>
                    <a:pt x="574255" y="580390"/>
                  </a:lnTo>
                  <a:lnTo>
                    <a:pt x="574484" y="579120"/>
                  </a:lnTo>
                  <a:lnTo>
                    <a:pt x="574090" y="579120"/>
                  </a:lnTo>
                  <a:lnTo>
                    <a:pt x="573443" y="577850"/>
                  </a:lnTo>
                  <a:lnTo>
                    <a:pt x="571830" y="577850"/>
                  </a:lnTo>
                  <a:lnTo>
                    <a:pt x="571728" y="576580"/>
                  </a:lnTo>
                  <a:lnTo>
                    <a:pt x="571398" y="576580"/>
                  </a:lnTo>
                  <a:lnTo>
                    <a:pt x="571538" y="575310"/>
                  </a:lnTo>
                  <a:lnTo>
                    <a:pt x="572579" y="575310"/>
                  </a:lnTo>
                  <a:lnTo>
                    <a:pt x="572630" y="576580"/>
                  </a:lnTo>
                  <a:lnTo>
                    <a:pt x="573074" y="575310"/>
                  </a:lnTo>
                  <a:lnTo>
                    <a:pt x="573138" y="576580"/>
                  </a:lnTo>
                  <a:lnTo>
                    <a:pt x="574890" y="576580"/>
                  </a:lnTo>
                  <a:lnTo>
                    <a:pt x="575322" y="577850"/>
                  </a:lnTo>
                  <a:lnTo>
                    <a:pt x="577100" y="577850"/>
                  </a:lnTo>
                  <a:lnTo>
                    <a:pt x="576732" y="579120"/>
                  </a:lnTo>
                  <a:lnTo>
                    <a:pt x="577735" y="579120"/>
                  </a:lnTo>
                  <a:lnTo>
                    <a:pt x="577735" y="514451"/>
                  </a:lnTo>
                  <a:lnTo>
                    <a:pt x="578231" y="514350"/>
                  </a:lnTo>
                  <a:lnTo>
                    <a:pt x="578446" y="513080"/>
                  </a:lnTo>
                  <a:lnTo>
                    <a:pt x="578142" y="513080"/>
                  </a:lnTo>
                  <a:lnTo>
                    <a:pt x="577926" y="511810"/>
                  </a:lnTo>
                  <a:lnTo>
                    <a:pt x="577621" y="511810"/>
                  </a:lnTo>
                  <a:lnTo>
                    <a:pt x="577557" y="510540"/>
                  </a:lnTo>
                  <a:lnTo>
                    <a:pt x="577697" y="510540"/>
                  </a:lnTo>
                  <a:lnTo>
                    <a:pt x="577202" y="509270"/>
                  </a:lnTo>
                  <a:lnTo>
                    <a:pt x="577888" y="509270"/>
                  </a:lnTo>
                  <a:lnTo>
                    <a:pt x="578116" y="508000"/>
                  </a:lnTo>
                  <a:lnTo>
                    <a:pt x="577113" y="508000"/>
                  </a:lnTo>
                  <a:lnTo>
                    <a:pt x="577113" y="509270"/>
                  </a:lnTo>
                  <a:lnTo>
                    <a:pt x="576859" y="509270"/>
                  </a:lnTo>
                  <a:lnTo>
                    <a:pt x="576859" y="558800"/>
                  </a:lnTo>
                  <a:lnTo>
                    <a:pt x="576567" y="560070"/>
                  </a:lnTo>
                  <a:lnTo>
                    <a:pt x="576465" y="566420"/>
                  </a:lnTo>
                  <a:lnTo>
                    <a:pt x="576033" y="567690"/>
                  </a:lnTo>
                  <a:lnTo>
                    <a:pt x="575945" y="566420"/>
                  </a:lnTo>
                  <a:lnTo>
                    <a:pt x="576465" y="566420"/>
                  </a:lnTo>
                  <a:lnTo>
                    <a:pt x="576465" y="560070"/>
                  </a:lnTo>
                  <a:lnTo>
                    <a:pt x="576402" y="561340"/>
                  </a:lnTo>
                  <a:lnTo>
                    <a:pt x="575183" y="561340"/>
                  </a:lnTo>
                  <a:lnTo>
                    <a:pt x="575398" y="560616"/>
                  </a:lnTo>
                  <a:lnTo>
                    <a:pt x="576402" y="561340"/>
                  </a:lnTo>
                  <a:lnTo>
                    <a:pt x="576402" y="560070"/>
                  </a:lnTo>
                  <a:lnTo>
                    <a:pt x="575551" y="560070"/>
                  </a:lnTo>
                  <a:lnTo>
                    <a:pt x="574929" y="560070"/>
                  </a:lnTo>
                  <a:lnTo>
                    <a:pt x="575221" y="558800"/>
                  </a:lnTo>
                  <a:lnTo>
                    <a:pt x="574027" y="558800"/>
                  </a:lnTo>
                  <a:lnTo>
                    <a:pt x="573938" y="560070"/>
                  </a:lnTo>
                  <a:lnTo>
                    <a:pt x="572846" y="560070"/>
                  </a:lnTo>
                  <a:lnTo>
                    <a:pt x="572960" y="558800"/>
                  </a:lnTo>
                  <a:lnTo>
                    <a:pt x="573316" y="558800"/>
                  </a:lnTo>
                  <a:lnTo>
                    <a:pt x="573913" y="557530"/>
                  </a:lnTo>
                  <a:lnTo>
                    <a:pt x="572503" y="557530"/>
                  </a:lnTo>
                  <a:lnTo>
                    <a:pt x="572503" y="558800"/>
                  </a:lnTo>
                  <a:lnTo>
                    <a:pt x="572020" y="558800"/>
                  </a:lnTo>
                  <a:lnTo>
                    <a:pt x="572020" y="574040"/>
                  </a:lnTo>
                  <a:lnTo>
                    <a:pt x="571461" y="575310"/>
                  </a:lnTo>
                  <a:lnTo>
                    <a:pt x="571195" y="575310"/>
                  </a:lnTo>
                  <a:lnTo>
                    <a:pt x="571220" y="574040"/>
                  </a:lnTo>
                  <a:lnTo>
                    <a:pt x="572020" y="574040"/>
                  </a:lnTo>
                  <a:lnTo>
                    <a:pt x="572020" y="558800"/>
                  </a:lnTo>
                  <a:lnTo>
                    <a:pt x="571106" y="558800"/>
                  </a:lnTo>
                  <a:lnTo>
                    <a:pt x="571436" y="557530"/>
                  </a:lnTo>
                  <a:lnTo>
                    <a:pt x="571957" y="557530"/>
                  </a:lnTo>
                  <a:lnTo>
                    <a:pt x="572503" y="558800"/>
                  </a:lnTo>
                  <a:lnTo>
                    <a:pt x="572503" y="557530"/>
                  </a:lnTo>
                  <a:lnTo>
                    <a:pt x="572020" y="557530"/>
                  </a:lnTo>
                  <a:lnTo>
                    <a:pt x="572236" y="556260"/>
                  </a:lnTo>
                  <a:lnTo>
                    <a:pt x="572643" y="556260"/>
                  </a:lnTo>
                  <a:lnTo>
                    <a:pt x="573290" y="554990"/>
                  </a:lnTo>
                  <a:lnTo>
                    <a:pt x="572858" y="554990"/>
                  </a:lnTo>
                  <a:lnTo>
                    <a:pt x="572846" y="553720"/>
                  </a:lnTo>
                  <a:lnTo>
                    <a:pt x="572300" y="554990"/>
                  </a:lnTo>
                  <a:lnTo>
                    <a:pt x="572312" y="553720"/>
                  </a:lnTo>
                  <a:lnTo>
                    <a:pt x="572096" y="553720"/>
                  </a:lnTo>
                  <a:lnTo>
                    <a:pt x="572096" y="554990"/>
                  </a:lnTo>
                  <a:lnTo>
                    <a:pt x="571982" y="556260"/>
                  </a:lnTo>
                  <a:lnTo>
                    <a:pt x="571728" y="556260"/>
                  </a:lnTo>
                  <a:lnTo>
                    <a:pt x="571461" y="554990"/>
                  </a:lnTo>
                  <a:lnTo>
                    <a:pt x="571233" y="556260"/>
                  </a:lnTo>
                  <a:lnTo>
                    <a:pt x="569887" y="556260"/>
                  </a:lnTo>
                  <a:lnTo>
                    <a:pt x="570217" y="554990"/>
                  </a:lnTo>
                  <a:lnTo>
                    <a:pt x="571461" y="554990"/>
                  </a:lnTo>
                  <a:lnTo>
                    <a:pt x="572096" y="554990"/>
                  </a:lnTo>
                  <a:lnTo>
                    <a:pt x="572096" y="553720"/>
                  </a:lnTo>
                  <a:lnTo>
                    <a:pt x="571385" y="553720"/>
                  </a:lnTo>
                  <a:lnTo>
                    <a:pt x="571703" y="552450"/>
                  </a:lnTo>
                  <a:lnTo>
                    <a:pt x="570865" y="552450"/>
                  </a:lnTo>
                  <a:lnTo>
                    <a:pt x="571284" y="553720"/>
                  </a:lnTo>
                  <a:lnTo>
                    <a:pt x="570674" y="553720"/>
                  </a:lnTo>
                  <a:lnTo>
                    <a:pt x="570865" y="552450"/>
                  </a:lnTo>
                  <a:lnTo>
                    <a:pt x="570064" y="552450"/>
                  </a:lnTo>
                  <a:lnTo>
                    <a:pt x="569683" y="551180"/>
                  </a:lnTo>
                  <a:lnTo>
                    <a:pt x="569645" y="571500"/>
                  </a:lnTo>
                  <a:lnTo>
                    <a:pt x="569569" y="572770"/>
                  </a:lnTo>
                  <a:lnTo>
                    <a:pt x="569341" y="572770"/>
                  </a:lnTo>
                  <a:lnTo>
                    <a:pt x="569442" y="571500"/>
                  </a:lnTo>
                  <a:lnTo>
                    <a:pt x="569645" y="571500"/>
                  </a:lnTo>
                  <a:lnTo>
                    <a:pt x="569645" y="551180"/>
                  </a:lnTo>
                  <a:lnTo>
                    <a:pt x="569734" y="549910"/>
                  </a:lnTo>
                  <a:lnTo>
                    <a:pt x="570560" y="549910"/>
                  </a:lnTo>
                  <a:lnTo>
                    <a:pt x="570801" y="551180"/>
                  </a:lnTo>
                  <a:lnTo>
                    <a:pt x="571068" y="549910"/>
                  </a:lnTo>
                  <a:lnTo>
                    <a:pt x="570572" y="549910"/>
                  </a:lnTo>
                  <a:lnTo>
                    <a:pt x="571004" y="548640"/>
                  </a:lnTo>
                  <a:lnTo>
                    <a:pt x="569302" y="548640"/>
                  </a:lnTo>
                  <a:lnTo>
                    <a:pt x="569302" y="585470"/>
                  </a:lnTo>
                  <a:lnTo>
                    <a:pt x="568642" y="585470"/>
                  </a:lnTo>
                  <a:lnTo>
                    <a:pt x="569048" y="584200"/>
                  </a:lnTo>
                  <a:lnTo>
                    <a:pt x="569252" y="584200"/>
                  </a:lnTo>
                  <a:lnTo>
                    <a:pt x="569302" y="585470"/>
                  </a:lnTo>
                  <a:lnTo>
                    <a:pt x="569302" y="548640"/>
                  </a:lnTo>
                  <a:lnTo>
                    <a:pt x="569175" y="548640"/>
                  </a:lnTo>
                  <a:lnTo>
                    <a:pt x="569125" y="547370"/>
                  </a:lnTo>
                  <a:lnTo>
                    <a:pt x="568261" y="547370"/>
                  </a:lnTo>
                  <a:lnTo>
                    <a:pt x="568261" y="586740"/>
                  </a:lnTo>
                  <a:lnTo>
                    <a:pt x="568071" y="586740"/>
                  </a:lnTo>
                  <a:lnTo>
                    <a:pt x="567867" y="585470"/>
                  </a:lnTo>
                  <a:lnTo>
                    <a:pt x="568071" y="585470"/>
                  </a:lnTo>
                  <a:lnTo>
                    <a:pt x="568261" y="586740"/>
                  </a:lnTo>
                  <a:lnTo>
                    <a:pt x="568261" y="547370"/>
                  </a:lnTo>
                  <a:lnTo>
                    <a:pt x="567880" y="547370"/>
                  </a:lnTo>
                  <a:lnTo>
                    <a:pt x="568325" y="546100"/>
                  </a:lnTo>
                  <a:lnTo>
                    <a:pt x="568477" y="546100"/>
                  </a:lnTo>
                  <a:lnTo>
                    <a:pt x="568744" y="544830"/>
                  </a:lnTo>
                  <a:lnTo>
                    <a:pt x="569061" y="543560"/>
                  </a:lnTo>
                  <a:lnTo>
                    <a:pt x="568426" y="543560"/>
                  </a:lnTo>
                  <a:lnTo>
                    <a:pt x="568807" y="542290"/>
                  </a:lnTo>
                  <a:lnTo>
                    <a:pt x="568325" y="542290"/>
                  </a:lnTo>
                  <a:lnTo>
                    <a:pt x="567651" y="542290"/>
                  </a:lnTo>
                  <a:lnTo>
                    <a:pt x="567436" y="543013"/>
                  </a:lnTo>
                  <a:lnTo>
                    <a:pt x="567436" y="585470"/>
                  </a:lnTo>
                  <a:lnTo>
                    <a:pt x="567410" y="586740"/>
                  </a:lnTo>
                  <a:lnTo>
                    <a:pt x="566496" y="586740"/>
                  </a:lnTo>
                  <a:lnTo>
                    <a:pt x="567385" y="588010"/>
                  </a:lnTo>
                  <a:lnTo>
                    <a:pt x="566267" y="588010"/>
                  </a:lnTo>
                  <a:lnTo>
                    <a:pt x="566178" y="587844"/>
                  </a:lnTo>
                  <a:lnTo>
                    <a:pt x="566178" y="589280"/>
                  </a:lnTo>
                  <a:lnTo>
                    <a:pt x="565569" y="588010"/>
                  </a:lnTo>
                  <a:lnTo>
                    <a:pt x="565950" y="588010"/>
                  </a:lnTo>
                  <a:lnTo>
                    <a:pt x="566178" y="589280"/>
                  </a:lnTo>
                  <a:lnTo>
                    <a:pt x="566178" y="587844"/>
                  </a:lnTo>
                  <a:lnTo>
                    <a:pt x="565594" y="586740"/>
                  </a:lnTo>
                  <a:lnTo>
                    <a:pt x="565531" y="589280"/>
                  </a:lnTo>
                  <a:lnTo>
                    <a:pt x="564807" y="589280"/>
                  </a:lnTo>
                  <a:lnTo>
                    <a:pt x="564146" y="588010"/>
                  </a:lnTo>
                  <a:lnTo>
                    <a:pt x="565327" y="588010"/>
                  </a:lnTo>
                  <a:lnTo>
                    <a:pt x="565531" y="589280"/>
                  </a:lnTo>
                  <a:lnTo>
                    <a:pt x="565531" y="586740"/>
                  </a:lnTo>
                  <a:lnTo>
                    <a:pt x="562660" y="586740"/>
                  </a:lnTo>
                  <a:lnTo>
                    <a:pt x="562127" y="588010"/>
                  </a:lnTo>
                  <a:lnTo>
                    <a:pt x="561822" y="588010"/>
                  </a:lnTo>
                  <a:lnTo>
                    <a:pt x="561162" y="586740"/>
                  </a:lnTo>
                  <a:lnTo>
                    <a:pt x="559676" y="586740"/>
                  </a:lnTo>
                  <a:lnTo>
                    <a:pt x="560971" y="585470"/>
                  </a:lnTo>
                  <a:lnTo>
                    <a:pt x="561416" y="585470"/>
                  </a:lnTo>
                  <a:lnTo>
                    <a:pt x="561136" y="584200"/>
                  </a:lnTo>
                  <a:lnTo>
                    <a:pt x="561555" y="584200"/>
                  </a:lnTo>
                  <a:lnTo>
                    <a:pt x="561644" y="585470"/>
                  </a:lnTo>
                  <a:lnTo>
                    <a:pt x="567436" y="585470"/>
                  </a:lnTo>
                  <a:lnTo>
                    <a:pt x="567436" y="543013"/>
                  </a:lnTo>
                  <a:lnTo>
                    <a:pt x="567270" y="543560"/>
                  </a:lnTo>
                  <a:lnTo>
                    <a:pt x="567194" y="568960"/>
                  </a:lnTo>
                  <a:lnTo>
                    <a:pt x="567143" y="570230"/>
                  </a:lnTo>
                  <a:lnTo>
                    <a:pt x="566470" y="568960"/>
                  </a:lnTo>
                  <a:lnTo>
                    <a:pt x="567194" y="568960"/>
                  </a:lnTo>
                  <a:lnTo>
                    <a:pt x="567194" y="543471"/>
                  </a:lnTo>
                  <a:lnTo>
                    <a:pt x="566293" y="542417"/>
                  </a:lnTo>
                  <a:lnTo>
                    <a:pt x="566293" y="570230"/>
                  </a:lnTo>
                  <a:lnTo>
                    <a:pt x="566229" y="568960"/>
                  </a:lnTo>
                  <a:lnTo>
                    <a:pt x="566293" y="570230"/>
                  </a:lnTo>
                  <a:lnTo>
                    <a:pt x="566293" y="542417"/>
                  </a:lnTo>
                  <a:lnTo>
                    <a:pt x="566191" y="542290"/>
                  </a:lnTo>
                  <a:lnTo>
                    <a:pt x="567626" y="542290"/>
                  </a:lnTo>
                  <a:lnTo>
                    <a:pt x="567715" y="541020"/>
                  </a:lnTo>
                  <a:lnTo>
                    <a:pt x="567956" y="541020"/>
                  </a:lnTo>
                  <a:lnTo>
                    <a:pt x="568325" y="542290"/>
                  </a:lnTo>
                  <a:lnTo>
                    <a:pt x="568553" y="541020"/>
                  </a:lnTo>
                  <a:lnTo>
                    <a:pt x="568045" y="541020"/>
                  </a:lnTo>
                  <a:lnTo>
                    <a:pt x="568477" y="539750"/>
                  </a:lnTo>
                  <a:lnTo>
                    <a:pt x="567220" y="539750"/>
                  </a:lnTo>
                  <a:lnTo>
                    <a:pt x="567169" y="538480"/>
                  </a:lnTo>
                  <a:lnTo>
                    <a:pt x="567651" y="537210"/>
                  </a:lnTo>
                  <a:lnTo>
                    <a:pt x="567220" y="537210"/>
                  </a:lnTo>
                  <a:lnTo>
                    <a:pt x="565848" y="536575"/>
                  </a:lnTo>
                  <a:lnTo>
                    <a:pt x="565848" y="568960"/>
                  </a:lnTo>
                  <a:lnTo>
                    <a:pt x="565696" y="568960"/>
                  </a:lnTo>
                  <a:lnTo>
                    <a:pt x="565658" y="567690"/>
                  </a:lnTo>
                  <a:lnTo>
                    <a:pt x="565848" y="568960"/>
                  </a:lnTo>
                  <a:lnTo>
                    <a:pt x="565848" y="536575"/>
                  </a:lnTo>
                  <a:lnTo>
                    <a:pt x="565810" y="566420"/>
                  </a:lnTo>
                  <a:lnTo>
                    <a:pt x="565556" y="567690"/>
                  </a:lnTo>
                  <a:lnTo>
                    <a:pt x="565111" y="567690"/>
                  </a:lnTo>
                  <a:lnTo>
                    <a:pt x="565124" y="566420"/>
                  </a:lnTo>
                  <a:lnTo>
                    <a:pt x="565810" y="566420"/>
                  </a:lnTo>
                  <a:lnTo>
                    <a:pt x="565810" y="536549"/>
                  </a:lnTo>
                  <a:lnTo>
                    <a:pt x="565086" y="536206"/>
                  </a:lnTo>
                  <a:lnTo>
                    <a:pt x="565086" y="565150"/>
                  </a:lnTo>
                  <a:lnTo>
                    <a:pt x="564667" y="566420"/>
                  </a:lnTo>
                  <a:lnTo>
                    <a:pt x="564146" y="566420"/>
                  </a:lnTo>
                  <a:lnTo>
                    <a:pt x="562952" y="565150"/>
                  </a:lnTo>
                  <a:lnTo>
                    <a:pt x="563359" y="565150"/>
                  </a:lnTo>
                  <a:lnTo>
                    <a:pt x="563308" y="563880"/>
                  </a:lnTo>
                  <a:lnTo>
                    <a:pt x="563753" y="563880"/>
                  </a:lnTo>
                  <a:lnTo>
                    <a:pt x="563511" y="565150"/>
                  </a:lnTo>
                  <a:lnTo>
                    <a:pt x="565086" y="565150"/>
                  </a:lnTo>
                  <a:lnTo>
                    <a:pt x="565086" y="536206"/>
                  </a:lnTo>
                  <a:lnTo>
                    <a:pt x="564527" y="535940"/>
                  </a:lnTo>
                  <a:lnTo>
                    <a:pt x="565823" y="535940"/>
                  </a:lnTo>
                  <a:lnTo>
                    <a:pt x="566458" y="534670"/>
                  </a:lnTo>
                  <a:lnTo>
                    <a:pt x="565340" y="534670"/>
                  </a:lnTo>
                  <a:lnTo>
                    <a:pt x="565302" y="533400"/>
                  </a:lnTo>
                  <a:lnTo>
                    <a:pt x="564959" y="533400"/>
                  </a:lnTo>
                  <a:lnTo>
                    <a:pt x="565378" y="532130"/>
                  </a:lnTo>
                  <a:lnTo>
                    <a:pt x="564159" y="532130"/>
                  </a:lnTo>
                  <a:lnTo>
                    <a:pt x="564108" y="530860"/>
                  </a:lnTo>
                  <a:lnTo>
                    <a:pt x="565823" y="530860"/>
                  </a:lnTo>
                  <a:lnTo>
                    <a:pt x="565200" y="529590"/>
                  </a:lnTo>
                  <a:lnTo>
                    <a:pt x="565569" y="529590"/>
                  </a:lnTo>
                  <a:lnTo>
                    <a:pt x="565899" y="528320"/>
                  </a:lnTo>
                  <a:lnTo>
                    <a:pt x="564667" y="528320"/>
                  </a:lnTo>
                  <a:lnTo>
                    <a:pt x="564311" y="527050"/>
                  </a:lnTo>
                  <a:lnTo>
                    <a:pt x="563829" y="527050"/>
                  </a:lnTo>
                  <a:lnTo>
                    <a:pt x="563841" y="525780"/>
                  </a:lnTo>
                  <a:lnTo>
                    <a:pt x="563537" y="525780"/>
                  </a:lnTo>
                  <a:lnTo>
                    <a:pt x="563257" y="525449"/>
                  </a:lnTo>
                  <a:lnTo>
                    <a:pt x="563257" y="563880"/>
                  </a:lnTo>
                  <a:lnTo>
                    <a:pt x="562825" y="565150"/>
                  </a:lnTo>
                  <a:lnTo>
                    <a:pt x="562660" y="563880"/>
                  </a:lnTo>
                  <a:lnTo>
                    <a:pt x="563257" y="563880"/>
                  </a:lnTo>
                  <a:lnTo>
                    <a:pt x="563257" y="525449"/>
                  </a:lnTo>
                  <a:lnTo>
                    <a:pt x="562483" y="524510"/>
                  </a:lnTo>
                  <a:lnTo>
                    <a:pt x="562330" y="524510"/>
                  </a:lnTo>
                  <a:lnTo>
                    <a:pt x="562330" y="561340"/>
                  </a:lnTo>
                  <a:lnTo>
                    <a:pt x="562241" y="562610"/>
                  </a:lnTo>
                  <a:lnTo>
                    <a:pt x="562292" y="563880"/>
                  </a:lnTo>
                  <a:lnTo>
                    <a:pt x="562127" y="563880"/>
                  </a:lnTo>
                  <a:lnTo>
                    <a:pt x="562000" y="561340"/>
                  </a:lnTo>
                  <a:lnTo>
                    <a:pt x="562330" y="561340"/>
                  </a:lnTo>
                  <a:lnTo>
                    <a:pt x="562330" y="524510"/>
                  </a:lnTo>
                  <a:lnTo>
                    <a:pt x="561809" y="524510"/>
                  </a:lnTo>
                  <a:lnTo>
                    <a:pt x="562597" y="523240"/>
                  </a:lnTo>
                  <a:lnTo>
                    <a:pt x="563930" y="523240"/>
                  </a:lnTo>
                  <a:lnTo>
                    <a:pt x="563905" y="521970"/>
                  </a:lnTo>
                  <a:lnTo>
                    <a:pt x="561797" y="521970"/>
                  </a:lnTo>
                  <a:lnTo>
                    <a:pt x="562597" y="520700"/>
                  </a:lnTo>
                  <a:lnTo>
                    <a:pt x="562457" y="520700"/>
                  </a:lnTo>
                  <a:lnTo>
                    <a:pt x="562965" y="519430"/>
                  </a:lnTo>
                  <a:lnTo>
                    <a:pt x="562622" y="519430"/>
                  </a:lnTo>
                  <a:lnTo>
                    <a:pt x="563460" y="518160"/>
                  </a:lnTo>
                  <a:lnTo>
                    <a:pt x="562216" y="518160"/>
                  </a:lnTo>
                  <a:lnTo>
                    <a:pt x="561873" y="516890"/>
                  </a:lnTo>
                  <a:lnTo>
                    <a:pt x="561581" y="516890"/>
                  </a:lnTo>
                  <a:lnTo>
                    <a:pt x="561225" y="515848"/>
                  </a:lnTo>
                  <a:lnTo>
                    <a:pt x="561225" y="554990"/>
                  </a:lnTo>
                  <a:lnTo>
                    <a:pt x="559841" y="554990"/>
                  </a:lnTo>
                  <a:lnTo>
                    <a:pt x="560031" y="553720"/>
                  </a:lnTo>
                  <a:lnTo>
                    <a:pt x="560666" y="553720"/>
                  </a:lnTo>
                  <a:lnTo>
                    <a:pt x="561225" y="554990"/>
                  </a:lnTo>
                  <a:lnTo>
                    <a:pt x="561225" y="515848"/>
                  </a:lnTo>
                  <a:lnTo>
                    <a:pt x="561149" y="515620"/>
                  </a:lnTo>
                  <a:lnTo>
                    <a:pt x="562381" y="515620"/>
                  </a:lnTo>
                  <a:lnTo>
                    <a:pt x="562406" y="514350"/>
                  </a:lnTo>
                  <a:lnTo>
                    <a:pt x="561149" y="514350"/>
                  </a:lnTo>
                  <a:lnTo>
                    <a:pt x="560793" y="513245"/>
                  </a:lnTo>
                  <a:lnTo>
                    <a:pt x="560793" y="549910"/>
                  </a:lnTo>
                  <a:lnTo>
                    <a:pt x="560768" y="551180"/>
                  </a:lnTo>
                  <a:lnTo>
                    <a:pt x="560171" y="551180"/>
                  </a:lnTo>
                  <a:lnTo>
                    <a:pt x="560285" y="549910"/>
                  </a:lnTo>
                  <a:lnTo>
                    <a:pt x="560793" y="549910"/>
                  </a:lnTo>
                  <a:lnTo>
                    <a:pt x="560793" y="513245"/>
                  </a:lnTo>
                  <a:lnTo>
                    <a:pt x="560743" y="513080"/>
                  </a:lnTo>
                  <a:lnTo>
                    <a:pt x="560971" y="513080"/>
                  </a:lnTo>
                  <a:lnTo>
                    <a:pt x="560997" y="511810"/>
                  </a:lnTo>
                  <a:lnTo>
                    <a:pt x="562051" y="511810"/>
                  </a:lnTo>
                  <a:lnTo>
                    <a:pt x="562203" y="510540"/>
                  </a:lnTo>
                  <a:lnTo>
                    <a:pt x="560616" y="510540"/>
                  </a:lnTo>
                  <a:lnTo>
                    <a:pt x="560438" y="509270"/>
                  </a:lnTo>
                  <a:lnTo>
                    <a:pt x="560235" y="509270"/>
                  </a:lnTo>
                  <a:lnTo>
                    <a:pt x="560146" y="508000"/>
                  </a:lnTo>
                  <a:lnTo>
                    <a:pt x="559993" y="508000"/>
                  </a:lnTo>
                  <a:lnTo>
                    <a:pt x="560349" y="506730"/>
                  </a:lnTo>
                  <a:lnTo>
                    <a:pt x="559054" y="506730"/>
                  </a:lnTo>
                  <a:lnTo>
                    <a:pt x="558241" y="506730"/>
                  </a:lnTo>
                  <a:lnTo>
                    <a:pt x="558507" y="505460"/>
                  </a:lnTo>
                  <a:lnTo>
                    <a:pt x="558787" y="505460"/>
                  </a:lnTo>
                  <a:lnTo>
                    <a:pt x="559054" y="506730"/>
                  </a:lnTo>
                  <a:lnTo>
                    <a:pt x="559181" y="505460"/>
                  </a:lnTo>
                  <a:lnTo>
                    <a:pt x="558977" y="505460"/>
                  </a:lnTo>
                  <a:lnTo>
                    <a:pt x="559498" y="504190"/>
                  </a:lnTo>
                  <a:lnTo>
                    <a:pt x="559752" y="504190"/>
                  </a:lnTo>
                  <a:lnTo>
                    <a:pt x="559422" y="502920"/>
                  </a:lnTo>
                  <a:lnTo>
                    <a:pt x="559168" y="502920"/>
                  </a:lnTo>
                  <a:lnTo>
                    <a:pt x="559574" y="501650"/>
                  </a:lnTo>
                  <a:lnTo>
                    <a:pt x="558368" y="501650"/>
                  </a:lnTo>
                  <a:lnTo>
                    <a:pt x="558050" y="500380"/>
                  </a:lnTo>
                  <a:lnTo>
                    <a:pt x="560082" y="500380"/>
                  </a:lnTo>
                  <a:lnTo>
                    <a:pt x="560006" y="501650"/>
                  </a:lnTo>
                  <a:lnTo>
                    <a:pt x="560247" y="500380"/>
                  </a:lnTo>
                  <a:lnTo>
                    <a:pt x="560425" y="501650"/>
                  </a:lnTo>
                  <a:lnTo>
                    <a:pt x="561098" y="501650"/>
                  </a:lnTo>
                  <a:lnTo>
                    <a:pt x="562432" y="500380"/>
                  </a:lnTo>
                  <a:lnTo>
                    <a:pt x="562660" y="500380"/>
                  </a:lnTo>
                  <a:lnTo>
                    <a:pt x="562381" y="501650"/>
                  </a:lnTo>
                  <a:lnTo>
                    <a:pt x="563079" y="501650"/>
                  </a:lnTo>
                  <a:lnTo>
                    <a:pt x="562787" y="502920"/>
                  </a:lnTo>
                  <a:lnTo>
                    <a:pt x="562419" y="502920"/>
                  </a:lnTo>
                  <a:lnTo>
                    <a:pt x="562343" y="504190"/>
                  </a:lnTo>
                  <a:lnTo>
                    <a:pt x="564337" y="504190"/>
                  </a:lnTo>
                  <a:lnTo>
                    <a:pt x="563943" y="505460"/>
                  </a:lnTo>
                  <a:lnTo>
                    <a:pt x="564692" y="505460"/>
                  </a:lnTo>
                  <a:lnTo>
                    <a:pt x="564591" y="506730"/>
                  </a:lnTo>
                  <a:lnTo>
                    <a:pt x="565594" y="506730"/>
                  </a:lnTo>
                  <a:lnTo>
                    <a:pt x="565251" y="508000"/>
                  </a:lnTo>
                  <a:lnTo>
                    <a:pt x="565086" y="508000"/>
                  </a:lnTo>
                  <a:lnTo>
                    <a:pt x="565099" y="509270"/>
                  </a:lnTo>
                  <a:lnTo>
                    <a:pt x="566572" y="509270"/>
                  </a:lnTo>
                  <a:lnTo>
                    <a:pt x="566635" y="510540"/>
                  </a:lnTo>
                  <a:lnTo>
                    <a:pt x="565924" y="510540"/>
                  </a:lnTo>
                  <a:lnTo>
                    <a:pt x="565226" y="511810"/>
                  </a:lnTo>
                  <a:lnTo>
                    <a:pt x="566470" y="511810"/>
                  </a:lnTo>
                  <a:lnTo>
                    <a:pt x="566153" y="513080"/>
                  </a:lnTo>
                  <a:lnTo>
                    <a:pt x="567347" y="513080"/>
                  </a:lnTo>
                  <a:lnTo>
                    <a:pt x="567055" y="514350"/>
                  </a:lnTo>
                  <a:lnTo>
                    <a:pt x="568325" y="514350"/>
                  </a:lnTo>
                  <a:lnTo>
                    <a:pt x="567893" y="515620"/>
                  </a:lnTo>
                  <a:lnTo>
                    <a:pt x="568629" y="515620"/>
                  </a:lnTo>
                  <a:lnTo>
                    <a:pt x="568375" y="516890"/>
                  </a:lnTo>
                  <a:lnTo>
                    <a:pt x="568083" y="516890"/>
                  </a:lnTo>
                  <a:lnTo>
                    <a:pt x="567626" y="518160"/>
                  </a:lnTo>
                  <a:lnTo>
                    <a:pt x="569823" y="518160"/>
                  </a:lnTo>
                  <a:lnTo>
                    <a:pt x="569366" y="519430"/>
                  </a:lnTo>
                  <a:lnTo>
                    <a:pt x="568452" y="519430"/>
                  </a:lnTo>
                  <a:lnTo>
                    <a:pt x="568159" y="520700"/>
                  </a:lnTo>
                  <a:lnTo>
                    <a:pt x="569988" y="520700"/>
                  </a:lnTo>
                  <a:lnTo>
                    <a:pt x="569531" y="521970"/>
                  </a:lnTo>
                  <a:lnTo>
                    <a:pt x="570179" y="521970"/>
                  </a:lnTo>
                  <a:lnTo>
                    <a:pt x="569925" y="523240"/>
                  </a:lnTo>
                  <a:lnTo>
                    <a:pt x="571906" y="523240"/>
                  </a:lnTo>
                  <a:lnTo>
                    <a:pt x="571373" y="524510"/>
                  </a:lnTo>
                  <a:lnTo>
                    <a:pt x="571614" y="524510"/>
                  </a:lnTo>
                  <a:lnTo>
                    <a:pt x="570776" y="525780"/>
                  </a:lnTo>
                  <a:lnTo>
                    <a:pt x="571398" y="525780"/>
                  </a:lnTo>
                  <a:lnTo>
                    <a:pt x="570890" y="527050"/>
                  </a:lnTo>
                  <a:lnTo>
                    <a:pt x="570649" y="527050"/>
                  </a:lnTo>
                  <a:lnTo>
                    <a:pt x="570687" y="528320"/>
                  </a:lnTo>
                  <a:lnTo>
                    <a:pt x="571817" y="528320"/>
                  </a:lnTo>
                  <a:lnTo>
                    <a:pt x="571347" y="529590"/>
                  </a:lnTo>
                  <a:lnTo>
                    <a:pt x="572668" y="529590"/>
                  </a:lnTo>
                  <a:lnTo>
                    <a:pt x="572084" y="530860"/>
                  </a:lnTo>
                  <a:lnTo>
                    <a:pt x="570293" y="530860"/>
                  </a:lnTo>
                  <a:lnTo>
                    <a:pt x="572414" y="532130"/>
                  </a:lnTo>
                  <a:lnTo>
                    <a:pt x="572871" y="532130"/>
                  </a:lnTo>
                  <a:lnTo>
                    <a:pt x="572477" y="533400"/>
                  </a:lnTo>
                  <a:lnTo>
                    <a:pt x="570649" y="533400"/>
                  </a:lnTo>
                  <a:lnTo>
                    <a:pt x="571144" y="534670"/>
                  </a:lnTo>
                  <a:lnTo>
                    <a:pt x="573201" y="534670"/>
                  </a:lnTo>
                  <a:lnTo>
                    <a:pt x="572744" y="535940"/>
                  </a:lnTo>
                  <a:lnTo>
                    <a:pt x="572871" y="535940"/>
                  </a:lnTo>
                  <a:lnTo>
                    <a:pt x="572897" y="537210"/>
                  </a:lnTo>
                  <a:lnTo>
                    <a:pt x="572516" y="537210"/>
                  </a:lnTo>
                  <a:lnTo>
                    <a:pt x="573024" y="538480"/>
                  </a:lnTo>
                  <a:lnTo>
                    <a:pt x="571677" y="538480"/>
                  </a:lnTo>
                  <a:lnTo>
                    <a:pt x="571258" y="539750"/>
                  </a:lnTo>
                  <a:lnTo>
                    <a:pt x="573278" y="539750"/>
                  </a:lnTo>
                  <a:lnTo>
                    <a:pt x="573252" y="541020"/>
                  </a:lnTo>
                  <a:lnTo>
                    <a:pt x="573430" y="542290"/>
                  </a:lnTo>
                  <a:lnTo>
                    <a:pt x="573963" y="542290"/>
                  </a:lnTo>
                  <a:lnTo>
                    <a:pt x="573074" y="543560"/>
                  </a:lnTo>
                  <a:lnTo>
                    <a:pt x="573468" y="543560"/>
                  </a:lnTo>
                  <a:lnTo>
                    <a:pt x="573176" y="544830"/>
                  </a:lnTo>
                  <a:lnTo>
                    <a:pt x="573570" y="544830"/>
                  </a:lnTo>
                  <a:lnTo>
                    <a:pt x="575170" y="546100"/>
                  </a:lnTo>
                  <a:lnTo>
                    <a:pt x="572833" y="546100"/>
                  </a:lnTo>
                  <a:lnTo>
                    <a:pt x="571944" y="547370"/>
                  </a:lnTo>
                  <a:lnTo>
                    <a:pt x="572947" y="547370"/>
                  </a:lnTo>
                  <a:lnTo>
                    <a:pt x="573036" y="548640"/>
                  </a:lnTo>
                  <a:lnTo>
                    <a:pt x="572808" y="549910"/>
                  </a:lnTo>
                  <a:lnTo>
                    <a:pt x="573239" y="549910"/>
                  </a:lnTo>
                  <a:lnTo>
                    <a:pt x="573570" y="551180"/>
                  </a:lnTo>
                  <a:lnTo>
                    <a:pt x="574306" y="551180"/>
                  </a:lnTo>
                  <a:lnTo>
                    <a:pt x="574802" y="552399"/>
                  </a:lnTo>
                  <a:lnTo>
                    <a:pt x="575919" y="553720"/>
                  </a:lnTo>
                  <a:lnTo>
                    <a:pt x="574687" y="553720"/>
                  </a:lnTo>
                  <a:lnTo>
                    <a:pt x="574471" y="553618"/>
                  </a:lnTo>
                  <a:lnTo>
                    <a:pt x="574306" y="553720"/>
                  </a:lnTo>
                  <a:lnTo>
                    <a:pt x="574103" y="553720"/>
                  </a:lnTo>
                  <a:lnTo>
                    <a:pt x="573671" y="554990"/>
                  </a:lnTo>
                  <a:lnTo>
                    <a:pt x="574255" y="554990"/>
                  </a:lnTo>
                  <a:lnTo>
                    <a:pt x="573811" y="556260"/>
                  </a:lnTo>
                  <a:lnTo>
                    <a:pt x="573468" y="556260"/>
                  </a:lnTo>
                  <a:lnTo>
                    <a:pt x="576033" y="557530"/>
                  </a:lnTo>
                  <a:lnTo>
                    <a:pt x="575576" y="558800"/>
                  </a:lnTo>
                  <a:lnTo>
                    <a:pt x="576859" y="558800"/>
                  </a:lnTo>
                  <a:lnTo>
                    <a:pt x="576859" y="509270"/>
                  </a:lnTo>
                  <a:lnTo>
                    <a:pt x="575805" y="509270"/>
                  </a:lnTo>
                  <a:lnTo>
                    <a:pt x="576186" y="508000"/>
                  </a:lnTo>
                  <a:lnTo>
                    <a:pt x="577113" y="509270"/>
                  </a:lnTo>
                  <a:lnTo>
                    <a:pt x="577113" y="508000"/>
                  </a:lnTo>
                  <a:lnTo>
                    <a:pt x="576872" y="508000"/>
                  </a:lnTo>
                  <a:lnTo>
                    <a:pt x="576783" y="506730"/>
                  </a:lnTo>
                  <a:lnTo>
                    <a:pt x="576389" y="506730"/>
                  </a:lnTo>
                  <a:lnTo>
                    <a:pt x="576313" y="505460"/>
                  </a:lnTo>
                  <a:lnTo>
                    <a:pt x="575513" y="505460"/>
                  </a:lnTo>
                  <a:lnTo>
                    <a:pt x="575513" y="549910"/>
                  </a:lnTo>
                  <a:lnTo>
                    <a:pt x="573544" y="549910"/>
                  </a:lnTo>
                  <a:lnTo>
                    <a:pt x="573201" y="548640"/>
                  </a:lnTo>
                  <a:lnTo>
                    <a:pt x="574509" y="548640"/>
                  </a:lnTo>
                  <a:lnTo>
                    <a:pt x="575513" y="549910"/>
                  </a:lnTo>
                  <a:lnTo>
                    <a:pt x="575513" y="505460"/>
                  </a:lnTo>
                  <a:lnTo>
                    <a:pt x="574954" y="505460"/>
                  </a:lnTo>
                  <a:lnTo>
                    <a:pt x="575271" y="504190"/>
                  </a:lnTo>
                  <a:lnTo>
                    <a:pt x="575843" y="504190"/>
                  </a:lnTo>
                  <a:lnTo>
                    <a:pt x="574319" y="503097"/>
                  </a:lnTo>
                  <a:lnTo>
                    <a:pt x="574319" y="538480"/>
                  </a:lnTo>
                  <a:lnTo>
                    <a:pt x="573582" y="538480"/>
                  </a:lnTo>
                  <a:lnTo>
                    <a:pt x="573900" y="537210"/>
                  </a:lnTo>
                  <a:lnTo>
                    <a:pt x="574319" y="538480"/>
                  </a:lnTo>
                  <a:lnTo>
                    <a:pt x="574319" y="503097"/>
                  </a:lnTo>
                  <a:lnTo>
                    <a:pt x="574090" y="502920"/>
                  </a:lnTo>
                  <a:lnTo>
                    <a:pt x="572592" y="502920"/>
                  </a:lnTo>
                  <a:lnTo>
                    <a:pt x="572973" y="501650"/>
                  </a:lnTo>
                  <a:lnTo>
                    <a:pt x="573963" y="501650"/>
                  </a:lnTo>
                  <a:lnTo>
                    <a:pt x="574040" y="500380"/>
                  </a:lnTo>
                  <a:lnTo>
                    <a:pt x="573900" y="499110"/>
                  </a:lnTo>
                  <a:lnTo>
                    <a:pt x="571639" y="499110"/>
                  </a:lnTo>
                  <a:lnTo>
                    <a:pt x="571893" y="497840"/>
                  </a:lnTo>
                  <a:lnTo>
                    <a:pt x="572185" y="497840"/>
                  </a:lnTo>
                  <a:lnTo>
                    <a:pt x="572287" y="496570"/>
                  </a:lnTo>
                  <a:lnTo>
                    <a:pt x="571436" y="496570"/>
                  </a:lnTo>
                  <a:lnTo>
                    <a:pt x="571347" y="495300"/>
                  </a:lnTo>
                  <a:lnTo>
                    <a:pt x="570395" y="495300"/>
                  </a:lnTo>
                  <a:lnTo>
                    <a:pt x="570331" y="494030"/>
                  </a:lnTo>
                  <a:lnTo>
                    <a:pt x="569912" y="494030"/>
                  </a:lnTo>
                  <a:lnTo>
                    <a:pt x="569506" y="495300"/>
                  </a:lnTo>
                  <a:lnTo>
                    <a:pt x="569302" y="495300"/>
                  </a:lnTo>
                  <a:lnTo>
                    <a:pt x="569099" y="494030"/>
                  </a:lnTo>
                  <a:lnTo>
                    <a:pt x="568718" y="494030"/>
                  </a:lnTo>
                  <a:lnTo>
                    <a:pt x="568591" y="492760"/>
                  </a:lnTo>
                  <a:lnTo>
                    <a:pt x="568147" y="494030"/>
                  </a:lnTo>
                  <a:lnTo>
                    <a:pt x="568007" y="492760"/>
                  </a:lnTo>
                  <a:lnTo>
                    <a:pt x="567905" y="510540"/>
                  </a:lnTo>
                  <a:lnTo>
                    <a:pt x="567105" y="511810"/>
                  </a:lnTo>
                  <a:lnTo>
                    <a:pt x="566775" y="511810"/>
                  </a:lnTo>
                  <a:lnTo>
                    <a:pt x="566940" y="510540"/>
                  </a:lnTo>
                  <a:lnTo>
                    <a:pt x="567905" y="510540"/>
                  </a:lnTo>
                  <a:lnTo>
                    <a:pt x="567905" y="492760"/>
                  </a:lnTo>
                  <a:lnTo>
                    <a:pt x="566648" y="492760"/>
                  </a:lnTo>
                  <a:lnTo>
                    <a:pt x="566724" y="491490"/>
                  </a:lnTo>
                  <a:lnTo>
                    <a:pt x="565924" y="491490"/>
                  </a:lnTo>
                  <a:lnTo>
                    <a:pt x="565886" y="490220"/>
                  </a:lnTo>
                  <a:lnTo>
                    <a:pt x="566305" y="490220"/>
                  </a:lnTo>
                  <a:lnTo>
                    <a:pt x="566420" y="488950"/>
                  </a:lnTo>
                  <a:lnTo>
                    <a:pt x="565594" y="488950"/>
                  </a:lnTo>
                  <a:lnTo>
                    <a:pt x="565835" y="490220"/>
                  </a:lnTo>
                  <a:lnTo>
                    <a:pt x="565226" y="490220"/>
                  </a:lnTo>
                  <a:lnTo>
                    <a:pt x="564769" y="491490"/>
                  </a:lnTo>
                  <a:lnTo>
                    <a:pt x="564565" y="490220"/>
                  </a:lnTo>
                  <a:lnTo>
                    <a:pt x="562292" y="490220"/>
                  </a:lnTo>
                  <a:lnTo>
                    <a:pt x="561949" y="488950"/>
                  </a:lnTo>
                  <a:lnTo>
                    <a:pt x="563232" y="488950"/>
                  </a:lnTo>
                  <a:lnTo>
                    <a:pt x="562648" y="487680"/>
                  </a:lnTo>
                  <a:lnTo>
                    <a:pt x="561416" y="487680"/>
                  </a:lnTo>
                  <a:lnTo>
                    <a:pt x="560451" y="488950"/>
                  </a:lnTo>
                  <a:lnTo>
                    <a:pt x="559282" y="488950"/>
                  </a:lnTo>
                  <a:lnTo>
                    <a:pt x="559130" y="487680"/>
                  </a:lnTo>
                  <a:lnTo>
                    <a:pt x="558901" y="487680"/>
                  </a:lnTo>
                  <a:lnTo>
                    <a:pt x="558546" y="488950"/>
                  </a:lnTo>
                  <a:lnTo>
                    <a:pt x="558304" y="488950"/>
                  </a:lnTo>
                  <a:lnTo>
                    <a:pt x="558203" y="487680"/>
                  </a:lnTo>
                  <a:lnTo>
                    <a:pt x="557542" y="487680"/>
                  </a:lnTo>
                  <a:lnTo>
                    <a:pt x="557479" y="488746"/>
                  </a:lnTo>
                  <a:lnTo>
                    <a:pt x="557479" y="496570"/>
                  </a:lnTo>
                  <a:lnTo>
                    <a:pt x="557428" y="497840"/>
                  </a:lnTo>
                  <a:lnTo>
                    <a:pt x="556933" y="497840"/>
                  </a:lnTo>
                  <a:lnTo>
                    <a:pt x="557301" y="496570"/>
                  </a:lnTo>
                  <a:lnTo>
                    <a:pt x="557479" y="496570"/>
                  </a:lnTo>
                  <a:lnTo>
                    <a:pt x="557479" y="488746"/>
                  </a:lnTo>
                  <a:lnTo>
                    <a:pt x="557466" y="488950"/>
                  </a:lnTo>
                  <a:lnTo>
                    <a:pt x="556971" y="488950"/>
                  </a:lnTo>
                  <a:lnTo>
                    <a:pt x="556704" y="487680"/>
                  </a:lnTo>
                  <a:lnTo>
                    <a:pt x="555548" y="487680"/>
                  </a:lnTo>
                  <a:lnTo>
                    <a:pt x="552043" y="490042"/>
                  </a:lnTo>
                  <a:lnTo>
                    <a:pt x="552043" y="516890"/>
                  </a:lnTo>
                  <a:lnTo>
                    <a:pt x="551929" y="518160"/>
                  </a:lnTo>
                  <a:lnTo>
                    <a:pt x="551624" y="518160"/>
                  </a:lnTo>
                  <a:lnTo>
                    <a:pt x="551421" y="516890"/>
                  </a:lnTo>
                  <a:lnTo>
                    <a:pt x="552043" y="516890"/>
                  </a:lnTo>
                  <a:lnTo>
                    <a:pt x="552043" y="490042"/>
                  </a:lnTo>
                  <a:lnTo>
                    <a:pt x="551764" y="490220"/>
                  </a:lnTo>
                  <a:lnTo>
                    <a:pt x="551192" y="490220"/>
                  </a:lnTo>
                  <a:lnTo>
                    <a:pt x="551434" y="491490"/>
                  </a:lnTo>
                  <a:lnTo>
                    <a:pt x="551027" y="491490"/>
                  </a:lnTo>
                  <a:lnTo>
                    <a:pt x="551027" y="513080"/>
                  </a:lnTo>
                  <a:lnTo>
                    <a:pt x="550595" y="514286"/>
                  </a:lnTo>
                  <a:lnTo>
                    <a:pt x="550265" y="513080"/>
                  </a:lnTo>
                  <a:lnTo>
                    <a:pt x="551027" y="513080"/>
                  </a:lnTo>
                  <a:lnTo>
                    <a:pt x="551027" y="491490"/>
                  </a:lnTo>
                  <a:lnTo>
                    <a:pt x="550849" y="491490"/>
                  </a:lnTo>
                  <a:lnTo>
                    <a:pt x="550684" y="492760"/>
                  </a:lnTo>
                  <a:lnTo>
                    <a:pt x="550113" y="492760"/>
                  </a:lnTo>
                  <a:lnTo>
                    <a:pt x="549960" y="491490"/>
                  </a:lnTo>
                  <a:lnTo>
                    <a:pt x="549262" y="491490"/>
                  </a:lnTo>
                  <a:lnTo>
                    <a:pt x="549211" y="492760"/>
                  </a:lnTo>
                  <a:lnTo>
                    <a:pt x="549440" y="492760"/>
                  </a:lnTo>
                  <a:lnTo>
                    <a:pt x="549656" y="494030"/>
                  </a:lnTo>
                  <a:lnTo>
                    <a:pt x="548944" y="494030"/>
                  </a:lnTo>
                  <a:lnTo>
                    <a:pt x="548741" y="495300"/>
                  </a:lnTo>
                  <a:lnTo>
                    <a:pt x="550138" y="495300"/>
                  </a:lnTo>
                  <a:lnTo>
                    <a:pt x="550214" y="496570"/>
                  </a:lnTo>
                  <a:lnTo>
                    <a:pt x="549719" y="496570"/>
                  </a:lnTo>
                  <a:lnTo>
                    <a:pt x="549681" y="497840"/>
                  </a:lnTo>
                  <a:lnTo>
                    <a:pt x="549097" y="497840"/>
                  </a:lnTo>
                  <a:lnTo>
                    <a:pt x="548805" y="496570"/>
                  </a:lnTo>
                  <a:lnTo>
                    <a:pt x="548614" y="496570"/>
                  </a:lnTo>
                  <a:lnTo>
                    <a:pt x="548322" y="497840"/>
                  </a:lnTo>
                  <a:lnTo>
                    <a:pt x="548144" y="497840"/>
                  </a:lnTo>
                  <a:lnTo>
                    <a:pt x="548589" y="499110"/>
                  </a:lnTo>
                  <a:lnTo>
                    <a:pt x="548995" y="500380"/>
                  </a:lnTo>
                  <a:lnTo>
                    <a:pt x="548068" y="500380"/>
                  </a:lnTo>
                  <a:lnTo>
                    <a:pt x="548589" y="501650"/>
                  </a:lnTo>
                  <a:lnTo>
                    <a:pt x="546252" y="501650"/>
                  </a:lnTo>
                  <a:lnTo>
                    <a:pt x="546252" y="502920"/>
                  </a:lnTo>
                  <a:lnTo>
                    <a:pt x="547776" y="502920"/>
                  </a:lnTo>
                  <a:lnTo>
                    <a:pt x="547471" y="504190"/>
                  </a:lnTo>
                  <a:lnTo>
                    <a:pt x="548157" y="504190"/>
                  </a:lnTo>
                  <a:lnTo>
                    <a:pt x="547903" y="502920"/>
                  </a:lnTo>
                  <a:lnTo>
                    <a:pt x="548043" y="502920"/>
                  </a:lnTo>
                  <a:lnTo>
                    <a:pt x="548601" y="501650"/>
                  </a:lnTo>
                  <a:lnTo>
                    <a:pt x="549059" y="501650"/>
                  </a:lnTo>
                  <a:lnTo>
                    <a:pt x="549122" y="502920"/>
                  </a:lnTo>
                  <a:lnTo>
                    <a:pt x="548640" y="502920"/>
                  </a:lnTo>
                  <a:lnTo>
                    <a:pt x="548398" y="504190"/>
                  </a:lnTo>
                  <a:lnTo>
                    <a:pt x="549833" y="504190"/>
                  </a:lnTo>
                  <a:lnTo>
                    <a:pt x="549402" y="505460"/>
                  </a:lnTo>
                  <a:lnTo>
                    <a:pt x="548538" y="505460"/>
                  </a:lnTo>
                  <a:lnTo>
                    <a:pt x="549059" y="506730"/>
                  </a:lnTo>
                  <a:lnTo>
                    <a:pt x="549313" y="508000"/>
                  </a:lnTo>
                  <a:lnTo>
                    <a:pt x="549097" y="508000"/>
                  </a:lnTo>
                  <a:lnTo>
                    <a:pt x="549541" y="509270"/>
                  </a:lnTo>
                  <a:lnTo>
                    <a:pt x="549275" y="509270"/>
                  </a:lnTo>
                  <a:lnTo>
                    <a:pt x="549313" y="510540"/>
                  </a:lnTo>
                  <a:lnTo>
                    <a:pt x="548957" y="510540"/>
                  </a:lnTo>
                  <a:lnTo>
                    <a:pt x="548627" y="511810"/>
                  </a:lnTo>
                  <a:lnTo>
                    <a:pt x="549846" y="511810"/>
                  </a:lnTo>
                  <a:lnTo>
                    <a:pt x="549414" y="513080"/>
                  </a:lnTo>
                  <a:lnTo>
                    <a:pt x="550049" y="513080"/>
                  </a:lnTo>
                  <a:lnTo>
                    <a:pt x="549681" y="514350"/>
                  </a:lnTo>
                  <a:lnTo>
                    <a:pt x="550570" y="514350"/>
                  </a:lnTo>
                  <a:lnTo>
                    <a:pt x="550862" y="514350"/>
                  </a:lnTo>
                  <a:lnTo>
                    <a:pt x="550824" y="515620"/>
                  </a:lnTo>
                  <a:lnTo>
                    <a:pt x="551205" y="515620"/>
                  </a:lnTo>
                  <a:lnTo>
                    <a:pt x="551383" y="516890"/>
                  </a:lnTo>
                  <a:lnTo>
                    <a:pt x="550659" y="516890"/>
                  </a:lnTo>
                  <a:lnTo>
                    <a:pt x="550303" y="518160"/>
                  </a:lnTo>
                  <a:lnTo>
                    <a:pt x="550557" y="518160"/>
                  </a:lnTo>
                  <a:lnTo>
                    <a:pt x="550545" y="519430"/>
                  </a:lnTo>
                  <a:lnTo>
                    <a:pt x="550341" y="519430"/>
                  </a:lnTo>
                  <a:lnTo>
                    <a:pt x="550710" y="520700"/>
                  </a:lnTo>
                  <a:lnTo>
                    <a:pt x="550926" y="520700"/>
                  </a:lnTo>
                  <a:lnTo>
                    <a:pt x="551053" y="519430"/>
                  </a:lnTo>
                  <a:lnTo>
                    <a:pt x="552653" y="519430"/>
                  </a:lnTo>
                  <a:lnTo>
                    <a:pt x="552157" y="520700"/>
                  </a:lnTo>
                  <a:lnTo>
                    <a:pt x="552018" y="520700"/>
                  </a:lnTo>
                  <a:lnTo>
                    <a:pt x="551853" y="521970"/>
                  </a:lnTo>
                  <a:lnTo>
                    <a:pt x="552272" y="521970"/>
                  </a:lnTo>
                  <a:lnTo>
                    <a:pt x="551840" y="523240"/>
                  </a:lnTo>
                  <a:lnTo>
                    <a:pt x="552323" y="523240"/>
                  </a:lnTo>
                  <a:lnTo>
                    <a:pt x="552691" y="524510"/>
                  </a:lnTo>
                  <a:lnTo>
                    <a:pt x="553554" y="524510"/>
                  </a:lnTo>
                  <a:lnTo>
                    <a:pt x="553491" y="525780"/>
                  </a:lnTo>
                  <a:lnTo>
                    <a:pt x="551561" y="525780"/>
                  </a:lnTo>
                  <a:lnTo>
                    <a:pt x="551205" y="527050"/>
                  </a:lnTo>
                  <a:lnTo>
                    <a:pt x="553770" y="527050"/>
                  </a:lnTo>
                  <a:lnTo>
                    <a:pt x="553097" y="528320"/>
                  </a:lnTo>
                  <a:lnTo>
                    <a:pt x="552742" y="529590"/>
                  </a:lnTo>
                  <a:lnTo>
                    <a:pt x="553999" y="529590"/>
                  </a:lnTo>
                  <a:lnTo>
                    <a:pt x="553212" y="530860"/>
                  </a:lnTo>
                  <a:lnTo>
                    <a:pt x="554316" y="530860"/>
                  </a:lnTo>
                  <a:lnTo>
                    <a:pt x="553516" y="532130"/>
                  </a:lnTo>
                  <a:lnTo>
                    <a:pt x="554647" y="532130"/>
                  </a:lnTo>
                  <a:lnTo>
                    <a:pt x="554189" y="533400"/>
                  </a:lnTo>
                  <a:lnTo>
                    <a:pt x="555561" y="533400"/>
                  </a:lnTo>
                  <a:lnTo>
                    <a:pt x="556260" y="533400"/>
                  </a:lnTo>
                  <a:lnTo>
                    <a:pt x="556183" y="534670"/>
                  </a:lnTo>
                  <a:lnTo>
                    <a:pt x="555929" y="534670"/>
                  </a:lnTo>
                  <a:lnTo>
                    <a:pt x="555561" y="533400"/>
                  </a:lnTo>
                  <a:lnTo>
                    <a:pt x="555485" y="534670"/>
                  </a:lnTo>
                  <a:lnTo>
                    <a:pt x="554355" y="534670"/>
                  </a:lnTo>
                  <a:lnTo>
                    <a:pt x="554355" y="535940"/>
                  </a:lnTo>
                  <a:lnTo>
                    <a:pt x="556133" y="535940"/>
                  </a:lnTo>
                  <a:lnTo>
                    <a:pt x="556158" y="537210"/>
                  </a:lnTo>
                  <a:lnTo>
                    <a:pt x="555015" y="537210"/>
                  </a:lnTo>
                  <a:lnTo>
                    <a:pt x="555053" y="538480"/>
                  </a:lnTo>
                  <a:lnTo>
                    <a:pt x="555345" y="538480"/>
                  </a:lnTo>
                  <a:lnTo>
                    <a:pt x="555371" y="539750"/>
                  </a:lnTo>
                  <a:lnTo>
                    <a:pt x="555866" y="538480"/>
                  </a:lnTo>
                  <a:lnTo>
                    <a:pt x="555917" y="539750"/>
                  </a:lnTo>
                  <a:lnTo>
                    <a:pt x="557199" y="539750"/>
                  </a:lnTo>
                  <a:lnTo>
                    <a:pt x="556755" y="541020"/>
                  </a:lnTo>
                  <a:lnTo>
                    <a:pt x="556056" y="541020"/>
                  </a:lnTo>
                  <a:lnTo>
                    <a:pt x="556755" y="542290"/>
                  </a:lnTo>
                  <a:lnTo>
                    <a:pt x="555790" y="542290"/>
                  </a:lnTo>
                  <a:lnTo>
                    <a:pt x="555447" y="543560"/>
                  </a:lnTo>
                  <a:lnTo>
                    <a:pt x="558177" y="543560"/>
                  </a:lnTo>
                  <a:lnTo>
                    <a:pt x="557784" y="544830"/>
                  </a:lnTo>
                  <a:lnTo>
                    <a:pt x="556983" y="544830"/>
                  </a:lnTo>
                  <a:lnTo>
                    <a:pt x="556641" y="546100"/>
                  </a:lnTo>
                  <a:lnTo>
                    <a:pt x="558444" y="546100"/>
                  </a:lnTo>
                  <a:lnTo>
                    <a:pt x="558990" y="547370"/>
                  </a:lnTo>
                  <a:lnTo>
                    <a:pt x="557326" y="547370"/>
                  </a:lnTo>
                  <a:lnTo>
                    <a:pt x="557695" y="548640"/>
                  </a:lnTo>
                  <a:lnTo>
                    <a:pt x="559155" y="548640"/>
                  </a:lnTo>
                  <a:lnTo>
                    <a:pt x="558736" y="549910"/>
                  </a:lnTo>
                  <a:lnTo>
                    <a:pt x="559638" y="549910"/>
                  </a:lnTo>
                  <a:lnTo>
                    <a:pt x="559892" y="551180"/>
                  </a:lnTo>
                  <a:lnTo>
                    <a:pt x="559193" y="551180"/>
                  </a:lnTo>
                  <a:lnTo>
                    <a:pt x="558241" y="552450"/>
                  </a:lnTo>
                  <a:lnTo>
                    <a:pt x="558876" y="552450"/>
                  </a:lnTo>
                  <a:lnTo>
                    <a:pt x="559333" y="553720"/>
                  </a:lnTo>
                  <a:lnTo>
                    <a:pt x="559206" y="553720"/>
                  </a:lnTo>
                  <a:lnTo>
                    <a:pt x="559384" y="554990"/>
                  </a:lnTo>
                  <a:lnTo>
                    <a:pt x="559638" y="554990"/>
                  </a:lnTo>
                  <a:lnTo>
                    <a:pt x="559650" y="556260"/>
                  </a:lnTo>
                  <a:lnTo>
                    <a:pt x="561886" y="556260"/>
                  </a:lnTo>
                  <a:lnTo>
                    <a:pt x="560920" y="557530"/>
                  </a:lnTo>
                  <a:lnTo>
                    <a:pt x="560717" y="557530"/>
                  </a:lnTo>
                  <a:lnTo>
                    <a:pt x="560489" y="558800"/>
                  </a:lnTo>
                  <a:lnTo>
                    <a:pt x="562305" y="558800"/>
                  </a:lnTo>
                  <a:lnTo>
                    <a:pt x="561340" y="560070"/>
                  </a:lnTo>
                  <a:lnTo>
                    <a:pt x="561086" y="560070"/>
                  </a:lnTo>
                  <a:lnTo>
                    <a:pt x="561467" y="561340"/>
                  </a:lnTo>
                  <a:lnTo>
                    <a:pt x="560908" y="561340"/>
                  </a:lnTo>
                  <a:lnTo>
                    <a:pt x="560959" y="560070"/>
                  </a:lnTo>
                  <a:lnTo>
                    <a:pt x="560298" y="560070"/>
                  </a:lnTo>
                  <a:lnTo>
                    <a:pt x="559981" y="558800"/>
                  </a:lnTo>
                  <a:lnTo>
                    <a:pt x="559841" y="558800"/>
                  </a:lnTo>
                  <a:lnTo>
                    <a:pt x="560209" y="560070"/>
                  </a:lnTo>
                  <a:lnTo>
                    <a:pt x="559777" y="560070"/>
                  </a:lnTo>
                  <a:lnTo>
                    <a:pt x="559777" y="575310"/>
                  </a:lnTo>
                  <a:lnTo>
                    <a:pt x="559460" y="576580"/>
                  </a:lnTo>
                  <a:lnTo>
                    <a:pt x="559142" y="576580"/>
                  </a:lnTo>
                  <a:lnTo>
                    <a:pt x="559612" y="575310"/>
                  </a:lnTo>
                  <a:lnTo>
                    <a:pt x="559777" y="575310"/>
                  </a:lnTo>
                  <a:lnTo>
                    <a:pt x="559777" y="560070"/>
                  </a:lnTo>
                  <a:lnTo>
                    <a:pt x="559130" y="560070"/>
                  </a:lnTo>
                  <a:lnTo>
                    <a:pt x="559092" y="558800"/>
                  </a:lnTo>
                  <a:lnTo>
                    <a:pt x="558965" y="557530"/>
                  </a:lnTo>
                  <a:lnTo>
                    <a:pt x="558927" y="575310"/>
                  </a:lnTo>
                  <a:lnTo>
                    <a:pt x="558711" y="576580"/>
                  </a:lnTo>
                  <a:lnTo>
                    <a:pt x="558380" y="576580"/>
                  </a:lnTo>
                  <a:lnTo>
                    <a:pt x="558215" y="576580"/>
                  </a:lnTo>
                  <a:lnTo>
                    <a:pt x="558266" y="575310"/>
                  </a:lnTo>
                  <a:lnTo>
                    <a:pt x="558380" y="576580"/>
                  </a:lnTo>
                  <a:lnTo>
                    <a:pt x="558787" y="575310"/>
                  </a:lnTo>
                  <a:lnTo>
                    <a:pt x="558927" y="575310"/>
                  </a:lnTo>
                  <a:lnTo>
                    <a:pt x="558927" y="557530"/>
                  </a:lnTo>
                  <a:lnTo>
                    <a:pt x="557999" y="557530"/>
                  </a:lnTo>
                  <a:lnTo>
                    <a:pt x="557999" y="574040"/>
                  </a:lnTo>
                  <a:lnTo>
                    <a:pt x="557961" y="575310"/>
                  </a:lnTo>
                  <a:lnTo>
                    <a:pt x="557352" y="575310"/>
                  </a:lnTo>
                  <a:lnTo>
                    <a:pt x="557911" y="574040"/>
                  </a:lnTo>
                  <a:lnTo>
                    <a:pt x="557999" y="557530"/>
                  </a:lnTo>
                  <a:lnTo>
                    <a:pt x="558114" y="556260"/>
                  </a:lnTo>
                  <a:lnTo>
                    <a:pt x="557098" y="556260"/>
                  </a:lnTo>
                  <a:lnTo>
                    <a:pt x="557098" y="584200"/>
                  </a:lnTo>
                  <a:lnTo>
                    <a:pt x="557072" y="582930"/>
                  </a:lnTo>
                  <a:lnTo>
                    <a:pt x="557098" y="584200"/>
                  </a:lnTo>
                  <a:lnTo>
                    <a:pt x="557098" y="556260"/>
                  </a:lnTo>
                  <a:lnTo>
                    <a:pt x="557034" y="574040"/>
                  </a:lnTo>
                  <a:lnTo>
                    <a:pt x="556907" y="575310"/>
                  </a:lnTo>
                  <a:lnTo>
                    <a:pt x="556780" y="575310"/>
                  </a:lnTo>
                  <a:lnTo>
                    <a:pt x="556768" y="574040"/>
                  </a:lnTo>
                  <a:lnTo>
                    <a:pt x="557034" y="574040"/>
                  </a:lnTo>
                  <a:lnTo>
                    <a:pt x="557034" y="556260"/>
                  </a:lnTo>
                  <a:lnTo>
                    <a:pt x="557022" y="554990"/>
                  </a:lnTo>
                  <a:lnTo>
                    <a:pt x="556869" y="554990"/>
                  </a:lnTo>
                  <a:lnTo>
                    <a:pt x="556844" y="553720"/>
                  </a:lnTo>
                  <a:lnTo>
                    <a:pt x="556729" y="552450"/>
                  </a:lnTo>
                  <a:lnTo>
                    <a:pt x="556501" y="552450"/>
                  </a:lnTo>
                  <a:lnTo>
                    <a:pt x="556501" y="574040"/>
                  </a:lnTo>
                  <a:lnTo>
                    <a:pt x="556323" y="575310"/>
                  </a:lnTo>
                  <a:lnTo>
                    <a:pt x="556501" y="574040"/>
                  </a:lnTo>
                  <a:lnTo>
                    <a:pt x="556501" y="552450"/>
                  </a:lnTo>
                  <a:lnTo>
                    <a:pt x="555993" y="552450"/>
                  </a:lnTo>
                  <a:lnTo>
                    <a:pt x="555993" y="574040"/>
                  </a:lnTo>
                  <a:lnTo>
                    <a:pt x="555612" y="575310"/>
                  </a:lnTo>
                  <a:lnTo>
                    <a:pt x="555104" y="575310"/>
                  </a:lnTo>
                  <a:lnTo>
                    <a:pt x="554964" y="574040"/>
                  </a:lnTo>
                  <a:lnTo>
                    <a:pt x="554558" y="574040"/>
                  </a:lnTo>
                  <a:lnTo>
                    <a:pt x="553135" y="575030"/>
                  </a:lnTo>
                  <a:lnTo>
                    <a:pt x="553402" y="574040"/>
                  </a:lnTo>
                  <a:lnTo>
                    <a:pt x="551472" y="574040"/>
                  </a:lnTo>
                  <a:lnTo>
                    <a:pt x="551383" y="572770"/>
                  </a:lnTo>
                  <a:lnTo>
                    <a:pt x="548398" y="572770"/>
                  </a:lnTo>
                  <a:lnTo>
                    <a:pt x="548436" y="571500"/>
                  </a:lnTo>
                  <a:lnTo>
                    <a:pt x="548271" y="571500"/>
                  </a:lnTo>
                  <a:lnTo>
                    <a:pt x="547763" y="572770"/>
                  </a:lnTo>
                  <a:lnTo>
                    <a:pt x="544626" y="572770"/>
                  </a:lnTo>
                  <a:lnTo>
                    <a:pt x="545058" y="571500"/>
                  </a:lnTo>
                  <a:lnTo>
                    <a:pt x="543255" y="571500"/>
                  </a:lnTo>
                  <a:lnTo>
                    <a:pt x="543128" y="570230"/>
                  </a:lnTo>
                  <a:lnTo>
                    <a:pt x="542328" y="571500"/>
                  </a:lnTo>
                  <a:lnTo>
                    <a:pt x="541578" y="571500"/>
                  </a:lnTo>
                  <a:lnTo>
                    <a:pt x="541591" y="570230"/>
                  </a:lnTo>
                  <a:lnTo>
                    <a:pt x="542251" y="570230"/>
                  </a:lnTo>
                  <a:lnTo>
                    <a:pt x="542315" y="568960"/>
                  </a:lnTo>
                  <a:lnTo>
                    <a:pt x="541121" y="568960"/>
                  </a:lnTo>
                  <a:lnTo>
                    <a:pt x="541286" y="570230"/>
                  </a:lnTo>
                  <a:lnTo>
                    <a:pt x="540943" y="570230"/>
                  </a:lnTo>
                  <a:lnTo>
                    <a:pt x="540943" y="576580"/>
                  </a:lnTo>
                  <a:lnTo>
                    <a:pt x="540943" y="577850"/>
                  </a:lnTo>
                  <a:lnTo>
                    <a:pt x="540816" y="579120"/>
                  </a:lnTo>
                  <a:lnTo>
                    <a:pt x="540385" y="577850"/>
                  </a:lnTo>
                  <a:lnTo>
                    <a:pt x="539864" y="577850"/>
                  </a:lnTo>
                  <a:lnTo>
                    <a:pt x="539978" y="576580"/>
                  </a:lnTo>
                  <a:lnTo>
                    <a:pt x="540423" y="576580"/>
                  </a:lnTo>
                  <a:lnTo>
                    <a:pt x="540397" y="577850"/>
                  </a:lnTo>
                  <a:lnTo>
                    <a:pt x="540575" y="577850"/>
                  </a:lnTo>
                  <a:lnTo>
                    <a:pt x="540829" y="576580"/>
                  </a:lnTo>
                  <a:lnTo>
                    <a:pt x="540943" y="570230"/>
                  </a:lnTo>
                  <a:lnTo>
                    <a:pt x="540359" y="570230"/>
                  </a:lnTo>
                  <a:lnTo>
                    <a:pt x="539750" y="571068"/>
                  </a:lnTo>
                  <a:lnTo>
                    <a:pt x="539750" y="577850"/>
                  </a:lnTo>
                  <a:lnTo>
                    <a:pt x="539242" y="579120"/>
                  </a:lnTo>
                  <a:lnTo>
                    <a:pt x="538848" y="577850"/>
                  </a:lnTo>
                  <a:lnTo>
                    <a:pt x="539750" y="577850"/>
                  </a:lnTo>
                  <a:lnTo>
                    <a:pt x="539750" y="571068"/>
                  </a:lnTo>
                  <a:lnTo>
                    <a:pt x="539432" y="571500"/>
                  </a:lnTo>
                  <a:lnTo>
                    <a:pt x="539407" y="570230"/>
                  </a:lnTo>
                  <a:lnTo>
                    <a:pt x="539242" y="570230"/>
                  </a:lnTo>
                  <a:lnTo>
                    <a:pt x="539076" y="568960"/>
                  </a:lnTo>
                  <a:lnTo>
                    <a:pt x="539394" y="568960"/>
                  </a:lnTo>
                  <a:lnTo>
                    <a:pt x="539280" y="567690"/>
                  </a:lnTo>
                  <a:lnTo>
                    <a:pt x="538213" y="568617"/>
                  </a:lnTo>
                  <a:lnTo>
                    <a:pt x="538213" y="576580"/>
                  </a:lnTo>
                  <a:lnTo>
                    <a:pt x="538149" y="577850"/>
                  </a:lnTo>
                  <a:lnTo>
                    <a:pt x="537095" y="577850"/>
                  </a:lnTo>
                  <a:lnTo>
                    <a:pt x="537387" y="576580"/>
                  </a:lnTo>
                  <a:lnTo>
                    <a:pt x="538213" y="576580"/>
                  </a:lnTo>
                  <a:lnTo>
                    <a:pt x="538213" y="568617"/>
                  </a:lnTo>
                  <a:lnTo>
                    <a:pt x="537806" y="568960"/>
                  </a:lnTo>
                  <a:lnTo>
                    <a:pt x="537298" y="568960"/>
                  </a:lnTo>
                  <a:lnTo>
                    <a:pt x="537260" y="567690"/>
                  </a:lnTo>
                  <a:lnTo>
                    <a:pt x="536790" y="568960"/>
                  </a:lnTo>
                  <a:lnTo>
                    <a:pt x="536638" y="568960"/>
                  </a:lnTo>
                  <a:lnTo>
                    <a:pt x="536689" y="567690"/>
                  </a:lnTo>
                  <a:lnTo>
                    <a:pt x="535152" y="567690"/>
                  </a:lnTo>
                  <a:lnTo>
                    <a:pt x="535152" y="576580"/>
                  </a:lnTo>
                  <a:lnTo>
                    <a:pt x="534809" y="576580"/>
                  </a:lnTo>
                  <a:lnTo>
                    <a:pt x="534809" y="582930"/>
                  </a:lnTo>
                  <a:lnTo>
                    <a:pt x="534797" y="584200"/>
                  </a:lnTo>
                  <a:lnTo>
                    <a:pt x="534377" y="582980"/>
                  </a:lnTo>
                  <a:lnTo>
                    <a:pt x="534377" y="584200"/>
                  </a:lnTo>
                  <a:lnTo>
                    <a:pt x="533971" y="584200"/>
                  </a:lnTo>
                  <a:lnTo>
                    <a:pt x="533730" y="582930"/>
                  </a:lnTo>
                  <a:lnTo>
                    <a:pt x="534225" y="582930"/>
                  </a:lnTo>
                  <a:lnTo>
                    <a:pt x="534377" y="584200"/>
                  </a:lnTo>
                  <a:lnTo>
                    <a:pt x="534377" y="582980"/>
                  </a:lnTo>
                  <a:lnTo>
                    <a:pt x="534809" y="582930"/>
                  </a:lnTo>
                  <a:lnTo>
                    <a:pt x="534809" y="576580"/>
                  </a:lnTo>
                  <a:lnTo>
                    <a:pt x="533933" y="576580"/>
                  </a:lnTo>
                  <a:lnTo>
                    <a:pt x="535000" y="575310"/>
                  </a:lnTo>
                  <a:lnTo>
                    <a:pt x="535152" y="576580"/>
                  </a:lnTo>
                  <a:lnTo>
                    <a:pt x="535152" y="567690"/>
                  </a:lnTo>
                  <a:lnTo>
                    <a:pt x="534657" y="568883"/>
                  </a:lnTo>
                  <a:lnTo>
                    <a:pt x="534454" y="567690"/>
                  </a:lnTo>
                  <a:lnTo>
                    <a:pt x="534885" y="567690"/>
                  </a:lnTo>
                  <a:lnTo>
                    <a:pt x="534758" y="566420"/>
                  </a:lnTo>
                  <a:lnTo>
                    <a:pt x="533565" y="566420"/>
                  </a:lnTo>
                  <a:lnTo>
                    <a:pt x="533577" y="565150"/>
                  </a:lnTo>
                  <a:lnTo>
                    <a:pt x="533501" y="575310"/>
                  </a:lnTo>
                  <a:lnTo>
                    <a:pt x="533488" y="576580"/>
                  </a:lnTo>
                  <a:lnTo>
                    <a:pt x="533031" y="576580"/>
                  </a:lnTo>
                  <a:lnTo>
                    <a:pt x="533349" y="575310"/>
                  </a:lnTo>
                  <a:lnTo>
                    <a:pt x="533501" y="575310"/>
                  </a:lnTo>
                  <a:lnTo>
                    <a:pt x="533501" y="565150"/>
                  </a:lnTo>
                  <a:lnTo>
                    <a:pt x="533349" y="565150"/>
                  </a:lnTo>
                  <a:lnTo>
                    <a:pt x="533184" y="566420"/>
                  </a:lnTo>
                  <a:lnTo>
                    <a:pt x="532917" y="566420"/>
                  </a:lnTo>
                  <a:lnTo>
                    <a:pt x="532917" y="576580"/>
                  </a:lnTo>
                  <a:lnTo>
                    <a:pt x="531977" y="576580"/>
                  </a:lnTo>
                  <a:lnTo>
                    <a:pt x="532358" y="575310"/>
                  </a:lnTo>
                  <a:lnTo>
                    <a:pt x="532879" y="575310"/>
                  </a:lnTo>
                  <a:lnTo>
                    <a:pt x="532917" y="576580"/>
                  </a:lnTo>
                  <a:lnTo>
                    <a:pt x="532917" y="566420"/>
                  </a:lnTo>
                  <a:lnTo>
                    <a:pt x="532371" y="566420"/>
                  </a:lnTo>
                  <a:lnTo>
                    <a:pt x="532206" y="567690"/>
                  </a:lnTo>
                  <a:lnTo>
                    <a:pt x="532117" y="566420"/>
                  </a:lnTo>
                  <a:lnTo>
                    <a:pt x="531901" y="565150"/>
                  </a:lnTo>
                  <a:lnTo>
                    <a:pt x="531558" y="565150"/>
                  </a:lnTo>
                  <a:lnTo>
                    <a:pt x="531558" y="574040"/>
                  </a:lnTo>
                  <a:lnTo>
                    <a:pt x="531456" y="575310"/>
                  </a:lnTo>
                  <a:lnTo>
                    <a:pt x="530593" y="575310"/>
                  </a:lnTo>
                  <a:lnTo>
                    <a:pt x="530212" y="576580"/>
                  </a:lnTo>
                  <a:lnTo>
                    <a:pt x="529805" y="576580"/>
                  </a:lnTo>
                  <a:lnTo>
                    <a:pt x="530123" y="575310"/>
                  </a:lnTo>
                  <a:lnTo>
                    <a:pt x="530250" y="575310"/>
                  </a:lnTo>
                  <a:lnTo>
                    <a:pt x="530415" y="574040"/>
                  </a:lnTo>
                  <a:lnTo>
                    <a:pt x="531558" y="574040"/>
                  </a:lnTo>
                  <a:lnTo>
                    <a:pt x="531558" y="565150"/>
                  </a:lnTo>
                  <a:lnTo>
                    <a:pt x="530860" y="565150"/>
                  </a:lnTo>
                  <a:lnTo>
                    <a:pt x="530948" y="566420"/>
                  </a:lnTo>
                  <a:lnTo>
                    <a:pt x="530567" y="566420"/>
                  </a:lnTo>
                  <a:lnTo>
                    <a:pt x="530098" y="567690"/>
                  </a:lnTo>
                  <a:lnTo>
                    <a:pt x="530098" y="566420"/>
                  </a:lnTo>
                  <a:lnTo>
                    <a:pt x="529971" y="566420"/>
                  </a:lnTo>
                  <a:lnTo>
                    <a:pt x="529907" y="566077"/>
                  </a:lnTo>
                  <a:lnTo>
                    <a:pt x="529907" y="566420"/>
                  </a:lnTo>
                  <a:lnTo>
                    <a:pt x="529577" y="567690"/>
                  </a:lnTo>
                  <a:lnTo>
                    <a:pt x="529513" y="566420"/>
                  </a:lnTo>
                  <a:lnTo>
                    <a:pt x="529907" y="566420"/>
                  </a:lnTo>
                  <a:lnTo>
                    <a:pt x="529907" y="566077"/>
                  </a:lnTo>
                  <a:lnTo>
                    <a:pt x="529742" y="565150"/>
                  </a:lnTo>
                  <a:lnTo>
                    <a:pt x="530186" y="565150"/>
                  </a:lnTo>
                  <a:lnTo>
                    <a:pt x="530098" y="563880"/>
                  </a:lnTo>
                  <a:lnTo>
                    <a:pt x="529285" y="565150"/>
                  </a:lnTo>
                  <a:lnTo>
                    <a:pt x="529145" y="565150"/>
                  </a:lnTo>
                  <a:lnTo>
                    <a:pt x="529107" y="563880"/>
                  </a:lnTo>
                  <a:lnTo>
                    <a:pt x="528497" y="565150"/>
                  </a:lnTo>
                  <a:lnTo>
                    <a:pt x="528040" y="565150"/>
                  </a:lnTo>
                  <a:lnTo>
                    <a:pt x="528002" y="563880"/>
                  </a:lnTo>
                  <a:lnTo>
                    <a:pt x="528459" y="563880"/>
                  </a:lnTo>
                  <a:lnTo>
                    <a:pt x="528269" y="562610"/>
                  </a:lnTo>
                  <a:lnTo>
                    <a:pt x="527265" y="562610"/>
                  </a:lnTo>
                  <a:lnTo>
                    <a:pt x="527367" y="563880"/>
                  </a:lnTo>
                  <a:lnTo>
                    <a:pt x="526821" y="563880"/>
                  </a:lnTo>
                  <a:lnTo>
                    <a:pt x="526821" y="562610"/>
                  </a:lnTo>
                  <a:lnTo>
                    <a:pt x="526453" y="563880"/>
                  </a:lnTo>
                  <a:lnTo>
                    <a:pt x="524700" y="563880"/>
                  </a:lnTo>
                  <a:lnTo>
                    <a:pt x="524637" y="562610"/>
                  </a:lnTo>
                  <a:lnTo>
                    <a:pt x="525068" y="562610"/>
                  </a:lnTo>
                  <a:lnTo>
                    <a:pt x="525018" y="561340"/>
                  </a:lnTo>
                  <a:lnTo>
                    <a:pt x="523379" y="562610"/>
                  </a:lnTo>
                  <a:lnTo>
                    <a:pt x="522922" y="562610"/>
                  </a:lnTo>
                  <a:lnTo>
                    <a:pt x="522986" y="561340"/>
                  </a:lnTo>
                  <a:lnTo>
                    <a:pt x="522465" y="562610"/>
                  </a:lnTo>
                  <a:lnTo>
                    <a:pt x="522363" y="561340"/>
                  </a:lnTo>
                  <a:lnTo>
                    <a:pt x="519620" y="561340"/>
                  </a:lnTo>
                  <a:lnTo>
                    <a:pt x="519468" y="560070"/>
                  </a:lnTo>
                  <a:lnTo>
                    <a:pt x="519328" y="559689"/>
                  </a:lnTo>
                  <a:lnTo>
                    <a:pt x="518947" y="559993"/>
                  </a:lnTo>
                  <a:lnTo>
                    <a:pt x="518261" y="560070"/>
                  </a:lnTo>
                  <a:lnTo>
                    <a:pt x="517423" y="561340"/>
                  </a:lnTo>
                  <a:lnTo>
                    <a:pt x="517474" y="560070"/>
                  </a:lnTo>
                  <a:lnTo>
                    <a:pt x="517829" y="560070"/>
                  </a:lnTo>
                  <a:lnTo>
                    <a:pt x="517779" y="558800"/>
                  </a:lnTo>
                  <a:lnTo>
                    <a:pt x="517080" y="558800"/>
                  </a:lnTo>
                  <a:lnTo>
                    <a:pt x="517156" y="557530"/>
                  </a:lnTo>
                  <a:lnTo>
                    <a:pt x="516978" y="557530"/>
                  </a:lnTo>
                  <a:lnTo>
                    <a:pt x="516699" y="558800"/>
                  </a:lnTo>
                  <a:lnTo>
                    <a:pt x="516013" y="558800"/>
                  </a:lnTo>
                  <a:lnTo>
                    <a:pt x="516064" y="557530"/>
                  </a:lnTo>
                  <a:lnTo>
                    <a:pt x="515912" y="556260"/>
                  </a:lnTo>
                  <a:lnTo>
                    <a:pt x="515416" y="557530"/>
                  </a:lnTo>
                  <a:lnTo>
                    <a:pt x="512749" y="557530"/>
                  </a:lnTo>
                  <a:lnTo>
                    <a:pt x="512762" y="556260"/>
                  </a:lnTo>
                  <a:lnTo>
                    <a:pt x="512076" y="556260"/>
                  </a:lnTo>
                  <a:lnTo>
                    <a:pt x="512191" y="554990"/>
                  </a:lnTo>
                  <a:lnTo>
                    <a:pt x="512013" y="554990"/>
                  </a:lnTo>
                  <a:lnTo>
                    <a:pt x="511683" y="556260"/>
                  </a:lnTo>
                  <a:lnTo>
                    <a:pt x="510019" y="556260"/>
                  </a:lnTo>
                  <a:lnTo>
                    <a:pt x="509917" y="553720"/>
                  </a:lnTo>
                  <a:lnTo>
                    <a:pt x="509422" y="553720"/>
                  </a:lnTo>
                  <a:lnTo>
                    <a:pt x="509244" y="552450"/>
                  </a:lnTo>
                  <a:lnTo>
                    <a:pt x="508812" y="552450"/>
                  </a:lnTo>
                  <a:lnTo>
                    <a:pt x="508482" y="553720"/>
                  </a:lnTo>
                  <a:lnTo>
                    <a:pt x="507415" y="553720"/>
                  </a:lnTo>
                  <a:lnTo>
                    <a:pt x="507161" y="554990"/>
                  </a:lnTo>
                  <a:lnTo>
                    <a:pt x="506209" y="554990"/>
                  </a:lnTo>
                  <a:lnTo>
                    <a:pt x="506272" y="553720"/>
                  </a:lnTo>
                  <a:lnTo>
                    <a:pt x="506234" y="552450"/>
                  </a:lnTo>
                  <a:lnTo>
                    <a:pt x="506158" y="551180"/>
                  </a:lnTo>
                  <a:lnTo>
                    <a:pt x="505650" y="551180"/>
                  </a:lnTo>
                  <a:lnTo>
                    <a:pt x="504113" y="552450"/>
                  </a:lnTo>
                  <a:lnTo>
                    <a:pt x="504139" y="551180"/>
                  </a:lnTo>
                  <a:lnTo>
                    <a:pt x="504621" y="551180"/>
                  </a:lnTo>
                  <a:lnTo>
                    <a:pt x="504596" y="549910"/>
                  </a:lnTo>
                  <a:lnTo>
                    <a:pt x="504240" y="549910"/>
                  </a:lnTo>
                  <a:lnTo>
                    <a:pt x="503237" y="551180"/>
                  </a:lnTo>
                  <a:lnTo>
                    <a:pt x="502996" y="551180"/>
                  </a:lnTo>
                  <a:lnTo>
                    <a:pt x="503097" y="549910"/>
                  </a:lnTo>
                  <a:lnTo>
                    <a:pt x="502462" y="549910"/>
                  </a:lnTo>
                  <a:lnTo>
                    <a:pt x="502589" y="549833"/>
                  </a:lnTo>
                  <a:lnTo>
                    <a:pt x="502526" y="549363"/>
                  </a:lnTo>
                  <a:lnTo>
                    <a:pt x="503072" y="549097"/>
                  </a:lnTo>
                  <a:lnTo>
                    <a:pt x="503097" y="548690"/>
                  </a:lnTo>
                  <a:lnTo>
                    <a:pt x="503085" y="548513"/>
                  </a:lnTo>
                  <a:lnTo>
                    <a:pt x="502577" y="548741"/>
                  </a:lnTo>
                  <a:lnTo>
                    <a:pt x="502221" y="548881"/>
                  </a:lnTo>
                  <a:lnTo>
                    <a:pt x="502056" y="548970"/>
                  </a:lnTo>
                  <a:lnTo>
                    <a:pt x="501967" y="549109"/>
                  </a:lnTo>
                  <a:lnTo>
                    <a:pt x="502119" y="549389"/>
                  </a:lnTo>
                  <a:lnTo>
                    <a:pt x="502043" y="549529"/>
                  </a:lnTo>
                  <a:lnTo>
                    <a:pt x="501992" y="549910"/>
                  </a:lnTo>
                  <a:lnTo>
                    <a:pt x="501459" y="549910"/>
                  </a:lnTo>
                  <a:lnTo>
                    <a:pt x="501611" y="548640"/>
                  </a:lnTo>
                  <a:lnTo>
                    <a:pt x="501459" y="548640"/>
                  </a:lnTo>
                  <a:lnTo>
                    <a:pt x="501015" y="549910"/>
                  </a:lnTo>
                  <a:lnTo>
                    <a:pt x="500037" y="549910"/>
                  </a:lnTo>
                  <a:lnTo>
                    <a:pt x="499948" y="548640"/>
                  </a:lnTo>
                  <a:lnTo>
                    <a:pt x="499554" y="549910"/>
                  </a:lnTo>
                  <a:lnTo>
                    <a:pt x="499402" y="549910"/>
                  </a:lnTo>
                  <a:lnTo>
                    <a:pt x="499567" y="548640"/>
                  </a:lnTo>
                  <a:lnTo>
                    <a:pt x="499948" y="548640"/>
                  </a:lnTo>
                  <a:lnTo>
                    <a:pt x="501053" y="548640"/>
                  </a:lnTo>
                  <a:lnTo>
                    <a:pt x="501091" y="547370"/>
                  </a:lnTo>
                  <a:lnTo>
                    <a:pt x="498538" y="547370"/>
                  </a:lnTo>
                  <a:lnTo>
                    <a:pt x="498729" y="546100"/>
                  </a:lnTo>
                  <a:lnTo>
                    <a:pt x="498170" y="546100"/>
                  </a:lnTo>
                  <a:lnTo>
                    <a:pt x="498157" y="547370"/>
                  </a:lnTo>
                  <a:lnTo>
                    <a:pt x="497065" y="547370"/>
                  </a:lnTo>
                  <a:lnTo>
                    <a:pt x="497166" y="546100"/>
                  </a:lnTo>
                  <a:lnTo>
                    <a:pt x="494360" y="546100"/>
                  </a:lnTo>
                  <a:lnTo>
                    <a:pt x="494423" y="544830"/>
                  </a:lnTo>
                  <a:lnTo>
                    <a:pt x="494576" y="544830"/>
                  </a:lnTo>
                  <a:lnTo>
                    <a:pt x="494779" y="543560"/>
                  </a:lnTo>
                  <a:lnTo>
                    <a:pt x="493179" y="543560"/>
                  </a:lnTo>
                  <a:lnTo>
                    <a:pt x="493255" y="542290"/>
                  </a:lnTo>
                  <a:lnTo>
                    <a:pt x="493115" y="542290"/>
                  </a:lnTo>
                  <a:lnTo>
                    <a:pt x="493153" y="541020"/>
                  </a:lnTo>
                  <a:lnTo>
                    <a:pt x="495007" y="541020"/>
                  </a:lnTo>
                  <a:lnTo>
                    <a:pt x="495198" y="542290"/>
                  </a:lnTo>
                  <a:lnTo>
                    <a:pt x="495782" y="541020"/>
                  </a:lnTo>
                  <a:lnTo>
                    <a:pt x="496290" y="541020"/>
                  </a:lnTo>
                  <a:lnTo>
                    <a:pt x="496468" y="542290"/>
                  </a:lnTo>
                  <a:lnTo>
                    <a:pt x="496697" y="541020"/>
                  </a:lnTo>
                  <a:lnTo>
                    <a:pt x="496887" y="541020"/>
                  </a:lnTo>
                  <a:lnTo>
                    <a:pt x="496912" y="539750"/>
                  </a:lnTo>
                  <a:lnTo>
                    <a:pt x="497230" y="539750"/>
                  </a:lnTo>
                  <a:lnTo>
                    <a:pt x="497471" y="541020"/>
                  </a:lnTo>
                  <a:lnTo>
                    <a:pt x="497801" y="541020"/>
                  </a:lnTo>
                  <a:lnTo>
                    <a:pt x="498055" y="542290"/>
                  </a:lnTo>
                  <a:lnTo>
                    <a:pt x="497293" y="542290"/>
                  </a:lnTo>
                  <a:lnTo>
                    <a:pt x="497522" y="543534"/>
                  </a:lnTo>
                  <a:lnTo>
                    <a:pt x="499008" y="541020"/>
                  </a:lnTo>
                  <a:lnTo>
                    <a:pt x="499351" y="541020"/>
                  </a:lnTo>
                  <a:lnTo>
                    <a:pt x="499414" y="542290"/>
                  </a:lnTo>
                  <a:lnTo>
                    <a:pt x="499554" y="542290"/>
                  </a:lnTo>
                  <a:lnTo>
                    <a:pt x="499745" y="541020"/>
                  </a:lnTo>
                  <a:lnTo>
                    <a:pt x="499922" y="541020"/>
                  </a:lnTo>
                  <a:lnTo>
                    <a:pt x="499935" y="542290"/>
                  </a:lnTo>
                  <a:lnTo>
                    <a:pt x="500862" y="542290"/>
                  </a:lnTo>
                  <a:lnTo>
                    <a:pt x="500900" y="543560"/>
                  </a:lnTo>
                  <a:lnTo>
                    <a:pt x="500735" y="543560"/>
                  </a:lnTo>
                  <a:lnTo>
                    <a:pt x="500710" y="544830"/>
                  </a:lnTo>
                  <a:lnTo>
                    <a:pt x="501078" y="544830"/>
                  </a:lnTo>
                  <a:lnTo>
                    <a:pt x="501218" y="543560"/>
                  </a:lnTo>
                  <a:lnTo>
                    <a:pt x="501421" y="543560"/>
                  </a:lnTo>
                  <a:lnTo>
                    <a:pt x="501294" y="542290"/>
                  </a:lnTo>
                  <a:lnTo>
                    <a:pt x="502386" y="542290"/>
                  </a:lnTo>
                  <a:lnTo>
                    <a:pt x="502412" y="543560"/>
                  </a:lnTo>
                  <a:lnTo>
                    <a:pt x="503059" y="543560"/>
                  </a:lnTo>
                  <a:lnTo>
                    <a:pt x="503326" y="542290"/>
                  </a:lnTo>
                  <a:lnTo>
                    <a:pt x="503783" y="542290"/>
                  </a:lnTo>
                  <a:lnTo>
                    <a:pt x="504024" y="543560"/>
                  </a:lnTo>
                  <a:lnTo>
                    <a:pt x="504685" y="543560"/>
                  </a:lnTo>
                  <a:lnTo>
                    <a:pt x="504786" y="544830"/>
                  </a:lnTo>
                  <a:lnTo>
                    <a:pt x="505358" y="543560"/>
                  </a:lnTo>
                  <a:lnTo>
                    <a:pt x="505790" y="543560"/>
                  </a:lnTo>
                  <a:lnTo>
                    <a:pt x="505853" y="544830"/>
                  </a:lnTo>
                  <a:lnTo>
                    <a:pt x="506209" y="544830"/>
                  </a:lnTo>
                  <a:lnTo>
                    <a:pt x="506742" y="543560"/>
                  </a:lnTo>
                  <a:lnTo>
                    <a:pt x="506895" y="543560"/>
                  </a:lnTo>
                  <a:lnTo>
                    <a:pt x="506818" y="544830"/>
                  </a:lnTo>
                  <a:lnTo>
                    <a:pt x="508139" y="544830"/>
                  </a:lnTo>
                  <a:lnTo>
                    <a:pt x="508215" y="546100"/>
                  </a:lnTo>
                  <a:lnTo>
                    <a:pt x="509130" y="544830"/>
                  </a:lnTo>
                  <a:lnTo>
                    <a:pt x="509270" y="544830"/>
                  </a:lnTo>
                  <a:lnTo>
                    <a:pt x="509206" y="546100"/>
                  </a:lnTo>
                  <a:lnTo>
                    <a:pt x="510641" y="546100"/>
                  </a:lnTo>
                  <a:lnTo>
                    <a:pt x="510832" y="544830"/>
                  </a:lnTo>
                  <a:lnTo>
                    <a:pt x="511314" y="544830"/>
                  </a:lnTo>
                  <a:lnTo>
                    <a:pt x="511251" y="546100"/>
                  </a:lnTo>
                  <a:lnTo>
                    <a:pt x="515264" y="546100"/>
                  </a:lnTo>
                  <a:lnTo>
                    <a:pt x="515137" y="547370"/>
                  </a:lnTo>
                  <a:lnTo>
                    <a:pt x="514896" y="547370"/>
                  </a:lnTo>
                  <a:lnTo>
                    <a:pt x="514794" y="548640"/>
                  </a:lnTo>
                  <a:lnTo>
                    <a:pt x="514985" y="548640"/>
                  </a:lnTo>
                  <a:lnTo>
                    <a:pt x="515277" y="547370"/>
                  </a:lnTo>
                  <a:lnTo>
                    <a:pt x="515454" y="547370"/>
                  </a:lnTo>
                  <a:lnTo>
                    <a:pt x="515366" y="548640"/>
                  </a:lnTo>
                  <a:lnTo>
                    <a:pt x="515581" y="549910"/>
                  </a:lnTo>
                  <a:lnTo>
                    <a:pt x="516140" y="548640"/>
                  </a:lnTo>
                  <a:lnTo>
                    <a:pt x="516547" y="548640"/>
                  </a:lnTo>
                  <a:lnTo>
                    <a:pt x="516356" y="547370"/>
                  </a:lnTo>
                  <a:lnTo>
                    <a:pt x="517448" y="547370"/>
                  </a:lnTo>
                  <a:lnTo>
                    <a:pt x="517474" y="548640"/>
                  </a:lnTo>
                  <a:lnTo>
                    <a:pt x="518147" y="548640"/>
                  </a:lnTo>
                  <a:lnTo>
                    <a:pt x="518134" y="549910"/>
                  </a:lnTo>
                  <a:lnTo>
                    <a:pt x="518845" y="549910"/>
                  </a:lnTo>
                  <a:lnTo>
                    <a:pt x="518998" y="548640"/>
                  </a:lnTo>
                  <a:lnTo>
                    <a:pt x="519239" y="548640"/>
                  </a:lnTo>
                  <a:lnTo>
                    <a:pt x="519201" y="549910"/>
                  </a:lnTo>
                  <a:lnTo>
                    <a:pt x="520890" y="549910"/>
                  </a:lnTo>
                  <a:lnTo>
                    <a:pt x="521169" y="548640"/>
                  </a:lnTo>
                  <a:lnTo>
                    <a:pt x="521347" y="548640"/>
                  </a:lnTo>
                  <a:lnTo>
                    <a:pt x="521246" y="549910"/>
                  </a:lnTo>
                  <a:lnTo>
                    <a:pt x="521881" y="549910"/>
                  </a:lnTo>
                  <a:lnTo>
                    <a:pt x="521957" y="551180"/>
                  </a:lnTo>
                  <a:lnTo>
                    <a:pt x="521462" y="551180"/>
                  </a:lnTo>
                  <a:lnTo>
                    <a:pt x="521512" y="552450"/>
                  </a:lnTo>
                  <a:lnTo>
                    <a:pt x="522008" y="552450"/>
                  </a:lnTo>
                  <a:lnTo>
                    <a:pt x="522033" y="551180"/>
                  </a:lnTo>
                  <a:lnTo>
                    <a:pt x="523519" y="551180"/>
                  </a:lnTo>
                  <a:lnTo>
                    <a:pt x="523519" y="552450"/>
                  </a:lnTo>
                  <a:lnTo>
                    <a:pt x="525538" y="552450"/>
                  </a:lnTo>
                  <a:lnTo>
                    <a:pt x="525487" y="553720"/>
                  </a:lnTo>
                  <a:lnTo>
                    <a:pt x="526542" y="553720"/>
                  </a:lnTo>
                  <a:lnTo>
                    <a:pt x="526567" y="554990"/>
                  </a:lnTo>
                  <a:lnTo>
                    <a:pt x="526999" y="553720"/>
                  </a:lnTo>
                  <a:lnTo>
                    <a:pt x="527685" y="553720"/>
                  </a:lnTo>
                  <a:lnTo>
                    <a:pt x="527532" y="554990"/>
                  </a:lnTo>
                  <a:lnTo>
                    <a:pt x="527735" y="554990"/>
                  </a:lnTo>
                  <a:lnTo>
                    <a:pt x="528015" y="553720"/>
                  </a:lnTo>
                  <a:lnTo>
                    <a:pt x="528218" y="553720"/>
                  </a:lnTo>
                  <a:lnTo>
                    <a:pt x="528066" y="554990"/>
                  </a:lnTo>
                  <a:lnTo>
                    <a:pt x="528662" y="554990"/>
                  </a:lnTo>
                  <a:lnTo>
                    <a:pt x="528637" y="553720"/>
                  </a:lnTo>
                  <a:lnTo>
                    <a:pt x="529209" y="553720"/>
                  </a:lnTo>
                  <a:lnTo>
                    <a:pt x="529158" y="554990"/>
                  </a:lnTo>
                  <a:lnTo>
                    <a:pt x="529158" y="556260"/>
                  </a:lnTo>
                  <a:lnTo>
                    <a:pt x="530225" y="556260"/>
                  </a:lnTo>
                  <a:lnTo>
                    <a:pt x="530567" y="554990"/>
                  </a:lnTo>
                  <a:lnTo>
                    <a:pt x="530821" y="554990"/>
                  </a:lnTo>
                  <a:lnTo>
                    <a:pt x="530707" y="556260"/>
                  </a:lnTo>
                  <a:lnTo>
                    <a:pt x="531799" y="556260"/>
                  </a:lnTo>
                  <a:lnTo>
                    <a:pt x="531291" y="557530"/>
                  </a:lnTo>
                  <a:lnTo>
                    <a:pt x="532231" y="557530"/>
                  </a:lnTo>
                  <a:lnTo>
                    <a:pt x="532384" y="558800"/>
                  </a:lnTo>
                  <a:lnTo>
                    <a:pt x="532765" y="557530"/>
                  </a:lnTo>
                  <a:lnTo>
                    <a:pt x="532892" y="557530"/>
                  </a:lnTo>
                  <a:lnTo>
                    <a:pt x="532765" y="558800"/>
                  </a:lnTo>
                  <a:lnTo>
                    <a:pt x="533361" y="558800"/>
                  </a:lnTo>
                  <a:lnTo>
                    <a:pt x="533895" y="557530"/>
                  </a:lnTo>
                  <a:lnTo>
                    <a:pt x="534504" y="557530"/>
                  </a:lnTo>
                  <a:lnTo>
                    <a:pt x="534352" y="558800"/>
                  </a:lnTo>
                  <a:lnTo>
                    <a:pt x="534403" y="560070"/>
                  </a:lnTo>
                  <a:lnTo>
                    <a:pt x="535101" y="558800"/>
                  </a:lnTo>
                  <a:lnTo>
                    <a:pt x="536054" y="558800"/>
                  </a:lnTo>
                  <a:lnTo>
                    <a:pt x="535990" y="560070"/>
                  </a:lnTo>
                  <a:lnTo>
                    <a:pt x="534898" y="560070"/>
                  </a:lnTo>
                  <a:lnTo>
                    <a:pt x="534911" y="561340"/>
                  </a:lnTo>
                  <a:lnTo>
                    <a:pt x="536105" y="561340"/>
                  </a:lnTo>
                  <a:lnTo>
                    <a:pt x="536409" y="560070"/>
                  </a:lnTo>
                  <a:lnTo>
                    <a:pt x="536600" y="560070"/>
                  </a:lnTo>
                  <a:lnTo>
                    <a:pt x="536435" y="561340"/>
                  </a:lnTo>
                  <a:lnTo>
                    <a:pt x="537044" y="561340"/>
                  </a:lnTo>
                  <a:lnTo>
                    <a:pt x="537032" y="560070"/>
                  </a:lnTo>
                  <a:lnTo>
                    <a:pt x="537552" y="560070"/>
                  </a:lnTo>
                  <a:lnTo>
                    <a:pt x="537629" y="561340"/>
                  </a:lnTo>
                  <a:lnTo>
                    <a:pt x="538035" y="560070"/>
                  </a:lnTo>
                  <a:lnTo>
                    <a:pt x="538162" y="560070"/>
                  </a:lnTo>
                  <a:lnTo>
                    <a:pt x="538099" y="561340"/>
                  </a:lnTo>
                  <a:lnTo>
                    <a:pt x="537629" y="561340"/>
                  </a:lnTo>
                  <a:lnTo>
                    <a:pt x="537527" y="562610"/>
                  </a:lnTo>
                  <a:lnTo>
                    <a:pt x="538086" y="562610"/>
                  </a:lnTo>
                  <a:lnTo>
                    <a:pt x="538975" y="561340"/>
                  </a:lnTo>
                  <a:lnTo>
                    <a:pt x="539203" y="561340"/>
                  </a:lnTo>
                  <a:lnTo>
                    <a:pt x="539115" y="562610"/>
                  </a:lnTo>
                  <a:lnTo>
                    <a:pt x="538607" y="562610"/>
                  </a:lnTo>
                  <a:lnTo>
                    <a:pt x="538607" y="563880"/>
                  </a:lnTo>
                  <a:lnTo>
                    <a:pt x="539076" y="563880"/>
                  </a:lnTo>
                  <a:lnTo>
                    <a:pt x="539203" y="562610"/>
                  </a:lnTo>
                  <a:lnTo>
                    <a:pt x="539686" y="562610"/>
                  </a:lnTo>
                  <a:lnTo>
                    <a:pt x="540219" y="561340"/>
                  </a:lnTo>
                  <a:lnTo>
                    <a:pt x="540219" y="562610"/>
                  </a:lnTo>
                  <a:lnTo>
                    <a:pt x="539673" y="563880"/>
                  </a:lnTo>
                  <a:lnTo>
                    <a:pt x="541820" y="563880"/>
                  </a:lnTo>
                  <a:lnTo>
                    <a:pt x="541820" y="565150"/>
                  </a:lnTo>
                  <a:lnTo>
                    <a:pt x="542353" y="565150"/>
                  </a:lnTo>
                  <a:lnTo>
                    <a:pt x="542709" y="563880"/>
                  </a:lnTo>
                  <a:lnTo>
                    <a:pt x="544042" y="563880"/>
                  </a:lnTo>
                  <a:lnTo>
                    <a:pt x="543902" y="565150"/>
                  </a:lnTo>
                  <a:lnTo>
                    <a:pt x="543407" y="565150"/>
                  </a:lnTo>
                  <a:lnTo>
                    <a:pt x="543433" y="566420"/>
                  </a:lnTo>
                  <a:lnTo>
                    <a:pt x="544537" y="566420"/>
                  </a:lnTo>
                  <a:lnTo>
                    <a:pt x="544512" y="567690"/>
                  </a:lnTo>
                  <a:lnTo>
                    <a:pt x="545655" y="567690"/>
                  </a:lnTo>
                  <a:lnTo>
                    <a:pt x="545541" y="566420"/>
                  </a:lnTo>
                  <a:lnTo>
                    <a:pt x="546658" y="566420"/>
                  </a:lnTo>
                  <a:lnTo>
                    <a:pt x="546696" y="567690"/>
                  </a:lnTo>
                  <a:lnTo>
                    <a:pt x="546646" y="568960"/>
                  </a:lnTo>
                  <a:lnTo>
                    <a:pt x="547243" y="568960"/>
                  </a:lnTo>
                  <a:lnTo>
                    <a:pt x="547611" y="567690"/>
                  </a:lnTo>
                  <a:lnTo>
                    <a:pt x="548297" y="567690"/>
                  </a:lnTo>
                  <a:lnTo>
                    <a:pt x="548347" y="568960"/>
                  </a:lnTo>
                  <a:lnTo>
                    <a:pt x="548335" y="570230"/>
                  </a:lnTo>
                  <a:lnTo>
                    <a:pt x="547789" y="570230"/>
                  </a:lnTo>
                  <a:lnTo>
                    <a:pt x="547890" y="571474"/>
                  </a:lnTo>
                  <a:lnTo>
                    <a:pt x="548373" y="570230"/>
                  </a:lnTo>
                  <a:lnTo>
                    <a:pt x="549541" y="570230"/>
                  </a:lnTo>
                  <a:lnTo>
                    <a:pt x="549363" y="568960"/>
                  </a:lnTo>
                  <a:lnTo>
                    <a:pt x="549960" y="568960"/>
                  </a:lnTo>
                  <a:lnTo>
                    <a:pt x="550037" y="571500"/>
                  </a:lnTo>
                  <a:lnTo>
                    <a:pt x="550964" y="571500"/>
                  </a:lnTo>
                  <a:lnTo>
                    <a:pt x="551256" y="570230"/>
                  </a:lnTo>
                  <a:lnTo>
                    <a:pt x="551675" y="570230"/>
                  </a:lnTo>
                  <a:lnTo>
                    <a:pt x="551662" y="571500"/>
                  </a:lnTo>
                  <a:lnTo>
                    <a:pt x="552323" y="571500"/>
                  </a:lnTo>
                  <a:lnTo>
                    <a:pt x="552323" y="572770"/>
                  </a:lnTo>
                  <a:lnTo>
                    <a:pt x="553415" y="572770"/>
                  </a:lnTo>
                  <a:lnTo>
                    <a:pt x="553580" y="571500"/>
                  </a:lnTo>
                  <a:lnTo>
                    <a:pt x="553935" y="571500"/>
                  </a:lnTo>
                  <a:lnTo>
                    <a:pt x="553986" y="572770"/>
                  </a:lnTo>
                  <a:lnTo>
                    <a:pt x="555536" y="572770"/>
                  </a:lnTo>
                  <a:lnTo>
                    <a:pt x="555485" y="574040"/>
                  </a:lnTo>
                  <a:lnTo>
                    <a:pt x="555993" y="574040"/>
                  </a:lnTo>
                  <a:lnTo>
                    <a:pt x="555993" y="552450"/>
                  </a:lnTo>
                  <a:lnTo>
                    <a:pt x="554863" y="552450"/>
                  </a:lnTo>
                  <a:lnTo>
                    <a:pt x="554926" y="551180"/>
                  </a:lnTo>
                  <a:lnTo>
                    <a:pt x="554253" y="551180"/>
                  </a:lnTo>
                  <a:lnTo>
                    <a:pt x="553948" y="549910"/>
                  </a:lnTo>
                  <a:lnTo>
                    <a:pt x="553834" y="548640"/>
                  </a:lnTo>
                  <a:lnTo>
                    <a:pt x="553770" y="549910"/>
                  </a:lnTo>
                  <a:lnTo>
                    <a:pt x="552348" y="549910"/>
                  </a:lnTo>
                  <a:lnTo>
                    <a:pt x="552348" y="557530"/>
                  </a:lnTo>
                  <a:lnTo>
                    <a:pt x="552284" y="558800"/>
                  </a:lnTo>
                  <a:lnTo>
                    <a:pt x="550811" y="558800"/>
                  </a:lnTo>
                  <a:lnTo>
                    <a:pt x="550913" y="557530"/>
                  </a:lnTo>
                  <a:lnTo>
                    <a:pt x="552348" y="557530"/>
                  </a:lnTo>
                  <a:lnTo>
                    <a:pt x="552348" y="549910"/>
                  </a:lnTo>
                  <a:lnTo>
                    <a:pt x="551954" y="548640"/>
                  </a:lnTo>
                  <a:lnTo>
                    <a:pt x="552665" y="548640"/>
                  </a:lnTo>
                  <a:lnTo>
                    <a:pt x="553770" y="549910"/>
                  </a:lnTo>
                  <a:lnTo>
                    <a:pt x="553770" y="548640"/>
                  </a:lnTo>
                  <a:lnTo>
                    <a:pt x="553618" y="547370"/>
                  </a:lnTo>
                  <a:lnTo>
                    <a:pt x="551840" y="546100"/>
                  </a:lnTo>
                  <a:lnTo>
                    <a:pt x="550849" y="546100"/>
                  </a:lnTo>
                  <a:lnTo>
                    <a:pt x="550900" y="544830"/>
                  </a:lnTo>
                  <a:lnTo>
                    <a:pt x="549795" y="544830"/>
                  </a:lnTo>
                  <a:lnTo>
                    <a:pt x="549998" y="543560"/>
                  </a:lnTo>
                  <a:lnTo>
                    <a:pt x="548627" y="543560"/>
                  </a:lnTo>
                  <a:lnTo>
                    <a:pt x="548335" y="542290"/>
                  </a:lnTo>
                  <a:lnTo>
                    <a:pt x="547954" y="542290"/>
                  </a:lnTo>
                  <a:lnTo>
                    <a:pt x="547878" y="541020"/>
                  </a:lnTo>
                  <a:lnTo>
                    <a:pt x="547852" y="539750"/>
                  </a:lnTo>
                  <a:lnTo>
                    <a:pt x="547166" y="539750"/>
                  </a:lnTo>
                  <a:lnTo>
                    <a:pt x="546544" y="538480"/>
                  </a:lnTo>
                  <a:lnTo>
                    <a:pt x="545858" y="538480"/>
                  </a:lnTo>
                  <a:lnTo>
                    <a:pt x="545858" y="537210"/>
                  </a:lnTo>
                  <a:lnTo>
                    <a:pt x="543979" y="535940"/>
                  </a:lnTo>
                  <a:lnTo>
                    <a:pt x="543750" y="534670"/>
                  </a:lnTo>
                  <a:lnTo>
                    <a:pt x="545553" y="534670"/>
                  </a:lnTo>
                  <a:lnTo>
                    <a:pt x="545528" y="533400"/>
                  </a:lnTo>
                  <a:lnTo>
                    <a:pt x="544398" y="533400"/>
                  </a:lnTo>
                  <a:lnTo>
                    <a:pt x="544601" y="532130"/>
                  </a:lnTo>
                  <a:lnTo>
                    <a:pt x="542505" y="532130"/>
                  </a:lnTo>
                  <a:lnTo>
                    <a:pt x="542175" y="530860"/>
                  </a:lnTo>
                  <a:lnTo>
                    <a:pt x="542582" y="529590"/>
                  </a:lnTo>
                  <a:lnTo>
                    <a:pt x="542201" y="529590"/>
                  </a:lnTo>
                  <a:lnTo>
                    <a:pt x="541896" y="528320"/>
                  </a:lnTo>
                  <a:lnTo>
                    <a:pt x="541591" y="528320"/>
                  </a:lnTo>
                  <a:lnTo>
                    <a:pt x="538048" y="527050"/>
                  </a:lnTo>
                  <a:lnTo>
                    <a:pt x="537883" y="525780"/>
                  </a:lnTo>
                  <a:lnTo>
                    <a:pt x="537730" y="524510"/>
                  </a:lnTo>
                  <a:lnTo>
                    <a:pt x="537972" y="524510"/>
                  </a:lnTo>
                  <a:lnTo>
                    <a:pt x="538568" y="525780"/>
                  </a:lnTo>
                  <a:lnTo>
                    <a:pt x="539610" y="525780"/>
                  </a:lnTo>
                  <a:lnTo>
                    <a:pt x="539584" y="524510"/>
                  </a:lnTo>
                  <a:lnTo>
                    <a:pt x="538505" y="524510"/>
                  </a:lnTo>
                  <a:lnTo>
                    <a:pt x="538670" y="523240"/>
                  </a:lnTo>
                  <a:lnTo>
                    <a:pt x="537337" y="523240"/>
                  </a:lnTo>
                  <a:lnTo>
                    <a:pt x="537044" y="521970"/>
                  </a:lnTo>
                  <a:lnTo>
                    <a:pt x="536816" y="521970"/>
                  </a:lnTo>
                  <a:lnTo>
                    <a:pt x="536448" y="520700"/>
                  </a:lnTo>
                  <a:lnTo>
                    <a:pt x="535622" y="520700"/>
                  </a:lnTo>
                  <a:lnTo>
                    <a:pt x="535813" y="519430"/>
                  </a:lnTo>
                  <a:lnTo>
                    <a:pt x="534644" y="519430"/>
                  </a:lnTo>
                  <a:lnTo>
                    <a:pt x="534809" y="518160"/>
                  </a:lnTo>
                  <a:lnTo>
                    <a:pt x="533501" y="518160"/>
                  </a:lnTo>
                  <a:lnTo>
                    <a:pt x="533196" y="516890"/>
                  </a:lnTo>
                  <a:lnTo>
                    <a:pt x="532815" y="516890"/>
                  </a:lnTo>
                  <a:lnTo>
                    <a:pt x="532815" y="515620"/>
                  </a:lnTo>
                  <a:lnTo>
                    <a:pt x="532447" y="515620"/>
                  </a:lnTo>
                  <a:lnTo>
                    <a:pt x="532155" y="514350"/>
                  </a:lnTo>
                  <a:lnTo>
                    <a:pt x="531837" y="514350"/>
                  </a:lnTo>
                  <a:lnTo>
                    <a:pt x="528294" y="513080"/>
                  </a:lnTo>
                  <a:lnTo>
                    <a:pt x="528142" y="511810"/>
                  </a:lnTo>
                  <a:lnTo>
                    <a:pt x="529209" y="511810"/>
                  </a:lnTo>
                  <a:lnTo>
                    <a:pt x="529907" y="513080"/>
                  </a:lnTo>
                  <a:lnTo>
                    <a:pt x="529945" y="511810"/>
                  </a:lnTo>
                  <a:lnTo>
                    <a:pt x="529844" y="510540"/>
                  </a:lnTo>
                  <a:lnTo>
                    <a:pt x="528281" y="510540"/>
                  </a:lnTo>
                  <a:lnTo>
                    <a:pt x="528002" y="509270"/>
                  </a:lnTo>
                  <a:lnTo>
                    <a:pt x="527812" y="508000"/>
                  </a:lnTo>
                  <a:lnTo>
                    <a:pt x="527050" y="508000"/>
                  </a:lnTo>
                  <a:lnTo>
                    <a:pt x="526935" y="506730"/>
                  </a:lnTo>
                  <a:lnTo>
                    <a:pt x="526846" y="505460"/>
                  </a:lnTo>
                  <a:lnTo>
                    <a:pt x="525957" y="505460"/>
                  </a:lnTo>
                  <a:lnTo>
                    <a:pt x="525691" y="504190"/>
                  </a:lnTo>
                  <a:lnTo>
                    <a:pt x="525487" y="504190"/>
                  </a:lnTo>
                  <a:lnTo>
                    <a:pt x="525195" y="502920"/>
                  </a:lnTo>
                  <a:lnTo>
                    <a:pt x="523113" y="502920"/>
                  </a:lnTo>
                  <a:lnTo>
                    <a:pt x="522998" y="500380"/>
                  </a:lnTo>
                  <a:lnTo>
                    <a:pt x="522135" y="500380"/>
                  </a:lnTo>
                  <a:lnTo>
                    <a:pt x="521893" y="499110"/>
                  </a:lnTo>
                  <a:lnTo>
                    <a:pt x="521373" y="499110"/>
                  </a:lnTo>
                  <a:lnTo>
                    <a:pt x="520750" y="497840"/>
                  </a:lnTo>
                  <a:lnTo>
                    <a:pt x="520090" y="497840"/>
                  </a:lnTo>
                  <a:lnTo>
                    <a:pt x="520153" y="496570"/>
                  </a:lnTo>
                  <a:lnTo>
                    <a:pt x="518591" y="496570"/>
                  </a:lnTo>
                  <a:lnTo>
                    <a:pt x="518312" y="495300"/>
                  </a:lnTo>
                  <a:lnTo>
                    <a:pt x="518109" y="495300"/>
                  </a:lnTo>
                  <a:lnTo>
                    <a:pt x="517474" y="494030"/>
                  </a:lnTo>
                  <a:lnTo>
                    <a:pt x="517245" y="494030"/>
                  </a:lnTo>
                  <a:lnTo>
                    <a:pt x="516966" y="492760"/>
                  </a:lnTo>
                  <a:lnTo>
                    <a:pt x="515315" y="492760"/>
                  </a:lnTo>
                  <a:lnTo>
                    <a:pt x="515543" y="491490"/>
                  </a:lnTo>
                  <a:lnTo>
                    <a:pt x="516178" y="491490"/>
                  </a:lnTo>
                  <a:lnTo>
                    <a:pt x="516077" y="490220"/>
                  </a:lnTo>
                  <a:lnTo>
                    <a:pt x="515366" y="490220"/>
                  </a:lnTo>
                  <a:lnTo>
                    <a:pt x="515010" y="488950"/>
                  </a:lnTo>
                  <a:lnTo>
                    <a:pt x="514172" y="488950"/>
                  </a:lnTo>
                  <a:lnTo>
                    <a:pt x="514362" y="487680"/>
                  </a:lnTo>
                  <a:lnTo>
                    <a:pt x="513181" y="487680"/>
                  </a:lnTo>
                  <a:lnTo>
                    <a:pt x="513384" y="486410"/>
                  </a:lnTo>
                  <a:lnTo>
                    <a:pt x="512051" y="486410"/>
                  </a:lnTo>
                  <a:lnTo>
                    <a:pt x="511759" y="485140"/>
                  </a:lnTo>
                  <a:lnTo>
                    <a:pt x="511505" y="485140"/>
                  </a:lnTo>
                  <a:lnTo>
                    <a:pt x="511289" y="483870"/>
                  </a:lnTo>
                  <a:lnTo>
                    <a:pt x="511441" y="483870"/>
                  </a:lnTo>
                  <a:lnTo>
                    <a:pt x="511276" y="483311"/>
                  </a:lnTo>
                  <a:lnTo>
                    <a:pt x="511276" y="483870"/>
                  </a:lnTo>
                  <a:lnTo>
                    <a:pt x="510374" y="483870"/>
                  </a:lnTo>
                  <a:lnTo>
                    <a:pt x="510425" y="482600"/>
                  </a:lnTo>
                  <a:lnTo>
                    <a:pt x="511276" y="483870"/>
                  </a:lnTo>
                  <a:lnTo>
                    <a:pt x="511276" y="483311"/>
                  </a:lnTo>
                  <a:lnTo>
                    <a:pt x="511073" y="482600"/>
                  </a:lnTo>
                  <a:lnTo>
                    <a:pt x="512051" y="482600"/>
                  </a:lnTo>
                  <a:lnTo>
                    <a:pt x="512000" y="481330"/>
                  </a:lnTo>
                  <a:lnTo>
                    <a:pt x="510984" y="481330"/>
                  </a:lnTo>
                  <a:lnTo>
                    <a:pt x="511187" y="480060"/>
                  </a:lnTo>
                  <a:lnTo>
                    <a:pt x="510095" y="480060"/>
                  </a:lnTo>
                  <a:lnTo>
                    <a:pt x="510286" y="481330"/>
                  </a:lnTo>
                  <a:lnTo>
                    <a:pt x="510133" y="481330"/>
                  </a:lnTo>
                  <a:lnTo>
                    <a:pt x="509511" y="480060"/>
                  </a:lnTo>
                  <a:lnTo>
                    <a:pt x="508469" y="480060"/>
                  </a:lnTo>
                  <a:lnTo>
                    <a:pt x="506704" y="478790"/>
                  </a:lnTo>
                  <a:lnTo>
                    <a:pt x="506615" y="477520"/>
                  </a:lnTo>
                  <a:lnTo>
                    <a:pt x="506450" y="476250"/>
                  </a:lnTo>
                  <a:lnTo>
                    <a:pt x="507288" y="476250"/>
                  </a:lnTo>
                  <a:lnTo>
                    <a:pt x="507225" y="474980"/>
                  </a:lnTo>
                  <a:lnTo>
                    <a:pt x="504494" y="472440"/>
                  </a:lnTo>
                  <a:lnTo>
                    <a:pt x="503555" y="472440"/>
                  </a:lnTo>
                  <a:lnTo>
                    <a:pt x="503516" y="471170"/>
                  </a:lnTo>
                  <a:lnTo>
                    <a:pt x="503428" y="469900"/>
                  </a:lnTo>
                  <a:lnTo>
                    <a:pt x="502386" y="469900"/>
                  </a:lnTo>
                  <a:lnTo>
                    <a:pt x="502577" y="468630"/>
                  </a:lnTo>
                  <a:lnTo>
                    <a:pt x="502208" y="467360"/>
                  </a:lnTo>
                  <a:lnTo>
                    <a:pt x="501332" y="467360"/>
                  </a:lnTo>
                  <a:lnTo>
                    <a:pt x="501561" y="466090"/>
                  </a:lnTo>
                  <a:lnTo>
                    <a:pt x="500595" y="466090"/>
                  </a:lnTo>
                  <a:lnTo>
                    <a:pt x="500608" y="467360"/>
                  </a:lnTo>
                  <a:lnTo>
                    <a:pt x="500291" y="467360"/>
                  </a:lnTo>
                  <a:lnTo>
                    <a:pt x="499999" y="466090"/>
                  </a:lnTo>
                  <a:lnTo>
                    <a:pt x="499592" y="466090"/>
                  </a:lnTo>
                  <a:lnTo>
                    <a:pt x="498944" y="466090"/>
                  </a:lnTo>
                  <a:lnTo>
                    <a:pt x="498627" y="464820"/>
                  </a:lnTo>
                  <a:lnTo>
                    <a:pt x="498830" y="464820"/>
                  </a:lnTo>
                  <a:lnTo>
                    <a:pt x="499592" y="466090"/>
                  </a:lnTo>
                  <a:lnTo>
                    <a:pt x="499630" y="464820"/>
                  </a:lnTo>
                  <a:lnTo>
                    <a:pt x="499503" y="463550"/>
                  </a:lnTo>
                  <a:lnTo>
                    <a:pt x="498627" y="463550"/>
                  </a:lnTo>
                  <a:lnTo>
                    <a:pt x="498411" y="462280"/>
                  </a:lnTo>
                  <a:lnTo>
                    <a:pt x="498614" y="462280"/>
                  </a:lnTo>
                  <a:lnTo>
                    <a:pt x="498335" y="461010"/>
                  </a:lnTo>
                  <a:lnTo>
                    <a:pt x="497649" y="461010"/>
                  </a:lnTo>
                  <a:lnTo>
                    <a:pt x="497420" y="459740"/>
                  </a:lnTo>
                  <a:lnTo>
                    <a:pt x="497141" y="459740"/>
                  </a:lnTo>
                  <a:lnTo>
                    <a:pt x="496849" y="458470"/>
                  </a:lnTo>
                  <a:lnTo>
                    <a:pt x="495554" y="458470"/>
                  </a:lnTo>
                  <a:lnTo>
                    <a:pt x="495833" y="459740"/>
                  </a:lnTo>
                  <a:lnTo>
                    <a:pt x="495439" y="459740"/>
                  </a:lnTo>
                  <a:lnTo>
                    <a:pt x="495147" y="458470"/>
                  </a:lnTo>
                  <a:lnTo>
                    <a:pt x="494779" y="458470"/>
                  </a:lnTo>
                  <a:lnTo>
                    <a:pt x="494601" y="455930"/>
                  </a:lnTo>
                  <a:lnTo>
                    <a:pt x="494576" y="454660"/>
                  </a:lnTo>
                  <a:lnTo>
                    <a:pt x="493636" y="454660"/>
                  </a:lnTo>
                  <a:lnTo>
                    <a:pt x="492747" y="453390"/>
                  </a:lnTo>
                  <a:lnTo>
                    <a:pt x="492836" y="454660"/>
                  </a:lnTo>
                  <a:lnTo>
                    <a:pt x="492937" y="455930"/>
                  </a:lnTo>
                  <a:lnTo>
                    <a:pt x="492048" y="455930"/>
                  </a:lnTo>
                  <a:lnTo>
                    <a:pt x="491172" y="454660"/>
                  </a:lnTo>
                  <a:lnTo>
                    <a:pt x="490943" y="453390"/>
                  </a:lnTo>
                  <a:lnTo>
                    <a:pt x="490131" y="453390"/>
                  </a:lnTo>
                  <a:lnTo>
                    <a:pt x="490105" y="452120"/>
                  </a:lnTo>
                  <a:lnTo>
                    <a:pt x="490943" y="453390"/>
                  </a:lnTo>
                  <a:lnTo>
                    <a:pt x="491121" y="453390"/>
                  </a:lnTo>
                  <a:lnTo>
                    <a:pt x="490778" y="452120"/>
                  </a:lnTo>
                  <a:lnTo>
                    <a:pt x="491756" y="452120"/>
                  </a:lnTo>
                  <a:lnTo>
                    <a:pt x="491693" y="450850"/>
                  </a:lnTo>
                  <a:lnTo>
                    <a:pt x="490728" y="449580"/>
                  </a:lnTo>
                  <a:lnTo>
                    <a:pt x="489851" y="449580"/>
                  </a:lnTo>
                  <a:lnTo>
                    <a:pt x="489826" y="448310"/>
                  </a:lnTo>
                  <a:lnTo>
                    <a:pt x="487819" y="448310"/>
                  </a:lnTo>
                  <a:lnTo>
                    <a:pt x="487489" y="447040"/>
                  </a:lnTo>
                  <a:lnTo>
                    <a:pt x="487908" y="445770"/>
                  </a:lnTo>
                  <a:lnTo>
                    <a:pt x="488835" y="445770"/>
                  </a:lnTo>
                  <a:lnTo>
                    <a:pt x="488518" y="444500"/>
                  </a:lnTo>
                  <a:lnTo>
                    <a:pt x="487578" y="444500"/>
                  </a:lnTo>
                  <a:lnTo>
                    <a:pt x="487781" y="443230"/>
                  </a:lnTo>
                  <a:lnTo>
                    <a:pt x="485914" y="443230"/>
                  </a:lnTo>
                  <a:lnTo>
                    <a:pt x="485952" y="441960"/>
                  </a:lnTo>
                  <a:lnTo>
                    <a:pt x="485000" y="441960"/>
                  </a:lnTo>
                  <a:lnTo>
                    <a:pt x="483247" y="440690"/>
                  </a:lnTo>
                  <a:lnTo>
                    <a:pt x="483019" y="439420"/>
                  </a:lnTo>
                  <a:lnTo>
                    <a:pt x="482206" y="439420"/>
                  </a:lnTo>
                  <a:lnTo>
                    <a:pt x="482180" y="438150"/>
                  </a:lnTo>
                  <a:lnTo>
                    <a:pt x="482104" y="436880"/>
                  </a:lnTo>
                  <a:lnTo>
                    <a:pt x="482942" y="438150"/>
                  </a:lnTo>
                  <a:lnTo>
                    <a:pt x="482993" y="436880"/>
                  </a:lnTo>
                  <a:lnTo>
                    <a:pt x="482803" y="435610"/>
                  </a:lnTo>
                  <a:lnTo>
                    <a:pt x="480174" y="434340"/>
                  </a:lnTo>
                  <a:lnTo>
                    <a:pt x="479171" y="434340"/>
                  </a:lnTo>
                  <a:lnTo>
                    <a:pt x="479310" y="433070"/>
                  </a:lnTo>
                  <a:lnTo>
                    <a:pt x="478383" y="433070"/>
                  </a:lnTo>
                  <a:lnTo>
                    <a:pt x="478243" y="430530"/>
                  </a:lnTo>
                  <a:lnTo>
                    <a:pt x="477583" y="430530"/>
                  </a:lnTo>
                  <a:lnTo>
                    <a:pt x="477266" y="429260"/>
                  </a:lnTo>
                  <a:lnTo>
                    <a:pt x="475869" y="429260"/>
                  </a:lnTo>
                  <a:lnTo>
                    <a:pt x="475869" y="441960"/>
                  </a:lnTo>
                  <a:lnTo>
                    <a:pt x="475551" y="441960"/>
                  </a:lnTo>
                  <a:lnTo>
                    <a:pt x="475068" y="440690"/>
                  </a:lnTo>
                  <a:lnTo>
                    <a:pt x="474764" y="440690"/>
                  </a:lnTo>
                  <a:lnTo>
                    <a:pt x="475094" y="441960"/>
                  </a:lnTo>
                  <a:lnTo>
                    <a:pt x="473786" y="441960"/>
                  </a:lnTo>
                  <a:lnTo>
                    <a:pt x="473494" y="440690"/>
                  </a:lnTo>
                  <a:lnTo>
                    <a:pt x="474078" y="440690"/>
                  </a:lnTo>
                  <a:lnTo>
                    <a:pt x="473862" y="439420"/>
                  </a:lnTo>
                  <a:lnTo>
                    <a:pt x="474802" y="439420"/>
                  </a:lnTo>
                  <a:lnTo>
                    <a:pt x="475678" y="440690"/>
                  </a:lnTo>
                  <a:lnTo>
                    <a:pt x="475869" y="441960"/>
                  </a:lnTo>
                  <a:lnTo>
                    <a:pt x="475869" y="429260"/>
                  </a:lnTo>
                  <a:lnTo>
                    <a:pt x="475513" y="429260"/>
                  </a:lnTo>
                  <a:lnTo>
                    <a:pt x="475449" y="427990"/>
                  </a:lnTo>
                  <a:lnTo>
                    <a:pt x="475411" y="426720"/>
                  </a:lnTo>
                  <a:lnTo>
                    <a:pt x="474141" y="426720"/>
                  </a:lnTo>
                  <a:lnTo>
                    <a:pt x="473849" y="425450"/>
                  </a:lnTo>
                  <a:lnTo>
                    <a:pt x="473608" y="425450"/>
                  </a:lnTo>
                  <a:lnTo>
                    <a:pt x="473354" y="424180"/>
                  </a:lnTo>
                  <a:lnTo>
                    <a:pt x="472655" y="422910"/>
                  </a:lnTo>
                  <a:lnTo>
                    <a:pt x="472338" y="422910"/>
                  </a:lnTo>
                  <a:lnTo>
                    <a:pt x="471716" y="421640"/>
                  </a:lnTo>
                  <a:lnTo>
                    <a:pt x="470674" y="421640"/>
                  </a:lnTo>
                  <a:lnTo>
                    <a:pt x="469798" y="420370"/>
                  </a:lnTo>
                  <a:lnTo>
                    <a:pt x="470598" y="420370"/>
                  </a:lnTo>
                  <a:lnTo>
                    <a:pt x="470573" y="419100"/>
                  </a:lnTo>
                  <a:lnTo>
                    <a:pt x="470420" y="417830"/>
                  </a:lnTo>
                  <a:lnTo>
                    <a:pt x="470306" y="416560"/>
                  </a:lnTo>
                  <a:lnTo>
                    <a:pt x="469341" y="416560"/>
                  </a:lnTo>
                  <a:lnTo>
                    <a:pt x="469506" y="415290"/>
                  </a:lnTo>
                  <a:lnTo>
                    <a:pt x="467614" y="415290"/>
                  </a:lnTo>
                  <a:lnTo>
                    <a:pt x="467487" y="414020"/>
                  </a:lnTo>
                  <a:lnTo>
                    <a:pt x="467436" y="412750"/>
                  </a:lnTo>
                  <a:lnTo>
                    <a:pt x="467423" y="411480"/>
                  </a:lnTo>
                  <a:lnTo>
                    <a:pt x="466471" y="411480"/>
                  </a:lnTo>
                  <a:lnTo>
                    <a:pt x="465594" y="410210"/>
                  </a:lnTo>
                  <a:lnTo>
                    <a:pt x="464642" y="410210"/>
                  </a:lnTo>
                  <a:lnTo>
                    <a:pt x="464693" y="408940"/>
                  </a:lnTo>
                  <a:lnTo>
                    <a:pt x="463143" y="408940"/>
                  </a:lnTo>
                  <a:lnTo>
                    <a:pt x="462864" y="407670"/>
                  </a:lnTo>
                  <a:lnTo>
                    <a:pt x="462686" y="407670"/>
                  </a:lnTo>
                  <a:lnTo>
                    <a:pt x="461962" y="406400"/>
                  </a:lnTo>
                  <a:lnTo>
                    <a:pt x="461810" y="406400"/>
                  </a:lnTo>
                  <a:lnTo>
                    <a:pt x="461835" y="405130"/>
                  </a:lnTo>
                  <a:lnTo>
                    <a:pt x="461657" y="405130"/>
                  </a:lnTo>
                  <a:lnTo>
                    <a:pt x="460971" y="403860"/>
                  </a:lnTo>
                  <a:lnTo>
                    <a:pt x="460641" y="402590"/>
                  </a:lnTo>
                  <a:lnTo>
                    <a:pt x="460844" y="402590"/>
                  </a:lnTo>
                  <a:lnTo>
                    <a:pt x="460527" y="401320"/>
                  </a:lnTo>
                  <a:lnTo>
                    <a:pt x="459955" y="402590"/>
                  </a:lnTo>
                  <a:lnTo>
                    <a:pt x="459803" y="401320"/>
                  </a:lnTo>
                  <a:lnTo>
                    <a:pt x="459867" y="402590"/>
                  </a:lnTo>
                  <a:lnTo>
                    <a:pt x="458698" y="402590"/>
                  </a:lnTo>
                  <a:lnTo>
                    <a:pt x="458406" y="401320"/>
                  </a:lnTo>
                  <a:lnTo>
                    <a:pt x="458152" y="401320"/>
                  </a:lnTo>
                  <a:lnTo>
                    <a:pt x="457911" y="400050"/>
                  </a:lnTo>
                  <a:lnTo>
                    <a:pt x="457149" y="400050"/>
                  </a:lnTo>
                  <a:lnTo>
                    <a:pt x="457085" y="398780"/>
                  </a:lnTo>
                  <a:lnTo>
                    <a:pt x="456831" y="396240"/>
                  </a:lnTo>
                  <a:lnTo>
                    <a:pt x="456806" y="394970"/>
                  </a:lnTo>
                  <a:lnTo>
                    <a:pt x="455256" y="394970"/>
                  </a:lnTo>
                  <a:lnTo>
                    <a:pt x="454977" y="393700"/>
                  </a:lnTo>
                  <a:lnTo>
                    <a:pt x="455904" y="393700"/>
                  </a:lnTo>
                  <a:lnTo>
                    <a:pt x="455587" y="392430"/>
                  </a:lnTo>
                  <a:lnTo>
                    <a:pt x="455764" y="392430"/>
                  </a:lnTo>
                  <a:lnTo>
                    <a:pt x="455599" y="391160"/>
                  </a:lnTo>
                  <a:lnTo>
                    <a:pt x="454647" y="391160"/>
                  </a:lnTo>
                  <a:lnTo>
                    <a:pt x="454875" y="392430"/>
                  </a:lnTo>
                  <a:lnTo>
                    <a:pt x="454215" y="392430"/>
                  </a:lnTo>
                  <a:lnTo>
                    <a:pt x="453656" y="391160"/>
                  </a:lnTo>
                  <a:lnTo>
                    <a:pt x="452945" y="391160"/>
                  </a:lnTo>
                  <a:lnTo>
                    <a:pt x="453224" y="392430"/>
                  </a:lnTo>
                  <a:lnTo>
                    <a:pt x="453047" y="392430"/>
                  </a:lnTo>
                  <a:lnTo>
                    <a:pt x="452412" y="391160"/>
                  </a:lnTo>
                  <a:lnTo>
                    <a:pt x="452272" y="391160"/>
                  </a:lnTo>
                  <a:lnTo>
                    <a:pt x="452031" y="389890"/>
                  </a:lnTo>
                  <a:lnTo>
                    <a:pt x="452780" y="389890"/>
                  </a:lnTo>
                  <a:lnTo>
                    <a:pt x="452882" y="388620"/>
                  </a:lnTo>
                  <a:lnTo>
                    <a:pt x="451866" y="388620"/>
                  </a:lnTo>
                  <a:lnTo>
                    <a:pt x="451866" y="391160"/>
                  </a:lnTo>
                  <a:lnTo>
                    <a:pt x="450583" y="391160"/>
                  </a:lnTo>
                  <a:lnTo>
                    <a:pt x="450303" y="389890"/>
                  </a:lnTo>
                  <a:lnTo>
                    <a:pt x="451573" y="389890"/>
                  </a:lnTo>
                  <a:lnTo>
                    <a:pt x="451866" y="391160"/>
                  </a:lnTo>
                  <a:lnTo>
                    <a:pt x="451866" y="388620"/>
                  </a:lnTo>
                  <a:lnTo>
                    <a:pt x="450811" y="388620"/>
                  </a:lnTo>
                  <a:lnTo>
                    <a:pt x="450519" y="387350"/>
                  </a:lnTo>
                  <a:lnTo>
                    <a:pt x="450240" y="387350"/>
                  </a:lnTo>
                  <a:lnTo>
                    <a:pt x="450049" y="386080"/>
                  </a:lnTo>
                  <a:lnTo>
                    <a:pt x="450037" y="384810"/>
                  </a:lnTo>
                  <a:lnTo>
                    <a:pt x="450024" y="386080"/>
                  </a:lnTo>
                  <a:lnTo>
                    <a:pt x="449186" y="386080"/>
                  </a:lnTo>
                  <a:lnTo>
                    <a:pt x="449199" y="384810"/>
                  </a:lnTo>
                  <a:lnTo>
                    <a:pt x="450024" y="386080"/>
                  </a:lnTo>
                  <a:lnTo>
                    <a:pt x="450024" y="384810"/>
                  </a:lnTo>
                  <a:lnTo>
                    <a:pt x="449427" y="384810"/>
                  </a:lnTo>
                  <a:lnTo>
                    <a:pt x="449110" y="383540"/>
                  </a:lnTo>
                  <a:lnTo>
                    <a:pt x="446468" y="382270"/>
                  </a:lnTo>
                  <a:lnTo>
                    <a:pt x="446328" y="382270"/>
                  </a:lnTo>
                  <a:lnTo>
                    <a:pt x="446430" y="381000"/>
                  </a:lnTo>
                  <a:lnTo>
                    <a:pt x="447167" y="381000"/>
                  </a:lnTo>
                  <a:lnTo>
                    <a:pt x="447090" y="379730"/>
                  </a:lnTo>
                  <a:lnTo>
                    <a:pt x="447014" y="378460"/>
                  </a:lnTo>
                  <a:lnTo>
                    <a:pt x="444944" y="378460"/>
                  </a:lnTo>
                  <a:lnTo>
                    <a:pt x="444652" y="377190"/>
                  </a:lnTo>
                  <a:lnTo>
                    <a:pt x="444360" y="377190"/>
                  </a:lnTo>
                  <a:lnTo>
                    <a:pt x="444182" y="375920"/>
                  </a:lnTo>
                  <a:lnTo>
                    <a:pt x="443484" y="375920"/>
                  </a:lnTo>
                  <a:lnTo>
                    <a:pt x="443166" y="374650"/>
                  </a:lnTo>
                  <a:lnTo>
                    <a:pt x="442277" y="374650"/>
                  </a:lnTo>
                  <a:lnTo>
                    <a:pt x="442518" y="373380"/>
                  </a:lnTo>
                  <a:lnTo>
                    <a:pt x="441350" y="373380"/>
                  </a:lnTo>
                  <a:lnTo>
                    <a:pt x="441540" y="372110"/>
                  </a:lnTo>
                  <a:lnTo>
                    <a:pt x="440512" y="372110"/>
                  </a:lnTo>
                  <a:lnTo>
                    <a:pt x="439635" y="370840"/>
                  </a:lnTo>
                  <a:lnTo>
                    <a:pt x="438645" y="370840"/>
                  </a:lnTo>
                  <a:lnTo>
                    <a:pt x="438746" y="369570"/>
                  </a:lnTo>
                  <a:lnTo>
                    <a:pt x="437934" y="369570"/>
                  </a:lnTo>
                  <a:lnTo>
                    <a:pt x="437629" y="368300"/>
                  </a:lnTo>
                  <a:lnTo>
                    <a:pt x="439153" y="368300"/>
                  </a:lnTo>
                  <a:lnTo>
                    <a:pt x="439610" y="369570"/>
                  </a:lnTo>
                  <a:lnTo>
                    <a:pt x="440347" y="369570"/>
                  </a:lnTo>
                  <a:lnTo>
                    <a:pt x="440309" y="368300"/>
                  </a:lnTo>
                  <a:lnTo>
                    <a:pt x="439242" y="368300"/>
                  </a:lnTo>
                  <a:lnTo>
                    <a:pt x="439445" y="367030"/>
                  </a:lnTo>
                  <a:lnTo>
                    <a:pt x="438099" y="367030"/>
                  </a:lnTo>
                  <a:lnTo>
                    <a:pt x="437807" y="365760"/>
                  </a:lnTo>
                  <a:lnTo>
                    <a:pt x="437553" y="365760"/>
                  </a:lnTo>
                  <a:lnTo>
                    <a:pt x="437337" y="364490"/>
                  </a:lnTo>
                  <a:lnTo>
                    <a:pt x="436397" y="364490"/>
                  </a:lnTo>
                  <a:lnTo>
                    <a:pt x="436626" y="363220"/>
                  </a:lnTo>
                  <a:lnTo>
                    <a:pt x="435444" y="363220"/>
                  </a:lnTo>
                  <a:lnTo>
                    <a:pt x="435648" y="361950"/>
                  </a:lnTo>
                  <a:lnTo>
                    <a:pt x="435381" y="361950"/>
                  </a:lnTo>
                  <a:lnTo>
                    <a:pt x="435597" y="360680"/>
                  </a:lnTo>
                  <a:lnTo>
                    <a:pt x="434555" y="360680"/>
                  </a:lnTo>
                  <a:lnTo>
                    <a:pt x="434670" y="361950"/>
                  </a:lnTo>
                  <a:lnTo>
                    <a:pt x="434327" y="361950"/>
                  </a:lnTo>
                  <a:lnTo>
                    <a:pt x="434035" y="360680"/>
                  </a:lnTo>
                  <a:lnTo>
                    <a:pt x="432879" y="360680"/>
                  </a:lnTo>
                  <a:lnTo>
                    <a:pt x="432714" y="358140"/>
                  </a:lnTo>
                  <a:lnTo>
                    <a:pt x="429983" y="355600"/>
                  </a:lnTo>
                  <a:lnTo>
                    <a:pt x="429018" y="355600"/>
                  </a:lnTo>
                  <a:lnTo>
                    <a:pt x="429107" y="354330"/>
                  </a:lnTo>
                  <a:lnTo>
                    <a:pt x="427418" y="354330"/>
                  </a:lnTo>
                  <a:lnTo>
                    <a:pt x="427113" y="353060"/>
                  </a:lnTo>
                  <a:lnTo>
                    <a:pt x="427113" y="351790"/>
                  </a:lnTo>
                  <a:lnTo>
                    <a:pt x="427951" y="351790"/>
                  </a:lnTo>
                  <a:lnTo>
                    <a:pt x="427875" y="350520"/>
                  </a:lnTo>
                  <a:lnTo>
                    <a:pt x="426948" y="350520"/>
                  </a:lnTo>
                  <a:lnTo>
                    <a:pt x="426910" y="349250"/>
                  </a:lnTo>
                  <a:lnTo>
                    <a:pt x="426834" y="347980"/>
                  </a:lnTo>
                  <a:lnTo>
                    <a:pt x="425081" y="347980"/>
                  </a:lnTo>
                  <a:lnTo>
                    <a:pt x="424967" y="346710"/>
                  </a:lnTo>
                  <a:lnTo>
                    <a:pt x="424421" y="346710"/>
                  </a:lnTo>
                  <a:lnTo>
                    <a:pt x="423799" y="345440"/>
                  </a:lnTo>
                  <a:lnTo>
                    <a:pt x="423113" y="345440"/>
                  </a:lnTo>
                  <a:lnTo>
                    <a:pt x="423214" y="344170"/>
                  </a:lnTo>
                  <a:lnTo>
                    <a:pt x="423062" y="344170"/>
                  </a:lnTo>
                  <a:lnTo>
                    <a:pt x="423062" y="342900"/>
                  </a:lnTo>
                  <a:lnTo>
                    <a:pt x="422706" y="341630"/>
                  </a:lnTo>
                  <a:lnTo>
                    <a:pt x="421233" y="341630"/>
                  </a:lnTo>
                  <a:lnTo>
                    <a:pt x="421208" y="340360"/>
                  </a:lnTo>
                  <a:lnTo>
                    <a:pt x="421055" y="339090"/>
                  </a:lnTo>
                  <a:lnTo>
                    <a:pt x="420027" y="339090"/>
                  </a:lnTo>
                  <a:lnTo>
                    <a:pt x="420217" y="337820"/>
                  </a:lnTo>
                  <a:lnTo>
                    <a:pt x="419061" y="337820"/>
                  </a:lnTo>
                  <a:lnTo>
                    <a:pt x="419239" y="336550"/>
                  </a:lnTo>
                  <a:lnTo>
                    <a:pt x="418553" y="336550"/>
                  </a:lnTo>
                  <a:lnTo>
                    <a:pt x="417931" y="335280"/>
                  </a:lnTo>
                  <a:lnTo>
                    <a:pt x="417398" y="335280"/>
                  </a:lnTo>
                  <a:lnTo>
                    <a:pt x="417169" y="334010"/>
                  </a:lnTo>
                  <a:lnTo>
                    <a:pt x="416229" y="334010"/>
                  </a:lnTo>
                  <a:lnTo>
                    <a:pt x="416445" y="332740"/>
                  </a:lnTo>
                  <a:lnTo>
                    <a:pt x="415429" y="332740"/>
                  </a:lnTo>
                  <a:lnTo>
                    <a:pt x="415366" y="331470"/>
                  </a:lnTo>
                  <a:lnTo>
                    <a:pt x="415759" y="330200"/>
                  </a:lnTo>
                  <a:lnTo>
                    <a:pt x="413766" y="330200"/>
                  </a:lnTo>
                  <a:lnTo>
                    <a:pt x="413499" y="328930"/>
                  </a:lnTo>
                  <a:lnTo>
                    <a:pt x="413296" y="327660"/>
                  </a:lnTo>
                  <a:lnTo>
                    <a:pt x="412534" y="327660"/>
                  </a:lnTo>
                  <a:lnTo>
                    <a:pt x="412445" y="326390"/>
                  </a:lnTo>
                  <a:lnTo>
                    <a:pt x="413372" y="326390"/>
                  </a:lnTo>
                  <a:lnTo>
                    <a:pt x="413042" y="325120"/>
                  </a:lnTo>
                  <a:lnTo>
                    <a:pt x="413219" y="325120"/>
                  </a:lnTo>
                  <a:lnTo>
                    <a:pt x="413067" y="323850"/>
                  </a:lnTo>
                  <a:lnTo>
                    <a:pt x="412076" y="323850"/>
                  </a:lnTo>
                  <a:lnTo>
                    <a:pt x="412343" y="325120"/>
                  </a:lnTo>
                  <a:lnTo>
                    <a:pt x="412140" y="325120"/>
                  </a:lnTo>
                  <a:lnTo>
                    <a:pt x="411518" y="323850"/>
                  </a:lnTo>
                  <a:lnTo>
                    <a:pt x="411264" y="323850"/>
                  </a:lnTo>
                  <a:lnTo>
                    <a:pt x="411607" y="325120"/>
                  </a:lnTo>
                  <a:lnTo>
                    <a:pt x="410591" y="325120"/>
                  </a:lnTo>
                  <a:lnTo>
                    <a:pt x="410502" y="323850"/>
                  </a:lnTo>
                  <a:lnTo>
                    <a:pt x="410489" y="322580"/>
                  </a:lnTo>
                  <a:lnTo>
                    <a:pt x="409625" y="322580"/>
                  </a:lnTo>
                  <a:lnTo>
                    <a:pt x="409625" y="323850"/>
                  </a:lnTo>
                  <a:lnTo>
                    <a:pt x="409321" y="323850"/>
                  </a:lnTo>
                  <a:lnTo>
                    <a:pt x="409028" y="322580"/>
                  </a:lnTo>
                  <a:lnTo>
                    <a:pt x="408736" y="322580"/>
                  </a:lnTo>
                  <a:lnTo>
                    <a:pt x="408495" y="321310"/>
                  </a:lnTo>
                  <a:lnTo>
                    <a:pt x="406895" y="321310"/>
                  </a:lnTo>
                  <a:lnTo>
                    <a:pt x="406831" y="320040"/>
                  </a:lnTo>
                  <a:lnTo>
                    <a:pt x="407771" y="320040"/>
                  </a:lnTo>
                  <a:lnTo>
                    <a:pt x="407492" y="318770"/>
                  </a:lnTo>
                  <a:lnTo>
                    <a:pt x="407911" y="320040"/>
                  </a:lnTo>
                  <a:lnTo>
                    <a:pt x="409359" y="320040"/>
                  </a:lnTo>
                  <a:lnTo>
                    <a:pt x="409181" y="318770"/>
                  </a:lnTo>
                  <a:lnTo>
                    <a:pt x="405663" y="316230"/>
                  </a:lnTo>
                  <a:lnTo>
                    <a:pt x="404787" y="316230"/>
                  </a:lnTo>
                  <a:lnTo>
                    <a:pt x="404723" y="314960"/>
                  </a:lnTo>
                  <a:lnTo>
                    <a:pt x="404672" y="313690"/>
                  </a:lnTo>
                  <a:lnTo>
                    <a:pt x="403555" y="313690"/>
                  </a:lnTo>
                  <a:lnTo>
                    <a:pt x="403796" y="312420"/>
                  </a:lnTo>
                  <a:lnTo>
                    <a:pt x="403059" y="312420"/>
                  </a:lnTo>
                  <a:lnTo>
                    <a:pt x="402450" y="311150"/>
                  </a:lnTo>
                  <a:lnTo>
                    <a:pt x="401777" y="311150"/>
                  </a:lnTo>
                  <a:lnTo>
                    <a:pt x="401789" y="309880"/>
                  </a:lnTo>
                  <a:lnTo>
                    <a:pt x="401523" y="308610"/>
                  </a:lnTo>
                  <a:lnTo>
                    <a:pt x="400850" y="308610"/>
                  </a:lnTo>
                  <a:lnTo>
                    <a:pt x="400558" y="307340"/>
                  </a:lnTo>
                  <a:lnTo>
                    <a:pt x="399110" y="307340"/>
                  </a:lnTo>
                  <a:lnTo>
                    <a:pt x="398792" y="306070"/>
                  </a:lnTo>
                  <a:lnTo>
                    <a:pt x="398145" y="306070"/>
                  </a:lnTo>
                  <a:lnTo>
                    <a:pt x="397814" y="304800"/>
                  </a:lnTo>
                  <a:lnTo>
                    <a:pt x="398767" y="304800"/>
                  </a:lnTo>
                  <a:lnTo>
                    <a:pt x="398678" y="303530"/>
                  </a:lnTo>
                  <a:lnTo>
                    <a:pt x="397802" y="303530"/>
                  </a:lnTo>
                  <a:lnTo>
                    <a:pt x="396913" y="302260"/>
                  </a:lnTo>
                  <a:lnTo>
                    <a:pt x="395935" y="302260"/>
                  </a:lnTo>
                  <a:lnTo>
                    <a:pt x="395884" y="299720"/>
                  </a:lnTo>
                  <a:lnTo>
                    <a:pt x="394258" y="299720"/>
                  </a:lnTo>
                  <a:lnTo>
                    <a:pt x="394042" y="300990"/>
                  </a:lnTo>
                  <a:lnTo>
                    <a:pt x="393458" y="299720"/>
                  </a:lnTo>
                  <a:lnTo>
                    <a:pt x="393293" y="299720"/>
                  </a:lnTo>
                  <a:lnTo>
                    <a:pt x="393204" y="298450"/>
                  </a:lnTo>
                  <a:lnTo>
                    <a:pt x="392963" y="297180"/>
                  </a:lnTo>
                  <a:lnTo>
                    <a:pt x="393115" y="297180"/>
                  </a:lnTo>
                  <a:lnTo>
                    <a:pt x="392938" y="296468"/>
                  </a:lnTo>
                  <a:lnTo>
                    <a:pt x="392938" y="297180"/>
                  </a:lnTo>
                  <a:lnTo>
                    <a:pt x="392125" y="297180"/>
                  </a:lnTo>
                  <a:lnTo>
                    <a:pt x="392150" y="295910"/>
                  </a:lnTo>
                  <a:lnTo>
                    <a:pt x="392938" y="297180"/>
                  </a:lnTo>
                  <a:lnTo>
                    <a:pt x="392938" y="296468"/>
                  </a:lnTo>
                  <a:lnTo>
                    <a:pt x="392798" y="295910"/>
                  </a:lnTo>
                  <a:lnTo>
                    <a:pt x="393928" y="295910"/>
                  </a:lnTo>
                  <a:lnTo>
                    <a:pt x="394614" y="297180"/>
                  </a:lnTo>
                  <a:lnTo>
                    <a:pt x="394817" y="297180"/>
                  </a:lnTo>
                  <a:lnTo>
                    <a:pt x="394487" y="295910"/>
                  </a:lnTo>
                  <a:lnTo>
                    <a:pt x="391058" y="293370"/>
                  </a:lnTo>
                  <a:lnTo>
                    <a:pt x="390055" y="293370"/>
                  </a:lnTo>
                  <a:lnTo>
                    <a:pt x="390182" y="292100"/>
                  </a:lnTo>
                  <a:lnTo>
                    <a:pt x="389128" y="292100"/>
                  </a:lnTo>
                  <a:lnTo>
                    <a:pt x="389178" y="290830"/>
                  </a:lnTo>
                  <a:lnTo>
                    <a:pt x="389064" y="289560"/>
                  </a:lnTo>
                  <a:lnTo>
                    <a:pt x="388048" y="289560"/>
                  </a:lnTo>
                  <a:lnTo>
                    <a:pt x="388010" y="288290"/>
                  </a:lnTo>
                  <a:lnTo>
                    <a:pt x="387845" y="287020"/>
                  </a:lnTo>
                  <a:lnTo>
                    <a:pt x="387997" y="287020"/>
                  </a:lnTo>
                  <a:lnTo>
                    <a:pt x="388696" y="288290"/>
                  </a:lnTo>
                  <a:lnTo>
                    <a:pt x="388937" y="288290"/>
                  </a:lnTo>
                  <a:lnTo>
                    <a:pt x="388607" y="287020"/>
                  </a:lnTo>
                  <a:lnTo>
                    <a:pt x="388772" y="285750"/>
                  </a:lnTo>
                  <a:lnTo>
                    <a:pt x="386930" y="285750"/>
                  </a:lnTo>
                  <a:lnTo>
                    <a:pt x="386969" y="287020"/>
                  </a:lnTo>
                  <a:lnTo>
                    <a:pt x="387134" y="288290"/>
                  </a:lnTo>
                  <a:lnTo>
                    <a:pt x="386905" y="287020"/>
                  </a:lnTo>
                  <a:lnTo>
                    <a:pt x="386257" y="287020"/>
                  </a:lnTo>
                  <a:lnTo>
                    <a:pt x="386041" y="285750"/>
                  </a:lnTo>
                  <a:lnTo>
                    <a:pt x="385165" y="285750"/>
                  </a:lnTo>
                  <a:lnTo>
                    <a:pt x="385165" y="284480"/>
                  </a:lnTo>
                  <a:lnTo>
                    <a:pt x="385064" y="283210"/>
                  </a:lnTo>
                  <a:lnTo>
                    <a:pt x="384390" y="281940"/>
                  </a:lnTo>
                  <a:lnTo>
                    <a:pt x="383070" y="281940"/>
                  </a:lnTo>
                  <a:lnTo>
                    <a:pt x="383400" y="283210"/>
                  </a:lnTo>
                  <a:lnTo>
                    <a:pt x="382981" y="283210"/>
                  </a:lnTo>
                  <a:lnTo>
                    <a:pt x="382689" y="281940"/>
                  </a:lnTo>
                  <a:lnTo>
                    <a:pt x="382308" y="281940"/>
                  </a:lnTo>
                  <a:lnTo>
                    <a:pt x="382206" y="279400"/>
                  </a:lnTo>
                  <a:lnTo>
                    <a:pt x="381228" y="279400"/>
                  </a:lnTo>
                  <a:lnTo>
                    <a:pt x="381165" y="278130"/>
                  </a:lnTo>
                  <a:lnTo>
                    <a:pt x="381127" y="276860"/>
                  </a:lnTo>
                  <a:lnTo>
                    <a:pt x="380453" y="276860"/>
                  </a:lnTo>
                  <a:lnTo>
                    <a:pt x="379831" y="275590"/>
                  </a:lnTo>
                  <a:lnTo>
                    <a:pt x="378193" y="275590"/>
                  </a:lnTo>
                  <a:lnTo>
                    <a:pt x="378409" y="274320"/>
                  </a:lnTo>
                  <a:lnTo>
                    <a:pt x="379044" y="274320"/>
                  </a:lnTo>
                  <a:lnTo>
                    <a:pt x="378764" y="273050"/>
                  </a:lnTo>
                  <a:lnTo>
                    <a:pt x="377101" y="273050"/>
                  </a:lnTo>
                  <a:lnTo>
                    <a:pt x="377329" y="271780"/>
                  </a:lnTo>
                  <a:lnTo>
                    <a:pt x="376999" y="271780"/>
                  </a:lnTo>
                  <a:lnTo>
                    <a:pt x="377202" y="270510"/>
                  </a:lnTo>
                  <a:lnTo>
                    <a:pt x="376008" y="270510"/>
                  </a:lnTo>
                  <a:lnTo>
                    <a:pt x="376212" y="269240"/>
                  </a:lnTo>
                  <a:lnTo>
                    <a:pt x="375183" y="269240"/>
                  </a:lnTo>
                  <a:lnTo>
                    <a:pt x="375119" y="267970"/>
                  </a:lnTo>
                  <a:lnTo>
                    <a:pt x="375056" y="266700"/>
                  </a:lnTo>
                  <a:lnTo>
                    <a:pt x="373481" y="266700"/>
                  </a:lnTo>
                  <a:lnTo>
                    <a:pt x="373189" y="265430"/>
                  </a:lnTo>
                  <a:lnTo>
                    <a:pt x="372770" y="264160"/>
                  </a:lnTo>
                  <a:lnTo>
                    <a:pt x="372160" y="264160"/>
                  </a:lnTo>
                  <a:lnTo>
                    <a:pt x="372135" y="262890"/>
                  </a:lnTo>
                  <a:lnTo>
                    <a:pt x="369989" y="262890"/>
                  </a:lnTo>
                  <a:lnTo>
                    <a:pt x="369697" y="261620"/>
                  </a:lnTo>
                  <a:lnTo>
                    <a:pt x="370205" y="261620"/>
                  </a:lnTo>
                  <a:lnTo>
                    <a:pt x="370154" y="260350"/>
                  </a:lnTo>
                  <a:lnTo>
                    <a:pt x="369303" y="260350"/>
                  </a:lnTo>
                  <a:lnTo>
                    <a:pt x="369595" y="261620"/>
                  </a:lnTo>
                  <a:lnTo>
                    <a:pt x="369468" y="261620"/>
                  </a:lnTo>
                  <a:lnTo>
                    <a:pt x="369303" y="260350"/>
                  </a:lnTo>
                  <a:lnTo>
                    <a:pt x="368896" y="260350"/>
                  </a:lnTo>
                  <a:lnTo>
                    <a:pt x="368592" y="259080"/>
                  </a:lnTo>
                  <a:lnTo>
                    <a:pt x="367258" y="259080"/>
                  </a:lnTo>
                  <a:lnTo>
                    <a:pt x="367461" y="257810"/>
                  </a:lnTo>
                  <a:lnTo>
                    <a:pt x="367207" y="256540"/>
                  </a:lnTo>
                  <a:lnTo>
                    <a:pt x="365417" y="256540"/>
                  </a:lnTo>
                  <a:lnTo>
                    <a:pt x="365315" y="255270"/>
                  </a:lnTo>
                  <a:lnTo>
                    <a:pt x="364731" y="255270"/>
                  </a:lnTo>
                  <a:lnTo>
                    <a:pt x="364413" y="254000"/>
                  </a:lnTo>
                  <a:lnTo>
                    <a:pt x="362724" y="254000"/>
                  </a:lnTo>
                  <a:lnTo>
                    <a:pt x="362381" y="252730"/>
                  </a:lnTo>
                  <a:lnTo>
                    <a:pt x="362648" y="252730"/>
                  </a:lnTo>
                  <a:lnTo>
                    <a:pt x="362280" y="251460"/>
                  </a:lnTo>
                  <a:lnTo>
                    <a:pt x="363232" y="251460"/>
                  </a:lnTo>
                  <a:lnTo>
                    <a:pt x="363004" y="250190"/>
                  </a:lnTo>
                  <a:lnTo>
                    <a:pt x="362343" y="250190"/>
                  </a:lnTo>
                  <a:lnTo>
                    <a:pt x="362000" y="248920"/>
                  </a:lnTo>
                  <a:lnTo>
                    <a:pt x="361823" y="246380"/>
                  </a:lnTo>
                  <a:lnTo>
                    <a:pt x="360807" y="246380"/>
                  </a:lnTo>
                  <a:lnTo>
                    <a:pt x="360108" y="245110"/>
                  </a:lnTo>
                  <a:lnTo>
                    <a:pt x="359918" y="245110"/>
                  </a:lnTo>
                  <a:lnTo>
                    <a:pt x="360286" y="246380"/>
                  </a:lnTo>
                  <a:lnTo>
                    <a:pt x="360032" y="246380"/>
                  </a:lnTo>
                  <a:lnTo>
                    <a:pt x="360375" y="247650"/>
                  </a:lnTo>
                  <a:lnTo>
                    <a:pt x="359384" y="247650"/>
                  </a:lnTo>
                  <a:lnTo>
                    <a:pt x="358482" y="246380"/>
                  </a:lnTo>
                  <a:lnTo>
                    <a:pt x="358368" y="245110"/>
                  </a:lnTo>
                  <a:lnTo>
                    <a:pt x="358178" y="245110"/>
                  </a:lnTo>
                  <a:lnTo>
                    <a:pt x="357454" y="243840"/>
                  </a:lnTo>
                  <a:lnTo>
                    <a:pt x="357276" y="243840"/>
                  </a:lnTo>
                  <a:lnTo>
                    <a:pt x="357162" y="242570"/>
                  </a:lnTo>
                  <a:lnTo>
                    <a:pt x="357111" y="241300"/>
                  </a:lnTo>
                  <a:lnTo>
                    <a:pt x="356400" y="241300"/>
                  </a:lnTo>
                  <a:lnTo>
                    <a:pt x="355777" y="240030"/>
                  </a:lnTo>
                  <a:lnTo>
                    <a:pt x="355092" y="240030"/>
                  </a:lnTo>
                  <a:lnTo>
                    <a:pt x="355155" y="238760"/>
                  </a:lnTo>
                  <a:lnTo>
                    <a:pt x="354063" y="238760"/>
                  </a:lnTo>
                  <a:lnTo>
                    <a:pt x="354190" y="237490"/>
                  </a:lnTo>
                  <a:lnTo>
                    <a:pt x="352856" y="237490"/>
                  </a:lnTo>
                  <a:lnTo>
                    <a:pt x="352272" y="236220"/>
                  </a:lnTo>
                  <a:lnTo>
                    <a:pt x="351218" y="236220"/>
                  </a:lnTo>
                  <a:lnTo>
                    <a:pt x="351383" y="234950"/>
                  </a:lnTo>
                  <a:lnTo>
                    <a:pt x="350380" y="234950"/>
                  </a:lnTo>
                  <a:lnTo>
                    <a:pt x="350164" y="233680"/>
                  </a:lnTo>
                  <a:lnTo>
                    <a:pt x="350012" y="232410"/>
                  </a:lnTo>
                  <a:lnTo>
                    <a:pt x="350012" y="231140"/>
                  </a:lnTo>
                  <a:lnTo>
                    <a:pt x="350850" y="232384"/>
                  </a:lnTo>
                  <a:lnTo>
                    <a:pt x="350735" y="231140"/>
                  </a:lnTo>
                  <a:lnTo>
                    <a:pt x="350608" y="229870"/>
                  </a:lnTo>
                  <a:lnTo>
                    <a:pt x="349783" y="229870"/>
                  </a:lnTo>
                  <a:lnTo>
                    <a:pt x="349834" y="231140"/>
                  </a:lnTo>
                  <a:lnTo>
                    <a:pt x="348043" y="229870"/>
                  </a:lnTo>
                  <a:lnTo>
                    <a:pt x="347141" y="229870"/>
                  </a:lnTo>
                  <a:lnTo>
                    <a:pt x="347065" y="228600"/>
                  </a:lnTo>
                  <a:lnTo>
                    <a:pt x="346887" y="227330"/>
                  </a:lnTo>
                  <a:lnTo>
                    <a:pt x="346900" y="226060"/>
                  </a:lnTo>
                  <a:lnTo>
                    <a:pt x="345681" y="226060"/>
                  </a:lnTo>
                  <a:lnTo>
                    <a:pt x="345897" y="224790"/>
                  </a:lnTo>
                  <a:lnTo>
                    <a:pt x="344220" y="224790"/>
                  </a:lnTo>
                  <a:lnTo>
                    <a:pt x="343763" y="223520"/>
                  </a:lnTo>
                  <a:lnTo>
                    <a:pt x="342849" y="223520"/>
                  </a:lnTo>
                  <a:lnTo>
                    <a:pt x="343052" y="222250"/>
                  </a:lnTo>
                  <a:lnTo>
                    <a:pt x="342760" y="222250"/>
                  </a:lnTo>
                  <a:lnTo>
                    <a:pt x="342747" y="220980"/>
                  </a:lnTo>
                  <a:lnTo>
                    <a:pt x="342620" y="220980"/>
                  </a:lnTo>
                  <a:lnTo>
                    <a:pt x="342341" y="219710"/>
                  </a:lnTo>
                  <a:lnTo>
                    <a:pt x="340728" y="219710"/>
                  </a:lnTo>
                  <a:lnTo>
                    <a:pt x="340690" y="218440"/>
                  </a:lnTo>
                  <a:lnTo>
                    <a:pt x="340537" y="217170"/>
                  </a:lnTo>
                  <a:lnTo>
                    <a:pt x="338734" y="217170"/>
                  </a:lnTo>
                  <a:lnTo>
                    <a:pt x="338594" y="215900"/>
                  </a:lnTo>
                  <a:lnTo>
                    <a:pt x="337934" y="215900"/>
                  </a:lnTo>
                  <a:lnTo>
                    <a:pt x="337540" y="214630"/>
                  </a:lnTo>
                  <a:lnTo>
                    <a:pt x="336804" y="213360"/>
                  </a:lnTo>
                  <a:lnTo>
                    <a:pt x="336651" y="213360"/>
                  </a:lnTo>
                  <a:lnTo>
                    <a:pt x="336816" y="214630"/>
                  </a:lnTo>
                  <a:lnTo>
                    <a:pt x="335889" y="214630"/>
                  </a:lnTo>
                  <a:lnTo>
                    <a:pt x="334975" y="213360"/>
                  </a:lnTo>
                  <a:lnTo>
                    <a:pt x="335749" y="213360"/>
                  </a:lnTo>
                  <a:lnTo>
                    <a:pt x="335686" y="212090"/>
                  </a:lnTo>
                  <a:lnTo>
                    <a:pt x="335457" y="210820"/>
                  </a:lnTo>
                  <a:lnTo>
                    <a:pt x="335318" y="210820"/>
                  </a:lnTo>
                  <a:lnTo>
                    <a:pt x="335026" y="209550"/>
                  </a:lnTo>
                  <a:lnTo>
                    <a:pt x="332600" y="209550"/>
                  </a:lnTo>
                  <a:lnTo>
                    <a:pt x="332486" y="208280"/>
                  </a:lnTo>
                  <a:lnTo>
                    <a:pt x="331698" y="208280"/>
                  </a:lnTo>
                  <a:lnTo>
                    <a:pt x="331368" y="207010"/>
                  </a:lnTo>
                  <a:lnTo>
                    <a:pt x="331571" y="207010"/>
                  </a:lnTo>
                  <a:lnTo>
                    <a:pt x="331279" y="205740"/>
                  </a:lnTo>
                  <a:lnTo>
                    <a:pt x="331190" y="204470"/>
                  </a:lnTo>
                  <a:lnTo>
                    <a:pt x="330644" y="204470"/>
                  </a:lnTo>
                  <a:lnTo>
                    <a:pt x="330644" y="205740"/>
                  </a:lnTo>
                  <a:lnTo>
                    <a:pt x="330352" y="204470"/>
                  </a:lnTo>
                  <a:lnTo>
                    <a:pt x="330644" y="205740"/>
                  </a:lnTo>
                  <a:lnTo>
                    <a:pt x="330644" y="204470"/>
                  </a:lnTo>
                  <a:lnTo>
                    <a:pt x="330390" y="204470"/>
                  </a:lnTo>
                  <a:lnTo>
                    <a:pt x="330034" y="203200"/>
                  </a:lnTo>
                  <a:lnTo>
                    <a:pt x="329323" y="203200"/>
                  </a:lnTo>
                  <a:lnTo>
                    <a:pt x="329145" y="202590"/>
                  </a:lnTo>
                  <a:lnTo>
                    <a:pt x="329145" y="220980"/>
                  </a:lnTo>
                  <a:lnTo>
                    <a:pt x="328853" y="219710"/>
                  </a:lnTo>
                  <a:lnTo>
                    <a:pt x="328980" y="219710"/>
                  </a:lnTo>
                  <a:lnTo>
                    <a:pt x="329145" y="220980"/>
                  </a:lnTo>
                  <a:lnTo>
                    <a:pt x="329145" y="202590"/>
                  </a:lnTo>
                  <a:lnTo>
                    <a:pt x="328955" y="201930"/>
                  </a:lnTo>
                  <a:lnTo>
                    <a:pt x="328244" y="201930"/>
                  </a:lnTo>
                  <a:lnTo>
                    <a:pt x="327964" y="200660"/>
                  </a:lnTo>
                  <a:lnTo>
                    <a:pt x="327634" y="199390"/>
                  </a:lnTo>
                  <a:lnTo>
                    <a:pt x="325183" y="199390"/>
                  </a:lnTo>
                  <a:lnTo>
                    <a:pt x="325043" y="198120"/>
                  </a:lnTo>
                  <a:lnTo>
                    <a:pt x="324243" y="198120"/>
                  </a:lnTo>
                  <a:lnTo>
                    <a:pt x="323951" y="196850"/>
                  </a:lnTo>
                  <a:lnTo>
                    <a:pt x="324853" y="196850"/>
                  </a:lnTo>
                  <a:lnTo>
                    <a:pt x="324726" y="195580"/>
                  </a:lnTo>
                  <a:lnTo>
                    <a:pt x="323202" y="195580"/>
                  </a:lnTo>
                  <a:lnTo>
                    <a:pt x="322745" y="194310"/>
                  </a:lnTo>
                  <a:lnTo>
                    <a:pt x="321995" y="194310"/>
                  </a:lnTo>
                  <a:lnTo>
                    <a:pt x="321678" y="193040"/>
                  </a:lnTo>
                  <a:lnTo>
                    <a:pt x="321805" y="191770"/>
                  </a:lnTo>
                  <a:lnTo>
                    <a:pt x="320802" y="191770"/>
                  </a:lnTo>
                  <a:lnTo>
                    <a:pt x="320459" y="190500"/>
                  </a:lnTo>
                  <a:lnTo>
                    <a:pt x="320332" y="190500"/>
                  </a:lnTo>
                  <a:lnTo>
                    <a:pt x="319722" y="189230"/>
                  </a:lnTo>
                  <a:lnTo>
                    <a:pt x="319557" y="189230"/>
                  </a:lnTo>
                  <a:lnTo>
                    <a:pt x="319735" y="190500"/>
                  </a:lnTo>
                  <a:lnTo>
                    <a:pt x="318744" y="190500"/>
                  </a:lnTo>
                  <a:lnTo>
                    <a:pt x="318693" y="189230"/>
                  </a:lnTo>
                  <a:lnTo>
                    <a:pt x="317728" y="189230"/>
                  </a:lnTo>
                  <a:lnTo>
                    <a:pt x="317639" y="187960"/>
                  </a:lnTo>
                  <a:lnTo>
                    <a:pt x="318414" y="187960"/>
                  </a:lnTo>
                  <a:lnTo>
                    <a:pt x="318325" y="186690"/>
                  </a:lnTo>
                  <a:lnTo>
                    <a:pt x="318173" y="186690"/>
                  </a:lnTo>
                  <a:lnTo>
                    <a:pt x="317881" y="185420"/>
                  </a:lnTo>
                  <a:lnTo>
                    <a:pt x="315366" y="185420"/>
                  </a:lnTo>
                  <a:lnTo>
                    <a:pt x="315366" y="184150"/>
                  </a:lnTo>
                  <a:lnTo>
                    <a:pt x="314693" y="184150"/>
                  </a:lnTo>
                  <a:lnTo>
                    <a:pt x="314375" y="182880"/>
                  </a:lnTo>
                  <a:lnTo>
                    <a:pt x="313461" y="182880"/>
                  </a:lnTo>
                  <a:lnTo>
                    <a:pt x="313156" y="181610"/>
                  </a:lnTo>
                  <a:lnTo>
                    <a:pt x="315099" y="181610"/>
                  </a:lnTo>
                  <a:lnTo>
                    <a:pt x="315023" y="182880"/>
                  </a:lnTo>
                  <a:lnTo>
                    <a:pt x="316039" y="182880"/>
                  </a:lnTo>
                  <a:lnTo>
                    <a:pt x="315734" y="181610"/>
                  </a:lnTo>
                  <a:lnTo>
                    <a:pt x="313918" y="180340"/>
                  </a:lnTo>
                  <a:lnTo>
                    <a:pt x="312915" y="180340"/>
                  </a:lnTo>
                  <a:lnTo>
                    <a:pt x="312928" y="179070"/>
                  </a:lnTo>
                  <a:lnTo>
                    <a:pt x="312115" y="179070"/>
                  </a:lnTo>
                  <a:lnTo>
                    <a:pt x="311645" y="177800"/>
                  </a:lnTo>
                  <a:lnTo>
                    <a:pt x="310032" y="177800"/>
                  </a:lnTo>
                  <a:lnTo>
                    <a:pt x="309981" y="176530"/>
                  </a:lnTo>
                  <a:lnTo>
                    <a:pt x="309841" y="175260"/>
                  </a:lnTo>
                  <a:lnTo>
                    <a:pt x="307797" y="175260"/>
                  </a:lnTo>
                  <a:lnTo>
                    <a:pt x="307238" y="173990"/>
                  </a:lnTo>
                  <a:lnTo>
                    <a:pt x="306959" y="173990"/>
                  </a:lnTo>
                  <a:lnTo>
                    <a:pt x="307352" y="175260"/>
                  </a:lnTo>
                  <a:lnTo>
                    <a:pt x="306387" y="175260"/>
                  </a:lnTo>
                  <a:lnTo>
                    <a:pt x="306095" y="173990"/>
                  </a:lnTo>
                  <a:lnTo>
                    <a:pt x="306260" y="173990"/>
                  </a:lnTo>
                  <a:lnTo>
                    <a:pt x="305930" y="172720"/>
                  </a:lnTo>
                  <a:lnTo>
                    <a:pt x="306095" y="172720"/>
                  </a:lnTo>
                  <a:lnTo>
                    <a:pt x="306832" y="173990"/>
                  </a:lnTo>
                  <a:lnTo>
                    <a:pt x="307022" y="172720"/>
                  </a:lnTo>
                  <a:lnTo>
                    <a:pt x="306793" y="172720"/>
                  </a:lnTo>
                  <a:lnTo>
                    <a:pt x="306768" y="171450"/>
                  </a:lnTo>
                  <a:lnTo>
                    <a:pt x="306641" y="171450"/>
                  </a:lnTo>
                  <a:lnTo>
                    <a:pt x="306336" y="168910"/>
                  </a:lnTo>
                  <a:lnTo>
                    <a:pt x="305904" y="168910"/>
                  </a:lnTo>
                  <a:lnTo>
                    <a:pt x="305904" y="189230"/>
                  </a:lnTo>
                  <a:lnTo>
                    <a:pt x="305054" y="187960"/>
                  </a:lnTo>
                  <a:lnTo>
                    <a:pt x="305892" y="187960"/>
                  </a:lnTo>
                  <a:lnTo>
                    <a:pt x="305904" y="189230"/>
                  </a:lnTo>
                  <a:lnTo>
                    <a:pt x="305904" y="168910"/>
                  </a:lnTo>
                  <a:lnTo>
                    <a:pt x="304520" y="168910"/>
                  </a:lnTo>
                  <a:lnTo>
                    <a:pt x="304431" y="167640"/>
                  </a:lnTo>
                  <a:lnTo>
                    <a:pt x="304228" y="166370"/>
                  </a:lnTo>
                  <a:lnTo>
                    <a:pt x="302729" y="166370"/>
                  </a:lnTo>
                  <a:lnTo>
                    <a:pt x="302412" y="165100"/>
                  </a:lnTo>
                  <a:lnTo>
                    <a:pt x="302615" y="166370"/>
                  </a:lnTo>
                  <a:lnTo>
                    <a:pt x="300748" y="166370"/>
                  </a:lnTo>
                  <a:lnTo>
                    <a:pt x="300596" y="165100"/>
                  </a:lnTo>
                  <a:lnTo>
                    <a:pt x="300520" y="163830"/>
                  </a:lnTo>
                  <a:lnTo>
                    <a:pt x="301307" y="163830"/>
                  </a:lnTo>
                  <a:lnTo>
                    <a:pt x="301218" y="162560"/>
                  </a:lnTo>
                  <a:lnTo>
                    <a:pt x="300215" y="162560"/>
                  </a:lnTo>
                  <a:lnTo>
                    <a:pt x="300266" y="161290"/>
                  </a:lnTo>
                  <a:lnTo>
                    <a:pt x="298577" y="161290"/>
                  </a:lnTo>
                  <a:lnTo>
                    <a:pt x="298373" y="162560"/>
                  </a:lnTo>
                  <a:lnTo>
                    <a:pt x="297764" y="161290"/>
                  </a:lnTo>
                  <a:lnTo>
                    <a:pt x="297599" y="161290"/>
                  </a:lnTo>
                  <a:lnTo>
                    <a:pt x="297446" y="160020"/>
                  </a:lnTo>
                  <a:lnTo>
                    <a:pt x="297307" y="160020"/>
                  </a:lnTo>
                  <a:lnTo>
                    <a:pt x="297167" y="158750"/>
                  </a:lnTo>
                  <a:lnTo>
                    <a:pt x="297091" y="157480"/>
                  </a:lnTo>
                  <a:lnTo>
                    <a:pt x="296799" y="156210"/>
                  </a:lnTo>
                  <a:lnTo>
                    <a:pt x="296964" y="156210"/>
                  </a:lnTo>
                  <a:lnTo>
                    <a:pt x="297688" y="157480"/>
                  </a:lnTo>
                  <a:lnTo>
                    <a:pt x="297878" y="156210"/>
                  </a:lnTo>
                  <a:lnTo>
                    <a:pt x="297649" y="156210"/>
                  </a:lnTo>
                  <a:lnTo>
                    <a:pt x="296811" y="154940"/>
                  </a:lnTo>
                  <a:lnTo>
                    <a:pt x="295732" y="154940"/>
                  </a:lnTo>
                  <a:lnTo>
                    <a:pt x="296113" y="156210"/>
                  </a:lnTo>
                  <a:lnTo>
                    <a:pt x="295833" y="156210"/>
                  </a:lnTo>
                  <a:lnTo>
                    <a:pt x="295262" y="154940"/>
                  </a:lnTo>
                  <a:lnTo>
                    <a:pt x="294957" y="154940"/>
                  </a:lnTo>
                  <a:lnTo>
                    <a:pt x="295325" y="156210"/>
                  </a:lnTo>
                  <a:lnTo>
                    <a:pt x="294322" y="156210"/>
                  </a:lnTo>
                  <a:lnTo>
                    <a:pt x="293903" y="153670"/>
                  </a:lnTo>
                  <a:lnTo>
                    <a:pt x="293903" y="152400"/>
                  </a:lnTo>
                  <a:lnTo>
                    <a:pt x="293484" y="152400"/>
                  </a:lnTo>
                  <a:lnTo>
                    <a:pt x="293179" y="151130"/>
                  </a:lnTo>
                  <a:lnTo>
                    <a:pt x="291071" y="151130"/>
                  </a:lnTo>
                  <a:lnTo>
                    <a:pt x="291058" y="149860"/>
                  </a:lnTo>
                  <a:lnTo>
                    <a:pt x="290931" y="149860"/>
                  </a:lnTo>
                  <a:lnTo>
                    <a:pt x="290868" y="148590"/>
                  </a:lnTo>
                  <a:lnTo>
                    <a:pt x="289826" y="148590"/>
                  </a:lnTo>
                  <a:lnTo>
                    <a:pt x="289725" y="146050"/>
                  </a:lnTo>
                  <a:lnTo>
                    <a:pt x="288747" y="146050"/>
                  </a:lnTo>
                  <a:lnTo>
                    <a:pt x="287845" y="144780"/>
                  </a:lnTo>
                  <a:lnTo>
                    <a:pt x="286842" y="144780"/>
                  </a:lnTo>
                  <a:lnTo>
                    <a:pt x="286816" y="143510"/>
                  </a:lnTo>
                  <a:lnTo>
                    <a:pt x="286689" y="143510"/>
                  </a:lnTo>
                  <a:lnTo>
                    <a:pt x="286410" y="142240"/>
                  </a:lnTo>
                  <a:lnTo>
                    <a:pt x="284124" y="142240"/>
                  </a:lnTo>
                  <a:lnTo>
                    <a:pt x="283832" y="140970"/>
                  </a:lnTo>
                  <a:lnTo>
                    <a:pt x="283806" y="139700"/>
                  </a:lnTo>
                  <a:lnTo>
                    <a:pt x="283718" y="138430"/>
                  </a:lnTo>
                  <a:lnTo>
                    <a:pt x="282130" y="138430"/>
                  </a:lnTo>
                  <a:lnTo>
                    <a:pt x="281851" y="137160"/>
                  </a:lnTo>
                  <a:lnTo>
                    <a:pt x="282625" y="137160"/>
                  </a:lnTo>
                  <a:lnTo>
                    <a:pt x="282575" y="135890"/>
                  </a:lnTo>
                  <a:lnTo>
                    <a:pt x="281000" y="135890"/>
                  </a:lnTo>
                  <a:lnTo>
                    <a:pt x="280619" y="134620"/>
                  </a:lnTo>
                  <a:lnTo>
                    <a:pt x="280327" y="133350"/>
                  </a:lnTo>
                  <a:lnTo>
                    <a:pt x="278663" y="133350"/>
                  </a:lnTo>
                  <a:lnTo>
                    <a:pt x="278841" y="132080"/>
                  </a:lnTo>
                  <a:lnTo>
                    <a:pt x="277660" y="132080"/>
                  </a:lnTo>
                  <a:lnTo>
                    <a:pt x="277825" y="130810"/>
                  </a:lnTo>
                  <a:lnTo>
                    <a:pt x="277558" y="130810"/>
                  </a:lnTo>
                  <a:lnTo>
                    <a:pt x="277761" y="129540"/>
                  </a:lnTo>
                  <a:lnTo>
                    <a:pt x="276529" y="129540"/>
                  </a:lnTo>
                  <a:lnTo>
                    <a:pt x="276758" y="128270"/>
                  </a:lnTo>
                  <a:lnTo>
                    <a:pt x="275399" y="128270"/>
                  </a:lnTo>
                  <a:lnTo>
                    <a:pt x="275107" y="127000"/>
                  </a:lnTo>
                  <a:lnTo>
                    <a:pt x="274713" y="127000"/>
                  </a:lnTo>
                  <a:lnTo>
                    <a:pt x="274701" y="125730"/>
                  </a:lnTo>
                  <a:lnTo>
                    <a:pt x="274332" y="125730"/>
                  </a:lnTo>
                  <a:lnTo>
                    <a:pt x="274040" y="124460"/>
                  </a:lnTo>
                  <a:lnTo>
                    <a:pt x="273088" y="124460"/>
                  </a:lnTo>
                  <a:lnTo>
                    <a:pt x="273088" y="142240"/>
                  </a:lnTo>
                  <a:lnTo>
                    <a:pt x="272503" y="140970"/>
                  </a:lnTo>
                  <a:lnTo>
                    <a:pt x="272999" y="140970"/>
                  </a:lnTo>
                  <a:lnTo>
                    <a:pt x="273088" y="142240"/>
                  </a:lnTo>
                  <a:lnTo>
                    <a:pt x="273088" y="124460"/>
                  </a:lnTo>
                  <a:lnTo>
                    <a:pt x="271945" y="124460"/>
                  </a:lnTo>
                  <a:lnTo>
                    <a:pt x="271995" y="123190"/>
                  </a:lnTo>
                  <a:lnTo>
                    <a:pt x="271640" y="121920"/>
                  </a:lnTo>
                  <a:lnTo>
                    <a:pt x="272529" y="121920"/>
                  </a:lnTo>
                  <a:lnTo>
                    <a:pt x="272402" y="120650"/>
                  </a:lnTo>
                  <a:lnTo>
                    <a:pt x="271741" y="120650"/>
                  </a:lnTo>
                  <a:lnTo>
                    <a:pt x="271335" y="119380"/>
                  </a:lnTo>
                  <a:lnTo>
                    <a:pt x="270522" y="119380"/>
                  </a:lnTo>
                  <a:lnTo>
                    <a:pt x="270713" y="118110"/>
                  </a:lnTo>
                  <a:lnTo>
                    <a:pt x="269532" y="118110"/>
                  </a:lnTo>
                  <a:lnTo>
                    <a:pt x="269735" y="116840"/>
                  </a:lnTo>
                  <a:lnTo>
                    <a:pt x="268884" y="116840"/>
                  </a:lnTo>
                  <a:lnTo>
                    <a:pt x="268554" y="115570"/>
                  </a:lnTo>
                  <a:lnTo>
                    <a:pt x="267741" y="115570"/>
                  </a:lnTo>
                  <a:lnTo>
                    <a:pt x="267474" y="114300"/>
                  </a:lnTo>
                  <a:lnTo>
                    <a:pt x="266827" y="114300"/>
                  </a:lnTo>
                  <a:lnTo>
                    <a:pt x="266954" y="115570"/>
                  </a:lnTo>
                  <a:lnTo>
                    <a:pt x="267042" y="116840"/>
                  </a:lnTo>
                  <a:lnTo>
                    <a:pt x="266915" y="116840"/>
                  </a:lnTo>
                  <a:lnTo>
                    <a:pt x="266331" y="115570"/>
                  </a:lnTo>
                  <a:lnTo>
                    <a:pt x="266166" y="115570"/>
                  </a:lnTo>
                  <a:lnTo>
                    <a:pt x="265899" y="113030"/>
                  </a:lnTo>
                  <a:lnTo>
                    <a:pt x="265874" y="111760"/>
                  </a:lnTo>
                  <a:lnTo>
                    <a:pt x="264985" y="111760"/>
                  </a:lnTo>
                  <a:lnTo>
                    <a:pt x="265010" y="113030"/>
                  </a:lnTo>
                  <a:lnTo>
                    <a:pt x="264706" y="111760"/>
                  </a:lnTo>
                  <a:lnTo>
                    <a:pt x="264071" y="111760"/>
                  </a:lnTo>
                  <a:lnTo>
                    <a:pt x="264109" y="110490"/>
                  </a:lnTo>
                  <a:lnTo>
                    <a:pt x="262153" y="110490"/>
                  </a:lnTo>
                  <a:lnTo>
                    <a:pt x="262331" y="109220"/>
                  </a:lnTo>
                  <a:lnTo>
                    <a:pt x="261518" y="109220"/>
                  </a:lnTo>
                  <a:lnTo>
                    <a:pt x="261150" y="107950"/>
                  </a:lnTo>
                  <a:lnTo>
                    <a:pt x="260375" y="107950"/>
                  </a:lnTo>
                  <a:lnTo>
                    <a:pt x="260464" y="106680"/>
                  </a:lnTo>
                  <a:lnTo>
                    <a:pt x="259499" y="106680"/>
                  </a:lnTo>
                  <a:lnTo>
                    <a:pt x="257746" y="105410"/>
                  </a:lnTo>
                  <a:lnTo>
                    <a:pt x="256806" y="105410"/>
                  </a:lnTo>
                  <a:lnTo>
                    <a:pt x="256857" y="104140"/>
                  </a:lnTo>
                  <a:lnTo>
                    <a:pt x="255917" y="104140"/>
                  </a:lnTo>
                  <a:lnTo>
                    <a:pt x="255651" y="102870"/>
                  </a:lnTo>
                  <a:lnTo>
                    <a:pt x="254647" y="102870"/>
                  </a:lnTo>
                  <a:lnTo>
                    <a:pt x="254647" y="109220"/>
                  </a:lnTo>
                  <a:lnTo>
                    <a:pt x="254482" y="109220"/>
                  </a:lnTo>
                  <a:lnTo>
                    <a:pt x="253898" y="107950"/>
                  </a:lnTo>
                  <a:lnTo>
                    <a:pt x="254533" y="107950"/>
                  </a:lnTo>
                  <a:lnTo>
                    <a:pt x="254647" y="109220"/>
                  </a:lnTo>
                  <a:lnTo>
                    <a:pt x="254647" y="102870"/>
                  </a:lnTo>
                  <a:lnTo>
                    <a:pt x="253885" y="102870"/>
                  </a:lnTo>
                  <a:lnTo>
                    <a:pt x="253580" y="101600"/>
                  </a:lnTo>
                  <a:lnTo>
                    <a:pt x="253250" y="101600"/>
                  </a:lnTo>
                  <a:lnTo>
                    <a:pt x="253415" y="102870"/>
                  </a:lnTo>
                  <a:lnTo>
                    <a:pt x="252628" y="102870"/>
                  </a:lnTo>
                  <a:lnTo>
                    <a:pt x="251625" y="101600"/>
                  </a:lnTo>
                  <a:lnTo>
                    <a:pt x="251777" y="104140"/>
                  </a:lnTo>
                  <a:lnTo>
                    <a:pt x="251917" y="104140"/>
                  </a:lnTo>
                  <a:lnTo>
                    <a:pt x="251701" y="105410"/>
                  </a:lnTo>
                  <a:lnTo>
                    <a:pt x="253453" y="105410"/>
                  </a:lnTo>
                  <a:lnTo>
                    <a:pt x="253733" y="106680"/>
                  </a:lnTo>
                  <a:lnTo>
                    <a:pt x="253542" y="106680"/>
                  </a:lnTo>
                  <a:lnTo>
                    <a:pt x="253873" y="107950"/>
                  </a:lnTo>
                  <a:lnTo>
                    <a:pt x="253631" y="107950"/>
                  </a:lnTo>
                  <a:lnTo>
                    <a:pt x="253974" y="109220"/>
                  </a:lnTo>
                  <a:lnTo>
                    <a:pt x="253047" y="109220"/>
                  </a:lnTo>
                  <a:lnTo>
                    <a:pt x="254812" y="110490"/>
                  </a:lnTo>
                  <a:lnTo>
                    <a:pt x="254901" y="111760"/>
                  </a:lnTo>
                  <a:lnTo>
                    <a:pt x="254990" y="113030"/>
                  </a:lnTo>
                  <a:lnTo>
                    <a:pt x="255981" y="113030"/>
                  </a:lnTo>
                  <a:lnTo>
                    <a:pt x="256044" y="114300"/>
                  </a:lnTo>
                  <a:lnTo>
                    <a:pt x="256032" y="115570"/>
                  </a:lnTo>
                  <a:lnTo>
                    <a:pt x="256133" y="116840"/>
                  </a:lnTo>
                  <a:lnTo>
                    <a:pt x="258064" y="116840"/>
                  </a:lnTo>
                  <a:lnTo>
                    <a:pt x="258660" y="118110"/>
                  </a:lnTo>
                  <a:lnTo>
                    <a:pt x="258876" y="118110"/>
                  </a:lnTo>
                  <a:lnTo>
                    <a:pt x="258876" y="119380"/>
                  </a:lnTo>
                  <a:lnTo>
                    <a:pt x="259283" y="119380"/>
                  </a:lnTo>
                  <a:lnTo>
                    <a:pt x="259575" y="120650"/>
                  </a:lnTo>
                  <a:lnTo>
                    <a:pt x="259981" y="120650"/>
                  </a:lnTo>
                  <a:lnTo>
                    <a:pt x="260896" y="120650"/>
                  </a:lnTo>
                  <a:lnTo>
                    <a:pt x="260756" y="121780"/>
                  </a:lnTo>
                  <a:lnTo>
                    <a:pt x="259981" y="120650"/>
                  </a:lnTo>
                  <a:lnTo>
                    <a:pt x="259854" y="121920"/>
                  </a:lnTo>
                  <a:lnTo>
                    <a:pt x="260057" y="121920"/>
                  </a:lnTo>
                  <a:lnTo>
                    <a:pt x="260057" y="123190"/>
                  </a:lnTo>
                  <a:lnTo>
                    <a:pt x="260248" y="124460"/>
                  </a:lnTo>
                  <a:lnTo>
                    <a:pt x="261137" y="124460"/>
                  </a:lnTo>
                  <a:lnTo>
                    <a:pt x="261277" y="125730"/>
                  </a:lnTo>
                  <a:lnTo>
                    <a:pt x="261823" y="125730"/>
                  </a:lnTo>
                  <a:lnTo>
                    <a:pt x="262445" y="127000"/>
                  </a:lnTo>
                  <a:lnTo>
                    <a:pt x="264515" y="127000"/>
                  </a:lnTo>
                  <a:lnTo>
                    <a:pt x="264960" y="128270"/>
                  </a:lnTo>
                  <a:lnTo>
                    <a:pt x="265849" y="128270"/>
                  </a:lnTo>
                  <a:lnTo>
                    <a:pt x="265620" y="129540"/>
                  </a:lnTo>
                  <a:lnTo>
                    <a:pt x="265760" y="129540"/>
                  </a:lnTo>
                  <a:lnTo>
                    <a:pt x="265899" y="130810"/>
                  </a:lnTo>
                  <a:lnTo>
                    <a:pt x="265010" y="129540"/>
                  </a:lnTo>
                  <a:lnTo>
                    <a:pt x="264058" y="129540"/>
                  </a:lnTo>
                  <a:lnTo>
                    <a:pt x="264401" y="130810"/>
                  </a:lnTo>
                  <a:lnTo>
                    <a:pt x="264172" y="130810"/>
                  </a:lnTo>
                  <a:lnTo>
                    <a:pt x="264464" y="132080"/>
                  </a:lnTo>
                  <a:lnTo>
                    <a:pt x="266738" y="132080"/>
                  </a:lnTo>
                  <a:lnTo>
                    <a:pt x="267017" y="133350"/>
                  </a:lnTo>
                  <a:lnTo>
                    <a:pt x="267131" y="134620"/>
                  </a:lnTo>
                  <a:lnTo>
                    <a:pt x="268046" y="134620"/>
                  </a:lnTo>
                  <a:lnTo>
                    <a:pt x="268135" y="135890"/>
                  </a:lnTo>
                  <a:lnTo>
                    <a:pt x="268262" y="137160"/>
                  </a:lnTo>
                  <a:lnTo>
                    <a:pt x="269265" y="137160"/>
                  </a:lnTo>
                  <a:lnTo>
                    <a:pt x="270167" y="138430"/>
                  </a:lnTo>
                  <a:lnTo>
                    <a:pt x="271830" y="138430"/>
                  </a:lnTo>
                  <a:lnTo>
                    <a:pt x="272122" y="139700"/>
                  </a:lnTo>
                  <a:lnTo>
                    <a:pt x="271907" y="139700"/>
                  </a:lnTo>
                  <a:lnTo>
                    <a:pt x="272237" y="140970"/>
                  </a:lnTo>
                  <a:lnTo>
                    <a:pt x="271335" y="140970"/>
                  </a:lnTo>
                  <a:lnTo>
                    <a:pt x="271411" y="142240"/>
                  </a:lnTo>
                  <a:lnTo>
                    <a:pt x="271538" y="142240"/>
                  </a:lnTo>
                  <a:lnTo>
                    <a:pt x="271627" y="143510"/>
                  </a:lnTo>
                  <a:lnTo>
                    <a:pt x="272427" y="143510"/>
                  </a:lnTo>
                  <a:lnTo>
                    <a:pt x="272707" y="144780"/>
                  </a:lnTo>
                  <a:lnTo>
                    <a:pt x="274675" y="144780"/>
                  </a:lnTo>
                  <a:lnTo>
                    <a:pt x="274980" y="146050"/>
                  </a:lnTo>
                  <a:lnTo>
                    <a:pt x="274485" y="146050"/>
                  </a:lnTo>
                  <a:lnTo>
                    <a:pt x="274535" y="147320"/>
                  </a:lnTo>
                  <a:lnTo>
                    <a:pt x="274688" y="147320"/>
                  </a:lnTo>
                  <a:lnTo>
                    <a:pt x="274739" y="148590"/>
                  </a:lnTo>
                  <a:lnTo>
                    <a:pt x="278130" y="148590"/>
                  </a:lnTo>
                  <a:lnTo>
                    <a:pt x="278371" y="149860"/>
                  </a:lnTo>
                  <a:lnTo>
                    <a:pt x="278409" y="151130"/>
                  </a:lnTo>
                  <a:lnTo>
                    <a:pt x="278752" y="153670"/>
                  </a:lnTo>
                  <a:lnTo>
                    <a:pt x="280720" y="153670"/>
                  </a:lnTo>
                  <a:lnTo>
                    <a:pt x="280416" y="152400"/>
                  </a:lnTo>
                  <a:lnTo>
                    <a:pt x="282092" y="152400"/>
                  </a:lnTo>
                  <a:lnTo>
                    <a:pt x="282232" y="153670"/>
                  </a:lnTo>
                  <a:lnTo>
                    <a:pt x="282282" y="154940"/>
                  </a:lnTo>
                  <a:lnTo>
                    <a:pt x="283273" y="154940"/>
                  </a:lnTo>
                  <a:lnTo>
                    <a:pt x="283349" y="156210"/>
                  </a:lnTo>
                  <a:lnTo>
                    <a:pt x="282562" y="156210"/>
                  </a:lnTo>
                  <a:lnTo>
                    <a:pt x="282663" y="157480"/>
                  </a:lnTo>
                  <a:lnTo>
                    <a:pt x="283679" y="157480"/>
                  </a:lnTo>
                  <a:lnTo>
                    <a:pt x="283679" y="158750"/>
                  </a:lnTo>
                  <a:lnTo>
                    <a:pt x="282778" y="157480"/>
                  </a:lnTo>
                  <a:lnTo>
                    <a:pt x="283057" y="160020"/>
                  </a:lnTo>
                  <a:lnTo>
                    <a:pt x="284099" y="160020"/>
                  </a:lnTo>
                  <a:lnTo>
                    <a:pt x="284797" y="161290"/>
                  </a:lnTo>
                  <a:lnTo>
                    <a:pt x="284962" y="161290"/>
                  </a:lnTo>
                  <a:lnTo>
                    <a:pt x="284607" y="160020"/>
                  </a:lnTo>
                  <a:lnTo>
                    <a:pt x="285711" y="160020"/>
                  </a:lnTo>
                  <a:lnTo>
                    <a:pt x="285394" y="158750"/>
                  </a:lnTo>
                  <a:lnTo>
                    <a:pt x="285813" y="160020"/>
                  </a:lnTo>
                  <a:lnTo>
                    <a:pt x="287312" y="160020"/>
                  </a:lnTo>
                  <a:lnTo>
                    <a:pt x="287451" y="161290"/>
                  </a:lnTo>
                  <a:lnTo>
                    <a:pt x="287578" y="161290"/>
                  </a:lnTo>
                  <a:lnTo>
                    <a:pt x="287591" y="162560"/>
                  </a:lnTo>
                  <a:lnTo>
                    <a:pt x="287832" y="162560"/>
                  </a:lnTo>
                  <a:lnTo>
                    <a:pt x="287731" y="163830"/>
                  </a:lnTo>
                  <a:lnTo>
                    <a:pt x="288201" y="163830"/>
                  </a:lnTo>
                  <a:lnTo>
                    <a:pt x="288505" y="165100"/>
                  </a:lnTo>
                  <a:lnTo>
                    <a:pt x="288810" y="165100"/>
                  </a:lnTo>
                  <a:lnTo>
                    <a:pt x="289077" y="166370"/>
                  </a:lnTo>
                  <a:lnTo>
                    <a:pt x="289153" y="167640"/>
                  </a:lnTo>
                  <a:lnTo>
                    <a:pt x="289979" y="167640"/>
                  </a:lnTo>
                  <a:lnTo>
                    <a:pt x="289140" y="166370"/>
                  </a:lnTo>
                  <a:lnTo>
                    <a:pt x="289979" y="166370"/>
                  </a:lnTo>
                  <a:lnTo>
                    <a:pt x="289979" y="167640"/>
                  </a:lnTo>
                  <a:lnTo>
                    <a:pt x="290449" y="167640"/>
                  </a:lnTo>
                  <a:lnTo>
                    <a:pt x="290753" y="168910"/>
                  </a:lnTo>
                  <a:lnTo>
                    <a:pt x="291071" y="168910"/>
                  </a:lnTo>
                  <a:lnTo>
                    <a:pt x="291338" y="170180"/>
                  </a:lnTo>
                  <a:lnTo>
                    <a:pt x="293624" y="170180"/>
                  </a:lnTo>
                  <a:lnTo>
                    <a:pt x="293916" y="171450"/>
                  </a:lnTo>
                  <a:lnTo>
                    <a:pt x="294233" y="172720"/>
                  </a:lnTo>
                  <a:lnTo>
                    <a:pt x="295173" y="172720"/>
                  </a:lnTo>
                  <a:lnTo>
                    <a:pt x="295084" y="173990"/>
                  </a:lnTo>
                  <a:lnTo>
                    <a:pt x="293624" y="173990"/>
                  </a:lnTo>
                  <a:lnTo>
                    <a:pt x="294436" y="175260"/>
                  </a:lnTo>
                  <a:lnTo>
                    <a:pt x="294779" y="176530"/>
                  </a:lnTo>
                  <a:lnTo>
                    <a:pt x="295694" y="176530"/>
                  </a:lnTo>
                  <a:lnTo>
                    <a:pt x="295592" y="177800"/>
                  </a:lnTo>
                  <a:lnTo>
                    <a:pt x="297865" y="177800"/>
                  </a:lnTo>
                  <a:lnTo>
                    <a:pt x="298170" y="179070"/>
                  </a:lnTo>
                  <a:lnTo>
                    <a:pt x="298500" y="179070"/>
                  </a:lnTo>
                  <a:lnTo>
                    <a:pt x="298729" y="180340"/>
                  </a:lnTo>
                  <a:lnTo>
                    <a:pt x="299491" y="180340"/>
                  </a:lnTo>
                  <a:lnTo>
                    <a:pt x="299847" y="181610"/>
                  </a:lnTo>
                  <a:lnTo>
                    <a:pt x="300748" y="181610"/>
                  </a:lnTo>
                  <a:lnTo>
                    <a:pt x="300583" y="182880"/>
                  </a:lnTo>
                  <a:lnTo>
                    <a:pt x="301650" y="182880"/>
                  </a:lnTo>
                  <a:lnTo>
                    <a:pt x="301472" y="181610"/>
                  </a:lnTo>
                  <a:lnTo>
                    <a:pt x="301815" y="181610"/>
                  </a:lnTo>
                  <a:lnTo>
                    <a:pt x="302120" y="182880"/>
                  </a:lnTo>
                  <a:lnTo>
                    <a:pt x="302564" y="182880"/>
                  </a:lnTo>
                  <a:lnTo>
                    <a:pt x="302844" y="184150"/>
                  </a:lnTo>
                  <a:lnTo>
                    <a:pt x="304558" y="184150"/>
                  </a:lnTo>
                  <a:lnTo>
                    <a:pt x="304355" y="185420"/>
                  </a:lnTo>
                  <a:lnTo>
                    <a:pt x="303784" y="185420"/>
                  </a:lnTo>
                  <a:lnTo>
                    <a:pt x="303796" y="186690"/>
                  </a:lnTo>
                  <a:lnTo>
                    <a:pt x="303949" y="186690"/>
                  </a:lnTo>
                  <a:lnTo>
                    <a:pt x="304850" y="187960"/>
                  </a:lnTo>
                  <a:lnTo>
                    <a:pt x="305003" y="187960"/>
                  </a:lnTo>
                  <a:lnTo>
                    <a:pt x="305028" y="189230"/>
                  </a:lnTo>
                  <a:lnTo>
                    <a:pt x="305739" y="189230"/>
                  </a:lnTo>
                  <a:lnTo>
                    <a:pt x="306387" y="190500"/>
                  </a:lnTo>
                  <a:lnTo>
                    <a:pt x="308063" y="190500"/>
                  </a:lnTo>
                  <a:lnTo>
                    <a:pt x="307911" y="191770"/>
                  </a:lnTo>
                  <a:lnTo>
                    <a:pt x="307289" y="191770"/>
                  </a:lnTo>
                  <a:lnTo>
                    <a:pt x="307301" y="193040"/>
                  </a:lnTo>
                  <a:lnTo>
                    <a:pt x="308546" y="193040"/>
                  </a:lnTo>
                  <a:lnTo>
                    <a:pt x="309105" y="194310"/>
                  </a:lnTo>
                  <a:lnTo>
                    <a:pt x="309245" y="194310"/>
                  </a:lnTo>
                  <a:lnTo>
                    <a:pt x="309194" y="193040"/>
                  </a:lnTo>
                  <a:lnTo>
                    <a:pt x="308952" y="191770"/>
                  </a:lnTo>
                  <a:lnTo>
                    <a:pt x="310781" y="193040"/>
                  </a:lnTo>
                  <a:lnTo>
                    <a:pt x="310934" y="194310"/>
                  </a:lnTo>
                  <a:lnTo>
                    <a:pt x="311073" y="194310"/>
                  </a:lnTo>
                  <a:lnTo>
                    <a:pt x="311086" y="195580"/>
                  </a:lnTo>
                  <a:lnTo>
                    <a:pt x="310235" y="194310"/>
                  </a:lnTo>
                  <a:lnTo>
                    <a:pt x="310108" y="194310"/>
                  </a:lnTo>
                  <a:lnTo>
                    <a:pt x="310451" y="195580"/>
                  </a:lnTo>
                  <a:lnTo>
                    <a:pt x="309575" y="195580"/>
                  </a:lnTo>
                  <a:lnTo>
                    <a:pt x="309740" y="196850"/>
                  </a:lnTo>
                  <a:lnTo>
                    <a:pt x="310642" y="198120"/>
                  </a:lnTo>
                  <a:lnTo>
                    <a:pt x="311645" y="198120"/>
                  </a:lnTo>
                  <a:lnTo>
                    <a:pt x="311619" y="199390"/>
                  </a:lnTo>
                  <a:lnTo>
                    <a:pt x="313855" y="199390"/>
                  </a:lnTo>
                  <a:lnTo>
                    <a:pt x="314159" y="200660"/>
                  </a:lnTo>
                  <a:lnTo>
                    <a:pt x="314426" y="200660"/>
                  </a:lnTo>
                  <a:lnTo>
                    <a:pt x="314744" y="201930"/>
                  </a:lnTo>
                  <a:lnTo>
                    <a:pt x="315582" y="201930"/>
                  </a:lnTo>
                  <a:lnTo>
                    <a:pt x="315874" y="204470"/>
                  </a:lnTo>
                  <a:lnTo>
                    <a:pt x="316534" y="204470"/>
                  </a:lnTo>
                  <a:lnTo>
                    <a:pt x="316865" y="205740"/>
                  </a:lnTo>
                  <a:lnTo>
                    <a:pt x="321398" y="207010"/>
                  </a:lnTo>
                  <a:lnTo>
                    <a:pt x="321665" y="208280"/>
                  </a:lnTo>
                  <a:lnTo>
                    <a:pt x="320789" y="208280"/>
                  </a:lnTo>
                  <a:lnTo>
                    <a:pt x="320929" y="209550"/>
                  </a:lnTo>
                  <a:lnTo>
                    <a:pt x="320954" y="210820"/>
                  </a:lnTo>
                  <a:lnTo>
                    <a:pt x="321894" y="210820"/>
                  </a:lnTo>
                  <a:lnTo>
                    <a:pt x="322110" y="212090"/>
                  </a:lnTo>
                  <a:lnTo>
                    <a:pt x="322707" y="212090"/>
                  </a:lnTo>
                  <a:lnTo>
                    <a:pt x="323342" y="213360"/>
                  </a:lnTo>
                  <a:lnTo>
                    <a:pt x="323938" y="213360"/>
                  </a:lnTo>
                  <a:lnTo>
                    <a:pt x="324065" y="214630"/>
                  </a:lnTo>
                  <a:lnTo>
                    <a:pt x="324205" y="214630"/>
                  </a:lnTo>
                  <a:lnTo>
                    <a:pt x="324218" y="215900"/>
                  </a:lnTo>
                  <a:lnTo>
                    <a:pt x="325107" y="215900"/>
                  </a:lnTo>
                  <a:lnTo>
                    <a:pt x="325259" y="217170"/>
                  </a:lnTo>
                  <a:lnTo>
                    <a:pt x="325170" y="215900"/>
                  </a:lnTo>
                  <a:lnTo>
                    <a:pt x="326097" y="215900"/>
                  </a:lnTo>
                  <a:lnTo>
                    <a:pt x="326085" y="217170"/>
                  </a:lnTo>
                  <a:lnTo>
                    <a:pt x="327215" y="217170"/>
                  </a:lnTo>
                  <a:lnTo>
                    <a:pt x="327025" y="218440"/>
                  </a:lnTo>
                  <a:lnTo>
                    <a:pt x="327787" y="218440"/>
                  </a:lnTo>
                  <a:lnTo>
                    <a:pt x="328422" y="219710"/>
                  </a:lnTo>
                  <a:lnTo>
                    <a:pt x="328244" y="219710"/>
                  </a:lnTo>
                  <a:lnTo>
                    <a:pt x="328307" y="220980"/>
                  </a:lnTo>
                  <a:lnTo>
                    <a:pt x="328434" y="222250"/>
                  </a:lnTo>
                  <a:lnTo>
                    <a:pt x="330314" y="222250"/>
                  </a:lnTo>
                  <a:lnTo>
                    <a:pt x="330441" y="223520"/>
                  </a:lnTo>
                  <a:lnTo>
                    <a:pt x="330517" y="224790"/>
                  </a:lnTo>
                  <a:lnTo>
                    <a:pt x="330631" y="226060"/>
                  </a:lnTo>
                  <a:lnTo>
                    <a:pt x="331609" y="226060"/>
                  </a:lnTo>
                  <a:lnTo>
                    <a:pt x="332511" y="227330"/>
                  </a:lnTo>
                  <a:lnTo>
                    <a:pt x="333489" y="227330"/>
                  </a:lnTo>
                  <a:lnTo>
                    <a:pt x="333463" y="228600"/>
                  </a:lnTo>
                  <a:lnTo>
                    <a:pt x="335343" y="228600"/>
                  </a:lnTo>
                  <a:lnTo>
                    <a:pt x="335419" y="229870"/>
                  </a:lnTo>
                  <a:lnTo>
                    <a:pt x="335521" y="231140"/>
                  </a:lnTo>
                  <a:lnTo>
                    <a:pt x="336384" y="231140"/>
                  </a:lnTo>
                  <a:lnTo>
                    <a:pt x="336664" y="232410"/>
                  </a:lnTo>
                  <a:lnTo>
                    <a:pt x="337375" y="232410"/>
                  </a:lnTo>
                  <a:lnTo>
                    <a:pt x="337654" y="233680"/>
                  </a:lnTo>
                  <a:lnTo>
                    <a:pt x="337934" y="233680"/>
                  </a:lnTo>
                  <a:lnTo>
                    <a:pt x="338226" y="234950"/>
                  </a:lnTo>
                  <a:lnTo>
                    <a:pt x="340652" y="234950"/>
                  </a:lnTo>
                  <a:lnTo>
                    <a:pt x="340944" y="236220"/>
                  </a:lnTo>
                  <a:lnTo>
                    <a:pt x="341249" y="236220"/>
                  </a:lnTo>
                  <a:lnTo>
                    <a:pt x="341528" y="237490"/>
                  </a:lnTo>
                  <a:lnTo>
                    <a:pt x="342252" y="237490"/>
                  </a:lnTo>
                  <a:lnTo>
                    <a:pt x="342506" y="238760"/>
                  </a:lnTo>
                  <a:lnTo>
                    <a:pt x="339686" y="237490"/>
                  </a:lnTo>
                  <a:lnTo>
                    <a:pt x="338912" y="237490"/>
                  </a:lnTo>
                  <a:lnTo>
                    <a:pt x="339039" y="238760"/>
                  </a:lnTo>
                  <a:lnTo>
                    <a:pt x="339940" y="238760"/>
                  </a:lnTo>
                  <a:lnTo>
                    <a:pt x="340829" y="240030"/>
                  </a:lnTo>
                  <a:lnTo>
                    <a:pt x="341071" y="241300"/>
                  </a:lnTo>
                  <a:lnTo>
                    <a:pt x="341972" y="241300"/>
                  </a:lnTo>
                  <a:lnTo>
                    <a:pt x="342252" y="242570"/>
                  </a:lnTo>
                  <a:lnTo>
                    <a:pt x="343966" y="242570"/>
                  </a:lnTo>
                  <a:lnTo>
                    <a:pt x="344500" y="243840"/>
                  </a:lnTo>
                  <a:lnTo>
                    <a:pt x="344792" y="243840"/>
                  </a:lnTo>
                  <a:lnTo>
                    <a:pt x="344436" y="242570"/>
                  </a:lnTo>
                  <a:lnTo>
                    <a:pt x="345427" y="242570"/>
                  </a:lnTo>
                  <a:lnTo>
                    <a:pt x="345668" y="245110"/>
                  </a:lnTo>
                  <a:lnTo>
                    <a:pt x="345821" y="246380"/>
                  </a:lnTo>
                  <a:lnTo>
                    <a:pt x="346786" y="246380"/>
                  </a:lnTo>
                  <a:lnTo>
                    <a:pt x="346798" y="247650"/>
                  </a:lnTo>
                  <a:lnTo>
                    <a:pt x="347002" y="248920"/>
                  </a:lnTo>
                  <a:lnTo>
                    <a:pt x="347764" y="248920"/>
                  </a:lnTo>
                  <a:lnTo>
                    <a:pt x="348094" y="250190"/>
                  </a:lnTo>
                  <a:lnTo>
                    <a:pt x="348894" y="250190"/>
                  </a:lnTo>
                  <a:lnTo>
                    <a:pt x="348932" y="251460"/>
                  </a:lnTo>
                  <a:lnTo>
                    <a:pt x="349046" y="252730"/>
                  </a:lnTo>
                  <a:lnTo>
                    <a:pt x="351155" y="252730"/>
                  </a:lnTo>
                  <a:lnTo>
                    <a:pt x="351447" y="254000"/>
                  </a:lnTo>
                  <a:lnTo>
                    <a:pt x="351840" y="254000"/>
                  </a:lnTo>
                  <a:lnTo>
                    <a:pt x="351840" y="255270"/>
                  </a:lnTo>
                  <a:lnTo>
                    <a:pt x="352234" y="255270"/>
                  </a:lnTo>
                  <a:lnTo>
                    <a:pt x="352526" y="256540"/>
                  </a:lnTo>
                  <a:lnTo>
                    <a:pt x="354622" y="256540"/>
                  </a:lnTo>
                  <a:lnTo>
                    <a:pt x="354698" y="257810"/>
                  </a:lnTo>
                  <a:lnTo>
                    <a:pt x="354838" y="259080"/>
                  </a:lnTo>
                  <a:lnTo>
                    <a:pt x="354825" y="260350"/>
                  </a:lnTo>
                  <a:lnTo>
                    <a:pt x="356019" y="260350"/>
                  </a:lnTo>
                  <a:lnTo>
                    <a:pt x="355790" y="261620"/>
                  </a:lnTo>
                  <a:lnTo>
                    <a:pt x="356844" y="261620"/>
                  </a:lnTo>
                  <a:lnTo>
                    <a:pt x="357733" y="262890"/>
                  </a:lnTo>
                  <a:lnTo>
                    <a:pt x="358698" y="262890"/>
                  </a:lnTo>
                  <a:lnTo>
                    <a:pt x="358736" y="264160"/>
                  </a:lnTo>
                  <a:lnTo>
                    <a:pt x="358838" y="265430"/>
                  </a:lnTo>
                  <a:lnTo>
                    <a:pt x="359892" y="265430"/>
                  </a:lnTo>
                  <a:lnTo>
                    <a:pt x="359676" y="266700"/>
                  </a:lnTo>
                  <a:lnTo>
                    <a:pt x="360845" y="266700"/>
                  </a:lnTo>
                  <a:lnTo>
                    <a:pt x="360756" y="267970"/>
                  </a:lnTo>
                  <a:lnTo>
                    <a:pt x="360070" y="267970"/>
                  </a:lnTo>
                  <a:lnTo>
                    <a:pt x="360857" y="269240"/>
                  </a:lnTo>
                  <a:lnTo>
                    <a:pt x="361035" y="270510"/>
                  </a:lnTo>
                  <a:lnTo>
                    <a:pt x="363423" y="270510"/>
                  </a:lnTo>
                  <a:lnTo>
                    <a:pt x="363702" y="271780"/>
                  </a:lnTo>
                  <a:lnTo>
                    <a:pt x="363918" y="273050"/>
                  </a:lnTo>
                  <a:lnTo>
                    <a:pt x="364629" y="273050"/>
                  </a:lnTo>
                  <a:lnTo>
                    <a:pt x="364972" y="274320"/>
                  </a:lnTo>
                  <a:lnTo>
                    <a:pt x="365836" y="274320"/>
                  </a:lnTo>
                  <a:lnTo>
                    <a:pt x="365645" y="275590"/>
                  </a:lnTo>
                  <a:lnTo>
                    <a:pt x="366674" y="275590"/>
                  </a:lnTo>
                  <a:lnTo>
                    <a:pt x="366547" y="274320"/>
                  </a:lnTo>
                  <a:lnTo>
                    <a:pt x="366877" y="274320"/>
                  </a:lnTo>
                  <a:lnTo>
                    <a:pt x="367182" y="275590"/>
                  </a:lnTo>
                  <a:lnTo>
                    <a:pt x="367588" y="275590"/>
                  </a:lnTo>
                  <a:lnTo>
                    <a:pt x="368401" y="275590"/>
                  </a:lnTo>
                  <a:lnTo>
                    <a:pt x="368439" y="276860"/>
                  </a:lnTo>
                  <a:lnTo>
                    <a:pt x="367588" y="275590"/>
                  </a:lnTo>
                  <a:lnTo>
                    <a:pt x="367563" y="276860"/>
                  </a:lnTo>
                  <a:lnTo>
                    <a:pt x="367652" y="278130"/>
                  </a:lnTo>
                  <a:lnTo>
                    <a:pt x="369468" y="278130"/>
                  </a:lnTo>
                  <a:lnTo>
                    <a:pt x="369481" y="279400"/>
                  </a:lnTo>
                  <a:lnTo>
                    <a:pt x="371017" y="279400"/>
                  </a:lnTo>
                  <a:lnTo>
                    <a:pt x="371309" y="280670"/>
                  </a:lnTo>
                  <a:lnTo>
                    <a:pt x="371322" y="281940"/>
                  </a:lnTo>
                  <a:lnTo>
                    <a:pt x="371652" y="281940"/>
                  </a:lnTo>
                  <a:lnTo>
                    <a:pt x="371462" y="283210"/>
                  </a:lnTo>
                  <a:lnTo>
                    <a:pt x="372491" y="283210"/>
                  </a:lnTo>
                  <a:lnTo>
                    <a:pt x="372567" y="284480"/>
                  </a:lnTo>
                  <a:lnTo>
                    <a:pt x="372618" y="285750"/>
                  </a:lnTo>
                  <a:lnTo>
                    <a:pt x="373468" y="285750"/>
                  </a:lnTo>
                  <a:lnTo>
                    <a:pt x="373697" y="287020"/>
                  </a:lnTo>
                  <a:lnTo>
                    <a:pt x="374243" y="287020"/>
                  </a:lnTo>
                  <a:lnTo>
                    <a:pt x="374548" y="288290"/>
                  </a:lnTo>
                  <a:lnTo>
                    <a:pt x="376313" y="288290"/>
                  </a:lnTo>
                  <a:lnTo>
                    <a:pt x="376389" y="289560"/>
                  </a:lnTo>
                  <a:lnTo>
                    <a:pt x="376516" y="290830"/>
                  </a:lnTo>
                  <a:lnTo>
                    <a:pt x="376605" y="292100"/>
                  </a:lnTo>
                  <a:lnTo>
                    <a:pt x="377647" y="292100"/>
                  </a:lnTo>
                  <a:lnTo>
                    <a:pt x="377456" y="293370"/>
                  </a:lnTo>
                  <a:lnTo>
                    <a:pt x="378752" y="293370"/>
                  </a:lnTo>
                  <a:lnTo>
                    <a:pt x="379044" y="294640"/>
                  </a:lnTo>
                  <a:lnTo>
                    <a:pt x="380365" y="294640"/>
                  </a:lnTo>
                  <a:lnTo>
                    <a:pt x="380238" y="295910"/>
                  </a:lnTo>
                  <a:lnTo>
                    <a:pt x="381215" y="295910"/>
                  </a:lnTo>
                  <a:lnTo>
                    <a:pt x="381406" y="298450"/>
                  </a:lnTo>
                  <a:lnTo>
                    <a:pt x="380530" y="297180"/>
                  </a:lnTo>
                  <a:lnTo>
                    <a:pt x="379780" y="297180"/>
                  </a:lnTo>
                  <a:lnTo>
                    <a:pt x="379577" y="298450"/>
                  </a:lnTo>
                  <a:lnTo>
                    <a:pt x="380695" y="298450"/>
                  </a:lnTo>
                  <a:lnTo>
                    <a:pt x="380809" y="300990"/>
                  </a:lnTo>
                  <a:lnTo>
                    <a:pt x="382270" y="300990"/>
                  </a:lnTo>
                  <a:lnTo>
                    <a:pt x="382574" y="302260"/>
                  </a:lnTo>
                  <a:lnTo>
                    <a:pt x="383590" y="302260"/>
                  </a:lnTo>
                  <a:lnTo>
                    <a:pt x="383247" y="300990"/>
                  </a:lnTo>
                  <a:lnTo>
                    <a:pt x="384238" y="300990"/>
                  </a:lnTo>
                  <a:lnTo>
                    <a:pt x="384327" y="303530"/>
                  </a:lnTo>
                  <a:lnTo>
                    <a:pt x="385000" y="303530"/>
                  </a:lnTo>
                  <a:lnTo>
                    <a:pt x="385622" y="304800"/>
                  </a:lnTo>
                  <a:lnTo>
                    <a:pt x="386143" y="304800"/>
                  </a:lnTo>
                  <a:lnTo>
                    <a:pt x="386422" y="306070"/>
                  </a:lnTo>
                  <a:lnTo>
                    <a:pt x="386219" y="306070"/>
                  </a:lnTo>
                  <a:lnTo>
                    <a:pt x="386537" y="307340"/>
                  </a:lnTo>
                  <a:lnTo>
                    <a:pt x="387197" y="307340"/>
                  </a:lnTo>
                  <a:lnTo>
                    <a:pt x="387464" y="308610"/>
                  </a:lnTo>
                  <a:lnTo>
                    <a:pt x="388340" y="308610"/>
                  </a:lnTo>
                  <a:lnTo>
                    <a:pt x="388264" y="309880"/>
                  </a:lnTo>
                  <a:lnTo>
                    <a:pt x="389267" y="309880"/>
                  </a:lnTo>
                  <a:lnTo>
                    <a:pt x="389293" y="311150"/>
                  </a:lnTo>
                  <a:lnTo>
                    <a:pt x="389318" y="312420"/>
                  </a:lnTo>
                  <a:lnTo>
                    <a:pt x="390258" y="312420"/>
                  </a:lnTo>
                  <a:lnTo>
                    <a:pt x="391147" y="313690"/>
                  </a:lnTo>
                  <a:lnTo>
                    <a:pt x="392112" y="313690"/>
                  </a:lnTo>
                  <a:lnTo>
                    <a:pt x="392036" y="314960"/>
                  </a:lnTo>
                  <a:lnTo>
                    <a:pt x="393712" y="314960"/>
                  </a:lnTo>
                  <a:lnTo>
                    <a:pt x="393966" y="316230"/>
                  </a:lnTo>
                  <a:lnTo>
                    <a:pt x="394246" y="316230"/>
                  </a:lnTo>
                  <a:lnTo>
                    <a:pt x="394538" y="317500"/>
                  </a:lnTo>
                  <a:lnTo>
                    <a:pt x="396608" y="317500"/>
                  </a:lnTo>
                  <a:lnTo>
                    <a:pt x="396506" y="318770"/>
                  </a:lnTo>
                  <a:lnTo>
                    <a:pt x="395681" y="318770"/>
                  </a:lnTo>
                  <a:lnTo>
                    <a:pt x="396036" y="320040"/>
                  </a:lnTo>
                  <a:lnTo>
                    <a:pt x="395770" y="320040"/>
                  </a:lnTo>
                  <a:lnTo>
                    <a:pt x="395173" y="318770"/>
                  </a:lnTo>
                  <a:lnTo>
                    <a:pt x="395020" y="318770"/>
                  </a:lnTo>
                  <a:lnTo>
                    <a:pt x="395020" y="320040"/>
                  </a:lnTo>
                  <a:lnTo>
                    <a:pt x="395198" y="321310"/>
                  </a:lnTo>
                  <a:lnTo>
                    <a:pt x="396227" y="321310"/>
                  </a:lnTo>
                  <a:lnTo>
                    <a:pt x="396036" y="322580"/>
                  </a:lnTo>
                  <a:lnTo>
                    <a:pt x="396887" y="322580"/>
                  </a:lnTo>
                  <a:lnTo>
                    <a:pt x="397332" y="323850"/>
                  </a:lnTo>
                  <a:lnTo>
                    <a:pt x="397929" y="323850"/>
                  </a:lnTo>
                  <a:lnTo>
                    <a:pt x="400570" y="325120"/>
                  </a:lnTo>
                  <a:lnTo>
                    <a:pt x="400773" y="326390"/>
                  </a:lnTo>
                  <a:lnTo>
                    <a:pt x="400570" y="326390"/>
                  </a:lnTo>
                  <a:lnTo>
                    <a:pt x="399884" y="325120"/>
                  </a:lnTo>
                  <a:lnTo>
                    <a:pt x="399770" y="326390"/>
                  </a:lnTo>
                  <a:lnTo>
                    <a:pt x="400697" y="327660"/>
                  </a:lnTo>
                  <a:lnTo>
                    <a:pt x="400888" y="328930"/>
                  </a:lnTo>
                  <a:lnTo>
                    <a:pt x="400939" y="330200"/>
                  </a:lnTo>
                  <a:lnTo>
                    <a:pt x="402196" y="330200"/>
                  </a:lnTo>
                  <a:lnTo>
                    <a:pt x="402488" y="331470"/>
                  </a:lnTo>
                  <a:lnTo>
                    <a:pt x="402691" y="331470"/>
                  </a:lnTo>
                  <a:lnTo>
                    <a:pt x="403009" y="332740"/>
                  </a:lnTo>
                  <a:lnTo>
                    <a:pt x="402767" y="332740"/>
                  </a:lnTo>
                  <a:lnTo>
                    <a:pt x="403098" y="334010"/>
                  </a:lnTo>
                  <a:lnTo>
                    <a:pt x="403733" y="334010"/>
                  </a:lnTo>
                  <a:lnTo>
                    <a:pt x="404063" y="335280"/>
                  </a:lnTo>
                  <a:lnTo>
                    <a:pt x="404939" y="335280"/>
                  </a:lnTo>
                  <a:lnTo>
                    <a:pt x="404698" y="336550"/>
                  </a:lnTo>
                  <a:lnTo>
                    <a:pt x="405904" y="336550"/>
                  </a:lnTo>
                  <a:lnTo>
                    <a:pt x="405688" y="337820"/>
                  </a:lnTo>
                  <a:lnTo>
                    <a:pt x="406857" y="337820"/>
                  </a:lnTo>
                  <a:lnTo>
                    <a:pt x="406641" y="339090"/>
                  </a:lnTo>
                  <a:lnTo>
                    <a:pt x="407682" y="339090"/>
                  </a:lnTo>
                  <a:lnTo>
                    <a:pt x="409435" y="340360"/>
                  </a:lnTo>
                  <a:lnTo>
                    <a:pt x="410044" y="340360"/>
                  </a:lnTo>
                  <a:lnTo>
                    <a:pt x="410298" y="341630"/>
                  </a:lnTo>
                  <a:lnTo>
                    <a:pt x="410565" y="342900"/>
                  </a:lnTo>
                  <a:lnTo>
                    <a:pt x="411200" y="342900"/>
                  </a:lnTo>
                  <a:lnTo>
                    <a:pt x="411518" y="344170"/>
                  </a:lnTo>
                  <a:lnTo>
                    <a:pt x="412407" y="344170"/>
                  </a:lnTo>
                  <a:lnTo>
                    <a:pt x="412191" y="345440"/>
                  </a:lnTo>
                  <a:lnTo>
                    <a:pt x="412546" y="346710"/>
                  </a:lnTo>
                  <a:lnTo>
                    <a:pt x="413359" y="346710"/>
                  </a:lnTo>
                  <a:lnTo>
                    <a:pt x="413397" y="347980"/>
                  </a:lnTo>
                  <a:lnTo>
                    <a:pt x="412546" y="346710"/>
                  </a:lnTo>
                  <a:lnTo>
                    <a:pt x="412496" y="347980"/>
                  </a:lnTo>
                  <a:lnTo>
                    <a:pt x="412673" y="349250"/>
                  </a:lnTo>
                  <a:lnTo>
                    <a:pt x="413854" y="349250"/>
                  </a:lnTo>
                  <a:lnTo>
                    <a:pt x="414159" y="350520"/>
                  </a:lnTo>
                  <a:lnTo>
                    <a:pt x="414502" y="350520"/>
                  </a:lnTo>
                  <a:lnTo>
                    <a:pt x="414426" y="351790"/>
                  </a:lnTo>
                  <a:lnTo>
                    <a:pt x="416585" y="351790"/>
                  </a:lnTo>
                  <a:lnTo>
                    <a:pt x="416877" y="353060"/>
                  </a:lnTo>
                  <a:lnTo>
                    <a:pt x="417233" y="353060"/>
                  </a:lnTo>
                  <a:lnTo>
                    <a:pt x="417220" y="354330"/>
                  </a:lnTo>
                  <a:lnTo>
                    <a:pt x="417601" y="354330"/>
                  </a:lnTo>
                  <a:lnTo>
                    <a:pt x="417893" y="355600"/>
                  </a:lnTo>
                  <a:lnTo>
                    <a:pt x="419188" y="355600"/>
                  </a:lnTo>
                  <a:lnTo>
                    <a:pt x="419265" y="356870"/>
                  </a:lnTo>
                  <a:lnTo>
                    <a:pt x="419252" y="358140"/>
                  </a:lnTo>
                  <a:lnTo>
                    <a:pt x="419430" y="359410"/>
                  </a:lnTo>
                  <a:lnTo>
                    <a:pt x="419696" y="359410"/>
                  </a:lnTo>
                  <a:lnTo>
                    <a:pt x="419989" y="360680"/>
                  </a:lnTo>
                  <a:lnTo>
                    <a:pt x="421284" y="360680"/>
                  </a:lnTo>
                  <a:lnTo>
                    <a:pt x="421005" y="359410"/>
                  </a:lnTo>
                  <a:lnTo>
                    <a:pt x="421398" y="359410"/>
                  </a:lnTo>
                  <a:lnTo>
                    <a:pt x="421690" y="360680"/>
                  </a:lnTo>
                  <a:lnTo>
                    <a:pt x="422059" y="360680"/>
                  </a:lnTo>
                  <a:lnTo>
                    <a:pt x="422046" y="361950"/>
                  </a:lnTo>
                  <a:lnTo>
                    <a:pt x="422186" y="361950"/>
                  </a:lnTo>
                  <a:lnTo>
                    <a:pt x="422935" y="363220"/>
                  </a:lnTo>
                  <a:lnTo>
                    <a:pt x="423113" y="363220"/>
                  </a:lnTo>
                  <a:lnTo>
                    <a:pt x="423100" y="364490"/>
                  </a:lnTo>
                  <a:lnTo>
                    <a:pt x="423926" y="364490"/>
                  </a:lnTo>
                  <a:lnTo>
                    <a:pt x="424218" y="365760"/>
                  </a:lnTo>
                  <a:lnTo>
                    <a:pt x="424027" y="365760"/>
                  </a:lnTo>
                  <a:lnTo>
                    <a:pt x="424319" y="367030"/>
                  </a:lnTo>
                  <a:lnTo>
                    <a:pt x="424980" y="367030"/>
                  </a:lnTo>
                  <a:lnTo>
                    <a:pt x="425284" y="368300"/>
                  </a:lnTo>
                  <a:lnTo>
                    <a:pt x="426720" y="368300"/>
                  </a:lnTo>
                  <a:lnTo>
                    <a:pt x="427037" y="369570"/>
                  </a:lnTo>
                  <a:lnTo>
                    <a:pt x="427075" y="370840"/>
                  </a:lnTo>
                  <a:lnTo>
                    <a:pt x="427228" y="373380"/>
                  </a:lnTo>
                  <a:lnTo>
                    <a:pt x="428904" y="373380"/>
                  </a:lnTo>
                  <a:lnTo>
                    <a:pt x="428904" y="372110"/>
                  </a:lnTo>
                  <a:lnTo>
                    <a:pt x="428752" y="370840"/>
                  </a:lnTo>
                  <a:lnTo>
                    <a:pt x="429615" y="370840"/>
                  </a:lnTo>
                  <a:lnTo>
                    <a:pt x="429806" y="373380"/>
                  </a:lnTo>
                  <a:lnTo>
                    <a:pt x="429907" y="374650"/>
                  </a:lnTo>
                  <a:lnTo>
                    <a:pt x="429945" y="375920"/>
                  </a:lnTo>
                  <a:lnTo>
                    <a:pt x="430174" y="377190"/>
                  </a:lnTo>
                  <a:lnTo>
                    <a:pt x="430911" y="377190"/>
                  </a:lnTo>
                  <a:lnTo>
                    <a:pt x="430847" y="375920"/>
                  </a:lnTo>
                  <a:lnTo>
                    <a:pt x="432015" y="375920"/>
                  </a:lnTo>
                  <a:lnTo>
                    <a:pt x="432308" y="377190"/>
                  </a:lnTo>
                  <a:lnTo>
                    <a:pt x="432676" y="377190"/>
                  </a:lnTo>
                  <a:lnTo>
                    <a:pt x="432676" y="378460"/>
                  </a:lnTo>
                  <a:lnTo>
                    <a:pt x="432739" y="379730"/>
                  </a:lnTo>
                  <a:lnTo>
                    <a:pt x="433412" y="379730"/>
                  </a:lnTo>
                  <a:lnTo>
                    <a:pt x="434035" y="381000"/>
                  </a:lnTo>
                  <a:lnTo>
                    <a:pt x="434721" y="381000"/>
                  </a:lnTo>
                  <a:lnTo>
                    <a:pt x="434581" y="382270"/>
                  </a:lnTo>
                  <a:lnTo>
                    <a:pt x="435724" y="382270"/>
                  </a:lnTo>
                  <a:lnTo>
                    <a:pt x="435495" y="383540"/>
                  </a:lnTo>
                  <a:lnTo>
                    <a:pt x="436562" y="383540"/>
                  </a:lnTo>
                  <a:lnTo>
                    <a:pt x="436410" y="382270"/>
                  </a:lnTo>
                  <a:lnTo>
                    <a:pt x="436753" y="383540"/>
                  </a:lnTo>
                  <a:lnTo>
                    <a:pt x="438137" y="383540"/>
                  </a:lnTo>
                  <a:lnTo>
                    <a:pt x="438378" y="384810"/>
                  </a:lnTo>
                  <a:lnTo>
                    <a:pt x="438226" y="384810"/>
                  </a:lnTo>
                  <a:lnTo>
                    <a:pt x="438492" y="386080"/>
                  </a:lnTo>
                  <a:lnTo>
                    <a:pt x="438289" y="386080"/>
                  </a:lnTo>
                  <a:lnTo>
                    <a:pt x="437527" y="384810"/>
                  </a:lnTo>
                  <a:lnTo>
                    <a:pt x="437489" y="386080"/>
                  </a:lnTo>
                  <a:lnTo>
                    <a:pt x="437756" y="388620"/>
                  </a:lnTo>
                  <a:lnTo>
                    <a:pt x="438785" y="388620"/>
                  </a:lnTo>
                  <a:lnTo>
                    <a:pt x="438581" y="389890"/>
                  </a:lnTo>
                  <a:lnTo>
                    <a:pt x="439445" y="389890"/>
                  </a:lnTo>
                  <a:lnTo>
                    <a:pt x="439877" y="391160"/>
                  </a:lnTo>
                  <a:lnTo>
                    <a:pt x="441960" y="391160"/>
                  </a:lnTo>
                  <a:lnTo>
                    <a:pt x="442226" y="392430"/>
                  </a:lnTo>
                  <a:lnTo>
                    <a:pt x="442455" y="393700"/>
                  </a:lnTo>
                  <a:lnTo>
                    <a:pt x="443230" y="393700"/>
                  </a:lnTo>
                  <a:lnTo>
                    <a:pt x="443344" y="394970"/>
                  </a:lnTo>
                  <a:lnTo>
                    <a:pt x="442506" y="394970"/>
                  </a:lnTo>
                  <a:lnTo>
                    <a:pt x="442569" y="396240"/>
                  </a:lnTo>
                  <a:lnTo>
                    <a:pt x="442658" y="397510"/>
                  </a:lnTo>
                  <a:lnTo>
                    <a:pt x="443534" y="397510"/>
                  </a:lnTo>
                  <a:lnTo>
                    <a:pt x="445300" y="398780"/>
                  </a:lnTo>
                  <a:lnTo>
                    <a:pt x="446265" y="398780"/>
                  </a:lnTo>
                  <a:lnTo>
                    <a:pt x="446176" y="400050"/>
                  </a:lnTo>
                  <a:lnTo>
                    <a:pt x="447865" y="400050"/>
                  </a:lnTo>
                  <a:lnTo>
                    <a:pt x="448157" y="401320"/>
                  </a:lnTo>
                  <a:lnTo>
                    <a:pt x="448170" y="402590"/>
                  </a:lnTo>
                  <a:lnTo>
                    <a:pt x="448297" y="402590"/>
                  </a:lnTo>
                  <a:lnTo>
                    <a:pt x="448906" y="403860"/>
                  </a:lnTo>
                  <a:lnTo>
                    <a:pt x="450824" y="403860"/>
                  </a:lnTo>
                  <a:lnTo>
                    <a:pt x="451142" y="405130"/>
                  </a:lnTo>
                  <a:lnTo>
                    <a:pt x="451789" y="405130"/>
                  </a:lnTo>
                  <a:lnTo>
                    <a:pt x="451789" y="406400"/>
                  </a:lnTo>
                  <a:lnTo>
                    <a:pt x="451916" y="407670"/>
                  </a:lnTo>
                  <a:lnTo>
                    <a:pt x="452843" y="407670"/>
                  </a:lnTo>
                  <a:lnTo>
                    <a:pt x="452831" y="408940"/>
                  </a:lnTo>
                  <a:lnTo>
                    <a:pt x="453212" y="410210"/>
                  </a:lnTo>
                  <a:lnTo>
                    <a:pt x="454850" y="410210"/>
                  </a:lnTo>
                  <a:lnTo>
                    <a:pt x="454634" y="411480"/>
                  </a:lnTo>
                  <a:lnTo>
                    <a:pt x="454837" y="411480"/>
                  </a:lnTo>
                  <a:lnTo>
                    <a:pt x="454863" y="412750"/>
                  </a:lnTo>
                  <a:lnTo>
                    <a:pt x="454939" y="414020"/>
                  </a:lnTo>
                  <a:lnTo>
                    <a:pt x="455980" y="414020"/>
                  </a:lnTo>
                  <a:lnTo>
                    <a:pt x="455752" y="415290"/>
                  </a:lnTo>
                  <a:lnTo>
                    <a:pt x="456920" y="415290"/>
                  </a:lnTo>
                  <a:lnTo>
                    <a:pt x="456730" y="416560"/>
                  </a:lnTo>
                  <a:lnTo>
                    <a:pt x="458063" y="416560"/>
                  </a:lnTo>
                  <a:lnTo>
                    <a:pt x="458355" y="417830"/>
                  </a:lnTo>
                  <a:lnTo>
                    <a:pt x="458635" y="417830"/>
                  </a:lnTo>
                  <a:lnTo>
                    <a:pt x="459003" y="419100"/>
                  </a:lnTo>
                  <a:lnTo>
                    <a:pt x="460794" y="419100"/>
                  </a:lnTo>
                  <a:lnTo>
                    <a:pt x="461086" y="420370"/>
                  </a:lnTo>
                  <a:lnTo>
                    <a:pt x="461441" y="420370"/>
                  </a:lnTo>
                  <a:lnTo>
                    <a:pt x="461022" y="421640"/>
                  </a:lnTo>
                  <a:lnTo>
                    <a:pt x="461340" y="422910"/>
                  </a:lnTo>
                  <a:lnTo>
                    <a:pt x="462622" y="422910"/>
                  </a:lnTo>
                  <a:lnTo>
                    <a:pt x="463194" y="422910"/>
                  </a:lnTo>
                  <a:lnTo>
                    <a:pt x="463499" y="424180"/>
                  </a:lnTo>
                  <a:lnTo>
                    <a:pt x="463257" y="424180"/>
                  </a:lnTo>
                  <a:lnTo>
                    <a:pt x="462622" y="422910"/>
                  </a:lnTo>
                  <a:lnTo>
                    <a:pt x="462394" y="424180"/>
                  </a:lnTo>
                  <a:lnTo>
                    <a:pt x="461581" y="424180"/>
                  </a:lnTo>
                  <a:lnTo>
                    <a:pt x="460895" y="422910"/>
                  </a:lnTo>
                  <a:lnTo>
                    <a:pt x="460819" y="424180"/>
                  </a:lnTo>
                  <a:lnTo>
                    <a:pt x="461784" y="425450"/>
                  </a:lnTo>
                  <a:lnTo>
                    <a:pt x="463257" y="425450"/>
                  </a:lnTo>
                  <a:lnTo>
                    <a:pt x="463842" y="426720"/>
                  </a:lnTo>
                  <a:lnTo>
                    <a:pt x="465442" y="426720"/>
                  </a:lnTo>
                  <a:lnTo>
                    <a:pt x="465315" y="427990"/>
                  </a:lnTo>
                  <a:lnTo>
                    <a:pt x="465455" y="427990"/>
                  </a:lnTo>
                  <a:lnTo>
                    <a:pt x="465493" y="429260"/>
                  </a:lnTo>
                  <a:lnTo>
                    <a:pt x="465569" y="430530"/>
                  </a:lnTo>
                  <a:lnTo>
                    <a:pt x="468299" y="433070"/>
                  </a:lnTo>
                  <a:lnTo>
                    <a:pt x="469265" y="433070"/>
                  </a:lnTo>
                  <a:lnTo>
                    <a:pt x="469188" y="434340"/>
                  </a:lnTo>
                  <a:lnTo>
                    <a:pt x="470306" y="434340"/>
                  </a:lnTo>
                  <a:lnTo>
                    <a:pt x="470065" y="435610"/>
                  </a:lnTo>
                  <a:lnTo>
                    <a:pt x="470954" y="435610"/>
                  </a:lnTo>
                  <a:lnTo>
                    <a:pt x="471271" y="436880"/>
                  </a:lnTo>
                  <a:lnTo>
                    <a:pt x="471919" y="436880"/>
                  </a:lnTo>
                  <a:lnTo>
                    <a:pt x="472071" y="438150"/>
                  </a:lnTo>
                  <a:lnTo>
                    <a:pt x="471322" y="438150"/>
                  </a:lnTo>
                  <a:lnTo>
                    <a:pt x="471373" y="439420"/>
                  </a:lnTo>
                  <a:lnTo>
                    <a:pt x="472249" y="439420"/>
                  </a:lnTo>
                  <a:lnTo>
                    <a:pt x="473125" y="440690"/>
                  </a:lnTo>
                  <a:lnTo>
                    <a:pt x="472262" y="440690"/>
                  </a:lnTo>
                  <a:lnTo>
                    <a:pt x="472427" y="441960"/>
                  </a:lnTo>
                  <a:lnTo>
                    <a:pt x="473468" y="441960"/>
                  </a:lnTo>
                  <a:lnTo>
                    <a:pt x="473252" y="443230"/>
                  </a:lnTo>
                  <a:lnTo>
                    <a:pt x="473481" y="444500"/>
                  </a:lnTo>
                  <a:lnTo>
                    <a:pt x="474421" y="444500"/>
                  </a:lnTo>
                  <a:lnTo>
                    <a:pt x="474230" y="443230"/>
                  </a:lnTo>
                  <a:lnTo>
                    <a:pt x="474586" y="443230"/>
                  </a:lnTo>
                  <a:lnTo>
                    <a:pt x="474878" y="444500"/>
                  </a:lnTo>
                  <a:lnTo>
                    <a:pt x="476034" y="444500"/>
                  </a:lnTo>
                  <a:lnTo>
                    <a:pt x="476059" y="445770"/>
                  </a:lnTo>
                  <a:lnTo>
                    <a:pt x="477139" y="445770"/>
                  </a:lnTo>
                  <a:lnTo>
                    <a:pt x="476923" y="447040"/>
                  </a:lnTo>
                  <a:lnTo>
                    <a:pt x="477786" y="447040"/>
                  </a:lnTo>
                  <a:lnTo>
                    <a:pt x="478155" y="448310"/>
                  </a:lnTo>
                  <a:lnTo>
                    <a:pt x="478777" y="448310"/>
                  </a:lnTo>
                  <a:lnTo>
                    <a:pt x="479094" y="449580"/>
                  </a:lnTo>
                  <a:lnTo>
                    <a:pt x="479298" y="450850"/>
                  </a:lnTo>
                  <a:lnTo>
                    <a:pt x="480860" y="450850"/>
                  </a:lnTo>
                  <a:lnTo>
                    <a:pt x="480885" y="452120"/>
                  </a:lnTo>
                  <a:lnTo>
                    <a:pt x="480898" y="453390"/>
                  </a:lnTo>
                  <a:lnTo>
                    <a:pt x="482447" y="453390"/>
                  </a:lnTo>
                  <a:lnTo>
                    <a:pt x="482727" y="454660"/>
                  </a:lnTo>
                  <a:lnTo>
                    <a:pt x="482815" y="455930"/>
                  </a:lnTo>
                  <a:lnTo>
                    <a:pt x="483463" y="455930"/>
                  </a:lnTo>
                  <a:lnTo>
                    <a:pt x="483781" y="457200"/>
                  </a:lnTo>
                  <a:lnTo>
                    <a:pt x="486422" y="458470"/>
                  </a:lnTo>
                  <a:lnTo>
                    <a:pt x="486511" y="459740"/>
                  </a:lnTo>
                  <a:lnTo>
                    <a:pt x="485584" y="459740"/>
                  </a:lnTo>
                  <a:lnTo>
                    <a:pt x="485940" y="461010"/>
                  </a:lnTo>
                  <a:lnTo>
                    <a:pt x="485673" y="461010"/>
                  </a:lnTo>
                  <a:lnTo>
                    <a:pt x="485089" y="459740"/>
                  </a:lnTo>
                  <a:lnTo>
                    <a:pt x="484924" y="459740"/>
                  </a:lnTo>
                  <a:lnTo>
                    <a:pt x="485114" y="462280"/>
                  </a:lnTo>
                  <a:lnTo>
                    <a:pt x="486295" y="462280"/>
                  </a:lnTo>
                  <a:lnTo>
                    <a:pt x="486600" y="463550"/>
                  </a:lnTo>
                  <a:lnTo>
                    <a:pt x="486816" y="463550"/>
                  </a:lnTo>
                  <a:lnTo>
                    <a:pt x="487184" y="464820"/>
                  </a:lnTo>
                  <a:lnTo>
                    <a:pt x="487794" y="464820"/>
                  </a:lnTo>
                  <a:lnTo>
                    <a:pt x="487934" y="466090"/>
                  </a:lnTo>
                  <a:lnTo>
                    <a:pt x="488835" y="466090"/>
                  </a:lnTo>
                  <a:lnTo>
                    <a:pt x="488683" y="464820"/>
                  </a:lnTo>
                  <a:lnTo>
                    <a:pt x="488823" y="464820"/>
                  </a:lnTo>
                  <a:lnTo>
                    <a:pt x="489445" y="466090"/>
                  </a:lnTo>
                  <a:lnTo>
                    <a:pt x="490486" y="466090"/>
                  </a:lnTo>
                  <a:lnTo>
                    <a:pt x="492252" y="467360"/>
                  </a:lnTo>
                  <a:lnTo>
                    <a:pt x="492467" y="467360"/>
                  </a:lnTo>
                  <a:lnTo>
                    <a:pt x="492213" y="468630"/>
                  </a:lnTo>
                  <a:lnTo>
                    <a:pt x="491578" y="467360"/>
                  </a:lnTo>
                  <a:lnTo>
                    <a:pt x="491363" y="467360"/>
                  </a:lnTo>
                  <a:lnTo>
                    <a:pt x="491667" y="468630"/>
                  </a:lnTo>
                  <a:lnTo>
                    <a:pt x="490753" y="468630"/>
                  </a:lnTo>
                  <a:lnTo>
                    <a:pt x="490893" y="469900"/>
                  </a:lnTo>
                  <a:lnTo>
                    <a:pt x="491566" y="469900"/>
                  </a:lnTo>
                  <a:lnTo>
                    <a:pt x="491731" y="471170"/>
                  </a:lnTo>
                  <a:lnTo>
                    <a:pt x="493801" y="471170"/>
                  </a:lnTo>
                  <a:lnTo>
                    <a:pt x="494093" y="472440"/>
                  </a:lnTo>
                  <a:lnTo>
                    <a:pt x="494398" y="472440"/>
                  </a:lnTo>
                  <a:lnTo>
                    <a:pt x="494576" y="473710"/>
                  </a:lnTo>
                  <a:lnTo>
                    <a:pt x="495452" y="473710"/>
                  </a:lnTo>
                  <a:lnTo>
                    <a:pt x="495312" y="474980"/>
                  </a:lnTo>
                  <a:lnTo>
                    <a:pt x="496316" y="474980"/>
                  </a:lnTo>
                  <a:lnTo>
                    <a:pt x="498081" y="476250"/>
                  </a:lnTo>
                  <a:lnTo>
                    <a:pt x="498170" y="477520"/>
                  </a:lnTo>
                  <a:lnTo>
                    <a:pt x="497446" y="477520"/>
                  </a:lnTo>
                  <a:lnTo>
                    <a:pt x="497560" y="480060"/>
                  </a:lnTo>
                  <a:lnTo>
                    <a:pt x="499325" y="480060"/>
                  </a:lnTo>
                  <a:lnTo>
                    <a:pt x="499389" y="481330"/>
                  </a:lnTo>
                  <a:lnTo>
                    <a:pt x="499427" y="482600"/>
                  </a:lnTo>
                  <a:lnTo>
                    <a:pt x="501269" y="483870"/>
                  </a:lnTo>
                  <a:lnTo>
                    <a:pt x="501116" y="482600"/>
                  </a:lnTo>
                  <a:lnTo>
                    <a:pt x="502056" y="482600"/>
                  </a:lnTo>
                  <a:lnTo>
                    <a:pt x="502945" y="483870"/>
                  </a:lnTo>
                  <a:lnTo>
                    <a:pt x="503148" y="483870"/>
                  </a:lnTo>
                  <a:lnTo>
                    <a:pt x="502958" y="485140"/>
                  </a:lnTo>
                  <a:lnTo>
                    <a:pt x="502259" y="483870"/>
                  </a:lnTo>
                  <a:lnTo>
                    <a:pt x="502031" y="483870"/>
                  </a:lnTo>
                  <a:lnTo>
                    <a:pt x="502386" y="485140"/>
                  </a:lnTo>
                  <a:lnTo>
                    <a:pt x="501230" y="485140"/>
                  </a:lnTo>
                  <a:lnTo>
                    <a:pt x="500557" y="483870"/>
                  </a:lnTo>
                  <a:lnTo>
                    <a:pt x="500354" y="483870"/>
                  </a:lnTo>
                  <a:lnTo>
                    <a:pt x="500672" y="485140"/>
                  </a:lnTo>
                  <a:lnTo>
                    <a:pt x="504101" y="487680"/>
                  </a:lnTo>
                  <a:lnTo>
                    <a:pt x="505040" y="487680"/>
                  </a:lnTo>
                  <a:lnTo>
                    <a:pt x="505028" y="488950"/>
                  </a:lnTo>
                  <a:lnTo>
                    <a:pt x="505993" y="488950"/>
                  </a:lnTo>
                  <a:lnTo>
                    <a:pt x="505866" y="487680"/>
                  </a:lnTo>
                  <a:lnTo>
                    <a:pt x="506069" y="487680"/>
                  </a:lnTo>
                  <a:lnTo>
                    <a:pt x="506590" y="488950"/>
                  </a:lnTo>
                  <a:lnTo>
                    <a:pt x="506717" y="488950"/>
                  </a:lnTo>
                  <a:lnTo>
                    <a:pt x="507009" y="490220"/>
                  </a:lnTo>
                  <a:lnTo>
                    <a:pt x="507885" y="490220"/>
                  </a:lnTo>
                  <a:lnTo>
                    <a:pt x="507784" y="491490"/>
                  </a:lnTo>
                  <a:lnTo>
                    <a:pt x="508025" y="491490"/>
                  </a:lnTo>
                  <a:lnTo>
                    <a:pt x="507784" y="492760"/>
                  </a:lnTo>
                  <a:lnTo>
                    <a:pt x="507149" y="491490"/>
                  </a:lnTo>
                  <a:lnTo>
                    <a:pt x="506907" y="491490"/>
                  </a:lnTo>
                  <a:lnTo>
                    <a:pt x="507238" y="492760"/>
                  </a:lnTo>
                  <a:lnTo>
                    <a:pt x="507047" y="492760"/>
                  </a:lnTo>
                  <a:lnTo>
                    <a:pt x="506349" y="491490"/>
                  </a:lnTo>
                  <a:lnTo>
                    <a:pt x="506247" y="492760"/>
                  </a:lnTo>
                  <a:lnTo>
                    <a:pt x="506615" y="492760"/>
                  </a:lnTo>
                  <a:lnTo>
                    <a:pt x="506907" y="494030"/>
                  </a:lnTo>
                  <a:lnTo>
                    <a:pt x="507212" y="494030"/>
                  </a:lnTo>
                  <a:lnTo>
                    <a:pt x="509866" y="495300"/>
                  </a:lnTo>
                  <a:lnTo>
                    <a:pt x="510146" y="497840"/>
                  </a:lnTo>
                  <a:lnTo>
                    <a:pt x="510273" y="497840"/>
                  </a:lnTo>
                  <a:lnTo>
                    <a:pt x="510895" y="499110"/>
                  </a:lnTo>
                  <a:lnTo>
                    <a:pt x="511124" y="499110"/>
                  </a:lnTo>
                  <a:lnTo>
                    <a:pt x="510819" y="497840"/>
                  </a:lnTo>
                  <a:lnTo>
                    <a:pt x="512419" y="497840"/>
                  </a:lnTo>
                  <a:lnTo>
                    <a:pt x="512699" y="499110"/>
                  </a:lnTo>
                  <a:lnTo>
                    <a:pt x="512787" y="500380"/>
                  </a:lnTo>
                  <a:lnTo>
                    <a:pt x="512000" y="500380"/>
                  </a:lnTo>
                  <a:lnTo>
                    <a:pt x="511124" y="499110"/>
                  </a:lnTo>
                  <a:lnTo>
                    <a:pt x="511314" y="501650"/>
                  </a:lnTo>
                  <a:lnTo>
                    <a:pt x="513080" y="502920"/>
                  </a:lnTo>
                  <a:lnTo>
                    <a:pt x="514096" y="502920"/>
                  </a:lnTo>
                  <a:lnTo>
                    <a:pt x="513943" y="504190"/>
                  </a:lnTo>
                  <a:lnTo>
                    <a:pt x="514807" y="504190"/>
                  </a:lnTo>
                  <a:lnTo>
                    <a:pt x="515112" y="505460"/>
                  </a:lnTo>
                  <a:lnTo>
                    <a:pt x="515785" y="505460"/>
                  </a:lnTo>
                  <a:lnTo>
                    <a:pt x="516064" y="506730"/>
                  </a:lnTo>
                  <a:lnTo>
                    <a:pt x="516293" y="506730"/>
                  </a:lnTo>
                  <a:lnTo>
                    <a:pt x="516585" y="508000"/>
                  </a:lnTo>
                  <a:lnTo>
                    <a:pt x="517880" y="508000"/>
                  </a:lnTo>
                  <a:lnTo>
                    <a:pt x="517804" y="509270"/>
                  </a:lnTo>
                  <a:lnTo>
                    <a:pt x="519379" y="509270"/>
                  </a:lnTo>
                  <a:lnTo>
                    <a:pt x="519633" y="510540"/>
                  </a:lnTo>
                  <a:lnTo>
                    <a:pt x="519861" y="511810"/>
                  </a:lnTo>
                  <a:lnTo>
                    <a:pt x="520573" y="511810"/>
                  </a:lnTo>
                  <a:lnTo>
                    <a:pt x="520877" y="513080"/>
                  </a:lnTo>
                  <a:lnTo>
                    <a:pt x="521766" y="513080"/>
                  </a:lnTo>
                  <a:lnTo>
                    <a:pt x="521550" y="514350"/>
                  </a:lnTo>
                  <a:lnTo>
                    <a:pt x="522744" y="514350"/>
                  </a:lnTo>
                  <a:lnTo>
                    <a:pt x="522528" y="515620"/>
                  </a:lnTo>
                  <a:lnTo>
                    <a:pt x="523887" y="515620"/>
                  </a:lnTo>
                  <a:lnTo>
                    <a:pt x="524179" y="516890"/>
                  </a:lnTo>
                  <a:lnTo>
                    <a:pt x="524484" y="516890"/>
                  </a:lnTo>
                  <a:lnTo>
                    <a:pt x="524662" y="518160"/>
                  </a:lnTo>
                  <a:lnTo>
                    <a:pt x="525576" y="518160"/>
                  </a:lnTo>
                  <a:lnTo>
                    <a:pt x="525462" y="519430"/>
                  </a:lnTo>
                  <a:lnTo>
                    <a:pt x="525653" y="519430"/>
                  </a:lnTo>
                  <a:lnTo>
                    <a:pt x="525640" y="520700"/>
                  </a:lnTo>
                  <a:lnTo>
                    <a:pt x="524789" y="519430"/>
                  </a:lnTo>
                  <a:lnTo>
                    <a:pt x="524789" y="520700"/>
                  </a:lnTo>
                  <a:lnTo>
                    <a:pt x="524954" y="521970"/>
                  </a:lnTo>
                  <a:lnTo>
                    <a:pt x="526732" y="521970"/>
                  </a:lnTo>
                  <a:lnTo>
                    <a:pt x="527037" y="523240"/>
                  </a:lnTo>
                  <a:lnTo>
                    <a:pt x="527723" y="523240"/>
                  </a:lnTo>
                  <a:lnTo>
                    <a:pt x="527723" y="524510"/>
                  </a:lnTo>
                  <a:lnTo>
                    <a:pt x="528091" y="525780"/>
                  </a:lnTo>
                  <a:lnTo>
                    <a:pt x="530199" y="525780"/>
                  </a:lnTo>
                  <a:lnTo>
                    <a:pt x="530479" y="527050"/>
                  </a:lnTo>
                  <a:lnTo>
                    <a:pt x="530580" y="528320"/>
                  </a:lnTo>
                  <a:lnTo>
                    <a:pt x="531456" y="528320"/>
                  </a:lnTo>
                  <a:lnTo>
                    <a:pt x="531723" y="529590"/>
                  </a:lnTo>
                  <a:lnTo>
                    <a:pt x="531495" y="529590"/>
                  </a:lnTo>
                  <a:lnTo>
                    <a:pt x="531774" y="530860"/>
                  </a:lnTo>
                  <a:lnTo>
                    <a:pt x="532485" y="530860"/>
                  </a:lnTo>
                  <a:lnTo>
                    <a:pt x="532650" y="532130"/>
                  </a:lnTo>
                  <a:lnTo>
                    <a:pt x="535495" y="532130"/>
                  </a:lnTo>
                  <a:lnTo>
                    <a:pt x="535825" y="533400"/>
                  </a:lnTo>
                  <a:lnTo>
                    <a:pt x="535419" y="533400"/>
                  </a:lnTo>
                  <a:lnTo>
                    <a:pt x="535419" y="534670"/>
                  </a:lnTo>
                  <a:lnTo>
                    <a:pt x="535559" y="534670"/>
                  </a:lnTo>
                  <a:lnTo>
                    <a:pt x="536321" y="535940"/>
                  </a:lnTo>
                  <a:lnTo>
                    <a:pt x="536511" y="535940"/>
                  </a:lnTo>
                  <a:lnTo>
                    <a:pt x="536511" y="537210"/>
                  </a:lnTo>
                  <a:lnTo>
                    <a:pt x="536905" y="537210"/>
                  </a:lnTo>
                  <a:lnTo>
                    <a:pt x="537197" y="538480"/>
                  </a:lnTo>
                  <a:lnTo>
                    <a:pt x="538467" y="538480"/>
                  </a:lnTo>
                  <a:lnTo>
                    <a:pt x="538492" y="539750"/>
                  </a:lnTo>
                  <a:lnTo>
                    <a:pt x="538607" y="541020"/>
                  </a:lnTo>
                  <a:lnTo>
                    <a:pt x="539534" y="541020"/>
                  </a:lnTo>
                  <a:lnTo>
                    <a:pt x="539597" y="542290"/>
                  </a:lnTo>
                  <a:lnTo>
                    <a:pt x="539813" y="543560"/>
                  </a:lnTo>
                  <a:lnTo>
                    <a:pt x="542480" y="544830"/>
                  </a:lnTo>
                  <a:lnTo>
                    <a:pt x="542785" y="546100"/>
                  </a:lnTo>
                  <a:lnTo>
                    <a:pt x="543433" y="546100"/>
                  </a:lnTo>
                  <a:lnTo>
                    <a:pt x="543394" y="547370"/>
                  </a:lnTo>
                  <a:lnTo>
                    <a:pt x="545566" y="547370"/>
                  </a:lnTo>
                  <a:lnTo>
                    <a:pt x="545871" y="548640"/>
                  </a:lnTo>
                  <a:lnTo>
                    <a:pt x="546201" y="548640"/>
                  </a:lnTo>
                  <a:lnTo>
                    <a:pt x="546265" y="549910"/>
                  </a:lnTo>
                  <a:lnTo>
                    <a:pt x="545401" y="548640"/>
                  </a:lnTo>
                  <a:lnTo>
                    <a:pt x="545414" y="549910"/>
                  </a:lnTo>
                  <a:lnTo>
                    <a:pt x="545515" y="551180"/>
                  </a:lnTo>
                  <a:lnTo>
                    <a:pt x="546481" y="551180"/>
                  </a:lnTo>
                  <a:lnTo>
                    <a:pt x="548271" y="552450"/>
                  </a:lnTo>
                  <a:lnTo>
                    <a:pt x="549325" y="552450"/>
                  </a:lnTo>
                  <a:lnTo>
                    <a:pt x="549135" y="553720"/>
                  </a:lnTo>
                  <a:lnTo>
                    <a:pt x="549351" y="553720"/>
                  </a:lnTo>
                  <a:lnTo>
                    <a:pt x="549389" y="554990"/>
                  </a:lnTo>
                  <a:lnTo>
                    <a:pt x="549503" y="556260"/>
                  </a:lnTo>
                  <a:lnTo>
                    <a:pt x="548678" y="554990"/>
                  </a:lnTo>
                  <a:lnTo>
                    <a:pt x="548627" y="556260"/>
                  </a:lnTo>
                  <a:lnTo>
                    <a:pt x="548170" y="556260"/>
                  </a:lnTo>
                  <a:lnTo>
                    <a:pt x="548335" y="554990"/>
                  </a:lnTo>
                  <a:lnTo>
                    <a:pt x="547738" y="554990"/>
                  </a:lnTo>
                  <a:lnTo>
                    <a:pt x="547738" y="556260"/>
                  </a:lnTo>
                  <a:lnTo>
                    <a:pt x="546239" y="556260"/>
                  </a:lnTo>
                  <a:lnTo>
                    <a:pt x="546150" y="554990"/>
                  </a:lnTo>
                  <a:lnTo>
                    <a:pt x="546709" y="554990"/>
                  </a:lnTo>
                  <a:lnTo>
                    <a:pt x="546696" y="553720"/>
                  </a:lnTo>
                  <a:lnTo>
                    <a:pt x="546087" y="554990"/>
                  </a:lnTo>
                  <a:lnTo>
                    <a:pt x="545630" y="554990"/>
                  </a:lnTo>
                  <a:lnTo>
                    <a:pt x="545617" y="553720"/>
                  </a:lnTo>
                  <a:lnTo>
                    <a:pt x="545122" y="553720"/>
                  </a:lnTo>
                  <a:lnTo>
                    <a:pt x="545147" y="552450"/>
                  </a:lnTo>
                  <a:lnTo>
                    <a:pt x="544080" y="552450"/>
                  </a:lnTo>
                  <a:lnTo>
                    <a:pt x="544106" y="551180"/>
                  </a:lnTo>
                  <a:lnTo>
                    <a:pt x="544068" y="552450"/>
                  </a:lnTo>
                  <a:lnTo>
                    <a:pt x="544055" y="553720"/>
                  </a:lnTo>
                  <a:lnTo>
                    <a:pt x="542988" y="553720"/>
                  </a:lnTo>
                  <a:lnTo>
                    <a:pt x="542975" y="552450"/>
                  </a:lnTo>
                  <a:lnTo>
                    <a:pt x="544068" y="552450"/>
                  </a:lnTo>
                  <a:lnTo>
                    <a:pt x="544068" y="551180"/>
                  </a:lnTo>
                  <a:lnTo>
                    <a:pt x="540829" y="551180"/>
                  </a:lnTo>
                  <a:lnTo>
                    <a:pt x="540918" y="549910"/>
                  </a:lnTo>
                  <a:lnTo>
                    <a:pt x="540905" y="548640"/>
                  </a:lnTo>
                  <a:lnTo>
                    <a:pt x="540537" y="548640"/>
                  </a:lnTo>
                  <a:lnTo>
                    <a:pt x="540372" y="549910"/>
                  </a:lnTo>
                  <a:lnTo>
                    <a:pt x="538251" y="549910"/>
                  </a:lnTo>
                  <a:lnTo>
                    <a:pt x="538226" y="548640"/>
                  </a:lnTo>
                  <a:lnTo>
                    <a:pt x="538213" y="547370"/>
                  </a:lnTo>
                  <a:lnTo>
                    <a:pt x="537730" y="548640"/>
                  </a:lnTo>
                  <a:lnTo>
                    <a:pt x="537768" y="547370"/>
                  </a:lnTo>
                  <a:lnTo>
                    <a:pt x="536613" y="547370"/>
                  </a:lnTo>
                  <a:lnTo>
                    <a:pt x="536600" y="546100"/>
                  </a:lnTo>
                  <a:lnTo>
                    <a:pt x="536067" y="546100"/>
                  </a:lnTo>
                  <a:lnTo>
                    <a:pt x="536092" y="547370"/>
                  </a:lnTo>
                  <a:lnTo>
                    <a:pt x="535482" y="547370"/>
                  </a:lnTo>
                  <a:lnTo>
                    <a:pt x="535559" y="546100"/>
                  </a:lnTo>
                  <a:lnTo>
                    <a:pt x="535063" y="547370"/>
                  </a:lnTo>
                  <a:lnTo>
                    <a:pt x="534911" y="547370"/>
                  </a:lnTo>
                  <a:lnTo>
                    <a:pt x="535076" y="546100"/>
                  </a:lnTo>
                  <a:lnTo>
                    <a:pt x="534454" y="546100"/>
                  </a:lnTo>
                  <a:lnTo>
                    <a:pt x="534428" y="544830"/>
                  </a:lnTo>
                  <a:lnTo>
                    <a:pt x="533298" y="544830"/>
                  </a:lnTo>
                  <a:lnTo>
                    <a:pt x="533311" y="543560"/>
                  </a:lnTo>
                  <a:lnTo>
                    <a:pt x="530466" y="543560"/>
                  </a:lnTo>
                  <a:lnTo>
                    <a:pt x="530453" y="542290"/>
                  </a:lnTo>
                  <a:lnTo>
                    <a:pt x="530301" y="542290"/>
                  </a:lnTo>
                  <a:lnTo>
                    <a:pt x="529907" y="543560"/>
                  </a:lnTo>
                  <a:lnTo>
                    <a:pt x="529742" y="542290"/>
                  </a:lnTo>
                  <a:lnTo>
                    <a:pt x="527583" y="542290"/>
                  </a:lnTo>
                  <a:lnTo>
                    <a:pt x="527240" y="543560"/>
                  </a:lnTo>
                  <a:lnTo>
                    <a:pt x="526986" y="543560"/>
                  </a:lnTo>
                  <a:lnTo>
                    <a:pt x="527050" y="542290"/>
                  </a:lnTo>
                  <a:lnTo>
                    <a:pt x="526465" y="542290"/>
                  </a:lnTo>
                  <a:lnTo>
                    <a:pt x="526326" y="541020"/>
                  </a:lnTo>
                  <a:lnTo>
                    <a:pt x="527215" y="541020"/>
                  </a:lnTo>
                  <a:lnTo>
                    <a:pt x="527316" y="539750"/>
                  </a:lnTo>
                  <a:lnTo>
                    <a:pt x="525145" y="539750"/>
                  </a:lnTo>
                  <a:lnTo>
                    <a:pt x="524992" y="541020"/>
                  </a:lnTo>
                  <a:lnTo>
                    <a:pt x="524624" y="541020"/>
                  </a:lnTo>
                  <a:lnTo>
                    <a:pt x="524471" y="539750"/>
                  </a:lnTo>
                  <a:lnTo>
                    <a:pt x="523786" y="539750"/>
                  </a:lnTo>
                  <a:lnTo>
                    <a:pt x="523786" y="538480"/>
                  </a:lnTo>
                  <a:lnTo>
                    <a:pt x="522478" y="538480"/>
                  </a:lnTo>
                  <a:lnTo>
                    <a:pt x="522439" y="537210"/>
                  </a:lnTo>
                  <a:lnTo>
                    <a:pt x="521881" y="537210"/>
                  </a:lnTo>
                  <a:lnTo>
                    <a:pt x="521258" y="538480"/>
                  </a:lnTo>
                  <a:lnTo>
                    <a:pt x="520788" y="538480"/>
                  </a:lnTo>
                  <a:lnTo>
                    <a:pt x="520763" y="537210"/>
                  </a:lnTo>
                  <a:lnTo>
                    <a:pt x="520166" y="537210"/>
                  </a:lnTo>
                  <a:lnTo>
                    <a:pt x="519595" y="538480"/>
                  </a:lnTo>
                  <a:lnTo>
                    <a:pt x="519163" y="538480"/>
                  </a:lnTo>
                  <a:lnTo>
                    <a:pt x="519061" y="537210"/>
                  </a:lnTo>
                  <a:lnTo>
                    <a:pt x="518896" y="537210"/>
                  </a:lnTo>
                  <a:lnTo>
                    <a:pt x="518922" y="535940"/>
                  </a:lnTo>
                  <a:lnTo>
                    <a:pt x="518756" y="535940"/>
                  </a:lnTo>
                  <a:lnTo>
                    <a:pt x="518414" y="537210"/>
                  </a:lnTo>
                  <a:lnTo>
                    <a:pt x="518223" y="537210"/>
                  </a:lnTo>
                  <a:lnTo>
                    <a:pt x="518325" y="535940"/>
                  </a:lnTo>
                  <a:lnTo>
                    <a:pt x="517715" y="535940"/>
                  </a:lnTo>
                  <a:lnTo>
                    <a:pt x="517131" y="537210"/>
                  </a:lnTo>
                  <a:lnTo>
                    <a:pt x="516636" y="537210"/>
                  </a:lnTo>
                  <a:lnTo>
                    <a:pt x="516547" y="535940"/>
                  </a:lnTo>
                  <a:lnTo>
                    <a:pt x="515239" y="535940"/>
                  </a:lnTo>
                  <a:lnTo>
                    <a:pt x="515721" y="534670"/>
                  </a:lnTo>
                  <a:lnTo>
                    <a:pt x="511454" y="534670"/>
                  </a:lnTo>
                  <a:lnTo>
                    <a:pt x="511200" y="535940"/>
                  </a:lnTo>
                  <a:lnTo>
                    <a:pt x="510806" y="535940"/>
                  </a:lnTo>
                  <a:lnTo>
                    <a:pt x="510641" y="534670"/>
                  </a:lnTo>
                  <a:lnTo>
                    <a:pt x="510959" y="534670"/>
                  </a:lnTo>
                  <a:lnTo>
                    <a:pt x="510895" y="533400"/>
                  </a:lnTo>
                  <a:lnTo>
                    <a:pt x="510717" y="533400"/>
                  </a:lnTo>
                  <a:lnTo>
                    <a:pt x="510489" y="534504"/>
                  </a:lnTo>
                  <a:lnTo>
                    <a:pt x="510514" y="534670"/>
                  </a:lnTo>
                  <a:lnTo>
                    <a:pt x="509231" y="534670"/>
                  </a:lnTo>
                  <a:lnTo>
                    <a:pt x="509193" y="533400"/>
                  </a:lnTo>
                  <a:lnTo>
                    <a:pt x="507669" y="533400"/>
                  </a:lnTo>
                  <a:lnTo>
                    <a:pt x="507580" y="532130"/>
                  </a:lnTo>
                  <a:lnTo>
                    <a:pt x="507174" y="533400"/>
                  </a:lnTo>
                  <a:lnTo>
                    <a:pt x="507022" y="533400"/>
                  </a:lnTo>
                  <a:lnTo>
                    <a:pt x="507009" y="532130"/>
                  </a:lnTo>
                  <a:lnTo>
                    <a:pt x="506552" y="532130"/>
                  </a:lnTo>
                  <a:lnTo>
                    <a:pt x="505917" y="533400"/>
                  </a:lnTo>
                  <a:lnTo>
                    <a:pt x="505320" y="533400"/>
                  </a:lnTo>
                  <a:lnTo>
                    <a:pt x="504990" y="532130"/>
                  </a:lnTo>
                  <a:lnTo>
                    <a:pt x="501688" y="532130"/>
                  </a:lnTo>
                  <a:lnTo>
                    <a:pt x="502208" y="530860"/>
                  </a:lnTo>
                  <a:lnTo>
                    <a:pt x="502500" y="530860"/>
                  </a:lnTo>
                  <a:lnTo>
                    <a:pt x="502475" y="529590"/>
                  </a:lnTo>
                  <a:lnTo>
                    <a:pt x="502272" y="529590"/>
                  </a:lnTo>
                  <a:lnTo>
                    <a:pt x="501942" y="530860"/>
                  </a:lnTo>
                  <a:lnTo>
                    <a:pt x="501688" y="530860"/>
                  </a:lnTo>
                  <a:lnTo>
                    <a:pt x="501548" y="529590"/>
                  </a:lnTo>
                  <a:lnTo>
                    <a:pt x="500583" y="529590"/>
                  </a:lnTo>
                  <a:lnTo>
                    <a:pt x="500354" y="530860"/>
                  </a:lnTo>
                  <a:lnTo>
                    <a:pt x="500138" y="530860"/>
                  </a:lnTo>
                  <a:lnTo>
                    <a:pt x="499833" y="532130"/>
                  </a:lnTo>
                  <a:lnTo>
                    <a:pt x="499516" y="530860"/>
                  </a:lnTo>
                  <a:lnTo>
                    <a:pt x="496265" y="530860"/>
                  </a:lnTo>
                  <a:lnTo>
                    <a:pt x="496595" y="530453"/>
                  </a:lnTo>
                  <a:lnTo>
                    <a:pt x="496506" y="530225"/>
                  </a:lnTo>
                  <a:lnTo>
                    <a:pt x="496379" y="530059"/>
                  </a:lnTo>
                  <a:lnTo>
                    <a:pt x="496239" y="529894"/>
                  </a:lnTo>
                  <a:lnTo>
                    <a:pt x="496189" y="529590"/>
                  </a:lnTo>
                  <a:lnTo>
                    <a:pt x="496125" y="529894"/>
                  </a:lnTo>
                  <a:lnTo>
                    <a:pt x="495960" y="530326"/>
                  </a:lnTo>
                  <a:lnTo>
                    <a:pt x="495808" y="530352"/>
                  </a:lnTo>
                  <a:lnTo>
                    <a:pt x="495960" y="530491"/>
                  </a:lnTo>
                  <a:lnTo>
                    <a:pt x="495922" y="530860"/>
                  </a:lnTo>
                  <a:lnTo>
                    <a:pt x="495719" y="530860"/>
                  </a:lnTo>
                  <a:lnTo>
                    <a:pt x="494995" y="529590"/>
                  </a:lnTo>
                  <a:lnTo>
                    <a:pt x="494512" y="529590"/>
                  </a:lnTo>
                  <a:lnTo>
                    <a:pt x="494093" y="530860"/>
                  </a:lnTo>
                  <a:lnTo>
                    <a:pt x="493102" y="530860"/>
                  </a:lnTo>
                  <a:lnTo>
                    <a:pt x="493102" y="542290"/>
                  </a:lnTo>
                  <a:lnTo>
                    <a:pt x="492633" y="542290"/>
                  </a:lnTo>
                  <a:lnTo>
                    <a:pt x="493039" y="541020"/>
                  </a:lnTo>
                  <a:lnTo>
                    <a:pt x="493102" y="542290"/>
                  </a:lnTo>
                  <a:lnTo>
                    <a:pt x="493102" y="530860"/>
                  </a:lnTo>
                  <a:lnTo>
                    <a:pt x="492747" y="530860"/>
                  </a:lnTo>
                  <a:lnTo>
                    <a:pt x="492671" y="532130"/>
                  </a:lnTo>
                  <a:lnTo>
                    <a:pt x="492429" y="532130"/>
                  </a:lnTo>
                  <a:lnTo>
                    <a:pt x="492277" y="531609"/>
                  </a:lnTo>
                  <a:lnTo>
                    <a:pt x="492277" y="542290"/>
                  </a:lnTo>
                  <a:lnTo>
                    <a:pt x="491998" y="541020"/>
                  </a:lnTo>
                  <a:lnTo>
                    <a:pt x="492150" y="541020"/>
                  </a:lnTo>
                  <a:lnTo>
                    <a:pt x="492277" y="542290"/>
                  </a:lnTo>
                  <a:lnTo>
                    <a:pt x="492277" y="531609"/>
                  </a:lnTo>
                  <a:lnTo>
                    <a:pt x="492061" y="530860"/>
                  </a:lnTo>
                  <a:lnTo>
                    <a:pt x="491845" y="530860"/>
                  </a:lnTo>
                  <a:lnTo>
                    <a:pt x="491731" y="532130"/>
                  </a:lnTo>
                  <a:lnTo>
                    <a:pt x="490956" y="533400"/>
                  </a:lnTo>
                  <a:lnTo>
                    <a:pt x="490448" y="532130"/>
                  </a:lnTo>
                  <a:lnTo>
                    <a:pt x="490131" y="532130"/>
                  </a:lnTo>
                  <a:lnTo>
                    <a:pt x="490537" y="530860"/>
                  </a:lnTo>
                  <a:lnTo>
                    <a:pt x="487946" y="530860"/>
                  </a:lnTo>
                  <a:lnTo>
                    <a:pt x="487730" y="532130"/>
                  </a:lnTo>
                  <a:lnTo>
                    <a:pt x="487121" y="533400"/>
                  </a:lnTo>
                  <a:lnTo>
                    <a:pt x="486981" y="533400"/>
                  </a:lnTo>
                  <a:lnTo>
                    <a:pt x="486879" y="534670"/>
                  </a:lnTo>
                  <a:lnTo>
                    <a:pt x="486067" y="534670"/>
                  </a:lnTo>
                  <a:lnTo>
                    <a:pt x="486384" y="533400"/>
                  </a:lnTo>
                  <a:lnTo>
                    <a:pt x="485533" y="533400"/>
                  </a:lnTo>
                  <a:lnTo>
                    <a:pt x="485470" y="534670"/>
                  </a:lnTo>
                  <a:lnTo>
                    <a:pt x="482993" y="534670"/>
                  </a:lnTo>
                  <a:lnTo>
                    <a:pt x="482955" y="537210"/>
                  </a:lnTo>
                  <a:lnTo>
                    <a:pt x="481457" y="537210"/>
                  </a:lnTo>
                  <a:lnTo>
                    <a:pt x="481850" y="538480"/>
                  </a:lnTo>
                  <a:lnTo>
                    <a:pt x="481203" y="538480"/>
                  </a:lnTo>
                  <a:lnTo>
                    <a:pt x="481088" y="539750"/>
                  </a:lnTo>
                  <a:lnTo>
                    <a:pt x="480961" y="539750"/>
                  </a:lnTo>
                  <a:lnTo>
                    <a:pt x="480949" y="541020"/>
                  </a:lnTo>
                  <a:lnTo>
                    <a:pt x="481418" y="541020"/>
                  </a:lnTo>
                  <a:lnTo>
                    <a:pt x="480999" y="542290"/>
                  </a:lnTo>
                  <a:lnTo>
                    <a:pt x="481609" y="542290"/>
                  </a:lnTo>
                  <a:lnTo>
                    <a:pt x="481177" y="543560"/>
                  </a:lnTo>
                  <a:lnTo>
                    <a:pt x="481838" y="543560"/>
                  </a:lnTo>
                  <a:lnTo>
                    <a:pt x="482485" y="544830"/>
                  </a:lnTo>
                  <a:lnTo>
                    <a:pt x="483476" y="544830"/>
                  </a:lnTo>
                  <a:lnTo>
                    <a:pt x="483590" y="546100"/>
                  </a:lnTo>
                  <a:lnTo>
                    <a:pt x="484670" y="546100"/>
                  </a:lnTo>
                  <a:lnTo>
                    <a:pt x="484390" y="547370"/>
                  </a:lnTo>
                  <a:lnTo>
                    <a:pt x="484936" y="547370"/>
                  </a:lnTo>
                  <a:lnTo>
                    <a:pt x="484924" y="548640"/>
                  </a:lnTo>
                  <a:lnTo>
                    <a:pt x="484098" y="548640"/>
                  </a:lnTo>
                  <a:lnTo>
                    <a:pt x="483946" y="549910"/>
                  </a:lnTo>
                  <a:lnTo>
                    <a:pt x="486981" y="549910"/>
                  </a:lnTo>
                  <a:lnTo>
                    <a:pt x="486943" y="551180"/>
                  </a:lnTo>
                  <a:lnTo>
                    <a:pt x="487959" y="551180"/>
                  </a:lnTo>
                  <a:lnTo>
                    <a:pt x="487984" y="552450"/>
                  </a:lnTo>
                  <a:lnTo>
                    <a:pt x="487794" y="552450"/>
                  </a:lnTo>
                  <a:lnTo>
                    <a:pt x="487934" y="553720"/>
                  </a:lnTo>
                  <a:lnTo>
                    <a:pt x="489102" y="553720"/>
                  </a:lnTo>
                  <a:lnTo>
                    <a:pt x="489000" y="552450"/>
                  </a:lnTo>
                  <a:lnTo>
                    <a:pt x="489648" y="552450"/>
                  </a:lnTo>
                  <a:lnTo>
                    <a:pt x="489635" y="553720"/>
                  </a:lnTo>
                  <a:lnTo>
                    <a:pt x="490156" y="553720"/>
                  </a:lnTo>
                  <a:lnTo>
                    <a:pt x="490054" y="554990"/>
                  </a:lnTo>
                  <a:lnTo>
                    <a:pt x="491337" y="554990"/>
                  </a:lnTo>
                  <a:lnTo>
                    <a:pt x="491147" y="556260"/>
                  </a:lnTo>
                  <a:lnTo>
                    <a:pt x="491324" y="556260"/>
                  </a:lnTo>
                  <a:lnTo>
                    <a:pt x="491693" y="554990"/>
                  </a:lnTo>
                  <a:lnTo>
                    <a:pt x="491909" y="556260"/>
                  </a:lnTo>
                  <a:lnTo>
                    <a:pt x="492277" y="554990"/>
                  </a:lnTo>
                  <a:lnTo>
                    <a:pt x="492455" y="554990"/>
                  </a:lnTo>
                  <a:lnTo>
                    <a:pt x="492290" y="556260"/>
                  </a:lnTo>
                  <a:lnTo>
                    <a:pt x="492366" y="557530"/>
                  </a:lnTo>
                  <a:lnTo>
                    <a:pt x="493407" y="557530"/>
                  </a:lnTo>
                  <a:lnTo>
                    <a:pt x="493483" y="556260"/>
                  </a:lnTo>
                  <a:lnTo>
                    <a:pt x="493572" y="554990"/>
                  </a:lnTo>
                  <a:lnTo>
                    <a:pt x="493915" y="556260"/>
                  </a:lnTo>
                  <a:lnTo>
                    <a:pt x="494030" y="554990"/>
                  </a:lnTo>
                  <a:lnTo>
                    <a:pt x="494030" y="557530"/>
                  </a:lnTo>
                  <a:lnTo>
                    <a:pt x="494017" y="558800"/>
                  </a:lnTo>
                  <a:lnTo>
                    <a:pt x="494614" y="558800"/>
                  </a:lnTo>
                  <a:lnTo>
                    <a:pt x="494588" y="557530"/>
                  </a:lnTo>
                  <a:lnTo>
                    <a:pt x="495719" y="557530"/>
                  </a:lnTo>
                  <a:lnTo>
                    <a:pt x="495731" y="558800"/>
                  </a:lnTo>
                  <a:lnTo>
                    <a:pt x="497497" y="558800"/>
                  </a:lnTo>
                  <a:lnTo>
                    <a:pt x="497332" y="560070"/>
                  </a:lnTo>
                  <a:lnTo>
                    <a:pt x="497801" y="558800"/>
                  </a:lnTo>
                  <a:lnTo>
                    <a:pt x="499148" y="558800"/>
                  </a:lnTo>
                  <a:lnTo>
                    <a:pt x="499021" y="560070"/>
                  </a:lnTo>
                  <a:lnTo>
                    <a:pt x="498576" y="560070"/>
                  </a:lnTo>
                  <a:lnTo>
                    <a:pt x="498640" y="561340"/>
                  </a:lnTo>
                  <a:lnTo>
                    <a:pt x="501992" y="561340"/>
                  </a:lnTo>
                  <a:lnTo>
                    <a:pt x="502005" y="562610"/>
                  </a:lnTo>
                  <a:lnTo>
                    <a:pt x="501523" y="562610"/>
                  </a:lnTo>
                  <a:lnTo>
                    <a:pt x="501510" y="563880"/>
                  </a:lnTo>
                  <a:lnTo>
                    <a:pt x="502094" y="563880"/>
                  </a:lnTo>
                  <a:lnTo>
                    <a:pt x="503148" y="562610"/>
                  </a:lnTo>
                  <a:lnTo>
                    <a:pt x="503682" y="562610"/>
                  </a:lnTo>
                  <a:lnTo>
                    <a:pt x="503821" y="563880"/>
                  </a:lnTo>
                  <a:lnTo>
                    <a:pt x="504139" y="562610"/>
                  </a:lnTo>
                  <a:lnTo>
                    <a:pt x="504774" y="562610"/>
                  </a:lnTo>
                  <a:lnTo>
                    <a:pt x="504825" y="563880"/>
                  </a:lnTo>
                  <a:lnTo>
                    <a:pt x="505917" y="563880"/>
                  </a:lnTo>
                  <a:lnTo>
                    <a:pt x="506526" y="562610"/>
                  </a:lnTo>
                  <a:lnTo>
                    <a:pt x="507009" y="562610"/>
                  </a:lnTo>
                  <a:lnTo>
                    <a:pt x="506996" y="563880"/>
                  </a:lnTo>
                  <a:lnTo>
                    <a:pt x="507644" y="563880"/>
                  </a:lnTo>
                  <a:lnTo>
                    <a:pt x="507707" y="565150"/>
                  </a:lnTo>
                  <a:lnTo>
                    <a:pt x="508292" y="565150"/>
                  </a:lnTo>
                  <a:lnTo>
                    <a:pt x="508673" y="563880"/>
                  </a:lnTo>
                  <a:lnTo>
                    <a:pt x="508825" y="563880"/>
                  </a:lnTo>
                  <a:lnTo>
                    <a:pt x="508711" y="565150"/>
                  </a:lnTo>
                  <a:lnTo>
                    <a:pt x="508863" y="565150"/>
                  </a:lnTo>
                  <a:lnTo>
                    <a:pt x="508876" y="566420"/>
                  </a:lnTo>
                  <a:lnTo>
                    <a:pt x="509371" y="565150"/>
                  </a:lnTo>
                  <a:lnTo>
                    <a:pt x="509536" y="566420"/>
                  </a:lnTo>
                  <a:lnTo>
                    <a:pt x="514007" y="566420"/>
                  </a:lnTo>
                  <a:lnTo>
                    <a:pt x="513867" y="567690"/>
                  </a:lnTo>
                  <a:lnTo>
                    <a:pt x="512940" y="567690"/>
                  </a:lnTo>
                  <a:lnTo>
                    <a:pt x="512546" y="568960"/>
                  </a:lnTo>
                  <a:lnTo>
                    <a:pt x="514096" y="567690"/>
                  </a:lnTo>
                  <a:lnTo>
                    <a:pt x="515175" y="567690"/>
                  </a:lnTo>
                  <a:lnTo>
                    <a:pt x="515251" y="568960"/>
                  </a:lnTo>
                  <a:lnTo>
                    <a:pt x="514819" y="568960"/>
                  </a:lnTo>
                  <a:lnTo>
                    <a:pt x="514921" y="570230"/>
                  </a:lnTo>
                  <a:lnTo>
                    <a:pt x="515416" y="570230"/>
                  </a:lnTo>
                  <a:lnTo>
                    <a:pt x="516915" y="568960"/>
                  </a:lnTo>
                  <a:lnTo>
                    <a:pt x="517944" y="568960"/>
                  </a:lnTo>
                  <a:lnTo>
                    <a:pt x="518134" y="570230"/>
                  </a:lnTo>
                  <a:lnTo>
                    <a:pt x="518452" y="568960"/>
                  </a:lnTo>
                  <a:lnTo>
                    <a:pt x="518642" y="568960"/>
                  </a:lnTo>
                  <a:lnTo>
                    <a:pt x="518528" y="570230"/>
                  </a:lnTo>
                  <a:lnTo>
                    <a:pt x="518706" y="570230"/>
                  </a:lnTo>
                  <a:lnTo>
                    <a:pt x="518795" y="571500"/>
                  </a:lnTo>
                  <a:lnTo>
                    <a:pt x="519188" y="570230"/>
                  </a:lnTo>
                  <a:lnTo>
                    <a:pt x="518718" y="570230"/>
                  </a:lnTo>
                  <a:lnTo>
                    <a:pt x="519036" y="568960"/>
                  </a:lnTo>
                  <a:lnTo>
                    <a:pt x="519214" y="570230"/>
                  </a:lnTo>
                  <a:lnTo>
                    <a:pt x="520192" y="570230"/>
                  </a:lnTo>
                  <a:lnTo>
                    <a:pt x="520217" y="568960"/>
                  </a:lnTo>
                  <a:lnTo>
                    <a:pt x="521360" y="568960"/>
                  </a:lnTo>
                  <a:lnTo>
                    <a:pt x="521195" y="570230"/>
                  </a:lnTo>
                  <a:lnTo>
                    <a:pt x="520395" y="570230"/>
                  </a:lnTo>
                  <a:lnTo>
                    <a:pt x="520065" y="571500"/>
                  </a:lnTo>
                  <a:lnTo>
                    <a:pt x="520153" y="572770"/>
                  </a:lnTo>
                  <a:lnTo>
                    <a:pt x="520700" y="572770"/>
                  </a:lnTo>
                  <a:lnTo>
                    <a:pt x="520547" y="571500"/>
                  </a:lnTo>
                  <a:lnTo>
                    <a:pt x="523443" y="571500"/>
                  </a:lnTo>
                  <a:lnTo>
                    <a:pt x="523367" y="572770"/>
                  </a:lnTo>
                  <a:lnTo>
                    <a:pt x="523494" y="572770"/>
                  </a:lnTo>
                  <a:lnTo>
                    <a:pt x="524395" y="571500"/>
                  </a:lnTo>
                  <a:lnTo>
                    <a:pt x="524535" y="572770"/>
                  </a:lnTo>
                  <a:lnTo>
                    <a:pt x="525754" y="572770"/>
                  </a:lnTo>
                  <a:lnTo>
                    <a:pt x="525843" y="574040"/>
                  </a:lnTo>
                  <a:lnTo>
                    <a:pt x="526237" y="574040"/>
                  </a:lnTo>
                  <a:lnTo>
                    <a:pt x="527812" y="572770"/>
                  </a:lnTo>
                  <a:lnTo>
                    <a:pt x="528066" y="574040"/>
                  </a:lnTo>
                  <a:lnTo>
                    <a:pt x="527240" y="574040"/>
                  </a:lnTo>
                  <a:lnTo>
                    <a:pt x="527151" y="575310"/>
                  </a:lnTo>
                  <a:lnTo>
                    <a:pt x="525335" y="575310"/>
                  </a:lnTo>
                  <a:lnTo>
                    <a:pt x="524954" y="574040"/>
                  </a:lnTo>
                  <a:lnTo>
                    <a:pt x="524459" y="575310"/>
                  </a:lnTo>
                  <a:lnTo>
                    <a:pt x="523963" y="575310"/>
                  </a:lnTo>
                  <a:lnTo>
                    <a:pt x="523684" y="574040"/>
                  </a:lnTo>
                  <a:lnTo>
                    <a:pt x="522782" y="574040"/>
                  </a:lnTo>
                  <a:lnTo>
                    <a:pt x="522160" y="575310"/>
                  </a:lnTo>
                  <a:lnTo>
                    <a:pt x="521195" y="575310"/>
                  </a:lnTo>
                  <a:lnTo>
                    <a:pt x="521017" y="574040"/>
                  </a:lnTo>
                  <a:lnTo>
                    <a:pt x="520166" y="574040"/>
                  </a:lnTo>
                  <a:lnTo>
                    <a:pt x="519696" y="572770"/>
                  </a:lnTo>
                  <a:lnTo>
                    <a:pt x="517867" y="572770"/>
                  </a:lnTo>
                  <a:lnTo>
                    <a:pt x="517550" y="574040"/>
                  </a:lnTo>
                  <a:lnTo>
                    <a:pt x="517207" y="574040"/>
                  </a:lnTo>
                  <a:lnTo>
                    <a:pt x="516928" y="572770"/>
                  </a:lnTo>
                  <a:lnTo>
                    <a:pt x="517156" y="572770"/>
                  </a:lnTo>
                  <a:lnTo>
                    <a:pt x="516890" y="571500"/>
                  </a:lnTo>
                  <a:lnTo>
                    <a:pt x="515962" y="571500"/>
                  </a:lnTo>
                  <a:lnTo>
                    <a:pt x="515645" y="572770"/>
                  </a:lnTo>
                  <a:lnTo>
                    <a:pt x="512864" y="572770"/>
                  </a:lnTo>
                  <a:lnTo>
                    <a:pt x="513003" y="571500"/>
                  </a:lnTo>
                  <a:lnTo>
                    <a:pt x="514121" y="571500"/>
                  </a:lnTo>
                  <a:lnTo>
                    <a:pt x="513842" y="570230"/>
                  </a:lnTo>
                  <a:lnTo>
                    <a:pt x="508825" y="570230"/>
                  </a:lnTo>
                  <a:lnTo>
                    <a:pt x="508584" y="568960"/>
                  </a:lnTo>
                  <a:lnTo>
                    <a:pt x="507072" y="568960"/>
                  </a:lnTo>
                  <a:lnTo>
                    <a:pt x="503199" y="570230"/>
                  </a:lnTo>
                  <a:lnTo>
                    <a:pt x="502335" y="570230"/>
                  </a:lnTo>
                  <a:lnTo>
                    <a:pt x="501611" y="568960"/>
                  </a:lnTo>
                  <a:lnTo>
                    <a:pt x="501980" y="568960"/>
                  </a:lnTo>
                  <a:lnTo>
                    <a:pt x="501599" y="567690"/>
                  </a:lnTo>
                  <a:lnTo>
                    <a:pt x="495376" y="567690"/>
                  </a:lnTo>
                  <a:lnTo>
                    <a:pt x="495046" y="566420"/>
                  </a:lnTo>
                  <a:lnTo>
                    <a:pt x="494157" y="566420"/>
                  </a:lnTo>
                  <a:lnTo>
                    <a:pt x="493534" y="567690"/>
                  </a:lnTo>
                  <a:lnTo>
                    <a:pt x="492594" y="567690"/>
                  </a:lnTo>
                  <a:lnTo>
                    <a:pt x="492328" y="566420"/>
                  </a:lnTo>
                  <a:lnTo>
                    <a:pt x="490347" y="566420"/>
                  </a:lnTo>
                  <a:lnTo>
                    <a:pt x="486473" y="567690"/>
                  </a:lnTo>
                  <a:lnTo>
                    <a:pt x="485825" y="567690"/>
                  </a:lnTo>
                  <a:lnTo>
                    <a:pt x="485673" y="566420"/>
                  </a:lnTo>
                  <a:lnTo>
                    <a:pt x="487641" y="566420"/>
                  </a:lnTo>
                  <a:lnTo>
                    <a:pt x="486841" y="565150"/>
                  </a:lnTo>
                  <a:lnTo>
                    <a:pt x="481584" y="565150"/>
                  </a:lnTo>
                  <a:lnTo>
                    <a:pt x="481304" y="563880"/>
                  </a:lnTo>
                  <a:lnTo>
                    <a:pt x="480314" y="563880"/>
                  </a:lnTo>
                  <a:lnTo>
                    <a:pt x="480021" y="562610"/>
                  </a:lnTo>
                  <a:lnTo>
                    <a:pt x="479869" y="562610"/>
                  </a:lnTo>
                  <a:lnTo>
                    <a:pt x="479247" y="563880"/>
                  </a:lnTo>
                  <a:lnTo>
                    <a:pt x="478764" y="563880"/>
                  </a:lnTo>
                  <a:lnTo>
                    <a:pt x="478574" y="562610"/>
                  </a:lnTo>
                  <a:lnTo>
                    <a:pt x="477304" y="562610"/>
                  </a:lnTo>
                  <a:lnTo>
                    <a:pt x="476338" y="563880"/>
                  </a:lnTo>
                  <a:lnTo>
                    <a:pt x="474827" y="563880"/>
                  </a:lnTo>
                  <a:lnTo>
                    <a:pt x="474357" y="562610"/>
                  </a:lnTo>
                  <a:lnTo>
                    <a:pt x="470001" y="562610"/>
                  </a:lnTo>
                  <a:lnTo>
                    <a:pt x="469493" y="561340"/>
                  </a:lnTo>
                  <a:lnTo>
                    <a:pt x="469011" y="561340"/>
                  </a:lnTo>
                  <a:lnTo>
                    <a:pt x="468680" y="562610"/>
                  </a:lnTo>
                  <a:lnTo>
                    <a:pt x="467220" y="562610"/>
                  </a:lnTo>
                  <a:lnTo>
                    <a:pt x="466813" y="561340"/>
                  </a:lnTo>
                  <a:lnTo>
                    <a:pt x="466382" y="561340"/>
                  </a:lnTo>
                  <a:lnTo>
                    <a:pt x="465886" y="562610"/>
                  </a:lnTo>
                  <a:lnTo>
                    <a:pt x="465378" y="562610"/>
                  </a:lnTo>
                  <a:lnTo>
                    <a:pt x="465124" y="561340"/>
                  </a:lnTo>
                  <a:lnTo>
                    <a:pt x="463257" y="561340"/>
                  </a:lnTo>
                  <a:lnTo>
                    <a:pt x="462927" y="562610"/>
                  </a:lnTo>
                  <a:lnTo>
                    <a:pt x="462635" y="561340"/>
                  </a:lnTo>
                  <a:lnTo>
                    <a:pt x="462876" y="561340"/>
                  </a:lnTo>
                  <a:lnTo>
                    <a:pt x="462622" y="560070"/>
                  </a:lnTo>
                  <a:lnTo>
                    <a:pt x="462127" y="560070"/>
                  </a:lnTo>
                  <a:lnTo>
                    <a:pt x="461594" y="561340"/>
                  </a:lnTo>
                  <a:lnTo>
                    <a:pt x="461086" y="560070"/>
                  </a:lnTo>
                  <a:lnTo>
                    <a:pt x="457606" y="560070"/>
                  </a:lnTo>
                  <a:lnTo>
                    <a:pt x="457352" y="558800"/>
                  </a:lnTo>
                  <a:lnTo>
                    <a:pt x="456755" y="558800"/>
                  </a:lnTo>
                  <a:lnTo>
                    <a:pt x="456425" y="560070"/>
                  </a:lnTo>
                  <a:lnTo>
                    <a:pt x="454901" y="560070"/>
                  </a:lnTo>
                  <a:lnTo>
                    <a:pt x="454596" y="558800"/>
                  </a:lnTo>
                  <a:lnTo>
                    <a:pt x="454139" y="558800"/>
                  </a:lnTo>
                  <a:lnTo>
                    <a:pt x="453631" y="560070"/>
                  </a:lnTo>
                  <a:lnTo>
                    <a:pt x="453148" y="558800"/>
                  </a:lnTo>
                  <a:lnTo>
                    <a:pt x="453618" y="558800"/>
                  </a:lnTo>
                  <a:lnTo>
                    <a:pt x="452780" y="557530"/>
                  </a:lnTo>
                  <a:lnTo>
                    <a:pt x="452983" y="557530"/>
                  </a:lnTo>
                  <a:lnTo>
                    <a:pt x="452691" y="556260"/>
                  </a:lnTo>
                  <a:lnTo>
                    <a:pt x="452310" y="557530"/>
                  </a:lnTo>
                  <a:lnTo>
                    <a:pt x="451739" y="557530"/>
                  </a:lnTo>
                  <a:lnTo>
                    <a:pt x="451535" y="556260"/>
                  </a:lnTo>
                  <a:lnTo>
                    <a:pt x="450215" y="556260"/>
                  </a:lnTo>
                  <a:lnTo>
                    <a:pt x="451065" y="557530"/>
                  </a:lnTo>
                  <a:lnTo>
                    <a:pt x="449110" y="557530"/>
                  </a:lnTo>
                  <a:lnTo>
                    <a:pt x="448462" y="557961"/>
                  </a:lnTo>
                  <a:lnTo>
                    <a:pt x="448462" y="566420"/>
                  </a:lnTo>
                  <a:lnTo>
                    <a:pt x="446646" y="566420"/>
                  </a:lnTo>
                  <a:lnTo>
                    <a:pt x="446709" y="565150"/>
                  </a:lnTo>
                  <a:lnTo>
                    <a:pt x="447586" y="565150"/>
                  </a:lnTo>
                  <a:lnTo>
                    <a:pt x="448462" y="566420"/>
                  </a:lnTo>
                  <a:lnTo>
                    <a:pt x="448462" y="557961"/>
                  </a:lnTo>
                  <a:lnTo>
                    <a:pt x="447167" y="558800"/>
                  </a:lnTo>
                  <a:lnTo>
                    <a:pt x="446608" y="558800"/>
                  </a:lnTo>
                  <a:lnTo>
                    <a:pt x="446151" y="557530"/>
                  </a:lnTo>
                  <a:lnTo>
                    <a:pt x="445071" y="557530"/>
                  </a:lnTo>
                  <a:lnTo>
                    <a:pt x="444830" y="556260"/>
                  </a:lnTo>
                  <a:lnTo>
                    <a:pt x="445020" y="556260"/>
                  </a:lnTo>
                  <a:lnTo>
                    <a:pt x="444233" y="554990"/>
                  </a:lnTo>
                  <a:lnTo>
                    <a:pt x="441325" y="556260"/>
                  </a:lnTo>
                  <a:lnTo>
                    <a:pt x="439826" y="556260"/>
                  </a:lnTo>
                  <a:lnTo>
                    <a:pt x="439343" y="554990"/>
                  </a:lnTo>
                  <a:lnTo>
                    <a:pt x="436778" y="554990"/>
                  </a:lnTo>
                  <a:lnTo>
                    <a:pt x="436549" y="553720"/>
                  </a:lnTo>
                  <a:lnTo>
                    <a:pt x="434086" y="553720"/>
                  </a:lnTo>
                  <a:lnTo>
                    <a:pt x="434327" y="554990"/>
                  </a:lnTo>
                  <a:lnTo>
                    <a:pt x="431584" y="554990"/>
                  </a:lnTo>
                  <a:lnTo>
                    <a:pt x="431634" y="553720"/>
                  </a:lnTo>
                  <a:lnTo>
                    <a:pt x="431990" y="553720"/>
                  </a:lnTo>
                  <a:lnTo>
                    <a:pt x="431292" y="552450"/>
                  </a:lnTo>
                  <a:lnTo>
                    <a:pt x="428942" y="552450"/>
                  </a:lnTo>
                  <a:lnTo>
                    <a:pt x="428815" y="551180"/>
                  </a:lnTo>
                  <a:lnTo>
                    <a:pt x="428256" y="551180"/>
                  </a:lnTo>
                  <a:lnTo>
                    <a:pt x="427761" y="552450"/>
                  </a:lnTo>
                  <a:lnTo>
                    <a:pt x="427342" y="552450"/>
                  </a:lnTo>
                  <a:lnTo>
                    <a:pt x="426885" y="551180"/>
                  </a:lnTo>
                  <a:lnTo>
                    <a:pt x="425107" y="551180"/>
                  </a:lnTo>
                  <a:lnTo>
                    <a:pt x="424802" y="552450"/>
                  </a:lnTo>
                  <a:lnTo>
                    <a:pt x="423824" y="552450"/>
                  </a:lnTo>
                  <a:lnTo>
                    <a:pt x="422262" y="551180"/>
                  </a:lnTo>
                  <a:lnTo>
                    <a:pt x="422021" y="551180"/>
                  </a:lnTo>
                  <a:lnTo>
                    <a:pt x="421767" y="549910"/>
                  </a:lnTo>
                  <a:lnTo>
                    <a:pt x="420509" y="549910"/>
                  </a:lnTo>
                  <a:lnTo>
                    <a:pt x="419544" y="551180"/>
                  </a:lnTo>
                  <a:lnTo>
                    <a:pt x="420433" y="551180"/>
                  </a:lnTo>
                  <a:lnTo>
                    <a:pt x="421132" y="552450"/>
                  </a:lnTo>
                  <a:lnTo>
                    <a:pt x="416864" y="552450"/>
                  </a:lnTo>
                  <a:lnTo>
                    <a:pt x="416598" y="551180"/>
                  </a:lnTo>
                  <a:lnTo>
                    <a:pt x="416801" y="551180"/>
                  </a:lnTo>
                  <a:lnTo>
                    <a:pt x="416852" y="549910"/>
                  </a:lnTo>
                  <a:lnTo>
                    <a:pt x="417017" y="549910"/>
                  </a:lnTo>
                  <a:lnTo>
                    <a:pt x="416229" y="548640"/>
                  </a:lnTo>
                  <a:lnTo>
                    <a:pt x="415264" y="549910"/>
                  </a:lnTo>
                  <a:lnTo>
                    <a:pt x="414058" y="549910"/>
                  </a:lnTo>
                  <a:lnTo>
                    <a:pt x="413791" y="548640"/>
                  </a:lnTo>
                  <a:lnTo>
                    <a:pt x="412864" y="548640"/>
                  </a:lnTo>
                  <a:lnTo>
                    <a:pt x="412229" y="549910"/>
                  </a:lnTo>
                  <a:lnTo>
                    <a:pt x="411403" y="549910"/>
                  </a:lnTo>
                  <a:lnTo>
                    <a:pt x="410921" y="548640"/>
                  </a:lnTo>
                  <a:lnTo>
                    <a:pt x="411010" y="547370"/>
                  </a:lnTo>
                  <a:lnTo>
                    <a:pt x="408266" y="547370"/>
                  </a:lnTo>
                  <a:lnTo>
                    <a:pt x="407619" y="548640"/>
                  </a:lnTo>
                  <a:lnTo>
                    <a:pt x="407174" y="548640"/>
                  </a:lnTo>
                  <a:lnTo>
                    <a:pt x="406590" y="547370"/>
                  </a:lnTo>
                  <a:lnTo>
                    <a:pt x="405549" y="547370"/>
                  </a:lnTo>
                  <a:lnTo>
                    <a:pt x="403606" y="548640"/>
                  </a:lnTo>
                  <a:lnTo>
                    <a:pt x="403313" y="548640"/>
                  </a:lnTo>
                  <a:lnTo>
                    <a:pt x="403110" y="547370"/>
                  </a:lnTo>
                  <a:lnTo>
                    <a:pt x="401243" y="547370"/>
                  </a:lnTo>
                  <a:lnTo>
                    <a:pt x="400278" y="546100"/>
                  </a:lnTo>
                  <a:lnTo>
                    <a:pt x="400672" y="546100"/>
                  </a:lnTo>
                  <a:lnTo>
                    <a:pt x="399707" y="544830"/>
                  </a:lnTo>
                  <a:lnTo>
                    <a:pt x="397916" y="545617"/>
                  </a:lnTo>
                  <a:lnTo>
                    <a:pt x="397916" y="553720"/>
                  </a:lnTo>
                  <a:lnTo>
                    <a:pt x="397738" y="554990"/>
                  </a:lnTo>
                  <a:lnTo>
                    <a:pt x="396913" y="554990"/>
                  </a:lnTo>
                  <a:lnTo>
                    <a:pt x="396062" y="553720"/>
                  </a:lnTo>
                  <a:lnTo>
                    <a:pt x="397916" y="553720"/>
                  </a:lnTo>
                  <a:lnTo>
                    <a:pt x="397916" y="545617"/>
                  </a:lnTo>
                  <a:lnTo>
                    <a:pt x="396786" y="546100"/>
                  </a:lnTo>
                  <a:lnTo>
                    <a:pt x="395236" y="546100"/>
                  </a:lnTo>
                  <a:lnTo>
                    <a:pt x="394855" y="544830"/>
                  </a:lnTo>
                  <a:lnTo>
                    <a:pt x="394220" y="546100"/>
                  </a:lnTo>
                  <a:lnTo>
                    <a:pt x="393788" y="546100"/>
                  </a:lnTo>
                  <a:lnTo>
                    <a:pt x="393522" y="544830"/>
                  </a:lnTo>
                  <a:lnTo>
                    <a:pt x="388581" y="544830"/>
                  </a:lnTo>
                  <a:lnTo>
                    <a:pt x="388327" y="543560"/>
                  </a:lnTo>
                  <a:lnTo>
                    <a:pt x="387388" y="543560"/>
                  </a:lnTo>
                  <a:lnTo>
                    <a:pt x="386753" y="544830"/>
                  </a:lnTo>
                  <a:lnTo>
                    <a:pt x="385826" y="544830"/>
                  </a:lnTo>
                  <a:lnTo>
                    <a:pt x="385584" y="543560"/>
                  </a:lnTo>
                  <a:lnTo>
                    <a:pt x="382930" y="543560"/>
                  </a:lnTo>
                  <a:lnTo>
                    <a:pt x="383717" y="543229"/>
                  </a:lnTo>
                  <a:lnTo>
                    <a:pt x="383514" y="542950"/>
                  </a:lnTo>
                  <a:lnTo>
                    <a:pt x="383362" y="542836"/>
                  </a:lnTo>
                  <a:lnTo>
                    <a:pt x="382968" y="542531"/>
                  </a:lnTo>
                  <a:lnTo>
                    <a:pt x="382803" y="542505"/>
                  </a:lnTo>
                  <a:lnTo>
                    <a:pt x="382790" y="542290"/>
                  </a:lnTo>
                  <a:lnTo>
                    <a:pt x="382778" y="542493"/>
                  </a:lnTo>
                  <a:lnTo>
                    <a:pt x="382295" y="542836"/>
                  </a:lnTo>
                  <a:lnTo>
                    <a:pt x="382003" y="542810"/>
                  </a:lnTo>
                  <a:lnTo>
                    <a:pt x="382485" y="543191"/>
                  </a:lnTo>
                  <a:lnTo>
                    <a:pt x="382765" y="543458"/>
                  </a:lnTo>
                  <a:lnTo>
                    <a:pt x="379069" y="543560"/>
                  </a:lnTo>
                  <a:lnTo>
                    <a:pt x="379120" y="542290"/>
                  </a:lnTo>
                  <a:lnTo>
                    <a:pt x="379285" y="542290"/>
                  </a:lnTo>
                  <a:lnTo>
                    <a:pt x="378510" y="541020"/>
                  </a:lnTo>
                  <a:lnTo>
                    <a:pt x="373456" y="541020"/>
                  </a:lnTo>
                  <a:lnTo>
                    <a:pt x="373253" y="539750"/>
                  </a:lnTo>
                  <a:lnTo>
                    <a:pt x="371983" y="539750"/>
                  </a:lnTo>
                  <a:lnTo>
                    <a:pt x="371690" y="538480"/>
                  </a:lnTo>
                  <a:lnTo>
                    <a:pt x="371360" y="538480"/>
                  </a:lnTo>
                  <a:lnTo>
                    <a:pt x="371043" y="539750"/>
                  </a:lnTo>
                  <a:lnTo>
                    <a:pt x="365544" y="539750"/>
                  </a:lnTo>
                  <a:lnTo>
                    <a:pt x="365099" y="538480"/>
                  </a:lnTo>
                  <a:lnTo>
                    <a:pt x="364464" y="539750"/>
                  </a:lnTo>
                  <a:lnTo>
                    <a:pt x="364032" y="539750"/>
                  </a:lnTo>
                  <a:lnTo>
                    <a:pt x="363766" y="538480"/>
                  </a:lnTo>
                  <a:lnTo>
                    <a:pt x="361492" y="538480"/>
                  </a:lnTo>
                  <a:lnTo>
                    <a:pt x="361289" y="537210"/>
                  </a:lnTo>
                  <a:lnTo>
                    <a:pt x="359791" y="537210"/>
                  </a:lnTo>
                  <a:lnTo>
                    <a:pt x="360032" y="538480"/>
                  </a:lnTo>
                  <a:lnTo>
                    <a:pt x="357492" y="538480"/>
                  </a:lnTo>
                  <a:lnTo>
                    <a:pt x="357073" y="537210"/>
                  </a:lnTo>
                  <a:lnTo>
                    <a:pt x="356565" y="538480"/>
                  </a:lnTo>
                  <a:lnTo>
                    <a:pt x="356057" y="538480"/>
                  </a:lnTo>
                  <a:lnTo>
                    <a:pt x="355803" y="537210"/>
                  </a:lnTo>
                  <a:lnTo>
                    <a:pt x="354774" y="537210"/>
                  </a:lnTo>
                  <a:lnTo>
                    <a:pt x="353212" y="535940"/>
                  </a:lnTo>
                  <a:lnTo>
                    <a:pt x="352983" y="534670"/>
                  </a:lnTo>
                  <a:lnTo>
                    <a:pt x="351155" y="534670"/>
                  </a:lnTo>
                  <a:lnTo>
                    <a:pt x="350837" y="535940"/>
                  </a:lnTo>
                  <a:lnTo>
                    <a:pt x="350316" y="535940"/>
                  </a:lnTo>
                  <a:lnTo>
                    <a:pt x="349846" y="534670"/>
                  </a:lnTo>
                  <a:lnTo>
                    <a:pt x="350723" y="534670"/>
                  </a:lnTo>
                  <a:lnTo>
                    <a:pt x="349935" y="533400"/>
                  </a:lnTo>
                  <a:lnTo>
                    <a:pt x="348932" y="533400"/>
                  </a:lnTo>
                  <a:lnTo>
                    <a:pt x="348932" y="534670"/>
                  </a:lnTo>
                  <a:lnTo>
                    <a:pt x="347802" y="534670"/>
                  </a:lnTo>
                  <a:lnTo>
                    <a:pt x="347751" y="535940"/>
                  </a:lnTo>
                  <a:lnTo>
                    <a:pt x="344398" y="535940"/>
                  </a:lnTo>
                  <a:lnTo>
                    <a:pt x="344728" y="534670"/>
                  </a:lnTo>
                  <a:lnTo>
                    <a:pt x="346189" y="534670"/>
                  </a:lnTo>
                  <a:lnTo>
                    <a:pt x="346252" y="533400"/>
                  </a:lnTo>
                  <a:lnTo>
                    <a:pt x="343496" y="533400"/>
                  </a:lnTo>
                  <a:lnTo>
                    <a:pt x="343179" y="534670"/>
                  </a:lnTo>
                  <a:lnTo>
                    <a:pt x="342379" y="534670"/>
                  </a:lnTo>
                  <a:lnTo>
                    <a:pt x="341909" y="533400"/>
                  </a:lnTo>
                  <a:lnTo>
                    <a:pt x="340969" y="533400"/>
                  </a:lnTo>
                  <a:lnTo>
                    <a:pt x="340461" y="532130"/>
                  </a:lnTo>
                  <a:lnTo>
                    <a:pt x="339217" y="532130"/>
                  </a:lnTo>
                  <a:lnTo>
                    <a:pt x="336308" y="533400"/>
                  </a:lnTo>
                  <a:lnTo>
                    <a:pt x="335661" y="533400"/>
                  </a:lnTo>
                  <a:lnTo>
                    <a:pt x="335432" y="532130"/>
                  </a:lnTo>
                  <a:lnTo>
                    <a:pt x="335216" y="530860"/>
                  </a:lnTo>
                  <a:lnTo>
                    <a:pt x="329006" y="530860"/>
                  </a:lnTo>
                  <a:lnTo>
                    <a:pt x="328434" y="529590"/>
                  </a:lnTo>
                  <a:lnTo>
                    <a:pt x="328028" y="530860"/>
                  </a:lnTo>
                  <a:lnTo>
                    <a:pt x="327444" y="530860"/>
                  </a:lnTo>
                  <a:lnTo>
                    <a:pt x="327253" y="529590"/>
                  </a:lnTo>
                  <a:lnTo>
                    <a:pt x="322961" y="529590"/>
                  </a:lnTo>
                  <a:lnTo>
                    <a:pt x="322630" y="530860"/>
                  </a:lnTo>
                  <a:lnTo>
                    <a:pt x="322148" y="530860"/>
                  </a:lnTo>
                  <a:lnTo>
                    <a:pt x="321678" y="529590"/>
                  </a:lnTo>
                  <a:lnTo>
                    <a:pt x="321068" y="529590"/>
                  </a:lnTo>
                  <a:lnTo>
                    <a:pt x="321386" y="528320"/>
                  </a:lnTo>
                  <a:lnTo>
                    <a:pt x="320624" y="528320"/>
                  </a:lnTo>
                  <a:lnTo>
                    <a:pt x="320459" y="527050"/>
                  </a:lnTo>
                  <a:lnTo>
                    <a:pt x="319481" y="527050"/>
                  </a:lnTo>
                  <a:lnTo>
                    <a:pt x="318858" y="528320"/>
                  </a:lnTo>
                  <a:lnTo>
                    <a:pt x="317969" y="528320"/>
                  </a:lnTo>
                  <a:lnTo>
                    <a:pt x="317652" y="527050"/>
                  </a:lnTo>
                  <a:lnTo>
                    <a:pt x="313626" y="527050"/>
                  </a:lnTo>
                  <a:lnTo>
                    <a:pt x="313423" y="525780"/>
                  </a:lnTo>
                  <a:lnTo>
                    <a:pt x="312166" y="525780"/>
                  </a:lnTo>
                  <a:lnTo>
                    <a:pt x="312953" y="527050"/>
                  </a:lnTo>
                  <a:lnTo>
                    <a:pt x="311010" y="527050"/>
                  </a:lnTo>
                  <a:lnTo>
                    <a:pt x="309448" y="525780"/>
                  </a:lnTo>
                  <a:lnTo>
                    <a:pt x="305752" y="525780"/>
                  </a:lnTo>
                  <a:lnTo>
                    <a:pt x="305447" y="527050"/>
                  </a:lnTo>
                  <a:lnTo>
                    <a:pt x="304660" y="527050"/>
                  </a:lnTo>
                  <a:lnTo>
                    <a:pt x="304152" y="525780"/>
                  </a:lnTo>
                  <a:lnTo>
                    <a:pt x="302742" y="525780"/>
                  </a:lnTo>
                  <a:lnTo>
                    <a:pt x="302361" y="527050"/>
                  </a:lnTo>
                  <a:lnTo>
                    <a:pt x="301790" y="527050"/>
                  </a:lnTo>
                  <a:lnTo>
                    <a:pt x="301561" y="525780"/>
                  </a:lnTo>
                  <a:lnTo>
                    <a:pt x="300507" y="525780"/>
                  </a:lnTo>
                  <a:lnTo>
                    <a:pt x="300482" y="524510"/>
                  </a:lnTo>
                  <a:lnTo>
                    <a:pt x="299059" y="524510"/>
                  </a:lnTo>
                  <a:lnTo>
                    <a:pt x="298780" y="523240"/>
                  </a:lnTo>
                  <a:lnTo>
                    <a:pt x="292176" y="523240"/>
                  </a:lnTo>
                  <a:lnTo>
                    <a:pt x="291693" y="521970"/>
                  </a:lnTo>
                  <a:lnTo>
                    <a:pt x="288201" y="521970"/>
                  </a:lnTo>
                  <a:lnTo>
                    <a:pt x="287934" y="520700"/>
                  </a:lnTo>
                  <a:lnTo>
                    <a:pt x="280162" y="520700"/>
                  </a:lnTo>
                  <a:lnTo>
                    <a:pt x="279958" y="519430"/>
                  </a:lnTo>
                  <a:lnTo>
                    <a:pt x="279463" y="519430"/>
                  </a:lnTo>
                  <a:lnTo>
                    <a:pt x="278942" y="520700"/>
                  </a:lnTo>
                  <a:lnTo>
                    <a:pt x="278701" y="519430"/>
                  </a:lnTo>
                  <a:lnTo>
                    <a:pt x="277418" y="519430"/>
                  </a:lnTo>
                  <a:lnTo>
                    <a:pt x="277139" y="518160"/>
                  </a:lnTo>
                  <a:lnTo>
                    <a:pt x="276809" y="519430"/>
                  </a:lnTo>
                  <a:lnTo>
                    <a:pt x="275056" y="519430"/>
                  </a:lnTo>
                  <a:lnTo>
                    <a:pt x="274586" y="518160"/>
                  </a:lnTo>
                  <a:lnTo>
                    <a:pt x="274180" y="518160"/>
                  </a:lnTo>
                  <a:lnTo>
                    <a:pt x="273697" y="519430"/>
                  </a:lnTo>
                  <a:lnTo>
                    <a:pt x="273202" y="519430"/>
                  </a:lnTo>
                  <a:lnTo>
                    <a:pt x="272897" y="518160"/>
                  </a:lnTo>
                  <a:lnTo>
                    <a:pt x="271881" y="518160"/>
                  </a:lnTo>
                  <a:lnTo>
                    <a:pt x="271856" y="516890"/>
                  </a:lnTo>
                  <a:lnTo>
                    <a:pt x="271576" y="515620"/>
                  </a:lnTo>
                  <a:lnTo>
                    <a:pt x="270637" y="515620"/>
                  </a:lnTo>
                  <a:lnTo>
                    <a:pt x="270319" y="516890"/>
                  </a:lnTo>
                  <a:lnTo>
                    <a:pt x="270103" y="516890"/>
                  </a:lnTo>
                  <a:lnTo>
                    <a:pt x="270941" y="518160"/>
                  </a:lnTo>
                  <a:lnTo>
                    <a:pt x="269938" y="518160"/>
                  </a:lnTo>
                  <a:lnTo>
                    <a:pt x="269036" y="516890"/>
                  </a:lnTo>
                  <a:lnTo>
                    <a:pt x="267411" y="516890"/>
                  </a:lnTo>
                  <a:lnTo>
                    <a:pt x="267944" y="518160"/>
                  </a:lnTo>
                  <a:lnTo>
                    <a:pt x="267131" y="518160"/>
                  </a:lnTo>
                  <a:lnTo>
                    <a:pt x="266560" y="516890"/>
                  </a:lnTo>
                  <a:lnTo>
                    <a:pt x="266141" y="516890"/>
                  </a:lnTo>
                  <a:lnTo>
                    <a:pt x="265772" y="518160"/>
                  </a:lnTo>
                  <a:lnTo>
                    <a:pt x="263956" y="518160"/>
                  </a:lnTo>
                  <a:lnTo>
                    <a:pt x="263677" y="516890"/>
                  </a:lnTo>
                  <a:lnTo>
                    <a:pt x="264223" y="516890"/>
                  </a:lnTo>
                  <a:lnTo>
                    <a:pt x="264541" y="515620"/>
                  </a:lnTo>
                  <a:lnTo>
                    <a:pt x="265836" y="515620"/>
                  </a:lnTo>
                  <a:lnTo>
                    <a:pt x="264274" y="514350"/>
                  </a:lnTo>
                  <a:lnTo>
                    <a:pt x="260400" y="515620"/>
                  </a:lnTo>
                  <a:lnTo>
                    <a:pt x="258406" y="515620"/>
                  </a:lnTo>
                  <a:lnTo>
                    <a:pt x="258152" y="514350"/>
                  </a:lnTo>
                  <a:lnTo>
                    <a:pt x="257721" y="514350"/>
                  </a:lnTo>
                  <a:lnTo>
                    <a:pt x="257086" y="515620"/>
                  </a:lnTo>
                  <a:lnTo>
                    <a:pt x="256603" y="514350"/>
                  </a:lnTo>
                  <a:lnTo>
                    <a:pt x="253276" y="514350"/>
                  </a:lnTo>
                  <a:lnTo>
                    <a:pt x="252768" y="513080"/>
                  </a:lnTo>
                  <a:lnTo>
                    <a:pt x="252298" y="513080"/>
                  </a:lnTo>
                  <a:lnTo>
                    <a:pt x="251955" y="514350"/>
                  </a:lnTo>
                  <a:lnTo>
                    <a:pt x="251409" y="514350"/>
                  </a:lnTo>
                  <a:lnTo>
                    <a:pt x="251104" y="513080"/>
                  </a:lnTo>
                  <a:lnTo>
                    <a:pt x="249593" y="513080"/>
                  </a:lnTo>
                  <a:lnTo>
                    <a:pt x="249199" y="514350"/>
                  </a:lnTo>
                  <a:lnTo>
                    <a:pt x="248627" y="513080"/>
                  </a:lnTo>
                  <a:lnTo>
                    <a:pt x="247357" y="513080"/>
                  </a:lnTo>
                  <a:lnTo>
                    <a:pt x="246849" y="511810"/>
                  </a:lnTo>
                  <a:lnTo>
                    <a:pt x="244627" y="511810"/>
                  </a:lnTo>
                  <a:lnTo>
                    <a:pt x="244322" y="513080"/>
                  </a:lnTo>
                  <a:lnTo>
                    <a:pt x="243370" y="513080"/>
                  </a:lnTo>
                  <a:lnTo>
                    <a:pt x="243116" y="511810"/>
                  </a:lnTo>
                  <a:lnTo>
                    <a:pt x="240080" y="511810"/>
                  </a:lnTo>
                  <a:lnTo>
                    <a:pt x="240957" y="513080"/>
                  </a:lnTo>
                  <a:lnTo>
                    <a:pt x="239979" y="513080"/>
                  </a:lnTo>
                  <a:lnTo>
                    <a:pt x="239064" y="511810"/>
                  </a:lnTo>
                  <a:lnTo>
                    <a:pt x="236893" y="511810"/>
                  </a:lnTo>
                  <a:lnTo>
                    <a:pt x="236601" y="510540"/>
                  </a:lnTo>
                  <a:lnTo>
                    <a:pt x="237807" y="510540"/>
                  </a:lnTo>
                  <a:lnTo>
                    <a:pt x="237947" y="509282"/>
                  </a:lnTo>
                  <a:lnTo>
                    <a:pt x="234124" y="510540"/>
                  </a:lnTo>
                  <a:lnTo>
                    <a:pt x="232981" y="510540"/>
                  </a:lnTo>
                  <a:lnTo>
                    <a:pt x="232549" y="509270"/>
                  </a:lnTo>
                  <a:lnTo>
                    <a:pt x="232067" y="509270"/>
                  </a:lnTo>
                  <a:lnTo>
                    <a:pt x="231686" y="510540"/>
                  </a:lnTo>
                  <a:lnTo>
                    <a:pt x="231394" y="510540"/>
                  </a:lnTo>
                  <a:lnTo>
                    <a:pt x="231089" y="509270"/>
                  </a:lnTo>
                  <a:lnTo>
                    <a:pt x="228307" y="509270"/>
                  </a:lnTo>
                  <a:lnTo>
                    <a:pt x="227926" y="508000"/>
                  </a:lnTo>
                  <a:lnTo>
                    <a:pt x="228231" y="508000"/>
                  </a:lnTo>
                  <a:lnTo>
                    <a:pt x="228282" y="506730"/>
                  </a:lnTo>
                  <a:lnTo>
                    <a:pt x="227101" y="506730"/>
                  </a:lnTo>
                  <a:lnTo>
                    <a:pt x="227101" y="509270"/>
                  </a:lnTo>
                  <a:lnTo>
                    <a:pt x="225920" y="509270"/>
                  </a:lnTo>
                  <a:lnTo>
                    <a:pt x="225564" y="508000"/>
                  </a:lnTo>
                  <a:lnTo>
                    <a:pt x="226314" y="508000"/>
                  </a:lnTo>
                  <a:lnTo>
                    <a:pt x="227101" y="509270"/>
                  </a:lnTo>
                  <a:lnTo>
                    <a:pt x="227101" y="506730"/>
                  </a:lnTo>
                  <a:lnTo>
                    <a:pt x="225488" y="506730"/>
                  </a:lnTo>
                  <a:lnTo>
                    <a:pt x="225526" y="508000"/>
                  </a:lnTo>
                  <a:lnTo>
                    <a:pt x="225120" y="508000"/>
                  </a:lnTo>
                  <a:lnTo>
                    <a:pt x="224624" y="509270"/>
                  </a:lnTo>
                  <a:lnTo>
                    <a:pt x="224383" y="508000"/>
                  </a:lnTo>
                  <a:lnTo>
                    <a:pt x="222834" y="508000"/>
                  </a:lnTo>
                  <a:lnTo>
                    <a:pt x="222783" y="506730"/>
                  </a:lnTo>
                  <a:lnTo>
                    <a:pt x="220014" y="506730"/>
                  </a:lnTo>
                  <a:lnTo>
                    <a:pt x="220903" y="508000"/>
                  </a:lnTo>
                  <a:lnTo>
                    <a:pt x="219125" y="508000"/>
                  </a:lnTo>
                  <a:lnTo>
                    <a:pt x="218338" y="506730"/>
                  </a:lnTo>
                  <a:lnTo>
                    <a:pt x="216039" y="506730"/>
                  </a:lnTo>
                  <a:lnTo>
                    <a:pt x="215557" y="505460"/>
                  </a:lnTo>
                  <a:lnTo>
                    <a:pt x="212864" y="505460"/>
                  </a:lnTo>
                  <a:lnTo>
                    <a:pt x="212318" y="506730"/>
                  </a:lnTo>
                  <a:lnTo>
                    <a:pt x="211810" y="505460"/>
                  </a:lnTo>
                  <a:lnTo>
                    <a:pt x="212039" y="505460"/>
                  </a:lnTo>
                  <a:lnTo>
                    <a:pt x="211785" y="504190"/>
                  </a:lnTo>
                  <a:lnTo>
                    <a:pt x="210845" y="504190"/>
                  </a:lnTo>
                  <a:lnTo>
                    <a:pt x="210223" y="505460"/>
                  </a:lnTo>
                  <a:lnTo>
                    <a:pt x="209270" y="505460"/>
                  </a:lnTo>
                  <a:lnTo>
                    <a:pt x="209067" y="504190"/>
                  </a:lnTo>
                  <a:lnTo>
                    <a:pt x="206730" y="504190"/>
                  </a:lnTo>
                  <a:lnTo>
                    <a:pt x="206527" y="502920"/>
                  </a:lnTo>
                  <a:lnTo>
                    <a:pt x="206032" y="502920"/>
                  </a:lnTo>
                  <a:lnTo>
                    <a:pt x="205511" y="504190"/>
                  </a:lnTo>
                  <a:lnTo>
                    <a:pt x="205270" y="504190"/>
                  </a:lnTo>
                  <a:lnTo>
                    <a:pt x="204990" y="502920"/>
                  </a:lnTo>
                  <a:lnTo>
                    <a:pt x="199961" y="502920"/>
                  </a:lnTo>
                  <a:lnTo>
                    <a:pt x="199313" y="501650"/>
                  </a:lnTo>
                  <a:lnTo>
                    <a:pt x="197929" y="501650"/>
                  </a:lnTo>
                  <a:lnTo>
                    <a:pt x="197599" y="502920"/>
                  </a:lnTo>
                  <a:lnTo>
                    <a:pt x="196075" y="502920"/>
                  </a:lnTo>
                  <a:lnTo>
                    <a:pt x="195770" y="501650"/>
                  </a:lnTo>
                  <a:lnTo>
                    <a:pt x="191706" y="501650"/>
                  </a:lnTo>
                  <a:lnTo>
                    <a:pt x="191655" y="501256"/>
                  </a:lnTo>
                  <a:lnTo>
                    <a:pt x="192341" y="501040"/>
                  </a:lnTo>
                  <a:lnTo>
                    <a:pt x="193154" y="500888"/>
                  </a:lnTo>
                  <a:lnTo>
                    <a:pt x="192671" y="500341"/>
                  </a:lnTo>
                  <a:lnTo>
                    <a:pt x="192354" y="500126"/>
                  </a:lnTo>
                  <a:lnTo>
                    <a:pt x="191554" y="500443"/>
                  </a:lnTo>
                  <a:lnTo>
                    <a:pt x="191160" y="500380"/>
                  </a:lnTo>
                  <a:lnTo>
                    <a:pt x="190881" y="499846"/>
                  </a:lnTo>
                  <a:lnTo>
                    <a:pt x="190334" y="499732"/>
                  </a:lnTo>
                  <a:lnTo>
                    <a:pt x="189966" y="500113"/>
                  </a:lnTo>
                  <a:lnTo>
                    <a:pt x="189661" y="500087"/>
                  </a:lnTo>
                  <a:lnTo>
                    <a:pt x="190373" y="500684"/>
                  </a:lnTo>
                  <a:lnTo>
                    <a:pt x="190271" y="501650"/>
                  </a:lnTo>
                  <a:lnTo>
                    <a:pt x="189115" y="501650"/>
                  </a:lnTo>
                  <a:lnTo>
                    <a:pt x="188683" y="500380"/>
                  </a:lnTo>
                  <a:lnTo>
                    <a:pt x="187553" y="500380"/>
                  </a:lnTo>
                  <a:lnTo>
                    <a:pt x="185610" y="501650"/>
                  </a:lnTo>
                  <a:lnTo>
                    <a:pt x="184772" y="501650"/>
                  </a:lnTo>
                  <a:lnTo>
                    <a:pt x="184886" y="500380"/>
                  </a:lnTo>
                  <a:lnTo>
                    <a:pt x="185940" y="500380"/>
                  </a:lnTo>
                  <a:lnTo>
                    <a:pt x="185991" y="499110"/>
                  </a:lnTo>
                  <a:lnTo>
                    <a:pt x="182168" y="499110"/>
                  </a:lnTo>
                  <a:lnTo>
                    <a:pt x="181965" y="497840"/>
                  </a:lnTo>
                  <a:lnTo>
                    <a:pt x="181673" y="497840"/>
                  </a:lnTo>
                  <a:lnTo>
                    <a:pt x="180098" y="496570"/>
                  </a:lnTo>
                  <a:lnTo>
                    <a:pt x="179133" y="497840"/>
                  </a:lnTo>
                  <a:lnTo>
                    <a:pt x="178892" y="497840"/>
                  </a:lnTo>
                  <a:lnTo>
                    <a:pt x="179743" y="499110"/>
                  </a:lnTo>
                  <a:lnTo>
                    <a:pt x="176784" y="499110"/>
                  </a:lnTo>
                  <a:lnTo>
                    <a:pt x="176517" y="497840"/>
                  </a:lnTo>
                  <a:lnTo>
                    <a:pt x="176085" y="497840"/>
                  </a:lnTo>
                  <a:lnTo>
                    <a:pt x="175450" y="499110"/>
                  </a:lnTo>
                  <a:lnTo>
                    <a:pt x="175056" y="497840"/>
                  </a:lnTo>
                  <a:lnTo>
                    <a:pt x="174193" y="497840"/>
                  </a:lnTo>
                  <a:lnTo>
                    <a:pt x="173685" y="496570"/>
                  </a:lnTo>
                  <a:lnTo>
                    <a:pt x="162979" y="496570"/>
                  </a:lnTo>
                  <a:lnTo>
                    <a:pt x="162725" y="495300"/>
                  </a:lnTo>
                  <a:lnTo>
                    <a:pt x="161378" y="495300"/>
                  </a:lnTo>
                  <a:lnTo>
                    <a:pt x="161404" y="494030"/>
                  </a:lnTo>
                  <a:lnTo>
                    <a:pt x="160947" y="492760"/>
                  </a:lnTo>
                  <a:lnTo>
                    <a:pt x="159905" y="492760"/>
                  </a:lnTo>
                  <a:lnTo>
                    <a:pt x="160489" y="494030"/>
                  </a:lnTo>
                  <a:lnTo>
                    <a:pt x="158673" y="494030"/>
                  </a:lnTo>
                  <a:lnTo>
                    <a:pt x="158356" y="495300"/>
                  </a:lnTo>
                  <a:lnTo>
                    <a:pt x="157416" y="495300"/>
                  </a:lnTo>
                  <a:lnTo>
                    <a:pt x="157162" y="494030"/>
                  </a:lnTo>
                  <a:lnTo>
                    <a:pt x="155905" y="494030"/>
                  </a:lnTo>
                  <a:lnTo>
                    <a:pt x="155613" y="492760"/>
                  </a:lnTo>
                  <a:lnTo>
                    <a:pt x="151447" y="492760"/>
                  </a:lnTo>
                  <a:lnTo>
                    <a:pt x="150901" y="494030"/>
                  </a:lnTo>
                  <a:lnTo>
                    <a:pt x="150393" y="494030"/>
                  </a:lnTo>
                  <a:lnTo>
                    <a:pt x="150190" y="492760"/>
                  </a:lnTo>
                  <a:lnTo>
                    <a:pt x="149339" y="492760"/>
                  </a:lnTo>
                  <a:lnTo>
                    <a:pt x="148869" y="491490"/>
                  </a:lnTo>
                  <a:lnTo>
                    <a:pt x="146710" y="491490"/>
                  </a:lnTo>
                  <a:lnTo>
                    <a:pt x="146380" y="492760"/>
                  </a:lnTo>
                  <a:lnTo>
                    <a:pt x="146088" y="491490"/>
                  </a:lnTo>
                  <a:lnTo>
                    <a:pt x="145084" y="491490"/>
                  </a:lnTo>
                  <a:lnTo>
                    <a:pt x="144792" y="490220"/>
                  </a:lnTo>
                  <a:lnTo>
                    <a:pt x="144462" y="491490"/>
                  </a:lnTo>
                  <a:lnTo>
                    <a:pt x="142621" y="491490"/>
                  </a:lnTo>
                  <a:lnTo>
                    <a:pt x="142303" y="490220"/>
                  </a:lnTo>
                  <a:lnTo>
                    <a:pt x="141719" y="490220"/>
                  </a:lnTo>
                  <a:lnTo>
                    <a:pt x="141452" y="491490"/>
                  </a:lnTo>
                  <a:lnTo>
                    <a:pt x="140868" y="491490"/>
                  </a:lnTo>
                  <a:lnTo>
                    <a:pt x="140563" y="490220"/>
                  </a:lnTo>
                  <a:lnTo>
                    <a:pt x="139344" y="490220"/>
                  </a:lnTo>
                  <a:lnTo>
                    <a:pt x="140131" y="491490"/>
                  </a:lnTo>
                  <a:lnTo>
                    <a:pt x="138379" y="491490"/>
                  </a:lnTo>
                  <a:lnTo>
                    <a:pt x="138137" y="490220"/>
                  </a:lnTo>
                  <a:lnTo>
                    <a:pt x="136791" y="490220"/>
                  </a:lnTo>
                  <a:lnTo>
                    <a:pt x="136563" y="488950"/>
                  </a:lnTo>
                  <a:lnTo>
                    <a:pt x="135039" y="488950"/>
                  </a:lnTo>
                  <a:lnTo>
                    <a:pt x="134073" y="490220"/>
                  </a:lnTo>
                  <a:lnTo>
                    <a:pt x="132956" y="490220"/>
                  </a:lnTo>
                  <a:lnTo>
                    <a:pt x="132486" y="488950"/>
                  </a:lnTo>
                  <a:lnTo>
                    <a:pt x="132041" y="488950"/>
                  </a:lnTo>
                  <a:lnTo>
                    <a:pt x="131622" y="490220"/>
                  </a:lnTo>
                  <a:lnTo>
                    <a:pt x="131025" y="488950"/>
                  </a:lnTo>
                  <a:lnTo>
                    <a:pt x="129768" y="488950"/>
                  </a:lnTo>
                  <a:lnTo>
                    <a:pt x="129247" y="487680"/>
                  </a:lnTo>
                  <a:lnTo>
                    <a:pt x="125755" y="487680"/>
                  </a:lnTo>
                  <a:lnTo>
                    <a:pt x="125183" y="486410"/>
                  </a:lnTo>
                  <a:lnTo>
                    <a:pt x="124764" y="487680"/>
                  </a:lnTo>
                  <a:lnTo>
                    <a:pt x="124307" y="487680"/>
                  </a:lnTo>
                  <a:lnTo>
                    <a:pt x="123863" y="486410"/>
                  </a:lnTo>
                  <a:lnTo>
                    <a:pt x="122732" y="486410"/>
                  </a:lnTo>
                  <a:lnTo>
                    <a:pt x="121767" y="487680"/>
                  </a:lnTo>
                  <a:lnTo>
                    <a:pt x="120599" y="487680"/>
                  </a:lnTo>
                  <a:lnTo>
                    <a:pt x="120218" y="486410"/>
                  </a:lnTo>
                  <a:lnTo>
                    <a:pt x="119761" y="486410"/>
                  </a:lnTo>
                  <a:lnTo>
                    <a:pt x="119278" y="487680"/>
                  </a:lnTo>
                  <a:lnTo>
                    <a:pt x="118719" y="487680"/>
                  </a:lnTo>
                  <a:lnTo>
                    <a:pt x="118579" y="486410"/>
                  </a:lnTo>
                  <a:lnTo>
                    <a:pt x="118706" y="486410"/>
                  </a:lnTo>
                  <a:lnTo>
                    <a:pt x="118427" y="485140"/>
                  </a:lnTo>
                  <a:lnTo>
                    <a:pt x="118097" y="485140"/>
                  </a:lnTo>
                  <a:lnTo>
                    <a:pt x="117767" y="486410"/>
                  </a:lnTo>
                  <a:lnTo>
                    <a:pt x="114884" y="486410"/>
                  </a:lnTo>
                  <a:lnTo>
                    <a:pt x="114452" y="485140"/>
                  </a:lnTo>
                  <a:lnTo>
                    <a:pt x="115874" y="485140"/>
                  </a:lnTo>
                  <a:lnTo>
                    <a:pt x="115620" y="483870"/>
                  </a:lnTo>
                  <a:lnTo>
                    <a:pt x="113792" y="483870"/>
                  </a:lnTo>
                  <a:lnTo>
                    <a:pt x="113144" y="485140"/>
                  </a:lnTo>
                  <a:lnTo>
                    <a:pt x="111937" y="485140"/>
                  </a:lnTo>
                  <a:lnTo>
                    <a:pt x="111633" y="483870"/>
                  </a:lnTo>
                  <a:lnTo>
                    <a:pt x="111175" y="483870"/>
                  </a:lnTo>
                  <a:lnTo>
                    <a:pt x="110629" y="485140"/>
                  </a:lnTo>
                  <a:lnTo>
                    <a:pt x="107670" y="485140"/>
                  </a:lnTo>
                  <a:lnTo>
                    <a:pt x="108648" y="483870"/>
                  </a:lnTo>
                  <a:lnTo>
                    <a:pt x="107619" y="483870"/>
                  </a:lnTo>
                  <a:lnTo>
                    <a:pt x="107353" y="482600"/>
                  </a:lnTo>
                  <a:lnTo>
                    <a:pt x="106413" y="482600"/>
                  </a:lnTo>
                  <a:lnTo>
                    <a:pt x="106108" y="483870"/>
                  </a:lnTo>
                  <a:lnTo>
                    <a:pt x="103505" y="483870"/>
                  </a:lnTo>
                  <a:lnTo>
                    <a:pt x="103378" y="482600"/>
                  </a:lnTo>
                  <a:lnTo>
                    <a:pt x="103047" y="483870"/>
                  </a:lnTo>
                  <a:lnTo>
                    <a:pt x="101447" y="483870"/>
                  </a:lnTo>
                  <a:lnTo>
                    <a:pt x="99847" y="482600"/>
                  </a:lnTo>
                  <a:lnTo>
                    <a:pt x="101447" y="482600"/>
                  </a:lnTo>
                  <a:lnTo>
                    <a:pt x="101777" y="481330"/>
                  </a:lnTo>
                  <a:lnTo>
                    <a:pt x="96634" y="481330"/>
                  </a:lnTo>
                  <a:lnTo>
                    <a:pt x="96012" y="482600"/>
                  </a:lnTo>
                  <a:lnTo>
                    <a:pt x="95072" y="482600"/>
                  </a:lnTo>
                  <a:lnTo>
                    <a:pt x="94805" y="481330"/>
                  </a:lnTo>
                  <a:lnTo>
                    <a:pt x="90805" y="481330"/>
                  </a:lnTo>
                  <a:lnTo>
                    <a:pt x="91694" y="482600"/>
                  </a:lnTo>
                  <a:lnTo>
                    <a:pt x="90004" y="482600"/>
                  </a:lnTo>
                  <a:lnTo>
                    <a:pt x="89827" y="481330"/>
                  </a:lnTo>
                  <a:lnTo>
                    <a:pt x="89382" y="481330"/>
                  </a:lnTo>
                  <a:lnTo>
                    <a:pt x="89281" y="480060"/>
                  </a:lnTo>
                  <a:lnTo>
                    <a:pt x="88480" y="480060"/>
                  </a:lnTo>
                  <a:lnTo>
                    <a:pt x="86880" y="478790"/>
                  </a:lnTo>
                  <a:lnTo>
                    <a:pt x="83896" y="478790"/>
                  </a:lnTo>
                  <a:lnTo>
                    <a:pt x="83350" y="477520"/>
                  </a:lnTo>
                  <a:lnTo>
                    <a:pt x="83019" y="477520"/>
                  </a:lnTo>
                  <a:lnTo>
                    <a:pt x="82702" y="478790"/>
                  </a:lnTo>
                  <a:lnTo>
                    <a:pt x="81915" y="478790"/>
                  </a:lnTo>
                  <a:lnTo>
                    <a:pt x="81597" y="480060"/>
                  </a:lnTo>
                  <a:lnTo>
                    <a:pt x="80314" y="480060"/>
                  </a:lnTo>
                  <a:lnTo>
                    <a:pt x="79400" y="478790"/>
                  </a:lnTo>
                  <a:lnTo>
                    <a:pt x="79705" y="478790"/>
                  </a:lnTo>
                  <a:lnTo>
                    <a:pt x="79425" y="477520"/>
                  </a:lnTo>
                  <a:lnTo>
                    <a:pt x="75095" y="477520"/>
                  </a:lnTo>
                  <a:lnTo>
                    <a:pt x="75996" y="478790"/>
                  </a:lnTo>
                  <a:lnTo>
                    <a:pt x="74218" y="478790"/>
                  </a:lnTo>
                  <a:lnTo>
                    <a:pt x="73926" y="477520"/>
                  </a:lnTo>
                  <a:lnTo>
                    <a:pt x="72605" y="477520"/>
                  </a:lnTo>
                  <a:lnTo>
                    <a:pt x="72047" y="476250"/>
                  </a:lnTo>
                  <a:lnTo>
                    <a:pt x="70967" y="476250"/>
                  </a:lnTo>
                  <a:lnTo>
                    <a:pt x="71932" y="474980"/>
                  </a:lnTo>
                  <a:lnTo>
                    <a:pt x="69202" y="474980"/>
                  </a:lnTo>
                  <a:lnTo>
                    <a:pt x="70078" y="476250"/>
                  </a:lnTo>
                  <a:lnTo>
                    <a:pt x="69900" y="476250"/>
                  </a:lnTo>
                  <a:lnTo>
                    <a:pt x="69850" y="477520"/>
                  </a:lnTo>
                  <a:lnTo>
                    <a:pt x="68910" y="477520"/>
                  </a:lnTo>
                  <a:lnTo>
                    <a:pt x="66497" y="474980"/>
                  </a:lnTo>
                  <a:lnTo>
                    <a:pt x="63576" y="474980"/>
                  </a:lnTo>
                  <a:lnTo>
                    <a:pt x="62877" y="476250"/>
                  </a:lnTo>
                  <a:lnTo>
                    <a:pt x="62560" y="474980"/>
                  </a:lnTo>
                  <a:lnTo>
                    <a:pt x="59664" y="474980"/>
                  </a:lnTo>
                  <a:lnTo>
                    <a:pt x="59423" y="473710"/>
                  </a:lnTo>
                  <a:lnTo>
                    <a:pt x="56692" y="473710"/>
                  </a:lnTo>
                  <a:lnTo>
                    <a:pt x="56388" y="474980"/>
                  </a:lnTo>
                  <a:lnTo>
                    <a:pt x="55727" y="474980"/>
                  </a:lnTo>
                  <a:lnTo>
                    <a:pt x="55181" y="473710"/>
                  </a:lnTo>
                  <a:lnTo>
                    <a:pt x="49860" y="473710"/>
                  </a:lnTo>
                  <a:lnTo>
                    <a:pt x="49377" y="472440"/>
                  </a:lnTo>
                  <a:lnTo>
                    <a:pt x="46786" y="472440"/>
                  </a:lnTo>
                  <a:lnTo>
                    <a:pt x="46520" y="471170"/>
                  </a:lnTo>
                  <a:lnTo>
                    <a:pt x="45567" y="471170"/>
                  </a:lnTo>
                  <a:lnTo>
                    <a:pt x="44958" y="472440"/>
                  </a:lnTo>
                  <a:lnTo>
                    <a:pt x="44183" y="472440"/>
                  </a:lnTo>
                  <a:lnTo>
                    <a:pt x="43637" y="471170"/>
                  </a:lnTo>
                  <a:lnTo>
                    <a:pt x="42837" y="471170"/>
                  </a:lnTo>
                  <a:lnTo>
                    <a:pt x="42214" y="472440"/>
                  </a:lnTo>
                  <a:lnTo>
                    <a:pt x="41300" y="472440"/>
                  </a:lnTo>
                  <a:lnTo>
                    <a:pt x="41008" y="471170"/>
                  </a:lnTo>
                  <a:lnTo>
                    <a:pt x="40513" y="471170"/>
                  </a:lnTo>
                  <a:lnTo>
                    <a:pt x="40030" y="472440"/>
                  </a:lnTo>
                  <a:lnTo>
                    <a:pt x="39497" y="472440"/>
                  </a:lnTo>
                  <a:lnTo>
                    <a:pt x="39243" y="471170"/>
                  </a:lnTo>
                  <a:lnTo>
                    <a:pt x="36880" y="471170"/>
                  </a:lnTo>
                  <a:lnTo>
                    <a:pt x="36664" y="469900"/>
                  </a:lnTo>
                  <a:lnTo>
                    <a:pt x="36029" y="469900"/>
                  </a:lnTo>
                  <a:lnTo>
                    <a:pt x="35712" y="471170"/>
                  </a:lnTo>
                  <a:lnTo>
                    <a:pt x="33883" y="471170"/>
                  </a:lnTo>
                  <a:lnTo>
                    <a:pt x="33362" y="469900"/>
                  </a:lnTo>
                  <a:lnTo>
                    <a:pt x="31851" y="469900"/>
                  </a:lnTo>
                  <a:lnTo>
                    <a:pt x="29946" y="471170"/>
                  </a:lnTo>
                  <a:lnTo>
                    <a:pt x="29781" y="471170"/>
                  </a:lnTo>
                  <a:lnTo>
                    <a:pt x="29260" y="469900"/>
                  </a:lnTo>
                  <a:lnTo>
                    <a:pt x="29324" y="468630"/>
                  </a:lnTo>
                  <a:lnTo>
                    <a:pt x="23647" y="468630"/>
                  </a:lnTo>
                  <a:lnTo>
                    <a:pt x="23342" y="467360"/>
                  </a:lnTo>
                  <a:lnTo>
                    <a:pt x="22783" y="467360"/>
                  </a:lnTo>
                  <a:lnTo>
                    <a:pt x="22428" y="468630"/>
                  </a:lnTo>
                  <a:lnTo>
                    <a:pt x="21831" y="468630"/>
                  </a:lnTo>
                  <a:lnTo>
                    <a:pt x="21590" y="467360"/>
                  </a:lnTo>
                  <a:lnTo>
                    <a:pt x="20345" y="467360"/>
                  </a:lnTo>
                  <a:lnTo>
                    <a:pt x="20015" y="468630"/>
                  </a:lnTo>
                  <a:lnTo>
                    <a:pt x="20345" y="468630"/>
                  </a:lnTo>
                  <a:lnTo>
                    <a:pt x="21069" y="469900"/>
                  </a:lnTo>
                  <a:lnTo>
                    <a:pt x="20104" y="469900"/>
                  </a:lnTo>
                  <a:lnTo>
                    <a:pt x="17576" y="468630"/>
                  </a:lnTo>
                  <a:lnTo>
                    <a:pt x="17322" y="467360"/>
                  </a:lnTo>
                  <a:lnTo>
                    <a:pt x="15773" y="467360"/>
                  </a:lnTo>
                  <a:lnTo>
                    <a:pt x="16078" y="468630"/>
                  </a:lnTo>
                  <a:lnTo>
                    <a:pt x="8382" y="468630"/>
                  </a:lnTo>
                  <a:lnTo>
                    <a:pt x="6502" y="469900"/>
                  </a:lnTo>
                  <a:lnTo>
                    <a:pt x="2857" y="469900"/>
                  </a:lnTo>
                  <a:lnTo>
                    <a:pt x="1625" y="471170"/>
                  </a:lnTo>
                  <a:lnTo>
                    <a:pt x="1854" y="471170"/>
                  </a:lnTo>
                  <a:lnTo>
                    <a:pt x="1054" y="472440"/>
                  </a:lnTo>
                  <a:lnTo>
                    <a:pt x="0" y="472440"/>
                  </a:lnTo>
                  <a:lnTo>
                    <a:pt x="1701" y="473710"/>
                  </a:lnTo>
                  <a:lnTo>
                    <a:pt x="6096" y="473710"/>
                  </a:lnTo>
                  <a:lnTo>
                    <a:pt x="6070" y="474980"/>
                  </a:lnTo>
                  <a:lnTo>
                    <a:pt x="6794" y="476250"/>
                  </a:lnTo>
                  <a:lnTo>
                    <a:pt x="8686" y="474980"/>
                  </a:lnTo>
                  <a:lnTo>
                    <a:pt x="9525" y="476250"/>
                  </a:lnTo>
                  <a:lnTo>
                    <a:pt x="12407" y="476250"/>
                  </a:lnTo>
                  <a:lnTo>
                    <a:pt x="12674" y="477520"/>
                  </a:lnTo>
                  <a:lnTo>
                    <a:pt x="15836" y="477520"/>
                  </a:lnTo>
                  <a:lnTo>
                    <a:pt x="16357" y="476250"/>
                  </a:lnTo>
                  <a:lnTo>
                    <a:pt x="16865" y="476250"/>
                  </a:lnTo>
                  <a:lnTo>
                    <a:pt x="17132" y="477520"/>
                  </a:lnTo>
                  <a:lnTo>
                    <a:pt x="19951" y="477520"/>
                  </a:lnTo>
                  <a:lnTo>
                    <a:pt x="20688" y="478790"/>
                  </a:lnTo>
                  <a:lnTo>
                    <a:pt x="21615" y="478790"/>
                  </a:lnTo>
                  <a:lnTo>
                    <a:pt x="22428" y="480060"/>
                  </a:lnTo>
                  <a:lnTo>
                    <a:pt x="25438" y="480060"/>
                  </a:lnTo>
                  <a:lnTo>
                    <a:pt x="26403" y="478790"/>
                  </a:lnTo>
                  <a:lnTo>
                    <a:pt x="30010" y="478790"/>
                  </a:lnTo>
                  <a:lnTo>
                    <a:pt x="30264" y="480060"/>
                  </a:lnTo>
                  <a:lnTo>
                    <a:pt x="27711" y="480060"/>
                  </a:lnTo>
                  <a:lnTo>
                    <a:pt x="27952" y="481330"/>
                  </a:lnTo>
                  <a:lnTo>
                    <a:pt x="31864" y="481330"/>
                  </a:lnTo>
                  <a:lnTo>
                    <a:pt x="32473" y="480060"/>
                  </a:lnTo>
                  <a:lnTo>
                    <a:pt x="33413" y="480060"/>
                  </a:lnTo>
                  <a:lnTo>
                    <a:pt x="33680" y="481330"/>
                  </a:lnTo>
                  <a:lnTo>
                    <a:pt x="36245" y="481330"/>
                  </a:lnTo>
                  <a:lnTo>
                    <a:pt x="36753" y="482600"/>
                  </a:lnTo>
                  <a:lnTo>
                    <a:pt x="38265" y="482600"/>
                  </a:lnTo>
                  <a:lnTo>
                    <a:pt x="39204" y="481330"/>
                  </a:lnTo>
                  <a:lnTo>
                    <a:pt x="43116" y="481330"/>
                  </a:lnTo>
                  <a:lnTo>
                    <a:pt x="43446" y="482600"/>
                  </a:lnTo>
                  <a:lnTo>
                    <a:pt x="41770" y="482600"/>
                  </a:lnTo>
                  <a:lnTo>
                    <a:pt x="42583" y="483870"/>
                  </a:lnTo>
                  <a:lnTo>
                    <a:pt x="47853" y="483870"/>
                  </a:lnTo>
                  <a:lnTo>
                    <a:pt x="48107" y="485140"/>
                  </a:lnTo>
                  <a:lnTo>
                    <a:pt x="51396" y="485140"/>
                  </a:lnTo>
                  <a:lnTo>
                    <a:pt x="50495" y="483870"/>
                  </a:lnTo>
                  <a:lnTo>
                    <a:pt x="53530" y="483870"/>
                  </a:lnTo>
                  <a:lnTo>
                    <a:pt x="54089" y="485140"/>
                  </a:lnTo>
                  <a:lnTo>
                    <a:pt x="55702" y="486410"/>
                  </a:lnTo>
                  <a:lnTo>
                    <a:pt x="57607" y="485140"/>
                  </a:lnTo>
                  <a:lnTo>
                    <a:pt x="56515" y="485140"/>
                  </a:lnTo>
                  <a:lnTo>
                    <a:pt x="55994" y="483870"/>
                  </a:lnTo>
                  <a:lnTo>
                    <a:pt x="58839" y="483870"/>
                  </a:lnTo>
                  <a:lnTo>
                    <a:pt x="59347" y="485140"/>
                  </a:lnTo>
                  <a:lnTo>
                    <a:pt x="59791" y="485140"/>
                  </a:lnTo>
                  <a:lnTo>
                    <a:pt x="60210" y="483870"/>
                  </a:lnTo>
                  <a:lnTo>
                    <a:pt x="60693" y="485140"/>
                  </a:lnTo>
                  <a:lnTo>
                    <a:pt x="60566" y="485140"/>
                  </a:lnTo>
                  <a:lnTo>
                    <a:pt x="60833" y="486410"/>
                  </a:lnTo>
                  <a:lnTo>
                    <a:pt x="61925" y="486410"/>
                  </a:lnTo>
                  <a:lnTo>
                    <a:pt x="63525" y="487680"/>
                  </a:lnTo>
                  <a:lnTo>
                    <a:pt x="65455" y="487680"/>
                  </a:lnTo>
                  <a:lnTo>
                    <a:pt x="64566" y="486410"/>
                  </a:lnTo>
                  <a:lnTo>
                    <a:pt x="64795" y="486410"/>
                  </a:lnTo>
                  <a:lnTo>
                    <a:pt x="65100" y="485140"/>
                  </a:lnTo>
                  <a:lnTo>
                    <a:pt x="66713" y="485140"/>
                  </a:lnTo>
                  <a:lnTo>
                    <a:pt x="67513" y="486410"/>
                  </a:lnTo>
                  <a:lnTo>
                    <a:pt x="69113" y="486410"/>
                  </a:lnTo>
                  <a:lnTo>
                    <a:pt x="68808" y="487680"/>
                  </a:lnTo>
                  <a:lnTo>
                    <a:pt x="73190" y="487680"/>
                  </a:lnTo>
                  <a:lnTo>
                    <a:pt x="73482" y="488950"/>
                  </a:lnTo>
                  <a:lnTo>
                    <a:pt x="78536" y="488950"/>
                  </a:lnTo>
                  <a:lnTo>
                    <a:pt x="78867" y="487680"/>
                  </a:lnTo>
                  <a:lnTo>
                    <a:pt x="79032" y="487680"/>
                  </a:lnTo>
                  <a:lnTo>
                    <a:pt x="79476" y="488950"/>
                  </a:lnTo>
                  <a:lnTo>
                    <a:pt x="81508" y="488950"/>
                  </a:lnTo>
                  <a:lnTo>
                    <a:pt x="82245" y="490220"/>
                  </a:lnTo>
                  <a:lnTo>
                    <a:pt x="82054" y="490220"/>
                  </a:lnTo>
                  <a:lnTo>
                    <a:pt x="82372" y="491490"/>
                  </a:lnTo>
                  <a:lnTo>
                    <a:pt x="91236" y="491490"/>
                  </a:lnTo>
                  <a:lnTo>
                    <a:pt x="91554" y="492760"/>
                  </a:lnTo>
                  <a:lnTo>
                    <a:pt x="92049" y="492760"/>
                  </a:lnTo>
                  <a:lnTo>
                    <a:pt x="92506" y="491490"/>
                  </a:lnTo>
                  <a:lnTo>
                    <a:pt x="95453" y="491490"/>
                  </a:lnTo>
                  <a:lnTo>
                    <a:pt x="96266" y="492760"/>
                  </a:lnTo>
                  <a:lnTo>
                    <a:pt x="99834" y="492760"/>
                  </a:lnTo>
                  <a:lnTo>
                    <a:pt x="98831" y="494030"/>
                  </a:lnTo>
                  <a:lnTo>
                    <a:pt x="101739" y="494030"/>
                  </a:lnTo>
                  <a:lnTo>
                    <a:pt x="102285" y="492760"/>
                  </a:lnTo>
                  <a:lnTo>
                    <a:pt x="102781" y="492760"/>
                  </a:lnTo>
                  <a:lnTo>
                    <a:pt x="103035" y="494030"/>
                  </a:lnTo>
                  <a:lnTo>
                    <a:pt x="102311" y="494030"/>
                  </a:lnTo>
                  <a:lnTo>
                    <a:pt x="103124" y="495300"/>
                  </a:lnTo>
                  <a:lnTo>
                    <a:pt x="105854" y="495300"/>
                  </a:lnTo>
                  <a:lnTo>
                    <a:pt x="105600" y="494030"/>
                  </a:lnTo>
                  <a:lnTo>
                    <a:pt x="104254" y="494030"/>
                  </a:lnTo>
                  <a:lnTo>
                    <a:pt x="106184" y="492760"/>
                  </a:lnTo>
                  <a:lnTo>
                    <a:pt x="107086" y="494030"/>
                  </a:lnTo>
                  <a:lnTo>
                    <a:pt x="106768" y="494030"/>
                  </a:lnTo>
                  <a:lnTo>
                    <a:pt x="106857" y="495300"/>
                  </a:lnTo>
                  <a:lnTo>
                    <a:pt x="107149" y="495300"/>
                  </a:lnTo>
                  <a:lnTo>
                    <a:pt x="107429" y="496570"/>
                  </a:lnTo>
                  <a:lnTo>
                    <a:pt x="113499" y="496570"/>
                  </a:lnTo>
                  <a:lnTo>
                    <a:pt x="113830" y="495300"/>
                  </a:lnTo>
                  <a:lnTo>
                    <a:pt x="114109" y="495300"/>
                  </a:lnTo>
                  <a:lnTo>
                    <a:pt x="114350" y="496570"/>
                  </a:lnTo>
                  <a:lnTo>
                    <a:pt x="116662" y="496570"/>
                  </a:lnTo>
                  <a:lnTo>
                    <a:pt x="117690" y="497840"/>
                  </a:lnTo>
                  <a:lnTo>
                    <a:pt x="118922" y="497840"/>
                  </a:lnTo>
                  <a:lnTo>
                    <a:pt x="123736" y="496570"/>
                  </a:lnTo>
                  <a:lnTo>
                    <a:pt x="124510" y="496570"/>
                  </a:lnTo>
                  <a:lnTo>
                    <a:pt x="123520" y="497840"/>
                  </a:lnTo>
                  <a:lnTo>
                    <a:pt x="124358" y="497840"/>
                  </a:lnTo>
                  <a:lnTo>
                    <a:pt x="125158" y="499110"/>
                  </a:lnTo>
                  <a:lnTo>
                    <a:pt x="130670" y="499110"/>
                  </a:lnTo>
                  <a:lnTo>
                    <a:pt x="131025" y="500380"/>
                  </a:lnTo>
                  <a:lnTo>
                    <a:pt x="132803" y="500380"/>
                  </a:lnTo>
                  <a:lnTo>
                    <a:pt x="133235" y="499110"/>
                  </a:lnTo>
                  <a:lnTo>
                    <a:pt x="133794" y="500380"/>
                  </a:lnTo>
                  <a:lnTo>
                    <a:pt x="137756" y="500380"/>
                  </a:lnTo>
                  <a:lnTo>
                    <a:pt x="137439" y="501650"/>
                  </a:lnTo>
                  <a:lnTo>
                    <a:pt x="138734" y="501650"/>
                  </a:lnTo>
                  <a:lnTo>
                    <a:pt x="139014" y="502920"/>
                  </a:lnTo>
                  <a:lnTo>
                    <a:pt x="139661" y="501650"/>
                  </a:lnTo>
                  <a:lnTo>
                    <a:pt x="141541" y="501650"/>
                  </a:lnTo>
                  <a:lnTo>
                    <a:pt x="142011" y="502920"/>
                  </a:lnTo>
                  <a:lnTo>
                    <a:pt x="143027" y="502920"/>
                  </a:lnTo>
                  <a:lnTo>
                    <a:pt x="143319" y="504190"/>
                  </a:lnTo>
                  <a:lnTo>
                    <a:pt x="143649" y="504190"/>
                  </a:lnTo>
                  <a:lnTo>
                    <a:pt x="143967" y="502920"/>
                  </a:lnTo>
                  <a:lnTo>
                    <a:pt x="149720" y="502920"/>
                  </a:lnTo>
                  <a:lnTo>
                    <a:pt x="149847" y="504190"/>
                  </a:lnTo>
                  <a:lnTo>
                    <a:pt x="153797" y="504190"/>
                  </a:lnTo>
                  <a:lnTo>
                    <a:pt x="154012" y="505460"/>
                  </a:lnTo>
                  <a:lnTo>
                    <a:pt x="154343" y="504190"/>
                  </a:lnTo>
                  <a:lnTo>
                    <a:pt x="159626" y="504190"/>
                  </a:lnTo>
                  <a:lnTo>
                    <a:pt x="161201" y="505460"/>
                  </a:lnTo>
                  <a:lnTo>
                    <a:pt x="158165" y="506730"/>
                  </a:lnTo>
                  <a:lnTo>
                    <a:pt x="162013" y="506730"/>
                  </a:lnTo>
                  <a:lnTo>
                    <a:pt x="162420" y="508000"/>
                  </a:lnTo>
                  <a:lnTo>
                    <a:pt x="163258" y="508000"/>
                  </a:lnTo>
                  <a:lnTo>
                    <a:pt x="163563" y="506730"/>
                  </a:lnTo>
                  <a:lnTo>
                    <a:pt x="164680" y="506730"/>
                  </a:lnTo>
                  <a:lnTo>
                    <a:pt x="164744" y="505460"/>
                  </a:lnTo>
                  <a:lnTo>
                    <a:pt x="165671" y="505460"/>
                  </a:lnTo>
                  <a:lnTo>
                    <a:pt x="167246" y="506730"/>
                  </a:lnTo>
                  <a:lnTo>
                    <a:pt x="167500" y="506730"/>
                  </a:lnTo>
                  <a:lnTo>
                    <a:pt x="167754" y="508000"/>
                  </a:lnTo>
                  <a:lnTo>
                    <a:pt x="170294" y="508000"/>
                  </a:lnTo>
                  <a:lnTo>
                    <a:pt x="170573" y="509270"/>
                  </a:lnTo>
                  <a:lnTo>
                    <a:pt x="170764" y="509270"/>
                  </a:lnTo>
                  <a:lnTo>
                    <a:pt x="171335" y="508000"/>
                  </a:lnTo>
                  <a:lnTo>
                    <a:pt x="171843" y="508000"/>
                  </a:lnTo>
                  <a:lnTo>
                    <a:pt x="172034" y="509270"/>
                  </a:lnTo>
                  <a:lnTo>
                    <a:pt x="174586" y="509270"/>
                  </a:lnTo>
                  <a:lnTo>
                    <a:pt x="174866" y="510540"/>
                  </a:lnTo>
                  <a:lnTo>
                    <a:pt x="175209" y="510540"/>
                  </a:lnTo>
                  <a:lnTo>
                    <a:pt x="175526" y="509270"/>
                  </a:lnTo>
                  <a:lnTo>
                    <a:pt x="178308" y="509270"/>
                  </a:lnTo>
                  <a:lnTo>
                    <a:pt x="178790" y="510540"/>
                  </a:lnTo>
                  <a:lnTo>
                    <a:pt x="180314" y="510540"/>
                  </a:lnTo>
                  <a:lnTo>
                    <a:pt x="181279" y="509270"/>
                  </a:lnTo>
                  <a:lnTo>
                    <a:pt x="182524" y="509270"/>
                  </a:lnTo>
                  <a:lnTo>
                    <a:pt x="182791" y="510540"/>
                  </a:lnTo>
                  <a:lnTo>
                    <a:pt x="184035" y="510540"/>
                  </a:lnTo>
                  <a:lnTo>
                    <a:pt x="184327" y="511810"/>
                  </a:lnTo>
                  <a:lnTo>
                    <a:pt x="188595" y="511810"/>
                  </a:lnTo>
                  <a:lnTo>
                    <a:pt x="188925" y="510540"/>
                  </a:lnTo>
                  <a:lnTo>
                    <a:pt x="189255" y="510540"/>
                  </a:lnTo>
                  <a:lnTo>
                    <a:pt x="189534" y="511810"/>
                  </a:lnTo>
                  <a:lnTo>
                    <a:pt x="192125" y="511810"/>
                  </a:lnTo>
                  <a:lnTo>
                    <a:pt x="192252" y="513080"/>
                  </a:lnTo>
                  <a:lnTo>
                    <a:pt x="192811" y="513080"/>
                  </a:lnTo>
                  <a:lnTo>
                    <a:pt x="193306" y="511810"/>
                  </a:lnTo>
                  <a:lnTo>
                    <a:pt x="193776" y="513080"/>
                  </a:lnTo>
                  <a:lnTo>
                    <a:pt x="193598" y="513080"/>
                  </a:lnTo>
                  <a:lnTo>
                    <a:pt x="193865" y="514350"/>
                  </a:lnTo>
                  <a:lnTo>
                    <a:pt x="194233" y="514350"/>
                  </a:lnTo>
                  <a:lnTo>
                    <a:pt x="194995" y="513080"/>
                  </a:lnTo>
                  <a:lnTo>
                    <a:pt x="195389" y="514350"/>
                  </a:lnTo>
                  <a:lnTo>
                    <a:pt x="197840" y="514350"/>
                  </a:lnTo>
                  <a:lnTo>
                    <a:pt x="198145" y="513080"/>
                  </a:lnTo>
                  <a:lnTo>
                    <a:pt x="198945" y="513080"/>
                  </a:lnTo>
                  <a:lnTo>
                    <a:pt x="199440" y="514350"/>
                  </a:lnTo>
                  <a:lnTo>
                    <a:pt x="203911" y="514350"/>
                  </a:lnTo>
                  <a:lnTo>
                    <a:pt x="204241" y="513080"/>
                  </a:lnTo>
                  <a:lnTo>
                    <a:pt x="205206" y="513080"/>
                  </a:lnTo>
                  <a:lnTo>
                    <a:pt x="205752" y="514350"/>
                  </a:lnTo>
                  <a:lnTo>
                    <a:pt x="205524" y="514350"/>
                  </a:lnTo>
                  <a:lnTo>
                    <a:pt x="205930" y="515620"/>
                  </a:lnTo>
                  <a:lnTo>
                    <a:pt x="207289" y="515620"/>
                  </a:lnTo>
                  <a:lnTo>
                    <a:pt x="207022" y="514350"/>
                  </a:lnTo>
                  <a:lnTo>
                    <a:pt x="207797" y="514350"/>
                  </a:lnTo>
                  <a:lnTo>
                    <a:pt x="208445" y="515620"/>
                  </a:lnTo>
                  <a:lnTo>
                    <a:pt x="208864" y="514350"/>
                  </a:lnTo>
                  <a:lnTo>
                    <a:pt x="211010" y="514350"/>
                  </a:lnTo>
                  <a:lnTo>
                    <a:pt x="211251" y="515620"/>
                  </a:lnTo>
                  <a:lnTo>
                    <a:pt x="212280" y="515620"/>
                  </a:lnTo>
                  <a:lnTo>
                    <a:pt x="212572" y="516890"/>
                  </a:lnTo>
                  <a:lnTo>
                    <a:pt x="213080" y="516890"/>
                  </a:lnTo>
                  <a:lnTo>
                    <a:pt x="213537" y="515620"/>
                  </a:lnTo>
                  <a:lnTo>
                    <a:pt x="213791" y="515620"/>
                  </a:lnTo>
                  <a:lnTo>
                    <a:pt x="214071" y="516890"/>
                  </a:lnTo>
                  <a:lnTo>
                    <a:pt x="216547" y="516890"/>
                  </a:lnTo>
                  <a:lnTo>
                    <a:pt x="216890" y="518160"/>
                  </a:lnTo>
                  <a:lnTo>
                    <a:pt x="217766" y="518160"/>
                  </a:lnTo>
                  <a:lnTo>
                    <a:pt x="218071" y="516890"/>
                  </a:lnTo>
                  <a:lnTo>
                    <a:pt x="220548" y="516890"/>
                  </a:lnTo>
                  <a:lnTo>
                    <a:pt x="220802" y="518160"/>
                  </a:lnTo>
                  <a:lnTo>
                    <a:pt x="222084" y="518160"/>
                  </a:lnTo>
                  <a:lnTo>
                    <a:pt x="222364" y="519430"/>
                  </a:lnTo>
                  <a:lnTo>
                    <a:pt x="222694" y="519430"/>
                  </a:lnTo>
                  <a:lnTo>
                    <a:pt x="222999" y="518160"/>
                  </a:lnTo>
                  <a:lnTo>
                    <a:pt x="223570" y="518160"/>
                  </a:lnTo>
                  <a:lnTo>
                    <a:pt x="223875" y="519430"/>
                  </a:lnTo>
                  <a:lnTo>
                    <a:pt x="225742" y="519430"/>
                  </a:lnTo>
                  <a:lnTo>
                    <a:pt x="226364" y="518160"/>
                  </a:lnTo>
                  <a:lnTo>
                    <a:pt x="227190" y="518160"/>
                  </a:lnTo>
                  <a:lnTo>
                    <a:pt x="227622" y="519430"/>
                  </a:lnTo>
                  <a:lnTo>
                    <a:pt x="228092" y="519430"/>
                  </a:lnTo>
                  <a:lnTo>
                    <a:pt x="228473" y="518160"/>
                  </a:lnTo>
                  <a:lnTo>
                    <a:pt x="228777" y="518160"/>
                  </a:lnTo>
                  <a:lnTo>
                    <a:pt x="230339" y="519430"/>
                  </a:lnTo>
                  <a:lnTo>
                    <a:pt x="229374" y="520700"/>
                  </a:lnTo>
                  <a:lnTo>
                    <a:pt x="230441" y="520700"/>
                  </a:lnTo>
                  <a:lnTo>
                    <a:pt x="230708" y="521970"/>
                  </a:lnTo>
                  <a:lnTo>
                    <a:pt x="234543" y="521970"/>
                  </a:lnTo>
                  <a:lnTo>
                    <a:pt x="234696" y="520700"/>
                  </a:lnTo>
                  <a:lnTo>
                    <a:pt x="235343" y="520700"/>
                  </a:lnTo>
                  <a:lnTo>
                    <a:pt x="235839" y="521970"/>
                  </a:lnTo>
                  <a:lnTo>
                    <a:pt x="237667" y="521970"/>
                  </a:lnTo>
                  <a:lnTo>
                    <a:pt x="237985" y="520700"/>
                  </a:lnTo>
                  <a:lnTo>
                    <a:pt x="238607" y="520700"/>
                  </a:lnTo>
                  <a:lnTo>
                    <a:pt x="238810" y="521970"/>
                  </a:lnTo>
                  <a:lnTo>
                    <a:pt x="239585" y="521970"/>
                  </a:lnTo>
                  <a:lnTo>
                    <a:pt x="240157" y="523240"/>
                  </a:lnTo>
                  <a:lnTo>
                    <a:pt x="240588" y="521970"/>
                  </a:lnTo>
                  <a:lnTo>
                    <a:pt x="241173" y="521970"/>
                  </a:lnTo>
                  <a:lnTo>
                    <a:pt x="241325" y="523240"/>
                  </a:lnTo>
                  <a:lnTo>
                    <a:pt x="241858" y="523240"/>
                  </a:lnTo>
                  <a:lnTo>
                    <a:pt x="242354" y="521970"/>
                  </a:lnTo>
                  <a:lnTo>
                    <a:pt x="242811" y="523240"/>
                  </a:lnTo>
                  <a:lnTo>
                    <a:pt x="244894" y="523240"/>
                  </a:lnTo>
                  <a:lnTo>
                    <a:pt x="245376" y="524510"/>
                  </a:lnTo>
                  <a:lnTo>
                    <a:pt x="246888" y="524510"/>
                  </a:lnTo>
                  <a:lnTo>
                    <a:pt x="247853" y="523240"/>
                  </a:lnTo>
                  <a:lnTo>
                    <a:pt x="248945" y="523240"/>
                  </a:lnTo>
                  <a:lnTo>
                    <a:pt x="249453" y="524510"/>
                  </a:lnTo>
                  <a:lnTo>
                    <a:pt x="249897" y="524510"/>
                  </a:lnTo>
                  <a:lnTo>
                    <a:pt x="250278" y="523240"/>
                  </a:lnTo>
                  <a:lnTo>
                    <a:pt x="251701" y="523240"/>
                  </a:lnTo>
                  <a:lnTo>
                    <a:pt x="252196" y="524510"/>
                  </a:lnTo>
                  <a:lnTo>
                    <a:pt x="253301" y="524510"/>
                  </a:lnTo>
                  <a:lnTo>
                    <a:pt x="255231" y="523240"/>
                  </a:lnTo>
                  <a:lnTo>
                    <a:pt x="256057" y="523240"/>
                  </a:lnTo>
                  <a:lnTo>
                    <a:pt x="255968" y="524510"/>
                  </a:lnTo>
                  <a:lnTo>
                    <a:pt x="254914" y="524510"/>
                  </a:lnTo>
                  <a:lnTo>
                    <a:pt x="254838" y="525780"/>
                  </a:lnTo>
                  <a:lnTo>
                    <a:pt x="255638" y="525780"/>
                  </a:lnTo>
                  <a:lnTo>
                    <a:pt x="256425" y="527050"/>
                  </a:lnTo>
                  <a:lnTo>
                    <a:pt x="256768" y="527050"/>
                  </a:lnTo>
                  <a:lnTo>
                    <a:pt x="257048" y="525780"/>
                  </a:lnTo>
                  <a:lnTo>
                    <a:pt x="257632" y="525780"/>
                  </a:lnTo>
                  <a:lnTo>
                    <a:pt x="257937" y="527050"/>
                  </a:lnTo>
                  <a:lnTo>
                    <a:pt x="259803" y="527050"/>
                  </a:lnTo>
                  <a:lnTo>
                    <a:pt x="260108" y="525780"/>
                  </a:lnTo>
                  <a:lnTo>
                    <a:pt x="262864" y="525780"/>
                  </a:lnTo>
                  <a:lnTo>
                    <a:pt x="262813" y="527050"/>
                  </a:lnTo>
                  <a:lnTo>
                    <a:pt x="265645" y="527050"/>
                  </a:lnTo>
                  <a:lnTo>
                    <a:pt x="265912" y="528320"/>
                  </a:lnTo>
                  <a:lnTo>
                    <a:pt x="269951" y="528320"/>
                  </a:lnTo>
                  <a:lnTo>
                    <a:pt x="270141" y="529590"/>
                  </a:lnTo>
                  <a:lnTo>
                    <a:pt x="273646" y="529590"/>
                  </a:lnTo>
                  <a:lnTo>
                    <a:pt x="274218" y="530860"/>
                  </a:lnTo>
                  <a:lnTo>
                    <a:pt x="274637" y="529590"/>
                  </a:lnTo>
                  <a:lnTo>
                    <a:pt x="275221" y="529590"/>
                  </a:lnTo>
                  <a:lnTo>
                    <a:pt x="275374" y="530860"/>
                  </a:lnTo>
                  <a:lnTo>
                    <a:pt x="278409" y="530860"/>
                  </a:lnTo>
                  <a:lnTo>
                    <a:pt x="280339" y="529590"/>
                  </a:lnTo>
                  <a:lnTo>
                    <a:pt x="281482" y="529590"/>
                  </a:lnTo>
                  <a:lnTo>
                    <a:pt x="281914" y="530860"/>
                  </a:lnTo>
                  <a:lnTo>
                    <a:pt x="282384" y="530860"/>
                  </a:lnTo>
                  <a:lnTo>
                    <a:pt x="282778" y="529590"/>
                  </a:lnTo>
                  <a:lnTo>
                    <a:pt x="283349" y="530860"/>
                  </a:lnTo>
                  <a:lnTo>
                    <a:pt x="285877" y="530860"/>
                  </a:lnTo>
                  <a:lnTo>
                    <a:pt x="286092" y="532130"/>
                  </a:lnTo>
                  <a:lnTo>
                    <a:pt x="287134" y="532130"/>
                  </a:lnTo>
                  <a:lnTo>
                    <a:pt x="287947" y="533400"/>
                  </a:lnTo>
                  <a:lnTo>
                    <a:pt x="295363" y="533400"/>
                  </a:lnTo>
                  <a:lnTo>
                    <a:pt x="295617" y="534670"/>
                  </a:lnTo>
                  <a:lnTo>
                    <a:pt x="296570" y="534670"/>
                  </a:lnTo>
                  <a:lnTo>
                    <a:pt x="297192" y="533400"/>
                  </a:lnTo>
                  <a:lnTo>
                    <a:pt x="298056" y="533400"/>
                  </a:lnTo>
                  <a:lnTo>
                    <a:pt x="298462" y="534670"/>
                  </a:lnTo>
                  <a:lnTo>
                    <a:pt x="299415" y="534670"/>
                  </a:lnTo>
                  <a:lnTo>
                    <a:pt x="299440" y="535940"/>
                  </a:lnTo>
                  <a:lnTo>
                    <a:pt x="302120" y="535940"/>
                  </a:lnTo>
                  <a:lnTo>
                    <a:pt x="302133" y="534670"/>
                  </a:lnTo>
                  <a:lnTo>
                    <a:pt x="303377" y="534670"/>
                  </a:lnTo>
                  <a:lnTo>
                    <a:pt x="303644" y="535940"/>
                  </a:lnTo>
                  <a:lnTo>
                    <a:pt x="306171" y="535940"/>
                  </a:lnTo>
                  <a:lnTo>
                    <a:pt x="306654" y="537210"/>
                  </a:lnTo>
                  <a:lnTo>
                    <a:pt x="310172" y="537210"/>
                  </a:lnTo>
                  <a:lnTo>
                    <a:pt x="310438" y="538480"/>
                  </a:lnTo>
                  <a:lnTo>
                    <a:pt x="310984" y="538480"/>
                  </a:lnTo>
                  <a:lnTo>
                    <a:pt x="311365" y="537210"/>
                  </a:lnTo>
                  <a:lnTo>
                    <a:pt x="312928" y="537210"/>
                  </a:lnTo>
                  <a:lnTo>
                    <a:pt x="313131" y="538480"/>
                  </a:lnTo>
                  <a:lnTo>
                    <a:pt x="314198" y="538480"/>
                  </a:lnTo>
                  <a:lnTo>
                    <a:pt x="315760" y="539750"/>
                  </a:lnTo>
                  <a:lnTo>
                    <a:pt x="317728" y="539750"/>
                  </a:lnTo>
                  <a:lnTo>
                    <a:pt x="316953" y="538480"/>
                  </a:lnTo>
                  <a:lnTo>
                    <a:pt x="316026" y="538480"/>
                  </a:lnTo>
                  <a:lnTo>
                    <a:pt x="315341" y="537210"/>
                  </a:lnTo>
                  <a:lnTo>
                    <a:pt x="316331" y="537210"/>
                  </a:lnTo>
                  <a:lnTo>
                    <a:pt x="318135" y="538480"/>
                  </a:lnTo>
                  <a:lnTo>
                    <a:pt x="318389" y="538480"/>
                  </a:lnTo>
                  <a:lnTo>
                    <a:pt x="318960" y="539750"/>
                  </a:lnTo>
                  <a:lnTo>
                    <a:pt x="319570" y="539750"/>
                  </a:lnTo>
                  <a:lnTo>
                    <a:pt x="320065" y="541020"/>
                  </a:lnTo>
                  <a:lnTo>
                    <a:pt x="320471" y="541020"/>
                  </a:lnTo>
                  <a:lnTo>
                    <a:pt x="320979" y="539750"/>
                  </a:lnTo>
                  <a:lnTo>
                    <a:pt x="320421" y="539750"/>
                  </a:lnTo>
                  <a:lnTo>
                    <a:pt x="322364" y="538480"/>
                  </a:lnTo>
                  <a:lnTo>
                    <a:pt x="322643" y="539750"/>
                  </a:lnTo>
                  <a:lnTo>
                    <a:pt x="323138" y="539750"/>
                  </a:lnTo>
                  <a:lnTo>
                    <a:pt x="323926" y="541020"/>
                  </a:lnTo>
                  <a:lnTo>
                    <a:pt x="329996" y="541020"/>
                  </a:lnTo>
                  <a:lnTo>
                    <a:pt x="330327" y="539750"/>
                  </a:lnTo>
                  <a:lnTo>
                    <a:pt x="331431" y="539750"/>
                  </a:lnTo>
                  <a:lnTo>
                    <a:pt x="331990" y="541020"/>
                  </a:lnTo>
                  <a:lnTo>
                    <a:pt x="332130" y="542290"/>
                  </a:lnTo>
                  <a:lnTo>
                    <a:pt x="332676" y="542290"/>
                  </a:lnTo>
                  <a:lnTo>
                    <a:pt x="334238" y="543560"/>
                  </a:lnTo>
                  <a:lnTo>
                    <a:pt x="339204" y="543560"/>
                  </a:lnTo>
                  <a:lnTo>
                    <a:pt x="339534" y="542290"/>
                  </a:lnTo>
                  <a:lnTo>
                    <a:pt x="340055" y="542290"/>
                  </a:lnTo>
                  <a:lnTo>
                    <a:pt x="340436" y="543560"/>
                  </a:lnTo>
                  <a:lnTo>
                    <a:pt x="342684" y="543560"/>
                  </a:lnTo>
                  <a:lnTo>
                    <a:pt x="342938" y="544830"/>
                  </a:lnTo>
                  <a:lnTo>
                    <a:pt x="342696" y="544830"/>
                  </a:lnTo>
                  <a:lnTo>
                    <a:pt x="342988" y="546100"/>
                  </a:lnTo>
                  <a:lnTo>
                    <a:pt x="344741" y="546100"/>
                  </a:lnTo>
                  <a:lnTo>
                    <a:pt x="346671" y="544830"/>
                  </a:lnTo>
                  <a:lnTo>
                    <a:pt x="347764" y="544830"/>
                  </a:lnTo>
                  <a:lnTo>
                    <a:pt x="348284" y="546100"/>
                  </a:lnTo>
                  <a:lnTo>
                    <a:pt x="348716" y="546100"/>
                  </a:lnTo>
                  <a:lnTo>
                    <a:pt x="349097" y="544830"/>
                  </a:lnTo>
                  <a:lnTo>
                    <a:pt x="350608" y="544830"/>
                  </a:lnTo>
                  <a:lnTo>
                    <a:pt x="350926" y="546100"/>
                  </a:lnTo>
                  <a:lnTo>
                    <a:pt x="354838" y="546100"/>
                  </a:lnTo>
                  <a:lnTo>
                    <a:pt x="355142" y="544830"/>
                  </a:lnTo>
                  <a:lnTo>
                    <a:pt x="355803" y="544830"/>
                  </a:lnTo>
                  <a:lnTo>
                    <a:pt x="356082" y="546100"/>
                  </a:lnTo>
                  <a:lnTo>
                    <a:pt x="358622" y="546100"/>
                  </a:lnTo>
                  <a:lnTo>
                    <a:pt x="358876" y="547370"/>
                  </a:lnTo>
                  <a:lnTo>
                    <a:pt x="362902" y="547370"/>
                  </a:lnTo>
                  <a:lnTo>
                    <a:pt x="363169" y="548640"/>
                  </a:lnTo>
                  <a:lnTo>
                    <a:pt x="365442" y="548640"/>
                  </a:lnTo>
                  <a:lnTo>
                    <a:pt x="365633" y="549910"/>
                  </a:lnTo>
                  <a:lnTo>
                    <a:pt x="366217" y="549910"/>
                  </a:lnTo>
                  <a:lnTo>
                    <a:pt x="366610" y="548640"/>
                  </a:lnTo>
                  <a:lnTo>
                    <a:pt x="367131" y="548640"/>
                  </a:lnTo>
                  <a:lnTo>
                    <a:pt x="367449" y="549910"/>
                  </a:lnTo>
                  <a:lnTo>
                    <a:pt x="369290" y="549910"/>
                  </a:lnTo>
                  <a:lnTo>
                    <a:pt x="369620" y="548640"/>
                  </a:lnTo>
                  <a:lnTo>
                    <a:pt x="369760" y="549910"/>
                  </a:lnTo>
                  <a:lnTo>
                    <a:pt x="372338" y="549910"/>
                  </a:lnTo>
                  <a:lnTo>
                    <a:pt x="372656" y="548640"/>
                  </a:lnTo>
                  <a:lnTo>
                    <a:pt x="373303" y="548640"/>
                  </a:lnTo>
                  <a:lnTo>
                    <a:pt x="373849" y="549910"/>
                  </a:lnTo>
                  <a:lnTo>
                    <a:pt x="377609" y="549910"/>
                  </a:lnTo>
                  <a:lnTo>
                    <a:pt x="377571" y="551180"/>
                  </a:lnTo>
                  <a:lnTo>
                    <a:pt x="376301" y="551180"/>
                  </a:lnTo>
                  <a:lnTo>
                    <a:pt x="375475" y="552450"/>
                  </a:lnTo>
                  <a:lnTo>
                    <a:pt x="378815" y="552450"/>
                  </a:lnTo>
                  <a:lnTo>
                    <a:pt x="379501" y="551180"/>
                  </a:lnTo>
                  <a:lnTo>
                    <a:pt x="381660" y="551180"/>
                  </a:lnTo>
                  <a:lnTo>
                    <a:pt x="381876" y="552450"/>
                  </a:lnTo>
                  <a:lnTo>
                    <a:pt x="383197" y="552450"/>
                  </a:lnTo>
                  <a:lnTo>
                    <a:pt x="383438" y="553720"/>
                  </a:lnTo>
                  <a:lnTo>
                    <a:pt x="384213" y="553720"/>
                  </a:lnTo>
                  <a:lnTo>
                    <a:pt x="387121" y="552450"/>
                  </a:lnTo>
                  <a:lnTo>
                    <a:pt x="388213" y="552450"/>
                  </a:lnTo>
                  <a:lnTo>
                    <a:pt x="388734" y="553720"/>
                  </a:lnTo>
                  <a:lnTo>
                    <a:pt x="389102" y="553720"/>
                  </a:lnTo>
                  <a:lnTo>
                    <a:pt x="389597" y="552450"/>
                  </a:lnTo>
                  <a:lnTo>
                    <a:pt x="390144" y="553720"/>
                  </a:lnTo>
                  <a:lnTo>
                    <a:pt x="393890" y="553720"/>
                  </a:lnTo>
                  <a:lnTo>
                    <a:pt x="394157" y="554990"/>
                  </a:lnTo>
                  <a:lnTo>
                    <a:pt x="396519" y="554990"/>
                  </a:lnTo>
                  <a:lnTo>
                    <a:pt x="395706" y="556260"/>
                  </a:lnTo>
                  <a:lnTo>
                    <a:pt x="397929" y="556260"/>
                  </a:lnTo>
                  <a:lnTo>
                    <a:pt x="398500" y="557530"/>
                  </a:lnTo>
                  <a:lnTo>
                    <a:pt x="400024" y="557530"/>
                  </a:lnTo>
                  <a:lnTo>
                    <a:pt x="399186" y="556260"/>
                  </a:lnTo>
                  <a:lnTo>
                    <a:pt x="403161" y="556260"/>
                  </a:lnTo>
                  <a:lnTo>
                    <a:pt x="403364" y="557530"/>
                  </a:lnTo>
                  <a:lnTo>
                    <a:pt x="403948" y="557530"/>
                  </a:lnTo>
                  <a:lnTo>
                    <a:pt x="404329" y="556260"/>
                  </a:lnTo>
                  <a:lnTo>
                    <a:pt x="405866" y="556260"/>
                  </a:lnTo>
                  <a:lnTo>
                    <a:pt x="406107" y="557530"/>
                  </a:lnTo>
                  <a:lnTo>
                    <a:pt x="409638" y="557530"/>
                  </a:lnTo>
                  <a:lnTo>
                    <a:pt x="410108" y="558800"/>
                  </a:lnTo>
                  <a:lnTo>
                    <a:pt x="411937" y="558800"/>
                  </a:lnTo>
                  <a:lnTo>
                    <a:pt x="412267" y="557530"/>
                  </a:lnTo>
                  <a:lnTo>
                    <a:pt x="412597" y="557530"/>
                  </a:lnTo>
                  <a:lnTo>
                    <a:pt x="412877" y="558800"/>
                  </a:lnTo>
                  <a:lnTo>
                    <a:pt x="419620" y="558800"/>
                  </a:lnTo>
                  <a:lnTo>
                    <a:pt x="419569" y="560070"/>
                  </a:lnTo>
                  <a:lnTo>
                    <a:pt x="418528" y="560070"/>
                  </a:lnTo>
                  <a:lnTo>
                    <a:pt x="418439" y="561340"/>
                  </a:lnTo>
                  <a:lnTo>
                    <a:pt x="420001" y="562610"/>
                  </a:lnTo>
                  <a:lnTo>
                    <a:pt x="420966" y="561340"/>
                  </a:lnTo>
                  <a:lnTo>
                    <a:pt x="422186" y="561340"/>
                  </a:lnTo>
                  <a:lnTo>
                    <a:pt x="422490" y="562610"/>
                  </a:lnTo>
                  <a:lnTo>
                    <a:pt x="423062" y="562610"/>
                  </a:lnTo>
                  <a:lnTo>
                    <a:pt x="423354" y="561340"/>
                  </a:lnTo>
                  <a:lnTo>
                    <a:pt x="423926" y="561340"/>
                  </a:lnTo>
                  <a:lnTo>
                    <a:pt x="424230" y="562610"/>
                  </a:lnTo>
                  <a:lnTo>
                    <a:pt x="425475" y="562610"/>
                  </a:lnTo>
                  <a:lnTo>
                    <a:pt x="424649" y="561340"/>
                  </a:lnTo>
                  <a:lnTo>
                    <a:pt x="426605" y="561340"/>
                  </a:lnTo>
                  <a:lnTo>
                    <a:pt x="428536" y="560070"/>
                  </a:lnTo>
                  <a:lnTo>
                    <a:pt x="429336" y="561340"/>
                  </a:lnTo>
                  <a:lnTo>
                    <a:pt x="429209" y="561340"/>
                  </a:lnTo>
                  <a:lnTo>
                    <a:pt x="429133" y="562610"/>
                  </a:lnTo>
                  <a:lnTo>
                    <a:pt x="429437" y="563880"/>
                  </a:lnTo>
                  <a:lnTo>
                    <a:pt x="431025" y="563880"/>
                  </a:lnTo>
                  <a:lnTo>
                    <a:pt x="431355" y="562610"/>
                  </a:lnTo>
                  <a:lnTo>
                    <a:pt x="434238" y="562610"/>
                  </a:lnTo>
                  <a:lnTo>
                    <a:pt x="434619" y="563880"/>
                  </a:lnTo>
                  <a:lnTo>
                    <a:pt x="435114" y="562610"/>
                  </a:lnTo>
                  <a:lnTo>
                    <a:pt x="435546" y="562610"/>
                  </a:lnTo>
                  <a:lnTo>
                    <a:pt x="435952" y="563880"/>
                  </a:lnTo>
                  <a:lnTo>
                    <a:pt x="437108" y="563880"/>
                  </a:lnTo>
                  <a:lnTo>
                    <a:pt x="439039" y="562610"/>
                  </a:lnTo>
                  <a:lnTo>
                    <a:pt x="439940" y="563880"/>
                  </a:lnTo>
                  <a:lnTo>
                    <a:pt x="440182" y="565150"/>
                  </a:lnTo>
                  <a:lnTo>
                    <a:pt x="443687" y="565150"/>
                  </a:lnTo>
                  <a:lnTo>
                    <a:pt x="444169" y="566420"/>
                  </a:lnTo>
                  <a:lnTo>
                    <a:pt x="446417" y="566420"/>
                  </a:lnTo>
                  <a:lnTo>
                    <a:pt x="447205" y="567690"/>
                  </a:lnTo>
                  <a:lnTo>
                    <a:pt x="451116" y="566420"/>
                  </a:lnTo>
                  <a:lnTo>
                    <a:pt x="453834" y="566420"/>
                  </a:lnTo>
                  <a:lnTo>
                    <a:pt x="453047" y="565150"/>
                  </a:lnTo>
                  <a:lnTo>
                    <a:pt x="454253" y="565150"/>
                  </a:lnTo>
                  <a:lnTo>
                    <a:pt x="454558" y="566420"/>
                  </a:lnTo>
                  <a:lnTo>
                    <a:pt x="457352" y="566420"/>
                  </a:lnTo>
                  <a:lnTo>
                    <a:pt x="457301" y="567690"/>
                  </a:lnTo>
                  <a:lnTo>
                    <a:pt x="456196" y="567690"/>
                  </a:lnTo>
                  <a:lnTo>
                    <a:pt x="456171" y="568960"/>
                  </a:lnTo>
                  <a:lnTo>
                    <a:pt x="457923" y="568960"/>
                  </a:lnTo>
                  <a:lnTo>
                    <a:pt x="460832" y="567690"/>
                  </a:lnTo>
                  <a:lnTo>
                    <a:pt x="463181" y="570230"/>
                  </a:lnTo>
                  <a:lnTo>
                    <a:pt x="464121" y="570230"/>
                  </a:lnTo>
                  <a:lnTo>
                    <a:pt x="464185" y="568960"/>
                  </a:lnTo>
                  <a:lnTo>
                    <a:pt x="466217" y="568960"/>
                  </a:lnTo>
                  <a:lnTo>
                    <a:pt x="466712" y="570230"/>
                  </a:lnTo>
                  <a:lnTo>
                    <a:pt x="464934" y="570230"/>
                  </a:lnTo>
                  <a:lnTo>
                    <a:pt x="466496" y="571500"/>
                  </a:lnTo>
                  <a:lnTo>
                    <a:pt x="468439" y="571500"/>
                  </a:lnTo>
                  <a:lnTo>
                    <a:pt x="468744" y="570230"/>
                  </a:lnTo>
                  <a:lnTo>
                    <a:pt x="469607" y="570230"/>
                  </a:lnTo>
                  <a:lnTo>
                    <a:pt x="469976" y="571500"/>
                  </a:lnTo>
                  <a:lnTo>
                    <a:pt x="476262" y="571500"/>
                  </a:lnTo>
                  <a:lnTo>
                    <a:pt x="476415" y="572770"/>
                  </a:lnTo>
                  <a:lnTo>
                    <a:pt x="476745" y="571500"/>
                  </a:lnTo>
                  <a:lnTo>
                    <a:pt x="478574" y="571500"/>
                  </a:lnTo>
                  <a:lnTo>
                    <a:pt x="478904" y="572770"/>
                  </a:lnTo>
                  <a:lnTo>
                    <a:pt x="479361" y="572770"/>
                  </a:lnTo>
                  <a:lnTo>
                    <a:pt x="479856" y="571500"/>
                  </a:lnTo>
                  <a:lnTo>
                    <a:pt x="480402" y="571500"/>
                  </a:lnTo>
                  <a:lnTo>
                    <a:pt x="480580" y="572770"/>
                  </a:lnTo>
                  <a:lnTo>
                    <a:pt x="486473" y="572770"/>
                  </a:lnTo>
                  <a:lnTo>
                    <a:pt x="486943" y="574040"/>
                  </a:lnTo>
                  <a:lnTo>
                    <a:pt x="487337" y="574040"/>
                  </a:lnTo>
                  <a:lnTo>
                    <a:pt x="487832" y="572770"/>
                  </a:lnTo>
                  <a:lnTo>
                    <a:pt x="488315" y="572770"/>
                  </a:lnTo>
                  <a:lnTo>
                    <a:pt x="488645" y="574040"/>
                  </a:lnTo>
                  <a:lnTo>
                    <a:pt x="489623" y="574040"/>
                  </a:lnTo>
                  <a:lnTo>
                    <a:pt x="488632" y="575310"/>
                  </a:lnTo>
                  <a:lnTo>
                    <a:pt x="489953" y="575310"/>
                  </a:lnTo>
                  <a:lnTo>
                    <a:pt x="490232" y="576580"/>
                  </a:lnTo>
                  <a:lnTo>
                    <a:pt x="490562" y="576580"/>
                  </a:lnTo>
                  <a:lnTo>
                    <a:pt x="490893" y="575310"/>
                  </a:lnTo>
                  <a:lnTo>
                    <a:pt x="493687" y="575310"/>
                  </a:lnTo>
                  <a:lnTo>
                    <a:pt x="494169" y="576580"/>
                  </a:lnTo>
                  <a:lnTo>
                    <a:pt x="496646" y="576580"/>
                  </a:lnTo>
                  <a:lnTo>
                    <a:pt x="496963" y="575310"/>
                  </a:lnTo>
                  <a:lnTo>
                    <a:pt x="497776" y="575310"/>
                  </a:lnTo>
                  <a:lnTo>
                    <a:pt x="498297" y="576580"/>
                  </a:lnTo>
                  <a:lnTo>
                    <a:pt x="500481" y="576580"/>
                  </a:lnTo>
                  <a:lnTo>
                    <a:pt x="500608" y="577850"/>
                  </a:lnTo>
                  <a:lnTo>
                    <a:pt x="501167" y="577850"/>
                  </a:lnTo>
                  <a:lnTo>
                    <a:pt x="501662" y="576580"/>
                  </a:lnTo>
                  <a:lnTo>
                    <a:pt x="502170" y="576580"/>
                  </a:lnTo>
                  <a:lnTo>
                    <a:pt x="502424" y="577850"/>
                  </a:lnTo>
                  <a:lnTo>
                    <a:pt x="503656" y="577850"/>
                  </a:lnTo>
                  <a:lnTo>
                    <a:pt x="504634" y="576580"/>
                  </a:lnTo>
                  <a:lnTo>
                    <a:pt x="505879" y="576580"/>
                  </a:lnTo>
                  <a:lnTo>
                    <a:pt x="506145" y="577850"/>
                  </a:lnTo>
                  <a:lnTo>
                    <a:pt x="508685" y="577850"/>
                  </a:lnTo>
                  <a:lnTo>
                    <a:pt x="509155" y="579120"/>
                  </a:lnTo>
                  <a:lnTo>
                    <a:pt x="512546" y="579120"/>
                  </a:lnTo>
                  <a:lnTo>
                    <a:pt x="513041" y="580390"/>
                  </a:lnTo>
                  <a:lnTo>
                    <a:pt x="513486" y="580390"/>
                  </a:lnTo>
                  <a:lnTo>
                    <a:pt x="513892" y="579120"/>
                  </a:lnTo>
                  <a:lnTo>
                    <a:pt x="514172" y="579120"/>
                  </a:lnTo>
                  <a:lnTo>
                    <a:pt x="514413" y="580390"/>
                  </a:lnTo>
                  <a:lnTo>
                    <a:pt x="514959" y="580390"/>
                  </a:lnTo>
                  <a:lnTo>
                    <a:pt x="516534" y="581660"/>
                  </a:lnTo>
                  <a:lnTo>
                    <a:pt x="519430" y="580390"/>
                  </a:lnTo>
                  <a:lnTo>
                    <a:pt x="520496" y="580390"/>
                  </a:lnTo>
                  <a:lnTo>
                    <a:pt x="521055" y="581660"/>
                  </a:lnTo>
                  <a:lnTo>
                    <a:pt x="521436" y="581660"/>
                  </a:lnTo>
                  <a:lnTo>
                    <a:pt x="521906" y="580390"/>
                  </a:lnTo>
                  <a:lnTo>
                    <a:pt x="524878" y="580390"/>
                  </a:lnTo>
                  <a:lnTo>
                    <a:pt x="523925" y="581660"/>
                  </a:lnTo>
                  <a:lnTo>
                    <a:pt x="524929" y="581660"/>
                  </a:lnTo>
                  <a:lnTo>
                    <a:pt x="525195" y="582930"/>
                  </a:lnTo>
                  <a:lnTo>
                    <a:pt x="526135" y="582930"/>
                  </a:lnTo>
                  <a:lnTo>
                    <a:pt x="526453" y="581660"/>
                  </a:lnTo>
                  <a:lnTo>
                    <a:pt x="530428" y="581660"/>
                  </a:lnTo>
                  <a:lnTo>
                    <a:pt x="530694" y="582930"/>
                  </a:lnTo>
                  <a:lnTo>
                    <a:pt x="530745" y="584200"/>
                  </a:lnTo>
                  <a:lnTo>
                    <a:pt x="531050" y="584200"/>
                  </a:lnTo>
                  <a:lnTo>
                    <a:pt x="530936" y="585470"/>
                  </a:lnTo>
                  <a:lnTo>
                    <a:pt x="530567" y="584200"/>
                  </a:lnTo>
                  <a:lnTo>
                    <a:pt x="530440" y="584200"/>
                  </a:lnTo>
                  <a:lnTo>
                    <a:pt x="530555" y="585470"/>
                  </a:lnTo>
                  <a:lnTo>
                    <a:pt x="530593" y="586740"/>
                  </a:lnTo>
                  <a:lnTo>
                    <a:pt x="530098" y="586740"/>
                  </a:lnTo>
                  <a:lnTo>
                    <a:pt x="530098" y="585470"/>
                  </a:lnTo>
                  <a:lnTo>
                    <a:pt x="529120" y="585470"/>
                  </a:lnTo>
                  <a:lnTo>
                    <a:pt x="529170" y="586740"/>
                  </a:lnTo>
                  <a:lnTo>
                    <a:pt x="528637" y="586740"/>
                  </a:lnTo>
                  <a:lnTo>
                    <a:pt x="528688" y="585470"/>
                  </a:lnTo>
                  <a:lnTo>
                    <a:pt x="528167" y="585470"/>
                  </a:lnTo>
                  <a:lnTo>
                    <a:pt x="528218" y="586740"/>
                  </a:lnTo>
                  <a:lnTo>
                    <a:pt x="527583" y="586740"/>
                  </a:lnTo>
                  <a:lnTo>
                    <a:pt x="527177" y="585470"/>
                  </a:lnTo>
                  <a:lnTo>
                    <a:pt x="526707" y="585470"/>
                  </a:lnTo>
                  <a:lnTo>
                    <a:pt x="526859" y="586740"/>
                  </a:lnTo>
                  <a:lnTo>
                    <a:pt x="527304" y="586740"/>
                  </a:lnTo>
                  <a:lnTo>
                    <a:pt x="527786" y="588010"/>
                  </a:lnTo>
                  <a:lnTo>
                    <a:pt x="526923" y="588010"/>
                  </a:lnTo>
                  <a:lnTo>
                    <a:pt x="526745" y="586740"/>
                  </a:lnTo>
                  <a:lnTo>
                    <a:pt x="525868" y="586740"/>
                  </a:lnTo>
                  <a:lnTo>
                    <a:pt x="525399" y="585470"/>
                  </a:lnTo>
                  <a:lnTo>
                    <a:pt x="525411" y="586740"/>
                  </a:lnTo>
                  <a:lnTo>
                    <a:pt x="524954" y="586740"/>
                  </a:lnTo>
                  <a:lnTo>
                    <a:pt x="524992" y="588010"/>
                  </a:lnTo>
                  <a:lnTo>
                    <a:pt x="524510" y="588010"/>
                  </a:lnTo>
                  <a:lnTo>
                    <a:pt x="524662" y="589280"/>
                  </a:lnTo>
                  <a:lnTo>
                    <a:pt x="524510" y="589280"/>
                  </a:lnTo>
                  <a:lnTo>
                    <a:pt x="524230" y="588010"/>
                  </a:lnTo>
                  <a:lnTo>
                    <a:pt x="523214" y="588010"/>
                  </a:lnTo>
                  <a:lnTo>
                    <a:pt x="523303" y="591820"/>
                  </a:lnTo>
                  <a:lnTo>
                    <a:pt x="523201" y="590550"/>
                  </a:lnTo>
                  <a:lnTo>
                    <a:pt x="522363" y="590550"/>
                  </a:lnTo>
                  <a:lnTo>
                    <a:pt x="521614" y="589280"/>
                  </a:lnTo>
                  <a:lnTo>
                    <a:pt x="521411" y="589280"/>
                  </a:lnTo>
                  <a:lnTo>
                    <a:pt x="521500" y="590550"/>
                  </a:lnTo>
                  <a:lnTo>
                    <a:pt x="521055" y="589280"/>
                  </a:lnTo>
                  <a:lnTo>
                    <a:pt x="521004" y="590550"/>
                  </a:lnTo>
                  <a:lnTo>
                    <a:pt x="520166" y="590550"/>
                  </a:lnTo>
                  <a:lnTo>
                    <a:pt x="520166" y="591820"/>
                  </a:lnTo>
                  <a:lnTo>
                    <a:pt x="519125" y="591820"/>
                  </a:lnTo>
                  <a:lnTo>
                    <a:pt x="518769" y="590550"/>
                  </a:lnTo>
                  <a:lnTo>
                    <a:pt x="518388" y="590550"/>
                  </a:lnTo>
                  <a:lnTo>
                    <a:pt x="518337" y="591820"/>
                  </a:lnTo>
                  <a:lnTo>
                    <a:pt x="517766" y="591820"/>
                  </a:lnTo>
                  <a:lnTo>
                    <a:pt x="517182" y="590550"/>
                  </a:lnTo>
                  <a:lnTo>
                    <a:pt x="517004" y="591820"/>
                  </a:lnTo>
                  <a:lnTo>
                    <a:pt x="516483" y="591820"/>
                  </a:lnTo>
                  <a:lnTo>
                    <a:pt x="516458" y="593090"/>
                  </a:lnTo>
                  <a:lnTo>
                    <a:pt x="515632" y="591820"/>
                  </a:lnTo>
                  <a:lnTo>
                    <a:pt x="515569" y="593090"/>
                  </a:lnTo>
                  <a:lnTo>
                    <a:pt x="515391" y="593090"/>
                  </a:lnTo>
                  <a:lnTo>
                    <a:pt x="515213" y="591820"/>
                  </a:lnTo>
                  <a:lnTo>
                    <a:pt x="515035" y="591820"/>
                  </a:lnTo>
                  <a:lnTo>
                    <a:pt x="515086" y="593090"/>
                  </a:lnTo>
                  <a:lnTo>
                    <a:pt x="514515" y="593090"/>
                  </a:lnTo>
                  <a:lnTo>
                    <a:pt x="514311" y="594360"/>
                  </a:lnTo>
                  <a:lnTo>
                    <a:pt x="512902" y="594360"/>
                  </a:lnTo>
                  <a:lnTo>
                    <a:pt x="513219" y="593090"/>
                  </a:lnTo>
                  <a:lnTo>
                    <a:pt x="513308" y="591820"/>
                  </a:lnTo>
                  <a:lnTo>
                    <a:pt x="512813" y="591820"/>
                  </a:lnTo>
                  <a:lnTo>
                    <a:pt x="512711" y="593090"/>
                  </a:lnTo>
                  <a:lnTo>
                    <a:pt x="512419" y="591820"/>
                  </a:lnTo>
                  <a:lnTo>
                    <a:pt x="512241" y="591820"/>
                  </a:lnTo>
                  <a:lnTo>
                    <a:pt x="512279" y="593090"/>
                  </a:lnTo>
                  <a:lnTo>
                    <a:pt x="511606" y="593090"/>
                  </a:lnTo>
                  <a:lnTo>
                    <a:pt x="511581" y="594360"/>
                  </a:lnTo>
                  <a:lnTo>
                    <a:pt x="511733" y="594360"/>
                  </a:lnTo>
                  <a:lnTo>
                    <a:pt x="511759" y="595630"/>
                  </a:lnTo>
                  <a:lnTo>
                    <a:pt x="510959" y="594360"/>
                  </a:lnTo>
                  <a:lnTo>
                    <a:pt x="507961" y="594360"/>
                  </a:lnTo>
                  <a:lnTo>
                    <a:pt x="507911" y="595630"/>
                  </a:lnTo>
                  <a:lnTo>
                    <a:pt x="507568" y="595630"/>
                  </a:lnTo>
                  <a:lnTo>
                    <a:pt x="507085" y="594360"/>
                  </a:lnTo>
                  <a:lnTo>
                    <a:pt x="506933" y="595630"/>
                  </a:lnTo>
                  <a:lnTo>
                    <a:pt x="506755" y="595630"/>
                  </a:lnTo>
                  <a:lnTo>
                    <a:pt x="506691" y="596900"/>
                  </a:lnTo>
                  <a:lnTo>
                    <a:pt x="506018" y="595630"/>
                  </a:lnTo>
                  <a:lnTo>
                    <a:pt x="504825" y="595630"/>
                  </a:lnTo>
                  <a:lnTo>
                    <a:pt x="504710" y="596900"/>
                  </a:lnTo>
                  <a:lnTo>
                    <a:pt x="504126" y="596900"/>
                  </a:lnTo>
                  <a:lnTo>
                    <a:pt x="503821" y="595630"/>
                  </a:lnTo>
                  <a:lnTo>
                    <a:pt x="503694" y="596900"/>
                  </a:lnTo>
                  <a:lnTo>
                    <a:pt x="502716" y="596900"/>
                  </a:lnTo>
                  <a:lnTo>
                    <a:pt x="502831" y="595630"/>
                  </a:lnTo>
                  <a:lnTo>
                    <a:pt x="502373" y="595630"/>
                  </a:lnTo>
                  <a:lnTo>
                    <a:pt x="502335" y="596900"/>
                  </a:lnTo>
                  <a:lnTo>
                    <a:pt x="501954" y="595630"/>
                  </a:lnTo>
                  <a:lnTo>
                    <a:pt x="501777" y="596900"/>
                  </a:lnTo>
                  <a:lnTo>
                    <a:pt x="501611" y="596900"/>
                  </a:lnTo>
                  <a:lnTo>
                    <a:pt x="501561" y="598170"/>
                  </a:lnTo>
                  <a:lnTo>
                    <a:pt x="501180" y="596900"/>
                  </a:lnTo>
                  <a:lnTo>
                    <a:pt x="501053" y="596900"/>
                  </a:lnTo>
                  <a:lnTo>
                    <a:pt x="501103" y="598170"/>
                  </a:lnTo>
                  <a:lnTo>
                    <a:pt x="500938" y="598170"/>
                  </a:lnTo>
                  <a:lnTo>
                    <a:pt x="500684" y="596900"/>
                  </a:lnTo>
                  <a:lnTo>
                    <a:pt x="500507" y="596900"/>
                  </a:lnTo>
                  <a:lnTo>
                    <a:pt x="500570" y="598170"/>
                  </a:lnTo>
                  <a:lnTo>
                    <a:pt x="500405" y="598170"/>
                  </a:lnTo>
                  <a:lnTo>
                    <a:pt x="500354" y="599440"/>
                  </a:lnTo>
                  <a:lnTo>
                    <a:pt x="499745" y="599440"/>
                  </a:lnTo>
                  <a:lnTo>
                    <a:pt x="499922" y="598170"/>
                  </a:lnTo>
                  <a:lnTo>
                    <a:pt x="498919" y="598170"/>
                  </a:lnTo>
                  <a:lnTo>
                    <a:pt x="499338" y="599440"/>
                  </a:lnTo>
                  <a:lnTo>
                    <a:pt x="498716" y="599440"/>
                  </a:lnTo>
                  <a:lnTo>
                    <a:pt x="498640" y="600710"/>
                  </a:lnTo>
                  <a:lnTo>
                    <a:pt x="498335" y="599440"/>
                  </a:lnTo>
                  <a:lnTo>
                    <a:pt x="495744" y="599440"/>
                  </a:lnTo>
                  <a:lnTo>
                    <a:pt x="495655" y="600710"/>
                  </a:lnTo>
                  <a:lnTo>
                    <a:pt x="494626" y="600710"/>
                  </a:lnTo>
                  <a:lnTo>
                    <a:pt x="494258" y="599440"/>
                  </a:lnTo>
                  <a:lnTo>
                    <a:pt x="494131" y="600710"/>
                  </a:lnTo>
                  <a:lnTo>
                    <a:pt x="493547" y="600710"/>
                  </a:lnTo>
                  <a:lnTo>
                    <a:pt x="493522" y="601980"/>
                  </a:lnTo>
                  <a:lnTo>
                    <a:pt x="493369" y="601980"/>
                  </a:lnTo>
                  <a:lnTo>
                    <a:pt x="493369" y="613410"/>
                  </a:lnTo>
                  <a:lnTo>
                    <a:pt x="493217" y="614680"/>
                  </a:lnTo>
                  <a:lnTo>
                    <a:pt x="493026" y="615950"/>
                  </a:lnTo>
                  <a:lnTo>
                    <a:pt x="492633" y="615950"/>
                  </a:lnTo>
                  <a:lnTo>
                    <a:pt x="492607" y="614680"/>
                  </a:lnTo>
                  <a:lnTo>
                    <a:pt x="492747" y="614680"/>
                  </a:lnTo>
                  <a:lnTo>
                    <a:pt x="492645" y="613410"/>
                  </a:lnTo>
                  <a:lnTo>
                    <a:pt x="492455" y="614680"/>
                  </a:lnTo>
                  <a:lnTo>
                    <a:pt x="491324" y="615950"/>
                  </a:lnTo>
                  <a:lnTo>
                    <a:pt x="490905" y="615950"/>
                  </a:lnTo>
                  <a:lnTo>
                    <a:pt x="490562" y="614680"/>
                  </a:lnTo>
                  <a:lnTo>
                    <a:pt x="491477" y="614680"/>
                  </a:lnTo>
                  <a:lnTo>
                    <a:pt x="491324" y="613410"/>
                  </a:lnTo>
                  <a:lnTo>
                    <a:pt x="491820" y="613410"/>
                  </a:lnTo>
                  <a:lnTo>
                    <a:pt x="492163" y="614680"/>
                  </a:lnTo>
                  <a:lnTo>
                    <a:pt x="492036" y="613410"/>
                  </a:lnTo>
                  <a:lnTo>
                    <a:pt x="492645" y="613410"/>
                  </a:lnTo>
                  <a:lnTo>
                    <a:pt x="492874" y="613410"/>
                  </a:lnTo>
                  <a:lnTo>
                    <a:pt x="492696" y="612140"/>
                  </a:lnTo>
                  <a:lnTo>
                    <a:pt x="492823" y="612140"/>
                  </a:lnTo>
                  <a:lnTo>
                    <a:pt x="493128" y="613410"/>
                  </a:lnTo>
                  <a:lnTo>
                    <a:pt x="493369" y="613410"/>
                  </a:lnTo>
                  <a:lnTo>
                    <a:pt x="493369" y="601980"/>
                  </a:lnTo>
                  <a:lnTo>
                    <a:pt x="492023" y="601980"/>
                  </a:lnTo>
                  <a:lnTo>
                    <a:pt x="492099" y="600710"/>
                  </a:lnTo>
                  <a:lnTo>
                    <a:pt x="490524" y="600710"/>
                  </a:lnTo>
                  <a:lnTo>
                    <a:pt x="490537" y="601980"/>
                  </a:lnTo>
                  <a:lnTo>
                    <a:pt x="490956" y="601980"/>
                  </a:lnTo>
                  <a:lnTo>
                    <a:pt x="490905" y="603250"/>
                  </a:lnTo>
                  <a:lnTo>
                    <a:pt x="490334" y="601980"/>
                  </a:lnTo>
                  <a:lnTo>
                    <a:pt x="489889" y="601980"/>
                  </a:lnTo>
                  <a:lnTo>
                    <a:pt x="489902" y="603250"/>
                  </a:lnTo>
                  <a:lnTo>
                    <a:pt x="487781" y="603250"/>
                  </a:lnTo>
                  <a:lnTo>
                    <a:pt x="487768" y="603427"/>
                  </a:lnTo>
                  <a:lnTo>
                    <a:pt x="487756" y="604024"/>
                  </a:lnTo>
                  <a:lnTo>
                    <a:pt x="487756" y="604520"/>
                  </a:lnTo>
                  <a:lnTo>
                    <a:pt x="487591" y="603935"/>
                  </a:lnTo>
                  <a:lnTo>
                    <a:pt x="487743" y="603999"/>
                  </a:lnTo>
                  <a:lnTo>
                    <a:pt x="487756" y="603427"/>
                  </a:lnTo>
                  <a:lnTo>
                    <a:pt x="487400" y="603275"/>
                  </a:lnTo>
                  <a:lnTo>
                    <a:pt x="487273" y="603211"/>
                  </a:lnTo>
                  <a:lnTo>
                    <a:pt x="486664" y="603250"/>
                  </a:lnTo>
                  <a:lnTo>
                    <a:pt x="486702" y="604520"/>
                  </a:lnTo>
                  <a:lnTo>
                    <a:pt x="486676" y="605790"/>
                  </a:lnTo>
                  <a:lnTo>
                    <a:pt x="486206" y="604520"/>
                  </a:lnTo>
                  <a:lnTo>
                    <a:pt x="486067" y="604520"/>
                  </a:lnTo>
                  <a:lnTo>
                    <a:pt x="486232" y="605790"/>
                  </a:lnTo>
                  <a:lnTo>
                    <a:pt x="485622" y="605790"/>
                  </a:lnTo>
                  <a:lnTo>
                    <a:pt x="485749" y="607060"/>
                  </a:lnTo>
                  <a:lnTo>
                    <a:pt x="484492" y="607060"/>
                  </a:lnTo>
                  <a:lnTo>
                    <a:pt x="484644" y="605790"/>
                  </a:lnTo>
                  <a:lnTo>
                    <a:pt x="483527" y="605790"/>
                  </a:lnTo>
                  <a:lnTo>
                    <a:pt x="483400" y="607060"/>
                  </a:lnTo>
                  <a:lnTo>
                    <a:pt x="482942" y="605790"/>
                  </a:lnTo>
                  <a:lnTo>
                    <a:pt x="482790" y="607060"/>
                  </a:lnTo>
                  <a:lnTo>
                    <a:pt x="483057" y="608330"/>
                  </a:lnTo>
                  <a:lnTo>
                    <a:pt x="483260" y="609600"/>
                  </a:lnTo>
                  <a:lnTo>
                    <a:pt x="483196" y="622300"/>
                  </a:lnTo>
                  <a:lnTo>
                    <a:pt x="482676" y="622300"/>
                  </a:lnTo>
                  <a:lnTo>
                    <a:pt x="483133" y="621030"/>
                  </a:lnTo>
                  <a:lnTo>
                    <a:pt x="483196" y="622300"/>
                  </a:lnTo>
                  <a:lnTo>
                    <a:pt x="483196" y="609600"/>
                  </a:lnTo>
                  <a:lnTo>
                    <a:pt x="482549" y="609600"/>
                  </a:lnTo>
                  <a:lnTo>
                    <a:pt x="482650" y="608330"/>
                  </a:lnTo>
                  <a:lnTo>
                    <a:pt x="481914" y="608330"/>
                  </a:lnTo>
                  <a:lnTo>
                    <a:pt x="482079" y="609600"/>
                  </a:lnTo>
                  <a:lnTo>
                    <a:pt x="480339" y="609600"/>
                  </a:lnTo>
                  <a:lnTo>
                    <a:pt x="480542" y="610870"/>
                  </a:lnTo>
                  <a:lnTo>
                    <a:pt x="479475" y="610870"/>
                  </a:lnTo>
                  <a:lnTo>
                    <a:pt x="479399" y="612140"/>
                  </a:lnTo>
                  <a:lnTo>
                    <a:pt x="478497" y="612140"/>
                  </a:lnTo>
                  <a:lnTo>
                    <a:pt x="478383" y="613410"/>
                  </a:lnTo>
                  <a:lnTo>
                    <a:pt x="478066" y="613410"/>
                  </a:lnTo>
                  <a:lnTo>
                    <a:pt x="478497" y="614680"/>
                  </a:lnTo>
                  <a:lnTo>
                    <a:pt x="477977" y="614680"/>
                  </a:lnTo>
                  <a:lnTo>
                    <a:pt x="479005" y="619760"/>
                  </a:lnTo>
                  <a:lnTo>
                    <a:pt x="482041" y="619760"/>
                  </a:lnTo>
                  <a:lnTo>
                    <a:pt x="481825" y="621030"/>
                  </a:lnTo>
                  <a:lnTo>
                    <a:pt x="482625" y="621030"/>
                  </a:lnTo>
                  <a:lnTo>
                    <a:pt x="482473" y="622300"/>
                  </a:lnTo>
                  <a:lnTo>
                    <a:pt x="482650" y="622300"/>
                  </a:lnTo>
                  <a:lnTo>
                    <a:pt x="482688" y="623570"/>
                  </a:lnTo>
                  <a:lnTo>
                    <a:pt x="486016" y="623570"/>
                  </a:lnTo>
                  <a:lnTo>
                    <a:pt x="486143" y="624840"/>
                  </a:lnTo>
                  <a:lnTo>
                    <a:pt x="486270" y="624840"/>
                  </a:lnTo>
                  <a:lnTo>
                    <a:pt x="486829" y="623570"/>
                  </a:lnTo>
                  <a:lnTo>
                    <a:pt x="487324" y="623570"/>
                  </a:lnTo>
                  <a:lnTo>
                    <a:pt x="487387" y="624840"/>
                  </a:lnTo>
                  <a:lnTo>
                    <a:pt x="487108" y="624840"/>
                  </a:lnTo>
                  <a:lnTo>
                    <a:pt x="487400" y="626110"/>
                  </a:lnTo>
                  <a:lnTo>
                    <a:pt x="487768" y="624840"/>
                  </a:lnTo>
                  <a:lnTo>
                    <a:pt x="487959" y="626110"/>
                  </a:lnTo>
                  <a:lnTo>
                    <a:pt x="488746" y="626110"/>
                  </a:lnTo>
                  <a:lnTo>
                    <a:pt x="488899" y="624840"/>
                  </a:lnTo>
                  <a:lnTo>
                    <a:pt x="490334" y="624840"/>
                  </a:lnTo>
                  <a:lnTo>
                    <a:pt x="490575" y="626110"/>
                  </a:lnTo>
                  <a:lnTo>
                    <a:pt x="492506" y="626110"/>
                  </a:lnTo>
                  <a:lnTo>
                    <a:pt x="492658" y="624840"/>
                  </a:lnTo>
                  <a:lnTo>
                    <a:pt x="492861" y="624840"/>
                  </a:lnTo>
                  <a:lnTo>
                    <a:pt x="492937" y="626110"/>
                  </a:lnTo>
                  <a:lnTo>
                    <a:pt x="493268" y="626110"/>
                  </a:lnTo>
                  <a:lnTo>
                    <a:pt x="493941" y="627380"/>
                  </a:lnTo>
                  <a:lnTo>
                    <a:pt x="494347" y="627380"/>
                  </a:lnTo>
                  <a:lnTo>
                    <a:pt x="494639" y="626110"/>
                  </a:lnTo>
                  <a:lnTo>
                    <a:pt x="494093" y="626110"/>
                  </a:lnTo>
                  <a:lnTo>
                    <a:pt x="493991" y="624840"/>
                  </a:lnTo>
                  <a:lnTo>
                    <a:pt x="494868" y="626110"/>
                  </a:lnTo>
                  <a:lnTo>
                    <a:pt x="495325" y="626110"/>
                  </a:lnTo>
                  <a:lnTo>
                    <a:pt x="495528" y="627380"/>
                  </a:lnTo>
                  <a:lnTo>
                    <a:pt x="495668" y="627380"/>
                  </a:lnTo>
                  <a:lnTo>
                    <a:pt x="495820" y="626110"/>
                  </a:lnTo>
                  <a:lnTo>
                    <a:pt x="495592" y="626110"/>
                  </a:lnTo>
                  <a:lnTo>
                    <a:pt x="496214" y="624840"/>
                  </a:lnTo>
                  <a:lnTo>
                    <a:pt x="496519" y="624840"/>
                  </a:lnTo>
                  <a:lnTo>
                    <a:pt x="496900" y="626110"/>
                  </a:lnTo>
                  <a:lnTo>
                    <a:pt x="497522" y="626110"/>
                  </a:lnTo>
                  <a:lnTo>
                    <a:pt x="497662" y="624840"/>
                  </a:lnTo>
                  <a:lnTo>
                    <a:pt x="497801" y="624840"/>
                  </a:lnTo>
                  <a:lnTo>
                    <a:pt x="498005" y="626110"/>
                  </a:lnTo>
                  <a:lnTo>
                    <a:pt x="498182" y="626110"/>
                  </a:lnTo>
                  <a:lnTo>
                    <a:pt x="498259" y="624840"/>
                  </a:lnTo>
                  <a:lnTo>
                    <a:pt x="498462" y="624840"/>
                  </a:lnTo>
                  <a:lnTo>
                    <a:pt x="498576" y="626110"/>
                  </a:lnTo>
                  <a:lnTo>
                    <a:pt x="498881" y="626110"/>
                  </a:lnTo>
                  <a:lnTo>
                    <a:pt x="498944" y="624840"/>
                  </a:lnTo>
                  <a:lnTo>
                    <a:pt x="499148" y="623570"/>
                  </a:lnTo>
                  <a:lnTo>
                    <a:pt x="499414" y="623570"/>
                  </a:lnTo>
                  <a:lnTo>
                    <a:pt x="499516" y="624840"/>
                  </a:lnTo>
                  <a:lnTo>
                    <a:pt x="499745" y="626110"/>
                  </a:lnTo>
                  <a:lnTo>
                    <a:pt x="501523" y="626110"/>
                  </a:lnTo>
                  <a:lnTo>
                    <a:pt x="501904" y="624840"/>
                  </a:lnTo>
                  <a:lnTo>
                    <a:pt x="503440" y="624840"/>
                  </a:lnTo>
                  <a:lnTo>
                    <a:pt x="503161" y="626110"/>
                  </a:lnTo>
                  <a:lnTo>
                    <a:pt x="504139" y="626110"/>
                  </a:lnTo>
                  <a:lnTo>
                    <a:pt x="504583" y="624840"/>
                  </a:lnTo>
                  <a:lnTo>
                    <a:pt x="505460" y="624840"/>
                  </a:lnTo>
                  <a:lnTo>
                    <a:pt x="505485" y="623570"/>
                  </a:lnTo>
                  <a:lnTo>
                    <a:pt x="505650" y="623570"/>
                  </a:lnTo>
                  <a:lnTo>
                    <a:pt x="505853" y="624840"/>
                  </a:lnTo>
                  <a:lnTo>
                    <a:pt x="506488" y="624840"/>
                  </a:lnTo>
                  <a:lnTo>
                    <a:pt x="506552" y="623570"/>
                  </a:lnTo>
                  <a:lnTo>
                    <a:pt x="506933" y="623570"/>
                  </a:lnTo>
                  <a:lnTo>
                    <a:pt x="507085" y="622300"/>
                  </a:lnTo>
                  <a:lnTo>
                    <a:pt x="507682" y="623570"/>
                  </a:lnTo>
                  <a:lnTo>
                    <a:pt x="508812" y="623570"/>
                  </a:lnTo>
                  <a:lnTo>
                    <a:pt x="509066" y="622300"/>
                  </a:lnTo>
                  <a:lnTo>
                    <a:pt x="509206" y="622300"/>
                  </a:lnTo>
                  <a:lnTo>
                    <a:pt x="509397" y="623570"/>
                  </a:lnTo>
                  <a:lnTo>
                    <a:pt x="511568" y="623570"/>
                  </a:lnTo>
                  <a:lnTo>
                    <a:pt x="511657" y="622300"/>
                  </a:lnTo>
                  <a:lnTo>
                    <a:pt x="512076" y="623570"/>
                  </a:lnTo>
                  <a:lnTo>
                    <a:pt x="512165" y="622300"/>
                  </a:lnTo>
                  <a:lnTo>
                    <a:pt x="512483" y="621030"/>
                  </a:lnTo>
                  <a:lnTo>
                    <a:pt x="513003" y="622300"/>
                  </a:lnTo>
                  <a:lnTo>
                    <a:pt x="513461" y="622300"/>
                  </a:lnTo>
                  <a:lnTo>
                    <a:pt x="513499" y="621030"/>
                  </a:lnTo>
                  <a:lnTo>
                    <a:pt x="514083" y="621030"/>
                  </a:lnTo>
                  <a:lnTo>
                    <a:pt x="513854" y="622300"/>
                  </a:lnTo>
                  <a:lnTo>
                    <a:pt x="514210" y="622300"/>
                  </a:lnTo>
                  <a:lnTo>
                    <a:pt x="514146" y="623570"/>
                  </a:lnTo>
                  <a:lnTo>
                    <a:pt x="514388" y="623570"/>
                  </a:lnTo>
                  <a:lnTo>
                    <a:pt x="514832" y="622300"/>
                  </a:lnTo>
                  <a:lnTo>
                    <a:pt x="515010" y="622300"/>
                  </a:lnTo>
                  <a:lnTo>
                    <a:pt x="515073" y="621030"/>
                  </a:lnTo>
                  <a:lnTo>
                    <a:pt x="515518" y="621030"/>
                  </a:lnTo>
                  <a:lnTo>
                    <a:pt x="515797" y="622300"/>
                  </a:lnTo>
                  <a:lnTo>
                    <a:pt x="516204" y="622300"/>
                  </a:lnTo>
                  <a:lnTo>
                    <a:pt x="516597" y="623570"/>
                  </a:lnTo>
                  <a:lnTo>
                    <a:pt x="516712" y="622300"/>
                  </a:lnTo>
                  <a:lnTo>
                    <a:pt x="517144" y="621030"/>
                  </a:lnTo>
                  <a:lnTo>
                    <a:pt x="517753" y="621030"/>
                  </a:lnTo>
                  <a:lnTo>
                    <a:pt x="517728" y="619760"/>
                  </a:lnTo>
                  <a:lnTo>
                    <a:pt x="517893" y="619760"/>
                  </a:lnTo>
                  <a:lnTo>
                    <a:pt x="518121" y="621030"/>
                  </a:lnTo>
                  <a:lnTo>
                    <a:pt x="518299" y="621030"/>
                  </a:lnTo>
                  <a:lnTo>
                    <a:pt x="518248" y="619760"/>
                  </a:lnTo>
                  <a:lnTo>
                    <a:pt x="518426" y="619760"/>
                  </a:lnTo>
                  <a:lnTo>
                    <a:pt x="518655" y="621030"/>
                  </a:lnTo>
                  <a:lnTo>
                    <a:pt x="518845" y="621030"/>
                  </a:lnTo>
                  <a:lnTo>
                    <a:pt x="518782" y="619760"/>
                  </a:lnTo>
                  <a:lnTo>
                    <a:pt x="519290" y="619760"/>
                  </a:lnTo>
                  <a:lnTo>
                    <a:pt x="519163" y="621030"/>
                  </a:lnTo>
                  <a:lnTo>
                    <a:pt x="519696" y="621030"/>
                  </a:lnTo>
                  <a:lnTo>
                    <a:pt x="519912" y="619760"/>
                  </a:lnTo>
                  <a:lnTo>
                    <a:pt x="519518" y="619760"/>
                  </a:lnTo>
                  <a:lnTo>
                    <a:pt x="519569" y="618490"/>
                  </a:lnTo>
                  <a:lnTo>
                    <a:pt x="520014" y="618490"/>
                  </a:lnTo>
                  <a:lnTo>
                    <a:pt x="520077" y="619760"/>
                  </a:lnTo>
                  <a:lnTo>
                    <a:pt x="520293" y="619760"/>
                  </a:lnTo>
                  <a:lnTo>
                    <a:pt x="520179" y="621030"/>
                  </a:lnTo>
                  <a:lnTo>
                    <a:pt x="521195" y="621030"/>
                  </a:lnTo>
                  <a:lnTo>
                    <a:pt x="521258" y="619760"/>
                  </a:lnTo>
                  <a:lnTo>
                    <a:pt x="522554" y="619760"/>
                  </a:lnTo>
                  <a:lnTo>
                    <a:pt x="522490" y="618490"/>
                  </a:lnTo>
                  <a:lnTo>
                    <a:pt x="523087" y="618490"/>
                  </a:lnTo>
                  <a:lnTo>
                    <a:pt x="523354" y="619760"/>
                  </a:lnTo>
                  <a:lnTo>
                    <a:pt x="523532" y="618490"/>
                  </a:lnTo>
                  <a:lnTo>
                    <a:pt x="524611" y="618490"/>
                  </a:lnTo>
                  <a:lnTo>
                    <a:pt x="524687" y="617220"/>
                  </a:lnTo>
                  <a:lnTo>
                    <a:pt x="525411" y="618490"/>
                  </a:lnTo>
                  <a:lnTo>
                    <a:pt x="525653" y="618490"/>
                  </a:lnTo>
                  <a:lnTo>
                    <a:pt x="525894" y="615950"/>
                  </a:lnTo>
                  <a:lnTo>
                    <a:pt x="526199" y="615950"/>
                  </a:lnTo>
                  <a:lnTo>
                    <a:pt x="526415" y="617220"/>
                  </a:lnTo>
                  <a:lnTo>
                    <a:pt x="527113" y="617220"/>
                  </a:lnTo>
                  <a:lnTo>
                    <a:pt x="527253" y="618490"/>
                  </a:lnTo>
                  <a:lnTo>
                    <a:pt x="527659" y="618490"/>
                  </a:lnTo>
                  <a:lnTo>
                    <a:pt x="526034" y="619493"/>
                  </a:lnTo>
                  <a:lnTo>
                    <a:pt x="526034" y="621030"/>
                  </a:lnTo>
                  <a:lnTo>
                    <a:pt x="526008" y="622300"/>
                  </a:lnTo>
                  <a:lnTo>
                    <a:pt x="524992" y="622300"/>
                  </a:lnTo>
                  <a:lnTo>
                    <a:pt x="525335" y="621030"/>
                  </a:lnTo>
                  <a:lnTo>
                    <a:pt x="526034" y="621030"/>
                  </a:lnTo>
                  <a:lnTo>
                    <a:pt x="526034" y="619493"/>
                  </a:lnTo>
                  <a:lnTo>
                    <a:pt x="525589" y="619760"/>
                  </a:lnTo>
                  <a:lnTo>
                    <a:pt x="524510" y="621030"/>
                  </a:lnTo>
                  <a:lnTo>
                    <a:pt x="523875" y="621030"/>
                  </a:lnTo>
                  <a:lnTo>
                    <a:pt x="523963" y="622300"/>
                  </a:lnTo>
                  <a:lnTo>
                    <a:pt x="523163" y="622300"/>
                  </a:lnTo>
                  <a:lnTo>
                    <a:pt x="523113" y="623570"/>
                  </a:lnTo>
                  <a:lnTo>
                    <a:pt x="521830" y="623570"/>
                  </a:lnTo>
                  <a:lnTo>
                    <a:pt x="522389" y="622300"/>
                  </a:lnTo>
                  <a:lnTo>
                    <a:pt x="521258" y="622300"/>
                  </a:lnTo>
                  <a:lnTo>
                    <a:pt x="520903" y="623570"/>
                  </a:lnTo>
                  <a:lnTo>
                    <a:pt x="519760" y="623570"/>
                  </a:lnTo>
                  <a:lnTo>
                    <a:pt x="520306" y="622300"/>
                  </a:lnTo>
                  <a:lnTo>
                    <a:pt x="518248" y="622300"/>
                  </a:lnTo>
                  <a:lnTo>
                    <a:pt x="517626" y="623570"/>
                  </a:lnTo>
                  <a:lnTo>
                    <a:pt x="517105" y="624840"/>
                  </a:lnTo>
                  <a:lnTo>
                    <a:pt x="517550" y="624840"/>
                  </a:lnTo>
                  <a:lnTo>
                    <a:pt x="517677" y="626110"/>
                  </a:lnTo>
                  <a:lnTo>
                    <a:pt x="518642" y="624865"/>
                  </a:lnTo>
                  <a:lnTo>
                    <a:pt x="518515" y="626110"/>
                  </a:lnTo>
                  <a:lnTo>
                    <a:pt x="518109" y="626110"/>
                  </a:lnTo>
                  <a:lnTo>
                    <a:pt x="517563" y="627380"/>
                  </a:lnTo>
                  <a:lnTo>
                    <a:pt x="514616" y="627380"/>
                  </a:lnTo>
                  <a:lnTo>
                    <a:pt x="514794" y="626110"/>
                  </a:lnTo>
                  <a:lnTo>
                    <a:pt x="515594" y="626110"/>
                  </a:lnTo>
                  <a:lnTo>
                    <a:pt x="515505" y="624840"/>
                  </a:lnTo>
                  <a:lnTo>
                    <a:pt x="514934" y="624840"/>
                  </a:lnTo>
                  <a:lnTo>
                    <a:pt x="514667" y="626110"/>
                  </a:lnTo>
                  <a:lnTo>
                    <a:pt x="514146" y="626110"/>
                  </a:lnTo>
                  <a:lnTo>
                    <a:pt x="513422" y="627380"/>
                  </a:lnTo>
                  <a:lnTo>
                    <a:pt x="513092" y="627380"/>
                  </a:lnTo>
                  <a:lnTo>
                    <a:pt x="512876" y="628650"/>
                  </a:lnTo>
                  <a:lnTo>
                    <a:pt x="509371" y="628650"/>
                  </a:lnTo>
                  <a:lnTo>
                    <a:pt x="509066" y="629920"/>
                  </a:lnTo>
                  <a:lnTo>
                    <a:pt x="507415" y="629920"/>
                  </a:lnTo>
                  <a:lnTo>
                    <a:pt x="507263" y="631190"/>
                  </a:lnTo>
                  <a:lnTo>
                    <a:pt x="506679" y="631190"/>
                  </a:lnTo>
                  <a:lnTo>
                    <a:pt x="506374" y="632460"/>
                  </a:lnTo>
                  <a:lnTo>
                    <a:pt x="504672" y="632460"/>
                  </a:lnTo>
                  <a:lnTo>
                    <a:pt x="504634" y="633730"/>
                  </a:lnTo>
                  <a:lnTo>
                    <a:pt x="502234" y="633730"/>
                  </a:lnTo>
                  <a:lnTo>
                    <a:pt x="502894" y="632460"/>
                  </a:lnTo>
                  <a:lnTo>
                    <a:pt x="503504" y="632460"/>
                  </a:lnTo>
                  <a:lnTo>
                    <a:pt x="503351" y="631190"/>
                  </a:lnTo>
                  <a:lnTo>
                    <a:pt x="502551" y="632460"/>
                  </a:lnTo>
                  <a:lnTo>
                    <a:pt x="500570" y="632460"/>
                  </a:lnTo>
                  <a:lnTo>
                    <a:pt x="500468" y="633730"/>
                  </a:lnTo>
                  <a:lnTo>
                    <a:pt x="498995" y="633730"/>
                  </a:lnTo>
                  <a:lnTo>
                    <a:pt x="498805" y="635000"/>
                  </a:lnTo>
                  <a:lnTo>
                    <a:pt x="498106" y="635000"/>
                  </a:lnTo>
                  <a:lnTo>
                    <a:pt x="497954" y="636270"/>
                  </a:lnTo>
                  <a:lnTo>
                    <a:pt x="496290" y="636270"/>
                  </a:lnTo>
                  <a:lnTo>
                    <a:pt x="496189" y="637540"/>
                  </a:lnTo>
                  <a:lnTo>
                    <a:pt x="494626" y="637540"/>
                  </a:lnTo>
                  <a:lnTo>
                    <a:pt x="494182" y="638810"/>
                  </a:lnTo>
                  <a:lnTo>
                    <a:pt x="493826" y="638810"/>
                  </a:lnTo>
                  <a:lnTo>
                    <a:pt x="493674" y="640080"/>
                  </a:lnTo>
                  <a:lnTo>
                    <a:pt x="491858" y="640080"/>
                  </a:lnTo>
                  <a:lnTo>
                    <a:pt x="491553" y="641350"/>
                  </a:lnTo>
                  <a:lnTo>
                    <a:pt x="491159" y="641350"/>
                  </a:lnTo>
                  <a:lnTo>
                    <a:pt x="490893" y="642620"/>
                  </a:lnTo>
                  <a:lnTo>
                    <a:pt x="490397" y="641350"/>
                  </a:lnTo>
                  <a:lnTo>
                    <a:pt x="488543" y="641350"/>
                  </a:lnTo>
                  <a:lnTo>
                    <a:pt x="488048" y="642620"/>
                  </a:lnTo>
                  <a:lnTo>
                    <a:pt x="487438" y="643890"/>
                  </a:lnTo>
                  <a:lnTo>
                    <a:pt x="486473" y="642620"/>
                  </a:lnTo>
                  <a:lnTo>
                    <a:pt x="485571" y="642620"/>
                  </a:lnTo>
                  <a:lnTo>
                    <a:pt x="485267" y="643890"/>
                  </a:lnTo>
                  <a:lnTo>
                    <a:pt x="484746" y="643890"/>
                  </a:lnTo>
                  <a:lnTo>
                    <a:pt x="484543" y="645160"/>
                  </a:lnTo>
                  <a:lnTo>
                    <a:pt x="483311" y="645160"/>
                  </a:lnTo>
                  <a:lnTo>
                    <a:pt x="483692" y="643890"/>
                  </a:lnTo>
                  <a:lnTo>
                    <a:pt x="481545" y="643890"/>
                  </a:lnTo>
                  <a:lnTo>
                    <a:pt x="481457" y="645160"/>
                  </a:lnTo>
                  <a:lnTo>
                    <a:pt x="480631" y="645160"/>
                  </a:lnTo>
                  <a:lnTo>
                    <a:pt x="480695" y="646430"/>
                  </a:lnTo>
                  <a:lnTo>
                    <a:pt x="481736" y="646430"/>
                  </a:lnTo>
                  <a:lnTo>
                    <a:pt x="482777" y="645160"/>
                  </a:lnTo>
                  <a:lnTo>
                    <a:pt x="481711" y="647700"/>
                  </a:lnTo>
                  <a:lnTo>
                    <a:pt x="479564" y="647700"/>
                  </a:lnTo>
                  <a:lnTo>
                    <a:pt x="480275" y="646430"/>
                  </a:lnTo>
                  <a:lnTo>
                    <a:pt x="477037" y="646430"/>
                  </a:lnTo>
                  <a:lnTo>
                    <a:pt x="476897" y="647700"/>
                  </a:lnTo>
                  <a:lnTo>
                    <a:pt x="475259" y="647700"/>
                  </a:lnTo>
                  <a:lnTo>
                    <a:pt x="475094" y="648970"/>
                  </a:lnTo>
                  <a:lnTo>
                    <a:pt x="474941" y="648970"/>
                  </a:lnTo>
                  <a:lnTo>
                    <a:pt x="474408" y="650240"/>
                  </a:lnTo>
                  <a:lnTo>
                    <a:pt x="473100" y="650240"/>
                  </a:lnTo>
                  <a:lnTo>
                    <a:pt x="472630" y="651510"/>
                  </a:lnTo>
                  <a:lnTo>
                    <a:pt x="469201" y="651510"/>
                  </a:lnTo>
                  <a:lnTo>
                    <a:pt x="468985" y="652780"/>
                  </a:lnTo>
                  <a:lnTo>
                    <a:pt x="468680" y="652780"/>
                  </a:lnTo>
                  <a:lnTo>
                    <a:pt x="466128" y="657860"/>
                  </a:lnTo>
                  <a:lnTo>
                    <a:pt x="465035" y="657860"/>
                  </a:lnTo>
                  <a:lnTo>
                    <a:pt x="465696" y="656590"/>
                  </a:lnTo>
                  <a:lnTo>
                    <a:pt x="462356" y="656590"/>
                  </a:lnTo>
                  <a:lnTo>
                    <a:pt x="462102" y="657860"/>
                  </a:lnTo>
                  <a:lnTo>
                    <a:pt x="460730" y="657860"/>
                  </a:lnTo>
                  <a:lnTo>
                    <a:pt x="460565" y="659130"/>
                  </a:lnTo>
                  <a:lnTo>
                    <a:pt x="460146" y="659130"/>
                  </a:lnTo>
                  <a:lnTo>
                    <a:pt x="459943" y="660400"/>
                  </a:lnTo>
                  <a:lnTo>
                    <a:pt x="456590" y="660400"/>
                  </a:lnTo>
                  <a:lnTo>
                    <a:pt x="456565" y="661670"/>
                  </a:lnTo>
                  <a:lnTo>
                    <a:pt x="455612" y="661670"/>
                  </a:lnTo>
                  <a:lnTo>
                    <a:pt x="455574" y="662940"/>
                  </a:lnTo>
                  <a:lnTo>
                    <a:pt x="454152" y="662940"/>
                  </a:lnTo>
                  <a:lnTo>
                    <a:pt x="453986" y="664210"/>
                  </a:lnTo>
                  <a:lnTo>
                    <a:pt x="453593" y="664210"/>
                  </a:lnTo>
                  <a:lnTo>
                    <a:pt x="453402" y="665480"/>
                  </a:lnTo>
                  <a:lnTo>
                    <a:pt x="452374" y="665480"/>
                  </a:lnTo>
                  <a:lnTo>
                    <a:pt x="452551" y="664210"/>
                  </a:lnTo>
                  <a:lnTo>
                    <a:pt x="450799" y="664210"/>
                  </a:lnTo>
                  <a:lnTo>
                    <a:pt x="450469" y="665480"/>
                  </a:lnTo>
                  <a:lnTo>
                    <a:pt x="450049" y="665480"/>
                  </a:lnTo>
                  <a:lnTo>
                    <a:pt x="449859" y="666750"/>
                  </a:lnTo>
                  <a:lnTo>
                    <a:pt x="446430" y="666750"/>
                  </a:lnTo>
                  <a:lnTo>
                    <a:pt x="446316" y="668020"/>
                  </a:lnTo>
                  <a:lnTo>
                    <a:pt x="445846" y="668020"/>
                  </a:lnTo>
                  <a:lnTo>
                    <a:pt x="445719" y="669290"/>
                  </a:lnTo>
                  <a:lnTo>
                    <a:pt x="444347" y="669290"/>
                  </a:lnTo>
                  <a:lnTo>
                    <a:pt x="444157" y="670560"/>
                  </a:lnTo>
                  <a:lnTo>
                    <a:pt x="443763" y="670560"/>
                  </a:lnTo>
                  <a:lnTo>
                    <a:pt x="443611" y="671830"/>
                  </a:lnTo>
                  <a:lnTo>
                    <a:pt x="441159" y="671830"/>
                  </a:lnTo>
                  <a:lnTo>
                    <a:pt x="441096" y="673100"/>
                  </a:lnTo>
                  <a:lnTo>
                    <a:pt x="439610" y="673100"/>
                  </a:lnTo>
                  <a:lnTo>
                    <a:pt x="439216" y="674370"/>
                  </a:lnTo>
                  <a:lnTo>
                    <a:pt x="437908" y="674370"/>
                  </a:lnTo>
                  <a:lnTo>
                    <a:pt x="436968" y="676910"/>
                  </a:lnTo>
                  <a:lnTo>
                    <a:pt x="436689" y="676910"/>
                  </a:lnTo>
                  <a:lnTo>
                    <a:pt x="436499" y="678180"/>
                  </a:lnTo>
                  <a:lnTo>
                    <a:pt x="435013" y="678180"/>
                  </a:lnTo>
                  <a:lnTo>
                    <a:pt x="432968" y="679450"/>
                  </a:lnTo>
                  <a:lnTo>
                    <a:pt x="434416" y="675640"/>
                  </a:lnTo>
                  <a:lnTo>
                    <a:pt x="433451" y="675640"/>
                  </a:lnTo>
                  <a:lnTo>
                    <a:pt x="433336" y="676910"/>
                  </a:lnTo>
                  <a:lnTo>
                    <a:pt x="432155" y="676910"/>
                  </a:lnTo>
                  <a:lnTo>
                    <a:pt x="431634" y="678180"/>
                  </a:lnTo>
                  <a:lnTo>
                    <a:pt x="430161" y="678180"/>
                  </a:lnTo>
                  <a:lnTo>
                    <a:pt x="430009" y="679450"/>
                  </a:lnTo>
                  <a:lnTo>
                    <a:pt x="429564" y="679450"/>
                  </a:lnTo>
                  <a:lnTo>
                    <a:pt x="429374" y="680720"/>
                  </a:lnTo>
                  <a:lnTo>
                    <a:pt x="428929" y="680720"/>
                  </a:lnTo>
                  <a:lnTo>
                    <a:pt x="429006" y="681990"/>
                  </a:lnTo>
                  <a:lnTo>
                    <a:pt x="429920" y="680720"/>
                  </a:lnTo>
                  <a:lnTo>
                    <a:pt x="430085" y="680720"/>
                  </a:lnTo>
                  <a:lnTo>
                    <a:pt x="429488" y="681990"/>
                  </a:lnTo>
                  <a:lnTo>
                    <a:pt x="429006" y="681990"/>
                  </a:lnTo>
                  <a:lnTo>
                    <a:pt x="426364" y="681990"/>
                  </a:lnTo>
                  <a:lnTo>
                    <a:pt x="426110" y="683260"/>
                  </a:lnTo>
                  <a:lnTo>
                    <a:pt x="423773" y="683260"/>
                  </a:lnTo>
                  <a:lnTo>
                    <a:pt x="423659" y="684530"/>
                  </a:lnTo>
                  <a:lnTo>
                    <a:pt x="422211" y="684530"/>
                  </a:lnTo>
                  <a:lnTo>
                    <a:pt x="422236" y="685800"/>
                  </a:lnTo>
                  <a:lnTo>
                    <a:pt x="419760" y="685800"/>
                  </a:lnTo>
                  <a:lnTo>
                    <a:pt x="419608" y="687070"/>
                  </a:lnTo>
                  <a:lnTo>
                    <a:pt x="419481" y="687070"/>
                  </a:lnTo>
                  <a:lnTo>
                    <a:pt x="419023" y="688340"/>
                  </a:lnTo>
                  <a:lnTo>
                    <a:pt x="417195" y="688340"/>
                  </a:lnTo>
                  <a:lnTo>
                    <a:pt x="416852" y="689610"/>
                  </a:lnTo>
                  <a:lnTo>
                    <a:pt x="416052" y="689610"/>
                  </a:lnTo>
                  <a:lnTo>
                    <a:pt x="415594" y="690880"/>
                  </a:lnTo>
                  <a:lnTo>
                    <a:pt x="415467" y="690880"/>
                  </a:lnTo>
                  <a:lnTo>
                    <a:pt x="415315" y="692150"/>
                  </a:lnTo>
                  <a:lnTo>
                    <a:pt x="411835" y="692150"/>
                  </a:lnTo>
                  <a:lnTo>
                    <a:pt x="411797" y="693420"/>
                  </a:lnTo>
                  <a:lnTo>
                    <a:pt x="410235" y="693420"/>
                  </a:lnTo>
                  <a:lnTo>
                    <a:pt x="410121" y="694690"/>
                  </a:lnTo>
                  <a:lnTo>
                    <a:pt x="409663" y="694690"/>
                  </a:lnTo>
                  <a:lnTo>
                    <a:pt x="409549" y="695960"/>
                  </a:lnTo>
                  <a:lnTo>
                    <a:pt x="407149" y="695960"/>
                  </a:lnTo>
                  <a:lnTo>
                    <a:pt x="406958" y="697230"/>
                  </a:lnTo>
                  <a:lnTo>
                    <a:pt x="405460" y="697230"/>
                  </a:lnTo>
                  <a:lnTo>
                    <a:pt x="405422" y="698500"/>
                  </a:lnTo>
                  <a:lnTo>
                    <a:pt x="404190" y="698500"/>
                  </a:lnTo>
                  <a:lnTo>
                    <a:pt x="404672" y="697230"/>
                  </a:lnTo>
                  <a:lnTo>
                    <a:pt x="403961" y="697230"/>
                  </a:lnTo>
                  <a:lnTo>
                    <a:pt x="403542" y="698500"/>
                  </a:lnTo>
                  <a:lnTo>
                    <a:pt x="402145" y="698500"/>
                  </a:lnTo>
                  <a:lnTo>
                    <a:pt x="401967" y="699770"/>
                  </a:lnTo>
                  <a:lnTo>
                    <a:pt x="401688" y="699770"/>
                  </a:lnTo>
                  <a:lnTo>
                    <a:pt x="401231" y="701040"/>
                  </a:lnTo>
                  <a:lnTo>
                    <a:pt x="400964" y="701040"/>
                  </a:lnTo>
                  <a:lnTo>
                    <a:pt x="400786" y="702310"/>
                  </a:lnTo>
                  <a:lnTo>
                    <a:pt x="399503" y="702310"/>
                  </a:lnTo>
                  <a:lnTo>
                    <a:pt x="399046" y="703580"/>
                  </a:lnTo>
                  <a:lnTo>
                    <a:pt x="398526" y="702310"/>
                  </a:lnTo>
                  <a:lnTo>
                    <a:pt x="398030" y="703580"/>
                  </a:lnTo>
                  <a:lnTo>
                    <a:pt x="396633" y="703580"/>
                  </a:lnTo>
                  <a:lnTo>
                    <a:pt x="396443" y="704850"/>
                  </a:lnTo>
                  <a:lnTo>
                    <a:pt x="397090" y="704850"/>
                  </a:lnTo>
                  <a:lnTo>
                    <a:pt x="396900" y="706120"/>
                  </a:lnTo>
                  <a:lnTo>
                    <a:pt x="396113" y="706120"/>
                  </a:lnTo>
                  <a:lnTo>
                    <a:pt x="395427" y="707390"/>
                  </a:lnTo>
                  <a:lnTo>
                    <a:pt x="395363" y="706120"/>
                  </a:lnTo>
                  <a:lnTo>
                    <a:pt x="393585" y="706120"/>
                  </a:lnTo>
                  <a:lnTo>
                    <a:pt x="393623" y="707390"/>
                  </a:lnTo>
                  <a:lnTo>
                    <a:pt x="392925" y="707390"/>
                  </a:lnTo>
                  <a:lnTo>
                    <a:pt x="392734" y="708660"/>
                  </a:lnTo>
                  <a:lnTo>
                    <a:pt x="392341" y="708660"/>
                  </a:lnTo>
                  <a:lnTo>
                    <a:pt x="392188" y="709930"/>
                  </a:lnTo>
                  <a:lnTo>
                    <a:pt x="390867" y="709930"/>
                  </a:lnTo>
                  <a:lnTo>
                    <a:pt x="391515" y="708660"/>
                  </a:lnTo>
                  <a:lnTo>
                    <a:pt x="390347" y="708660"/>
                  </a:lnTo>
                  <a:lnTo>
                    <a:pt x="390055" y="709930"/>
                  </a:lnTo>
                  <a:lnTo>
                    <a:pt x="388721" y="709930"/>
                  </a:lnTo>
                  <a:lnTo>
                    <a:pt x="388708" y="711200"/>
                  </a:lnTo>
                  <a:lnTo>
                    <a:pt x="386283" y="711200"/>
                  </a:lnTo>
                  <a:lnTo>
                    <a:pt x="386143" y="712470"/>
                  </a:lnTo>
                  <a:lnTo>
                    <a:pt x="384771" y="712470"/>
                  </a:lnTo>
                  <a:lnTo>
                    <a:pt x="384619" y="713740"/>
                  </a:lnTo>
                  <a:lnTo>
                    <a:pt x="384060" y="715010"/>
                  </a:lnTo>
                  <a:lnTo>
                    <a:pt x="382587" y="715010"/>
                  </a:lnTo>
                  <a:lnTo>
                    <a:pt x="381558" y="716280"/>
                  </a:lnTo>
                  <a:lnTo>
                    <a:pt x="380339" y="716280"/>
                  </a:lnTo>
                  <a:lnTo>
                    <a:pt x="379907" y="717550"/>
                  </a:lnTo>
                  <a:lnTo>
                    <a:pt x="379272" y="716280"/>
                  </a:lnTo>
                  <a:lnTo>
                    <a:pt x="378853" y="717550"/>
                  </a:lnTo>
                  <a:lnTo>
                    <a:pt x="378612" y="717550"/>
                  </a:lnTo>
                  <a:lnTo>
                    <a:pt x="378421" y="718820"/>
                  </a:lnTo>
                  <a:lnTo>
                    <a:pt x="378040" y="718820"/>
                  </a:lnTo>
                  <a:lnTo>
                    <a:pt x="377888" y="720090"/>
                  </a:lnTo>
                  <a:lnTo>
                    <a:pt x="376453" y="720090"/>
                  </a:lnTo>
                  <a:lnTo>
                    <a:pt x="376224" y="721360"/>
                  </a:lnTo>
                  <a:lnTo>
                    <a:pt x="374180" y="721360"/>
                  </a:lnTo>
                  <a:lnTo>
                    <a:pt x="374624" y="720090"/>
                  </a:lnTo>
                  <a:lnTo>
                    <a:pt x="374815" y="720090"/>
                  </a:lnTo>
                  <a:lnTo>
                    <a:pt x="374307" y="718820"/>
                  </a:lnTo>
                  <a:lnTo>
                    <a:pt x="373900" y="720090"/>
                  </a:lnTo>
                  <a:lnTo>
                    <a:pt x="372237" y="720090"/>
                  </a:lnTo>
                  <a:lnTo>
                    <a:pt x="371563" y="721360"/>
                  </a:lnTo>
                  <a:lnTo>
                    <a:pt x="371221" y="721360"/>
                  </a:lnTo>
                  <a:lnTo>
                    <a:pt x="371221" y="723900"/>
                  </a:lnTo>
                  <a:lnTo>
                    <a:pt x="370243" y="723900"/>
                  </a:lnTo>
                  <a:lnTo>
                    <a:pt x="371144" y="722630"/>
                  </a:lnTo>
                  <a:lnTo>
                    <a:pt x="371221" y="723900"/>
                  </a:lnTo>
                  <a:lnTo>
                    <a:pt x="371221" y="721360"/>
                  </a:lnTo>
                  <a:lnTo>
                    <a:pt x="370789" y="722630"/>
                  </a:lnTo>
                  <a:lnTo>
                    <a:pt x="370598" y="722630"/>
                  </a:lnTo>
                  <a:lnTo>
                    <a:pt x="370154" y="723900"/>
                  </a:lnTo>
                  <a:lnTo>
                    <a:pt x="369062" y="723900"/>
                  </a:lnTo>
                  <a:lnTo>
                    <a:pt x="368719" y="725170"/>
                  </a:lnTo>
                  <a:lnTo>
                    <a:pt x="368388" y="725170"/>
                  </a:lnTo>
                  <a:lnTo>
                    <a:pt x="368147" y="726440"/>
                  </a:lnTo>
                  <a:lnTo>
                    <a:pt x="365544" y="726440"/>
                  </a:lnTo>
                  <a:lnTo>
                    <a:pt x="365556" y="727710"/>
                  </a:lnTo>
                  <a:lnTo>
                    <a:pt x="364083" y="727710"/>
                  </a:lnTo>
                  <a:lnTo>
                    <a:pt x="364058" y="728980"/>
                  </a:lnTo>
                  <a:lnTo>
                    <a:pt x="362559" y="728980"/>
                  </a:lnTo>
                  <a:lnTo>
                    <a:pt x="362381" y="730250"/>
                  </a:lnTo>
                  <a:lnTo>
                    <a:pt x="359994" y="730250"/>
                  </a:lnTo>
                  <a:lnTo>
                    <a:pt x="359879" y="731520"/>
                  </a:lnTo>
                  <a:lnTo>
                    <a:pt x="359435" y="731520"/>
                  </a:lnTo>
                  <a:lnTo>
                    <a:pt x="359308" y="732790"/>
                  </a:lnTo>
                  <a:lnTo>
                    <a:pt x="357708" y="732790"/>
                  </a:lnTo>
                  <a:lnTo>
                    <a:pt x="357733" y="734060"/>
                  </a:lnTo>
                  <a:lnTo>
                    <a:pt x="357276" y="734060"/>
                  </a:lnTo>
                  <a:lnTo>
                    <a:pt x="357301" y="735330"/>
                  </a:lnTo>
                  <a:lnTo>
                    <a:pt x="355701" y="735330"/>
                  </a:lnTo>
                  <a:lnTo>
                    <a:pt x="355574" y="736600"/>
                  </a:lnTo>
                  <a:lnTo>
                    <a:pt x="354685" y="737870"/>
                  </a:lnTo>
                  <a:lnTo>
                    <a:pt x="354203" y="737870"/>
                  </a:lnTo>
                  <a:lnTo>
                    <a:pt x="354012" y="736600"/>
                  </a:lnTo>
                  <a:lnTo>
                    <a:pt x="353187" y="737870"/>
                  </a:lnTo>
                  <a:lnTo>
                    <a:pt x="352983" y="736600"/>
                  </a:lnTo>
                  <a:lnTo>
                    <a:pt x="351256" y="736600"/>
                  </a:lnTo>
                  <a:lnTo>
                    <a:pt x="351307" y="737870"/>
                  </a:lnTo>
                  <a:lnTo>
                    <a:pt x="349846" y="737870"/>
                  </a:lnTo>
                  <a:lnTo>
                    <a:pt x="349681" y="739140"/>
                  </a:lnTo>
                  <a:lnTo>
                    <a:pt x="349110" y="739140"/>
                  </a:lnTo>
                  <a:lnTo>
                    <a:pt x="347764" y="742950"/>
                  </a:lnTo>
                  <a:lnTo>
                    <a:pt x="346621" y="742950"/>
                  </a:lnTo>
                  <a:lnTo>
                    <a:pt x="347268" y="741680"/>
                  </a:lnTo>
                  <a:lnTo>
                    <a:pt x="346125" y="741680"/>
                  </a:lnTo>
                  <a:lnTo>
                    <a:pt x="345795" y="742950"/>
                  </a:lnTo>
                  <a:lnTo>
                    <a:pt x="342480" y="742950"/>
                  </a:lnTo>
                  <a:lnTo>
                    <a:pt x="342201" y="744220"/>
                  </a:lnTo>
                  <a:lnTo>
                    <a:pt x="341934" y="744220"/>
                  </a:lnTo>
                  <a:lnTo>
                    <a:pt x="341757" y="745490"/>
                  </a:lnTo>
                  <a:lnTo>
                    <a:pt x="339458" y="745490"/>
                  </a:lnTo>
                  <a:lnTo>
                    <a:pt x="339509" y="746760"/>
                  </a:lnTo>
                  <a:lnTo>
                    <a:pt x="338035" y="746760"/>
                  </a:lnTo>
                  <a:lnTo>
                    <a:pt x="337527" y="748030"/>
                  </a:lnTo>
                  <a:lnTo>
                    <a:pt x="336550" y="748030"/>
                  </a:lnTo>
                  <a:lnTo>
                    <a:pt x="336042" y="749300"/>
                  </a:lnTo>
                  <a:lnTo>
                    <a:pt x="335584" y="748030"/>
                  </a:lnTo>
                  <a:lnTo>
                    <a:pt x="335089" y="749300"/>
                  </a:lnTo>
                  <a:lnTo>
                    <a:pt x="333819" y="749300"/>
                  </a:lnTo>
                  <a:lnTo>
                    <a:pt x="333641" y="750570"/>
                  </a:lnTo>
                  <a:lnTo>
                    <a:pt x="333375" y="750570"/>
                  </a:lnTo>
                  <a:lnTo>
                    <a:pt x="332473" y="753110"/>
                  </a:lnTo>
                  <a:lnTo>
                    <a:pt x="331152" y="753110"/>
                  </a:lnTo>
                  <a:lnTo>
                    <a:pt x="330758" y="754380"/>
                  </a:lnTo>
                  <a:lnTo>
                    <a:pt x="329298" y="754380"/>
                  </a:lnTo>
                  <a:lnTo>
                    <a:pt x="329323" y="755650"/>
                  </a:lnTo>
                  <a:lnTo>
                    <a:pt x="326834" y="755650"/>
                  </a:lnTo>
                  <a:lnTo>
                    <a:pt x="326796" y="756920"/>
                  </a:lnTo>
                  <a:lnTo>
                    <a:pt x="325526" y="756920"/>
                  </a:lnTo>
                  <a:lnTo>
                    <a:pt x="326034" y="755650"/>
                  </a:lnTo>
                  <a:lnTo>
                    <a:pt x="325323" y="755650"/>
                  </a:lnTo>
                  <a:lnTo>
                    <a:pt x="324993" y="756920"/>
                  </a:lnTo>
                  <a:lnTo>
                    <a:pt x="323519" y="756920"/>
                  </a:lnTo>
                  <a:lnTo>
                    <a:pt x="323405" y="758190"/>
                  </a:lnTo>
                  <a:lnTo>
                    <a:pt x="321868" y="758190"/>
                  </a:lnTo>
                  <a:lnTo>
                    <a:pt x="321716" y="759460"/>
                  </a:lnTo>
                  <a:lnTo>
                    <a:pt x="321144" y="760730"/>
                  </a:lnTo>
                  <a:lnTo>
                    <a:pt x="320370" y="760730"/>
                  </a:lnTo>
                  <a:lnTo>
                    <a:pt x="320027" y="762000"/>
                  </a:lnTo>
                  <a:lnTo>
                    <a:pt x="318338" y="762000"/>
                  </a:lnTo>
                  <a:lnTo>
                    <a:pt x="318096" y="763270"/>
                  </a:lnTo>
                  <a:lnTo>
                    <a:pt x="314947" y="763270"/>
                  </a:lnTo>
                  <a:lnTo>
                    <a:pt x="314540" y="764540"/>
                  </a:lnTo>
                  <a:lnTo>
                    <a:pt x="313220" y="764540"/>
                  </a:lnTo>
                  <a:lnTo>
                    <a:pt x="313042" y="765810"/>
                  </a:lnTo>
                  <a:lnTo>
                    <a:pt x="313524" y="765810"/>
                  </a:lnTo>
                  <a:lnTo>
                    <a:pt x="313347" y="767080"/>
                  </a:lnTo>
                  <a:lnTo>
                    <a:pt x="311188" y="767080"/>
                  </a:lnTo>
                  <a:lnTo>
                    <a:pt x="310984" y="768350"/>
                  </a:lnTo>
                  <a:lnTo>
                    <a:pt x="308622" y="768350"/>
                  </a:lnTo>
                  <a:lnTo>
                    <a:pt x="308533" y="769620"/>
                  </a:lnTo>
                  <a:lnTo>
                    <a:pt x="307124" y="769620"/>
                  </a:lnTo>
                  <a:lnTo>
                    <a:pt x="306692" y="770890"/>
                  </a:lnTo>
                  <a:lnTo>
                    <a:pt x="305650" y="770890"/>
                  </a:lnTo>
                  <a:lnTo>
                    <a:pt x="305193" y="772160"/>
                  </a:lnTo>
                  <a:lnTo>
                    <a:pt x="302920" y="772160"/>
                  </a:lnTo>
                  <a:lnTo>
                    <a:pt x="300888" y="773430"/>
                  </a:lnTo>
                  <a:lnTo>
                    <a:pt x="300380" y="773430"/>
                  </a:lnTo>
                  <a:lnTo>
                    <a:pt x="299935" y="774700"/>
                  </a:lnTo>
                  <a:lnTo>
                    <a:pt x="302602" y="774700"/>
                  </a:lnTo>
                  <a:lnTo>
                    <a:pt x="300228" y="775970"/>
                  </a:lnTo>
                  <a:lnTo>
                    <a:pt x="297294" y="775970"/>
                  </a:lnTo>
                  <a:lnTo>
                    <a:pt x="297256" y="777240"/>
                  </a:lnTo>
                  <a:lnTo>
                    <a:pt x="297624" y="777240"/>
                  </a:lnTo>
                  <a:lnTo>
                    <a:pt x="297497" y="778510"/>
                  </a:lnTo>
                  <a:lnTo>
                    <a:pt x="294436" y="778510"/>
                  </a:lnTo>
                  <a:lnTo>
                    <a:pt x="294106" y="779780"/>
                  </a:lnTo>
                  <a:lnTo>
                    <a:pt x="293776" y="779780"/>
                  </a:lnTo>
                  <a:lnTo>
                    <a:pt x="293547" y="781050"/>
                  </a:lnTo>
                  <a:lnTo>
                    <a:pt x="291934" y="781050"/>
                  </a:lnTo>
                  <a:lnTo>
                    <a:pt x="291985" y="782320"/>
                  </a:lnTo>
                  <a:lnTo>
                    <a:pt x="290385" y="782320"/>
                  </a:lnTo>
                  <a:lnTo>
                    <a:pt x="290245" y="783590"/>
                  </a:lnTo>
                  <a:lnTo>
                    <a:pt x="290842" y="783590"/>
                  </a:lnTo>
                  <a:lnTo>
                    <a:pt x="290385" y="784860"/>
                  </a:lnTo>
                  <a:lnTo>
                    <a:pt x="285496" y="784860"/>
                  </a:lnTo>
                  <a:lnTo>
                    <a:pt x="285546" y="786130"/>
                  </a:lnTo>
                  <a:lnTo>
                    <a:pt x="283921" y="786130"/>
                  </a:lnTo>
                  <a:lnTo>
                    <a:pt x="283629" y="787400"/>
                  </a:lnTo>
                  <a:lnTo>
                    <a:pt x="283362" y="787400"/>
                  </a:lnTo>
                  <a:lnTo>
                    <a:pt x="282917" y="788670"/>
                  </a:lnTo>
                  <a:lnTo>
                    <a:pt x="282651" y="789940"/>
                  </a:lnTo>
                  <a:lnTo>
                    <a:pt x="281241" y="789940"/>
                  </a:lnTo>
                  <a:lnTo>
                    <a:pt x="281203" y="791210"/>
                  </a:lnTo>
                  <a:lnTo>
                    <a:pt x="278892" y="791210"/>
                  </a:lnTo>
                  <a:lnTo>
                    <a:pt x="279501" y="789940"/>
                  </a:lnTo>
                  <a:lnTo>
                    <a:pt x="277355" y="789940"/>
                  </a:lnTo>
                  <a:lnTo>
                    <a:pt x="277164" y="791210"/>
                  </a:lnTo>
                  <a:lnTo>
                    <a:pt x="276898" y="791210"/>
                  </a:lnTo>
                  <a:lnTo>
                    <a:pt x="276009" y="793750"/>
                  </a:lnTo>
                  <a:lnTo>
                    <a:pt x="274662" y="793750"/>
                  </a:lnTo>
                  <a:lnTo>
                    <a:pt x="274294" y="795020"/>
                  </a:lnTo>
                  <a:lnTo>
                    <a:pt x="273862" y="795020"/>
                  </a:lnTo>
                  <a:lnTo>
                    <a:pt x="273875" y="796290"/>
                  </a:lnTo>
                  <a:lnTo>
                    <a:pt x="271665" y="796290"/>
                  </a:lnTo>
                  <a:lnTo>
                    <a:pt x="271170" y="797560"/>
                  </a:lnTo>
                  <a:lnTo>
                    <a:pt x="270878" y="797560"/>
                  </a:lnTo>
                  <a:lnTo>
                    <a:pt x="270700" y="798830"/>
                  </a:lnTo>
                  <a:lnTo>
                    <a:pt x="270243" y="798830"/>
                  </a:lnTo>
                  <a:lnTo>
                    <a:pt x="270129" y="800100"/>
                  </a:lnTo>
                  <a:lnTo>
                    <a:pt x="267627" y="800100"/>
                  </a:lnTo>
                  <a:lnTo>
                    <a:pt x="267423" y="801370"/>
                  </a:lnTo>
                  <a:lnTo>
                    <a:pt x="265252" y="801370"/>
                  </a:lnTo>
                  <a:lnTo>
                    <a:pt x="265074" y="802640"/>
                  </a:lnTo>
                  <a:lnTo>
                    <a:pt x="264693" y="802640"/>
                  </a:lnTo>
                  <a:lnTo>
                    <a:pt x="264541" y="803910"/>
                  </a:lnTo>
                  <a:lnTo>
                    <a:pt x="261112" y="803910"/>
                  </a:lnTo>
                  <a:lnTo>
                    <a:pt x="261023" y="805180"/>
                  </a:lnTo>
                  <a:lnTo>
                    <a:pt x="259575" y="805180"/>
                  </a:lnTo>
                  <a:lnTo>
                    <a:pt x="259613" y="806450"/>
                  </a:lnTo>
                  <a:lnTo>
                    <a:pt x="258013" y="806450"/>
                  </a:lnTo>
                  <a:lnTo>
                    <a:pt x="257784" y="807720"/>
                  </a:lnTo>
                  <a:lnTo>
                    <a:pt x="256489" y="807720"/>
                  </a:lnTo>
                  <a:lnTo>
                    <a:pt x="256247" y="808990"/>
                  </a:lnTo>
                  <a:lnTo>
                    <a:pt x="255968" y="808990"/>
                  </a:lnTo>
                  <a:lnTo>
                    <a:pt x="255524" y="810260"/>
                  </a:lnTo>
                  <a:lnTo>
                    <a:pt x="255257" y="810260"/>
                  </a:lnTo>
                  <a:lnTo>
                    <a:pt x="255066" y="811530"/>
                  </a:lnTo>
                  <a:lnTo>
                    <a:pt x="252691" y="811530"/>
                  </a:lnTo>
                  <a:lnTo>
                    <a:pt x="252577" y="812800"/>
                  </a:lnTo>
                  <a:lnTo>
                    <a:pt x="251968" y="812800"/>
                  </a:lnTo>
                  <a:lnTo>
                    <a:pt x="251218" y="814070"/>
                  </a:lnTo>
                  <a:lnTo>
                    <a:pt x="251002" y="812800"/>
                  </a:lnTo>
                  <a:lnTo>
                    <a:pt x="250520" y="812800"/>
                  </a:lnTo>
                  <a:lnTo>
                    <a:pt x="250901" y="811530"/>
                  </a:lnTo>
                  <a:lnTo>
                    <a:pt x="251040" y="811530"/>
                  </a:lnTo>
                  <a:lnTo>
                    <a:pt x="251498" y="810260"/>
                  </a:lnTo>
                  <a:lnTo>
                    <a:pt x="250748" y="810260"/>
                  </a:lnTo>
                  <a:lnTo>
                    <a:pt x="250367" y="811530"/>
                  </a:lnTo>
                  <a:lnTo>
                    <a:pt x="249961" y="811530"/>
                  </a:lnTo>
                  <a:lnTo>
                    <a:pt x="249364" y="812800"/>
                  </a:lnTo>
                  <a:lnTo>
                    <a:pt x="248881" y="814070"/>
                  </a:lnTo>
                  <a:lnTo>
                    <a:pt x="248615" y="814070"/>
                  </a:lnTo>
                  <a:lnTo>
                    <a:pt x="248500" y="815340"/>
                  </a:lnTo>
                  <a:lnTo>
                    <a:pt x="246113" y="815340"/>
                  </a:lnTo>
                  <a:lnTo>
                    <a:pt x="245783" y="816610"/>
                  </a:lnTo>
                  <a:lnTo>
                    <a:pt x="244995" y="816610"/>
                  </a:lnTo>
                  <a:lnTo>
                    <a:pt x="245605" y="815340"/>
                  </a:lnTo>
                  <a:lnTo>
                    <a:pt x="244195" y="815340"/>
                  </a:lnTo>
                  <a:lnTo>
                    <a:pt x="244081" y="816610"/>
                  </a:lnTo>
                  <a:lnTo>
                    <a:pt x="242722" y="819150"/>
                  </a:lnTo>
                  <a:lnTo>
                    <a:pt x="242455" y="819150"/>
                  </a:lnTo>
                  <a:lnTo>
                    <a:pt x="242189" y="820420"/>
                  </a:lnTo>
                  <a:lnTo>
                    <a:pt x="241007" y="820420"/>
                  </a:lnTo>
                  <a:lnTo>
                    <a:pt x="240550" y="821690"/>
                  </a:lnTo>
                  <a:lnTo>
                    <a:pt x="240030" y="820420"/>
                  </a:lnTo>
                  <a:lnTo>
                    <a:pt x="239534" y="821690"/>
                  </a:lnTo>
                  <a:lnTo>
                    <a:pt x="238544" y="821690"/>
                  </a:lnTo>
                  <a:lnTo>
                    <a:pt x="238061" y="822960"/>
                  </a:lnTo>
                  <a:lnTo>
                    <a:pt x="235800" y="822960"/>
                  </a:lnTo>
                  <a:lnTo>
                    <a:pt x="235356" y="824230"/>
                  </a:lnTo>
                  <a:lnTo>
                    <a:pt x="235165" y="824230"/>
                  </a:lnTo>
                  <a:lnTo>
                    <a:pt x="235026" y="825500"/>
                  </a:lnTo>
                  <a:lnTo>
                    <a:pt x="235470" y="825500"/>
                  </a:lnTo>
                  <a:lnTo>
                    <a:pt x="235013" y="826770"/>
                  </a:lnTo>
                  <a:lnTo>
                    <a:pt x="234505" y="826770"/>
                  </a:lnTo>
                  <a:lnTo>
                    <a:pt x="234416" y="825500"/>
                  </a:lnTo>
                  <a:lnTo>
                    <a:pt x="233502" y="826770"/>
                  </a:lnTo>
                  <a:lnTo>
                    <a:pt x="233349" y="826770"/>
                  </a:lnTo>
                  <a:lnTo>
                    <a:pt x="233870" y="825500"/>
                  </a:lnTo>
                  <a:lnTo>
                    <a:pt x="234149" y="825500"/>
                  </a:lnTo>
                  <a:lnTo>
                    <a:pt x="234327" y="824230"/>
                  </a:lnTo>
                  <a:lnTo>
                    <a:pt x="234835" y="824230"/>
                  </a:lnTo>
                  <a:lnTo>
                    <a:pt x="234721" y="822960"/>
                  </a:lnTo>
                  <a:lnTo>
                    <a:pt x="233908" y="824230"/>
                  </a:lnTo>
                  <a:lnTo>
                    <a:pt x="233311" y="824230"/>
                  </a:lnTo>
                  <a:lnTo>
                    <a:pt x="233057" y="825500"/>
                  </a:lnTo>
                  <a:lnTo>
                    <a:pt x="232549" y="824230"/>
                  </a:lnTo>
                  <a:lnTo>
                    <a:pt x="232016" y="825500"/>
                  </a:lnTo>
                  <a:lnTo>
                    <a:pt x="231838" y="825500"/>
                  </a:lnTo>
                  <a:lnTo>
                    <a:pt x="231711" y="826770"/>
                  </a:lnTo>
                  <a:lnTo>
                    <a:pt x="231038" y="826770"/>
                  </a:lnTo>
                  <a:lnTo>
                    <a:pt x="230924" y="828040"/>
                  </a:lnTo>
                  <a:lnTo>
                    <a:pt x="229679" y="828040"/>
                  </a:lnTo>
                  <a:lnTo>
                    <a:pt x="229450" y="829310"/>
                  </a:lnTo>
                  <a:lnTo>
                    <a:pt x="228206" y="829310"/>
                  </a:lnTo>
                  <a:lnTo>
                    <a:pt x="227749" y="830580"/>
                  </a:lnTo>
                  <a:lnTo>
                    <a:pt x="225488" y="830580"/>
                  </a:lnTo>
                  <a:lnTo>
                    <a:pt x="225310" y="831850"/>
                  </a:lnTo>
                  <a:lnTo>
                    <a:pt x="224917" y="831850"/>
                  </a:lnTo>
                  <a:lnTo>
                    <a:pt x="224764" y="833120"/>
                  </a:lnTo>
                  <a:lnTo>
                    <a:pt x="222351" y="833120"/>
                  </a:lnTo>
                  <a:lnTo>
                    <a:pt x="222211" y="834390"/>
                  </a:lnTo>
                  <a:lnTo>
                    <a:pt x="221818" y="834390"/>
                  </a:lnTo>
                  <a:lnTo>
                    <a:pt x="221627" y="835660"/>
                  </a:lnTo>
                  <a:lnTo>
                    <a:pt x="219252" y="835660"/>
                  </a:lnTo>
                  <a:lnTo>
                    <a:pt x="219138" y="836930"/>
                  </a:lnTo>
                  <a:lnTo>
                    <a:pt x="217766" y="839470"/>
                  </a:lnTo>
                  <a:lnTo>
                    <a:pt x="215633" y="839470"/>
                  </a:lnTo>
                  <a:lnTo>
                    <a:pt x="216268" y="838200"/>
                  </a:lnTo>
                  <a:lnTo>
                    <a:pt x="213563" y="838200"/>
                  </a:lnTo>
                  <a:lnTo>
                    <a:pt x="213106" y="839470"/>
                  </a:lnTo>
                  <a:lnTo>
                    <a:pt x="211810" y="839470"/>
                  </a:lnTo>
                  <a:lnTo>
                    <a:pt x="211366" y="840740"/>
                  </a:lnTo>
                  <a:lnTo>
                    <a:pt x="210159" y="840740"/>
                  </a:lnTo>
                  <a:lnTo>
                    <a:pt x="209969" y="842010"/>
                  </a:lnTo>
                  <a:lnTo>
                    <a:pt x="210794" y="842010"/>
                  </a:lnTo>
                  <a:lnTo>
                    <a:pt x="210299" y="843280"/>
                  </a:lnTo>
                  <a:lnTo>
                    <a:pt x="209816" y="843280"/>
                  </a:lnTo>
                  <a:lnTo>
                    <a:pt x="208902" y="845820"/>
                  </a:lnTo>
                  <a:lnTo>
                    <a:pt x="207784" y="845820"/>
                  </a:lnTo>
                  <a:lnTo>
                    <a:pt x="208432" y="844550"/>
                  </a:lnTo>
                  <a:lnTo>
                    <a:pt x="207822" y="844550"/>
                  </a:lnTo>
                  <a:lnTo>
                    <a:pt x="208280" y="843280"/>
                  </a:lnTo>
                  <a:lnTo>
                    <a:pt x="207302" y="843280"/>
                  </a:lnTo>
                  <a:lnTo>
                    <a:pt x="206692" y="844550"/>
                  </a:lnTo>
                  <a:lnTo>
                    <a:pt x="205409" y="844550"/>
                  </a:lnTo>
                  <a:lnTo>
                    <a:pt x="205270" y="845820"/>
                  </a:lnTo>
                  <a:lnTo>
                    <a:pt x="204812" y="845820"/>
                  </a:lnTo>
                  <a:lnTo>
                    <a:pt x="204355" y="847090"/>
                  </a:lnTo>
                  <a:lnTo>
                    <a:pt x="204089" y="848360"/>
                  </a:lnTo>
                  <a:lnTo>
                    <a:pt x="202628" y="848360"/>
                  </a:lnTo>
                  <a:lnTo>
                    <a:pt x="202260" y="849630"/>
                  </a:lnTo>
                  <a:lnTo>
                    <a:pt x="200952" y="849630"/>
                  </a:lnTo>
                  <a:lnTo>
                    <a:pt x="200037" y="852170"/>
                  </a:lnTo>
                  <a:lnTo>
                    <a:pt x="198272" y="852170"/>
                  </a:lnTo>
                  <a:lnTo>
                    <a:pt x="198450" y="850900"/>
                  </a:lnTo>
                  <a:lnTo>
                    <a:pt x="198120" y="852170"/>
                  </a:lnTo>
                  <a:lnTo>
                    <a:pt x="195948" y="852170"/>
                  </a:lnTo>
                  <a:lnTo>
                    <a:pt x="195834" y="853440"/>
                  </a:lnTo>
                  <a:lnTo>
                    <a:pt x="193484" y="853440"/>
                  </a:lnTo>
                  <a:lnTo>
                    <a:pt x="193268" y="854710"/>
                  </a:lnTo>
                  <a:lnTo>
                    <a:pt x="192811" y="854710"/>
                  </a:lnTo>
                  <a:lnTo>
                    <a:pt x="192659" y="855980"/>
                  </a:lnTo>
                  <a:lnTo>
                    <a:pt x="193103" y="855980"/>
                  </a:lnTo>
                  <a:lnTo>
                    <a:pt x="192646" y="857250"/>
                  </a:lnTo>
                  <a:lnTo>
                    <a:pt x="192163" y="857250"/>
                  </a:lnTo>
                  <a:lnTo>
                    <a:pt x="191998" y="855980"/>
                  </a:lnTo>
                  <a:lnTo>
                    <a:pt x="191109" y="857250"/>
                  </a:lnTo>
                  <a:lnTo>
                    <a:pt x="191439" y="855980"/>
                  </a:lnTo>
                  <a:lnTo>
                    <a:pt x="191566" y="855980"/>
                  </a:lnTo>
                  <a:lnTo>
                    <a:pt x="192024" y="854710"/>
                  </a:lnTo>
                  <a:lnTo>
                    <a:pt x="190944" y="854710"/>
                  </a:lnTo>
                  <a:lnTo>
                    <a:pt x="189115" y="858520"/>
                  </a:lnTo>
                  <a:lnTo>
                    <a:pt x="188823" y="859790"/>
                  </a:lnTo>
                  <a:lnTo>
                    <a:pt x="187629" y="859790"/>
                  </a:lnTo>
                  <a:lnTo>
                    <a:pt x="187299" y="861060"/>
                  </a:lnTo>
                  <a:lnTo>
                    <a:pt x="187947" y="861060"/>
                  </a:lnTo>
                  <a:lnTo>
                    <a:pt x="187553" y="862330"/>
                  </a:lnTo>
                  <a:lnTo>
                    <a:pt x="186918" y="861060"/>
                  </a:lnTo>
                  <a:lnTo>
                    <a:pt x="186461" y="862330"/>
                  </a:lnTo>
                  <a:lnTo>
                    <a:pt x="185064" y="862330"/>
                  </a:lnTo>
                  <a:lnTo>
                    <a:pt x="184289" y="863600"/>
                  </a:lnTo>
                  <a:lnTo>
                    <a:pt x="184124" y="862330"/>
                  </a:lnTo>
                  <a:lnTo>
                    <a:pt x="183527" y="862330"/>
                  </a:lnTo>
                  <a:lnTo>
                    <a:pt x="184188" y="861060"/>
                  </a:lnTo>
                  <a:lnTo>
                    <a:pt x="183083" y="861060"/>
                  </a:lnTo>
                  <a:lnTo>
                    <a:pt x="182892" y="862330"/>
                  </a:lnTo>
                  <a:lnTo>
                    <a:pt x="182626" y="862330"/>
                  </a:lnTo>
                  <a:lnTo>
                    <a:pt x="181241" y="864870"/>
                  </a:lnTo>
                  <a:lnTo>
                    <a:pt x="178181" y="866140"/>
                  </a:lnTo>
                  <a:lnTo>
                    <a:pt x="178612" y="866140"/>
                  </a:lnTo>
                  <a:lnTo>
                    <a:pt x="178460" y="867410"/>
                  </a:lnTo>
                  <a:lnTo>
                    <a:pt x="178015" y="867410"/>
                  </a:lnTo>
                  <a:lnTo>
                    <a:pt x="177825" y="868680"/>
                  </a:lnTo>
                  <a:lnTo>
                    <a:pt x="175958" y="868680"/>
                  </a:lnTo>
                  <a:lnTo>
                    <a:pt x="176110" y="867410"/>
                  </a:lnTo>
                  <a:lnTo>
                    <a:pt x="176237" y="867410"/>
                  </a:lnTo>
                  <a:lnTo>
                    <a:pt x="176695" y="866140"/>
                  </a:lnTo>
                  <a:lnTo>
                    <a:pt x="174650" y="867410"/>
                  </a:lnTo>
                  <a:lnTo>
                    <a:pt x="173736" y="868680"/>
                  </a:lnTo>
                  <a:lnTo>
                    <a:pt x="173469" y="869950"/>
                  </a:lnTo>
                  <a:lnTo>
                    <a:pt x="172008" y="869950"/>
                  </a:lnTo>
                  <a:lnTo>
                    <a:pt x="172034" y="871220"/>
                  </a:lnTo>
                  <a:lnTo>
                    <a:pt x="170510" y="871220"/>
                  </a:lnTo>
                  <a:lnTo>
                    <a:pt x="170103" y="872490"/>
                  </a:lnTo>
                  <a:lnTo>
                    <a:pt x="169468" y="871220"/>
                  </a:lnTo>
                  <a:lnTo>
                    <a:pt x="169291" y="872490"/>
                  </a:lnTo>
                  <a:lnTo>
                    <a:pt x="168935" y="872490"/>
                  </a:lnTo>
                  <a:lnTo>
                    <a:pt x="168706" y="873760"/>
                  </a:lnTo>
                  <a:lnTo>
                    <a:pt x="167144" y="873760"/>
                  </a:lnTo>
                  <a:lnTo>
                    <a:pt x="166992" y="875030"/>
                  </a:lnTo>
                  <a:lnTo>
                    <a:pt x="166598" y="875030"/>
                  </a:lnTo>
                  <a:lnTo>
                    <a:pt x="166408" y="876300"/>
                  </a:lnTo>
                  <a:lnTo>
                    <a:pt x="165125" y="876300"/>
                  </a:lnTo>
                  <a:lnTo>
                    <a:pt x="164668" y="877570"/>
                  </a:lnTo>
                  <a:lnTo>
                    <a:pt x="164160" y="876300"/>
                  </a:lnTo>
                  <a:lnTo>
                    <a:pt x="163652" y="877570"/>
                  </a:lnTo>
                  <a:lnTo>
                    <a:pt x="162661" y="877570"/>
                  </a:lnTo>
                  <a:lnTo>
                    <a:pt x="162166" y="878840"/>
                  </a:lnTo>
                  <a:lnTo>
                    <a:pt x="160731" y="878840"/>
                  </a:lnTo>
                  <a:lnTo>
                    <a:pt x="160578" y="880110"/>
                  </a:lnTo>
                  <a:lnTo>
                    <a:pt x="160185" y="880110"/>
                  </a:lnTo>
                  <a:lnTo>
                    <a:pt x="159994" y="881380"/>
                  </a:lnTo>
                  <a:lnTo>
                    <a:pt x="158711" y="881380"/>
                  </a:lnTo>
                  <a:lnTo>
                    <a:pt x="158292" y="882650"/>
                  </a:lnTo>
                  <a:lnTo>
                    <a:pt x="156400" y="882650"/>
                  </a:lnTo>
                  <a:lnTo>
                    <a:pt x="157022" y="881380"/>
                  </a:lnTo>
                  <a:lnTo>
                    <a:pt x="154876" y="881380"/>
                  </a:lnTo>
                  <a:lnTo>
                    <a:pt x="154686" y="882650"/>
                  </a:lnTo>
                  <a:lnTo>
                    <a:pt x="154419" y="882650"/>
                  </a:lnTo>
                  <a:lnTo>
                    <a:pt x="153949" y="883920"/>
                  </a:lnTo>
                  <a:lnTo>
                    <a:pt x="153479" y="883920"/>
                  </a:lnTo>
                  <a:lnTo>
                    <a:pt x="153149" y="885190"/>
                  </a:lnTo>
                  <a:lnTo>
                    <a:pt x="150977" y="885190"/>
                  </a:lnTo>
                  <a:lnTo>
                    <a:pt x="150507" y="886460"/>
                  </a:lnTo>
                  <a:lnTo>
                    <a:pt x="150241" y="887730"/>
                  </a:lnTo>
                  <a:lnTo>
                    <a:pt x="147789" y="887730"/>
                  </a:lnTo>
                  <a:lnTo>
                    <a:pt x="147739" y="889000"/>
                  </a:lnTo>
                  <a:lnTo>
                    <a:pt x="146304" y="889000"/>
                  </a:lnTo>
                  <a:lnTo>
                    <a:pt x="146253" y="890270"/>
                  </a:lnTo>
                  <a:lnTo>
                    <a:pt x="144551" y="890270"/>
                  </a:lnTo>
                  <a:lnTo>
                    <a:pt x="144081" y="891540"/>
                  </a:lnTo>
                  <a:lnTo>
                    <a:pt x="143954" y="891540"/>
                  </a:lnTo>
                  <a:lnTo>
                    <a:pt x="143802" y="892810"/>
                  </a:lnTo>
                  <a:lnTo>
                    <a:pt x="141439" y="892810"/>
                  </a:lnTo>
                  <a:lnTo>
                    <a:pt x="141211" y="894080"/>
                  </a:lnTo>
                  <a:lnTo>
                    <a:pt x="138861" y="894080"/>
                  </a:lnTo>
                  <a:lnTo>
                    <a:pt x="138696" y="895350"/>
                  </a:lnTo>
                  <a:lnTo>
                    <a:pt x="138290" y="895350"/>
                  </a:lnTo>
                  <a:lnTo>
                    <a:pt x="138099" y="896620"/>
                  </a:lnTo>
                  <a:lnTo>
                    <a:pt x="134899" y="896620"/>
                  </a:lnTo>
                  <a:lnTo>
                    <a:pt x="134556" y="897890"/>
                  </a:lnTo>
                  <a:lnTo>
                    <a:pt x="132511" y="897890"/>
                  </a:lnTo>
                  <a:lnTo>
                    <a:pt x="131102" y="900430"/>
                  </a:lnTo>
                  <a:lnTo>
                    <a:pt x="130810" y="900430"/>
                  </a:lnTo>
                  <a:lnTo>
                    <a:pt x="130568" y="901700"/>
                  </a:lnTo>
                  <a:lnTo>
                    <a:pt x="129133" y="901700"/>
                  </a:lnTo>
                  <a:lnTo>
                    <a:pt x="128943" y="902970"/>
                  </a:lnTo>
                  <a:lnTo>
                    <a:pt x="128536" y="902970"/>
                  </a:lnTo>
                  <a:lnTo>
                    <a:pt x="128384" y="904240"/>
                  </a:lnTo>
                  <a:lnTo>
                    <a:pt x="127165" y="904240"/>
                  </a:lnTo>
                  <a:lnTo>
                    <a:pt x="127647" y="902970"/>
                  </a:lnTo>
                  <a:lnTo>
                    <a:pt x="125933" y="902970"/>
                  </a:lnTo>
                  <a:lnTo>
                    <a:pt x="125590" y="904240"/>
                  </a:lnTo>
                  <a:lnTo>
                    <a:pt x="125120" y="904240"/>
                  </a:lnTo>
                  <a:lnTo>
                    <a:pt x="124180" y="906780"/>
                  </a:lnTo>
                  <a:lnTo>
                    <a:pt x="123698" y="906780"/>
                  </a:lnTo>
                  <a:lnTo>
                    <a:pt x="123456" y="908050"/>
                  </a:lnTo>
                  <a:lnTo>
                    <a:pt x="122936" y="906780"/>
                  </a:lnTo>
                  <a:lnTo>
                    <a:pt x="122669" y="908050"/>
                  </a:lnTo>
                  <a:lnTo>
                    <a:pt x="120142" y="908050"/>
                  </a:lnTo>
                  <a:lnTo>
                    <a:pt x="120015" y="909320"/>
                  </a:lnTo>
                  <a:lnTo>
                    <a:pt x="119672" y="909320"/>
                  </a:lnTo>
                  <a:lnTo>
                    <a:pt x="119189" y="910590"/>
                  </a:lnTo>
                  <a:lnTo>
                    <a:pt x="117043" y="910590"/>
                  </a:lnTo>
                  <a:lnTo>
                    <a:pt x="117716" y="909320"/>
                  </a:lnTo>
                  <a:lnTo>
                    <a:pt x="117487" y="909320"/>
                  </a:lnTo>
                  <a:lnTo>
                    <a:pt x="116738" y="910590"/>
                  </a:lnTo>
                  <a:lnTo>
                    <a:pt x="116471" y="909320"/>
                  </a:lnTo>
                  <a:lnTo>
                    <a:pt x="116039" y="909320"/>
                  </a:lnTo>
                  <a:lnTo>
                    <a:pt x="114604" y="911860"/>
                  </a:lnTo>
                  <a:lnTo>
                    <a:pt x="114312" y="911860"/>
                  </a:lnTo>
                  <a:lnTo>
                    <a:pt x="114071" y="913130"/>
                  </a:lnTo>
                  <a:lnTo>
                    <a:pt x="112763" y="913130"/>
                  </a:lnTo>
                  <a:lnTo>
                    <a:pt x="112445" y="914400"/>
                  </a:lnTo>
                  <a:lnTo>
                    <a:pt x="112280" y="914400"/>
                  </a:lnTo>
                  <a:lnTo>
                    <a:pt x="112026" y="915670"/>
                  </a:lnTo>
                  <a:lnTo>
                    <a:pt x="110439" y="915670"/>
                  </a:lnTo>
                  <a:lnTo>
                    <a:pt x="110375" y="916940"/>
                  </a:lnTo>
                  <a:lnTo>
                    <a:pt x="106832" y="916940"/>
                  </a:lnTo>
                  <a:lnTo>
                    <a:pt x="106870" y="918210"/>
                  </a:lnTo>
                  <a:lnTo>
                    <a:pt x="106476" y="918210"/>
                  </a:lnTo>
                  <a:lnTo>
                    <a:pt x="106133" y="919480"/>
                  </a:lnTo>
                  <a:lnTo>
                    <a:pt x="104482" y="919480"/>
                  </a:lnTo>
                  <a:lnTo>
                    <a:pt x="103657" y="920750"/>
                  </a:lnTo>
                  <a:lnTo>
                    <a:pt x="103517" y="919480"/>
                  </a:lnTo>
                  <a:lnTo>
                    <a:pt x="102031" y="919480"/>
                  </a:lnTo>
                  <a:lnTo>
                    <a:pt x="101498" y="920750"/>
                  </a:lnTo>
                  <a:lnTo>
                    <a:pt x="102120" y="920750"/>
                  </a:lnTo>
                  <a:lnTo>
                    <a:pt x="101536" y="922020"/>
                  </a:lnTo>
                  <a:lnTo>
                    <a:pt x="102362" y="922020"/>
                  </a:lnTo>
                  <a:lnTo>
                    <a:pt x="102158" y="923290"/>
                  </a:lnTo>
                  <a:lnTo>
                    <a:pt x="100723" y="923290"/>
                  </a:lnTo>
                  <a:lnTo>
                    <a:pt x="100393" y="924560"/>
                  </a:lnTo>
                  <a:lnTo>
                    <a:pt x="98945" y="924560"/>
                  </a:lnTo>
                  <a:lnTo>
                    <a:pt x="98780" y="925830"/>
                  </a:lnTo>
                  <a:lnTo>
                    <a:pt x="98501" y="925830"/>
                  </a:lnTo>
                  <a:lnTo>
                    <a:pt x="97815" y="927100"/>
                  </a:lnTo>
                  <a:lnTo>
                    <a:pt x="97675" y="927100"/>
                  </a:lnTo>
                  <a:lnTo>
                    <a:pt x="96697" y="929640"/>
                  </a:lnTo>
                  <a:lnTo>
                    <a:pt x="96215" y="929640"/>
                  </a:lnTo>
                  <a:lnTo>
                    <a:pt x="96100" y="930910"/>
                  </a:lnTo>
                  <a:lnTo>
                    <a:pt x="93929" y="930910"/>
                  </a:lnTo>
                  <a:lnTo>
                    <a:pt x="93421" y="932180"/>
                  </a:lnTo>
                  <a:lnTo>
                    <a:pt x="92506" y="932180"/>
                  </a:lnTo>
                  <a:lnTo>
                    <a:pt x="92722" y="930910"/>
                  </a:lnTo>
                  <a:lnTo>
                    <a:pt x="92227" y="930910"/>
                  </a:lnTo>
                  <a:lnTo>
                    <a:pt x="92392" y="929640"/>
                  </a:lnTo>
                  <a:lnTo>
                    <a:pt x="90525" y="929640"/>
                  </a:lnTo>
                  <a:lnTo>
                    <a:pt x="90335" y="930910"/>
                  </a:lnTo>
                  <a:lnTo>
                    <a:pt x="90779" y="930910"/>
                  </a:lnTo>
                  <a:lnTo>
                    <a:pt x="90576" y="932180"/>
                  </a:lnTo>
                  <a:lnTo>
                    <a:pt x="90093" y="932180"/>
                  </a:lnTo>
                  <a:lnTo>
                    <a:pt x="88900" y="933450"/>
                  </a:lnTo>
                  <a:lnTo>
                    <a:pt x="88036" y="933450"/>
                  </a:lnTo>
                  <a:lnTo>
                    <a:pt x="88176" y="932180"/>
                  </a:lnTo>
                  <a:lnTo>
                    <a:pt x="88531" y="932180"/>
                  </a:lnTo>
                  <a:lnTo>
                    <a:pt x="89014" y="930910"/>
                  </a:lnTo>
                  <a:lnTo>
                    <a:pt x="86969" y="930910"/>
                  </a:lnTo>
                  <a:lnTo>
                    <a:pt x="85991" y="933450"/>
                  </a:lnTo>
                  <a:lnTo>
                    <a:pt x="85636" y="933450"/>
                  </a:lnTo>
                  <a:lnTo>
                    <a:pt x="85483" y="934720"/>
                  </a:lnTo>
                  <a:lnTo>
                    <a:pt x="86474" y="933450"/>
                  </a:lnTo>
                  <a:lnTo>
                    <a:pt x="86385" y="934720"/>
                  </a:lnTo>
                  <a:lnTo>
                    <a:pt x="85877" y="934720"/>
                  </a:lnTo>
                  <a:lnTo>
                    <a:pt x="85737" y="935990"/>
                  </a:lnTo>
                  <a:lnTo>
                    <a:pt x="88430" y="935990"/>
                  </a:lnTo>
                  <a:lnTo>
                    <a:pt x="88963" y="934720"/>
                  </a:lnTo>
                  <a:lnTo>
                    <a:pt x="90995" y="934720"/>
                  </a:lnTo>
                  <a:lnTo>
                    <a:pt x="91427" y="933450"/>
                  </a:lnTo>
                  <a:lnTo>
                    <a:pt x="91935" y="934720"/>
                  </a:lnTo>
                  <a:lnTo>
                    <a:pt x="92443" y="933450"/>
                  </a:lnTo>
                  <a:lnTo>
                    <a:pt x="94970" y="933450"/>
                  </a:lnTo>
                  <a:lnTo>
                    <a:pt x="95046" y="932180"/>
                  </a:lnTo>
                  <a:lnTo>
                    <a:pt x="95694" y="932180"/>
                  </a:lnTo>
                  <a:lnTo>
                    <a:pt x="95872" y="933450"/>
                  </a:lnTo>
                  <a:lnTo>
                    <a:pt x="96697" y="932180"/>
                  </a:lnTo>
                  <a:lnTo>
                    <a:pt x="97294" y="932180"/>
                  </a:lnTo>
                  <a:lnTo>
                    <a:pt x="97777" y="930910"/>
                  </a:lnTo>
                  <a:lnTo>
                    <a:pt x="98132" y="930910"/>
                  </a:lnTo>
                  <a:lnTo>
                    <a:pt x="98272" y="929640"/>
                  </a:lnTo>
                  <a:lnTo>
                    <a:pt x="98793" y="929640"/>
                  </a:lnTo>
                  <a:lnTo>
                    <a:pt x="98729" y="928370"/>
                  </a:lnTo>
                  <a:lnTo>
                    <a:pt x="97802" y="929640"/>
                  </a:lnTo>
                  <a:lnTo>
                    <a:pt x="97853" y="928370"/>
                  </a:lnTo>
                  <a:lnTo>
                    <a:pt x="98729" y="928370"/>
                  </a:lnTo>
                  <a:lnTo>
                    <a:pt x="99364" y="928370"/>
                  </a:lnTo>
                  <a:lnTo>
                    <a:pt x="99631" y="927100"/>
                  </a:lnTo>
                  <a:lnTo>
                    <a:pt x="100876" y="927100"/>
                  </a:lnTo>
                  <a:lnTo>
                    <a:pt x="100203" y="928370"/>
                  </a:lnTo>
                  <a:lnTo>
                    <a:pt x="101307" y="928370"/>
                  </a:lnTo>
                  <a:lnTo>
                    <a:pt x="101511" y="927100"/>
                  </a:lnTo>
                  <a:lnTo>
                    <a:pt x="101790" y="927100"/>
                  </a:lnTo>
                  <a:lnTo>
                    <a:pt x="102768" y="925830"/>
                  </a:lnTo>
                  <a:lnTo>
                    <a:pt x="103974" y="924560"/>
                  </a:lnTo>
                  <a:lnTo>
                    <a:pt x="104825" y="924560"/>
                  </a:lnTo>
                  <a:lnTo>
                    <a:pt x="104698" y="925830"/>
                  </a:lnTo>
                  <a:lnTo>
                    <a:pt x="104343" y="925830"/>
                  </a:lnTo>
                  <a:lnTo>
                    <a:pt x="103860" y="927100"/>
                  </a:lnTo>
                  <a:lnTo>
                    <a:pt x="105918" y="927100"/>
                  </a:lnTo>
                  <a:lnTo>
                    <a:pt x="106883" y="924560"/>
                  </a:lnTo>
                  <a:lnTo>
                    <a:pt x="106337" y="924560"/>
                  </a:lnTo>
                  <a:lnTo>
                    <a:pt x="106464" y="923290"/>
                  </a:lnTo>
                  <a:lnTo>
                    <a:pt x="106997" y="923290"/>
                  </a:lnTo>
                  <a:lnTo>
                    <a:pt x="107289" y="922020"/>
                  </a:lnTo>
                  <a:lnTo>
                    <a:pt x="107810" y="922020"/>
                  </a:lnTo>
                  <a:lnTo>
                    <a:pt x="107734" y="920750"/>
                  </a:lnTo>
                  <a:lnTo>
                    <a:pt x="106819" y="922020"/>
                  </a:lnTo>
                  <a:lnTo>
                    <a:pt x="106654" y="920750"/>
                  </a:lnTo>
                  <a:lnTo>
                    <a:pt x="107734" y="920750"/>
                  </a:lnTo>
                  <a:lnTo>
                    <a:pt x="108470" y="920750"/>
                  </a:lnTo>
                  <a:lnTo>
                    <a:pt x="109118" y="919480"/>
                  </a:lnTo>
                  <a:lnTo>
                    <a:pt x="109385" y="920750"/>
                  </a:lnTo>
                  <a:lnTo>
                    <a:pt x="109867" y="920750"/>
                  </a:lnTo>
                  <a:lnTo>
                    <a:pt x="109423" y="922020"/>
                  </a:lnTo>
                  <a:lnTo>
                    <a:pt x="109283" y="922020"/>
                  </a:lnTo>
                  <a:lnTo>
                    <a:pt x="108813" y="923290"/>
                  </a:lnTo>
                  <a:lnTo>
                    <a:pt x="109893" y="923290"/>
                  </a:lnTo>
                  <a:lnTo>
                    <a:pt x="110375" y="922020"/>
                  </a:lnTo>
                  <a:lnTo>
                    <a:pt x="110502" y="922020"/>
                  </a:lnTo>
                  <a:lnTo>
                    <a:pt x="110655" y="920750"/>
                  </a:lnTo>
                  <a:lnTo>
                    <a:pt x="115189" y="920750"/>
                  </a:lnTo>
                  <a:lnTo>
                    <a:pt x="115214" y="919480"/>
                  </a:lnTo>
                  <a:lnTo>
                    <a:pt x="116662" y="919480"/>
                  </a:lnTo>
                  <a:lnTo>
                    <a:pt x="116827" y="918210"/>
                  </a:lnTo>
                  <a:lnTo>
                    <a:pt x="116205" y="918210"/>
                  </a:lnTo>
                  <a:lnTo>
                    <a:pt x="116395" y="916940"/>
                  </a:lnTo>
                  <a:lnTo>
                    <a:pt x="118719" y="916940"/>
                  </a:lnTo>
                  <a:lnTo>
                    <a:pt x="119240" y="915670"/>
                  </a:lnTo>
                  <a:lnTo>
                    <a:pt x="119646" y="916940"/>
                  </a:lnTo>
                  <a:lnTo>
                    <a:pt x="120180" y="915670"/>
                  </a:lnTo>
                  <a:lnTo>
                    <a:pt x="122847" y="915670"/>
                  </a:lnTo>
                  <a:lnTo>
                    <a:pt x="123190" y="914400"/>
                  </a:lnTo>
                  <a:lnTo>
                    <a:pt x="123875" y="914400"/>
                  </a:lnTo>
                  <a:lnTo>
                    <a:pt x="124129" y="913130"/>
                  </a:lnTo>
                  <a:lnTo>
                    <a:pt x="125691" y="913130"/>
                  </a:lnTo>
                  <a:lnTo>
                    <a:pt x="125857" y="911860"/>
                  </a:lnTo>
                  <a:lnTo>
                    <a:pt x="125984" y="911860"/>
                  </a:lnTo>
                  <a:lnTo>
                    <a:pt x="126936" y="910590"/>
                  </a:lnTo>
                  <a:lnTo>
                    <a:pt x="127685" y="910590"/>
                  </a:lnTo>
                  <a:lnTo>
                    <a:pt x="126961" y="911860"/>
                  </a:lnTo>
                  <a:lnTo>
                    <a:pt x="129070" y="911860"/>
                  </a:lnTo>
                  <a:lnTo>
                    <a:pt x="130009" y="909320"/>
                  </a:lnTo>
                  <a:lnTo>
                    <a:pt x="131368" y="909320"/>
                  </a:lnTo>
                  <a:lnTo>
                    <a:pt x="131724" y="908050"/>
                  </a:lnTo>
                  <a:lnTo>
                    <a:pt x="133210" y="908050"/>
                  </a:lnTo>
                  <a:lnTo>
                    <a:pt x="133362" y="906780"/>
                  </a:lnTo>
                  <a:lnTo>
                    <a:pt x="133769" y="906780"/>
                  </a:lnTo>
                  <a:lnTo>
                    <a:pt x="133959" y="905510"/>
                  </a:lnTo>
                  <a:lnTo>
                    <a:pt x="137375" y="905510"/>
                  </a:lnTo>
                  <a:lnTo>
                    <a:pt x="137629" y="904240"/>
                  </a:lnTo>
                  <a:lnTo>
                    <a:pt x="137972" y="904240"/>
                  </a:lnTo>
                  <a:lnTo>
                    <a:pt x="138315" y="902970"/>
                  </a:lnTo>
                  <a:lnTo>
                    <a:pt x="139039" y="902970"/>
                  </a:lnTo>
                  <a:lnTo>
                    <a:pt x="138506" y="904240"/>
                  </a:lnTo>
                  <a:lnTo>
                    <a:pt x="139890" y="904240"/>
                  </a:lnTo>
                  <a:lnTo>
                    <a:pt x="140030" y="902970"/>
                  </a:lnTo>
                  <a:lnTo>
                    <a:pt x="140970" y="901700"/>
                  </a:lnTo>
                  <a:lnTo>
                    <a:pt x="141478" y="901700"/>
                  </a:lnTo>
                  <a:lnTo>
                    <a:pt x="141554" y="902970"/>
                  </a:lnTo>
                  <a:lnTo>
                    <a:pt x="142468" y="901700"/>
                  </a:lnTo>
                  <a:lnTo>
                    <a:pt x="142595" y="901700"/>
                  </a:lnTo>
                  <a:lnTo>
                    <a:pt x="141998" y="902970"/>
                  </a:lnTo>
                  <a:lnTo>
                    <a:pt x="143319" y="902970"/>
                  </a:lnTo>
                  <a:lnTo>
                    <a:pt x="143370" y="901700"/>
                  </a:lnTo>
                  <a:lnTo>
                    <a:pt x="144602" y="901700"/>
                  </a:lnTo>
                  <a:lnTo>
                    <a:pt x="145072" y="900430"/>
                  </a:lnTo>
                  <a:lnTo>
                    <a:pt x="147269" y="900430"/>
                  </a:lnTo>
                  <a:lnTo>
                    <a:pt x="147599" y="899160"/>
                  </a:lnTo>
                  <a:lnTo>
                    <a:pt x="148069" y="899160"/>
                  </a:lnTo>
                  <a:lnTo>
                    <a:pt x="149948" y="895350"/>
                  </a:lnTo>
                  <a:lnTo>
                    <a:pt x="151498" y="895350"/>
                  </a:lnTo>
                  <a:lnTo>
                    <a:pt x="151587" y="896620"/>
                  </a:lnTo>
                  <a:lnTo>
                    <a:pt x="152234" y="896620"/>
                  </a:lnTo>
                  <a:lnTo>
                    <a:pt x="152425" y="895350"/>
                  </a:lnTo>
                  <a:lnTo>
                    <a:pt x="153936" y="895350"/>
                  </a:lnTo>
                  <a:lnTo>
                    <a:pt x="154178" y="894080"/>
                  </a:lnTo>
                  <a:lnTo>
                    <a:pt x="155359" y="894080"/>
                  </a:lnTo>
                  <a:lnTo>
                    <a:pt x="155816" y="892810"/>
                  </a:lnTo>
                  <a:lnTo>
                    <a:pt x="157276" y="892810"/>
                  </a:lnTo>
                  <a:lnTo>
                    <a:pt x="157276" y="891540"/>
                  </a:lnTo>
                  <a:lnTo>
                    <a:pt x="158711" y="891540"/>
                  </a:lnTo>
                  <a:lnTo>
                    <a:pt x="158864" y="890270"/>
                  </a:lnTo>
                  <a:lnTo>
                    <a:pt x="159270" y="890270"/>
                  </a:lnTo>
                  <a:lnTo>
                    <a:pt x="159461" y="889000"/>
                  </a:lnTo>
                  <a:lnTo>
                    <a:pt x="161848" y="889000"/>
                  </a:lnTo>
                  <a:lnTo>
                    <a:pt x="161963" y="887730"/>
                  </a:lnTo>
                  <a:lnTo>
                    <a:pt x="163830" y="885190"/>
                  </a:lnTo>
                  <a:lnTo>
                    <a:pt x="164109" y="885190"/>
                  </a:lnTo>
                  <a:lnTo>
                    <a:pt x="164592" y="883920"/>
                  </a:lnTo>
                  <a:lnTo>
                    <a:pt x="164884" y="883920"/>
                  </a:lnTo>
                  <a:lnTo>
                    <a:pt x="164325" y="885190"/>
                  </a:lnTo>
                  <a:lnTo>
                    <a:pt x="163868" y="886460"/>
                  </a:lnTo>
                  <a:lnTo>
                    <a:pt x="165976" y="886460"/>
                  </a:lnTo>
                  <a:lnTo>
                    <a:pt x="166306" y="885190"/>
                  </a:lnTo>
                  <a:lnTo>
                    <a:pt x="166560" y="885190"/>
                  </a:lnTo>
                  <a:lnTo>
                    <a:pt x="166712" y="883920"/>
                  </a:lnTo>
                  <a:lnTo>
                    <a:pt x="168186" y="883920"/>
                  </a:lnTo>
                  <a:lnTo>
                    <a:pt x="168630" y="882650"/>
                  </a:lnTo>
                  <a:lnTo>
                    <a:pt x="171627" y="882650"/>
                  </a:lnTo>
                  <a:lnTo>
                    <a:pt x="171780" y="881380"/>
                  </a:lnTo>
                  <a:lnTo>
                    <a:pt x="173304" y="881380"/>
                  </a:lnTo>
                  <a:lnTo>
                    <a:pt x="173418" y="880110"/>
                  </a:lnTo>
                  <a:lnTo>
                    <a:pt x="174002" y="880110"/>
                  </a:lnTo>
                  <a:lnTo>
                    <a:pt x="174167" y="878840"/>
                  </a:lnTo>
                  <a:lnTo>
                    <a:pt x="176555" y="878840"/>
                  </a:lnTo>
                  <a:lnTo>
                    <a:pt x="176707" y="877570"/>
                  </a:lnTo>
                  <a:lnTo>
                    <a:pt x="178079" y="877570"/>
                  </a:lnTo>
                  <a:lnTo>
                    <a:pt x="178231" y="876300"/>
                  </a:lnTo>
                  <a:lnTo>
                    <a:pt x="178625" y="876300"/>
                  </a:lnTo>
                  <a:lnTo>
                    <a:pt x="178892" y="875030"/>
                  </a:lnTo>
                  <a:lnTo>
                    <a:pt x="180162" y="875030"/>
                  </a:lnTo>
                  <a:lnTo>
                    <a:pt x="180403" y="873760"/>
                  </a:lnTo>
                  <a:lnTo>
                    <a:pt x="181991" y="873760"/>
                  </a:lnTo>
                  <a:lnTo>
                    <a:pt x="182029" y="872490"/>
                  </a:lnTo>
                  <a:lnTo>
                    <a:pt x="183603" y="872490"/>
                  </a:lnTo>
                  <a:lnTo>
                    <a:pt x="183832" y="871220"/>
                  </a:lnTo>
                  <a:lnTo>
                    <a:pt x="184175" y="871220"/>
                  </a:lnTo>
                  <a:lnTo>
                    <a:pt x="184416" y="869950"/>
                  </a:lnTo>
                  <a:lnTo>
                    <a:pt x="184962" y="871220"/>
                  </a:lnTo>
                  <a:lnTo>
                    <a:pt x="185204" y="869950"/>
                  </a:lnTo>
                  <a:lnTo>
                    <a:pt x="185026" y="871220"/>
                  </a:lnTo>
                  <a:lnTo>
                    <a:pt x="185966" y="871220"/>
                  </a:lnTo>
                  <a:lnTo>
                    <a:pt x="186029" y="869950"/>
                  </a:lnTo>
                  <a:lnTo>
                    <a:pt x="187464" y="869950"/>
                  </a:lnTo>
                  <a:lnTo>
                    <a:pt x="187883" y="868680"/>
                  </a:lnTo>
                  <a:lnTo>
                    <a:pt x="188950" y="868680"/>
                  </a:lnTo>
                  <a:lnTo>
                    <a:pt x="189407" y="867410"/>
                  </a:lnTo>
                  <a:lnTo>
                    <a:pt x="189979" y="868680"/>
                  </a:lnTo>
                  <a:lnTo>
                    <a:pt x="190220" y="867410"/>
                  </a:lnTo>
                  <a:lnTo>
                    <a:pt x="190550" y="867410"/>
                  </a:lnTo>
                  <a:lnTo>
                    <a:pt x="190792" y="866140"/>
                  </a:lnTo>
                  <a:lnTo>
                    <a:pt x="192379" y="866140"/>
                  </a:lnTo>
                  <a:lnTo>
                    <a:pt x="192417" y="864870"/>
                  </a:lnTo>
                  <a:lnTo>
                    <a:pt x="193636" y="864870"/>
                  </a:lnTo>
                  <a:lnTo>
                    <a:pt x="193167" y="866140"/>
                  </a:lnTo>
                  <a:lnTo>
                    <a:pt x="195237" y="866140"/>
                  </a:lnTo>
                  <a:lnTo>
                    <a:pt x="195503" y="864870"/>
                  </a:lnTo>
                  <a:lnTo>
                    <a:pt x="196011" y="866140"/>
                  </a:lnTo>
                  <a:lnTo>
                    <a:pt x="196253" y="864870"/>
                  </a:lnTo>
                  <a:lnTo>
                    <a:pt x="195618" y="864870"/>
                  </a:lnTo>
                  <a:lnTo>
                    <a:pt x="196126" y="863600"/>
                  </a:lnTo>
                  <a:lnTo>
                    <a:pt x="196430" y="863600"/>
                  </a:lnTo>
                  <a:lnTo>
                    <a:pt x="196608" y="862330"/>
                  </a:lnTo>
                  <a:lnTo>
                    <a:pt x="197523" y="861060"/>
                  </a:lnTo>
                  <a:lnTo>
                    <a:pt x="202184" y="861060"/>
                  </a:lnTo>
                  <a:lnTo>
                    <a:pt x="203555" y="858520"/>
                  </a:lnTo>
                  <a:lnTo>
                    <a:pt x="203822" y="857250"/>
                  </a:lnTo>
                  <a:lnTo>
                    <a:pt x="206209" y="857250"/>
                  </a:lnTo>
                  <a:lnTo>
                    <a:pt x="206362" y="855980"/>
                  </a:lnTo>
                  <a:lnTo>
                    <a:pt x="208800" y="855980"/>
                  </a:lnTo>
                  <a:lnTo>
                    <a:pt x="208775" y="854710"/>
                  </a:lnTo>
                  <a:lnTo>
                    <a:pt x="210273" y="854710"/>
                  </a:lnTo>
                  <a:lnTo>
                    <a:pt x="210286" y="853440"/>
                  </a:lnTo>
                  <a:lnTo>
                    <a:pt x="209931" y="853440"/>
                  </a:lnTo>
                  <a:lnTo>
                    <a:pt x="210375" y="852170"/>
                  </a:lnTo>
                  <a:lnTo>
                    <a:pt x="211467" y="852170"/>
                  </a:lnTo>
                  <a:lnTo>
                    <a:pt x="210845" y="853440"/>
                  </a:lnTo>
                  <a:lnTo>
                    <a:pt x="211632" y="853440"/>
                  </a:lnTo>
                  <a:lnTo>
                    <a:pt x="211975" y="852170"/>
                  </a:lnTo>
                  <a:lnTo>
                    <a:pt x="213360" y="852170"/>
                  </a:lnTo>
                  <a:lnTo>
                    <a:pt x="213690" y="850900"/>
                  </a:lnTo>
                  <a:lnTo>
                    <a:pt x="214210" y="852170"/>
                  </a:lnTo>
                  <a:lnTo>
                    <a:pt x="214782" y="850900"/>
                  </a:lnTo>
                  <a:lnTo>
                    <a:pt x="215188" y="852170"/>
                  </a:lnTo>
                  <a:lnTo>
                    <a:pt x="215709" y="850900"/>
                  </a:lnTo>
                  <a:lnTo>
                    <a:pt x="216979" y="850900"/>
                  </a:lnTo>
                  <a:lnTo>
                    <a:pt x="217157" y="849630"/>
                  </a:lnTo>
                  <a:lnTo>
                    <a:pt x="217614" y="849630"/>
                  </a:lnTo>
                  <a:lnTo>
                    <a:pt x="217766" y="848360"/>
                  </a:lnTo>
                  <a:lnTo>
                    <a:pt x="217144" y="848360"/>
                  </a:lnTo>
                  <a:lnTo>
                    <a:pt x="217322" y="847090"/>
                  </a:lnTo>
                  <a:lnTo>
                    <a:pt x="221602" y="847090"/>
                  </a:lnTo>
                  <a:lnTo>
                    <a:pt x="221754" y="845820"/>
                  </a:lnTo>
                  <a:lnTo>
                    <a:pt x="220395" y="845820"/>
                  </a:lnTo>
                  <a:lnTo>
                    <a:pt x="220548" y="844550"/>
                  </a:lnTo>
                  <a:lnTo>
                    <a:pt x="220738" y="844550"/>
                  </a:lnTo>
                  <a:lnTo>
                    <a:pt x="221183" y="843280"/>
                  </a:lnTo>
                  <a:lnTo>
                    <a:pt x="222453" y="843280"/>
                  </a:lnTo>
                  <a:lnTo>
                    <a:pt x="222669" y="842010"/>
                  </a:lnTo>
                  <a:lnTo>
                    <a:pt x="223761" y="842010"/>
                  </a:lnTo>
                  <a:lnTo>
                    <a:pt x="223202" y="843280"/>
                  </a:lnTo>
                  <a:lnTo>
                    <a:pt x="224358" y="843280"/>
                  </a:lnTo>
                  <a:lnTo>
                    <a:pt x="223735" y="844550"/>
                  </a:lnTo>
                  <a:lnTo>
                    <a:pt x="224828" y="844550"/>
                  </a:lnTo>
                  <a:lnTo>
                    <a:pt x="225856" y="843280"/>
                  </a:lnTo>
                  <a:lnTo>
                    <a:pt x="226301" y="843280"/>
                  </a:lnTo>
                  <a:lnTo>
                    <a:pt x="226479" y="842010"/>
                  </a:lnTo>
                  <a:lnTo>
                    <a:pt x="227952" y="842010"/>
                  </a:lnTo>
                  <a:lnTo>
                    <a:pt x="228104" y="840740"/>
                  </a:lnTo>
                  <a:lnTo>
                    <a:pt x="228498" y="840740"/>
                  </a:lnTo>
                  <a:lnTo>
                    <a:pt x="228688" y="839470"/>
                  </a:lnTo>
                  <a:lnTo>
                    <a:pt x="230847" y="839470"/>
                  </a:lnTo>
                  <a:lnTo>
                    <a:pt x="230200" y="840740"/>
                  </a:lnTo>
                  <a:lnTo>
                    <a:pt x="231546" y="840740"/>
                  </a:lnTo>
                  <a:lnTo>
                    <a:pt x="231495" y="839470"/>
                  </a:lnTo>
                  <a:lnTo>
                    <a:pt x="232943" y="839470"/>
                  </a:lnTo>
                  <a:lnTo>
                    <a:pt x="233121" y="838200"/>
                  </a:lnTo>
                  <a:lnTo>
                    <a:pt x="232664" y="838200"/>
                  </a:lnTo>
                  <a:lnTo>
                    <a:pt x="232752" y="836930"/>
                  </a:lnTo>
                  <a:lnTo>
                    <a:pt x="234137" y="836930"/>
                  </a:lnTo>
                  <a:lnTo>
                    <a:pt x="235038" y="834390"/>
                  </a:lnTo>
                  <a:lnTo>
                    <a:pt x="236270" y="834390"/>
                  </a:lnTo>
                  <a:lnTo>
                    <a:pt x="236308" y="833120"/>
                  </a:lnTo>
                  <a:lnTo>
                    <a:pt x="238620" y="833120"/>
                  </a:lnTo>
                  <a:lnTo>
                    <a:pt x="238010" y="834390"/>
                  </a:lnTo>
                  <a:lnTo>
                    <a:pt x="240157" y="834390"/>
                  </a:lnTo>
                  <a:lnTo>
                    <a:pt x="241515" y="830580"/>
                  </a:lnTo>
                  <a:lnTo>
                    <a:pt x="242824" y="830580"/>
                  </a:lnTo>
                  <a:lnTo>
                    <a:pt x="243141" y="829310"/>
                  </a:lnTo>
                  <a:lnTo>
                    <a:pt x="245491" y="829310"/>
                  </a:lnTo>
                  <a:lnTo>
                    <a:pt x="245681" y="828040"/>
                  </a:lnTo>
                  <a:lnTo>
                    <a:pt x="245935" y="828040"/>
                  </a:lnTo>
                  <a:lnTo>
                    <a:pt x="246392" y="826770"/>
                  </a:lnTo>
                  <a:lnTo>
                    <a:pt x="246659" y="826770"/>
                  </a:lnTo>
                  <a:lnTo>
                    <a:pt x="246849" y="825500"/>
                  </a:lnTo>
                  <a:lnTo>
                    <a:pt x="249212" y="825500"/>
                  </a:lnTo>
                  <a:lnTo>
                    <a:pt x="249453" y="824230"/>
                  </a:lnTo>
                  <a:lnTo>
                    <a:pt x="250558" y="824230"/>
                  </a:lnTo>
                  <a:lnTo>
                    <a:pt x="251129" y="822960"/>
                  </a:lnTo>
                  <a:lnTo>
                    <a:pt x="251523" y="824230"/>
                  </a:lnTo>
                  <a:lnTo>
                    <a:pt x="252044" y="822960"/>
                  </a:lnTo>
                  <a:lnTo>
                    <a:pt x="253314" y="822960"/>
                  </a:lnTo>
                  <a:lnTo>
                    <a:pt x="253238" y="821690"/>
                  </a:lnTo>
                  <a:lnTo>
                    <a:pt x="253885" y="821690"/>
                  </a:lnTo>
                  <a:lnTo>
                    <a:pt x="254038" y="820420"/>
                  </a:lnTo>
                  <a:lnTo>
                    <a:pt x="254215" y="820420"/>
                  </a:lnTo>
                  <a:lnTo>
                    <a:pt x="254660" y="819150"/>
                  </a:lnTo>
                  <a:lnTo>
                    <a:pt x="255739" y="819150"/>
                  </a:lnTo>
                  <a:lnTo>
                    <a:pt x="255130" y="820420"/>
                  </a:lnTo>
                  <a:lnTo>
                    <a:pt x="258419" y="820420"/>
                  </a:lnTo>
                  <a:lnTo>
                    <a:pt x="258622" y="819150"/>
                  </a:lnTo>
                  <a:lnTo>
                    <a:pt x="259956" y="819150"/>
                  </a:lnTo>
                  <a:lnTo>
                    <a:pt x="260108" y="817880"/>
                  </a:lnTo>
                  <a:lnTo>
                    <a:pt x="260489" y="817880"/>
                  </a:lnTo>
                  <a:lnTo>
                    <a:pt x="260680" y="816610"/>
                  </a:lnTo>
                  <a:lnTo>
                    <a:pt x="263918" y="816610"/>
                  </a:lnTo>
                  <a:lnTo>
                    <a:pt x="264071" y="815340"/>
                  </a:lnTo>
                  <a:lnTo>
                    <a:pt x="264198" y="815340"/>
                  </a:lnTo>
                  <a:lnTo>
                    <a:pt x="264642" y="814070"/>
                  </a:lnTo>
                  <a:lnTo>
                    <a:pt x="266115" y="814070"/>
                  </a:lnTo>
                  <a:lnTo>
                    <a:pt x="266293" y="812800"/>
                  </a:lnTo>
                  <a:lnTo>
                    <a:pt x="266674" y="812800"/>
                  </a:lnTo>
                  <a:lnTo>
                    <a:pt x="266827" y="811530"/>
                  </a:lnTo>
                  <a:lnTo>
                    <a:pt x="268198" y="811530"/>
                  </a:lnTo>
                  <a:lnTo>
                    <a:pt x="268338" y="810260"/>
                  </a:lnTo>
                  <a:lnTo>
                    <a:pt x="270713" y="810260"/>
                  </a:lnTo>
                  <a:lnTo>
                    <a:pt x="270802" y="808990"/>
                  </a:lnTo>
                  <a:lnTo>
                    <a:pt x="273265" y="808990"/>
                  </a:lnTo>
                  <a:lnTo>
                    <a:pt x="273240" y="807720"/>
                  </a:lnTo>
                  <a:lnTo>
                    <a:pt x="272910" y="807720"/>
                  </a:lnTo>
                  <a:lnTo>
                    <a:pt x="273024" y="806450"/>
                  </a:lnTo>
                  <a:lnTo>
                    <a:pt x="274586" y="806450"/>
                  </a:lnTo>
                  <a:lnTo>
                    <a:pt x="274612" y="805180"/>
                  </a:lnTo>
                  <a:lnTo>
                    <a:pt x="279603" y="805180"/>
                  </a:lnTo>
                  <a:lnTo>
                    <a:pt x="279996" y="803910"/>
                  </a:lnTo>
                  <a:lnTo>
                    <a:pt x="280390" y="803910"/>
                  </a:lnTo>
                  <a:lnTo>
                    <a:pt x="280504" y="802640"/>
                  </a:lnTo>
                  <a:lnTo>
                    <a:pt x="281876" y="802640"/>
                  </a:lnTo>
                  <a:lnTo>
                    <a:pt x="281381" y="803910"/>
                  </a:lnTo>
                  <a:lnTo>
                    <a:pt x="281508" y="803910"/>
                  </a:lnTo>
                  <a:lnTo>
                    <a:pt x="282282" y="802640"/>
                  </a:lnTo>
                  <a:lnTo>
                    <a:pt x="282879" y="802640"/>
                  </a:lnTo>
                  <a:lnTo>
                    <a:pt x="282994" y="801370"/>
                  </a:lnTo>
                  <a:lnTo>
                    <a:pt x="283667" y="801370"/>
                  </a:lnTo>
                  <a:lnTo>
                    <a:pt x="283781" y="800100"/>
                  </a:lnTo>
                  <a:lnTo>
                    <a:pt x="283210" y="800100"/>
                  </a:lnTo>
                  <a:lnTo>
                    <a:pt x="283337" y="798830"/>
                  </a:lnTo>
                  <a:lnTo>
                    <a:pt x="283654" y="798830"/>
                  </a:lnTo>
                  <a:lnTo>
                    <a:pt x="284111" y="797560"/>
                  </a:lnTo>
                  <a:lnTo>
                    <a:pt x="285013" y="797560"/>
                  </a:lnTo>
                  <a:lnTo>
                    <a:pt x="284861" y="798830"/>
                  </a:lnTo>
                  <a:lnTo>
                    <a:pt x="284340" y="798830"/>
                  </a:lnTo>
                  <a:lnTo>
                    <a:pt x="284226" y="800100"/>
                  </a:lnTo>
                  <a:lnTo>
                    <a:pt x="285165" y="798830"/>
                  </a:lnTo>
                  <a:lnTo>
                    <a:pt x="285369" y="798830"/>
                  </a:lnTo>
                  <a:lnTo>
                    <a:pt x="284721" y="800100"/>
                  </a:lnTo>
                  <a:lnTo>
                    <a:pt x="285826" y="800100"/>
                  </a:lnTo>
                  <a:lnTo>
                    <a:pt x="286715" y="798830"/>
                  </a:lnTo>
                  <a:lnTo>
                    <a:pt x="286842" y="797560"/>
                  </a:lnTo>
                  <a:lnTo>
                    <a:pt x="288404" y="797560"/>
                  </a:lnTo>
                  <a:lnTo>
                    <a:pt x="288429" y="796290"/>
                  </a:lnTo>
                  <a:lnTo>
                    <a:pt x="289737" y="796290"/>
                  </a:lnTo>
                  <a:lnTo>
                    <a:pt x="289179" y="797560"/>
                  </a:lnTo>
                  <a:lnTo>
                    <a:pt x="289902" y="797560"/>
                  </a:lnTo>
                  <a:lnTo>
                    <a:pt x="290233" y="796290"/>
                  </a:lnTo>
                  <a:lnTo>
                    <a:pt x="290690" y="796290"/>
                  </a:lnTo>
                  <a:lnTo>
                    <a:pt x="292036" y="793750"/>
                  </a:lnTo>
                  <a:lnTo>
                    <a:pt x="292315" y="793750"/>
                  </a:lnTo>
                  <a:lnTo>
                    <a:pt x="292798" y="792480"/>
                  </a:lnTo>
                  <a:lnTo>
                    <a:pt x="294144" y="792480"/>
                  </a:lnTo>
                  <a:lnTo>
                    <a:pt x="293522" y="793750"/>
                  </a:lnTo>
                  <a:lnTo>
                    <a:pt x="295846" y="793750"/>
                  </a:lnTo>
                  <a:lnTo>
                    <a:pt x="295998" y="792480"/>
                  </a:lnTo>
                  <a:lnTo>
                    <a:pt x="296125" y="792480"/>
                  </a:lnTo>
                  <a:lnTo>
                    <a:pt x="296570" y="791210"/>
                  </a:lnTo>
                  <a:lnTo>
                    <a:pt x="297027" y="791210"/>
                  </a:lnTo>
                  <a:lnTo>
                    <a:pt x="297116" y="789940"/>
                  </a:lnTo>
                  <a:lnTo>
                    <a:pt x="297903" y="791210"/>
                  </a:lnTo>
                  <a:lnTo>
                    <a:pt x="298259" y="789940"/>
                  </a:lnTo>
                  <a:lnTo>
                    <a:pt x="299262" y="789940"/>
                  </a:lnTo>
                  <a:lnTo>
                    <a:pt x="299758" y="788670"/>
                  </a:lnTo>
                  <a:lnTo>
                    <a:pt x="301231" y="788670"/>
                  </a:lnTo>
                  <a:lnTo>
                    <a:pt x="301193" y="787400"/>
                  </a:lnTo>
                  <a:lnTo>
                    <a:pt x="302641" y="787400"/>
                  </a:lnTo>
                  <a:lnTo>
                    <a:pt x="302793" y="786130"/>
                  </a:lnTo>
                  <a:lnTo>
                    <a:pt x="303352" y="784860"/>
                  </a:lnTo>
                  <a:lnTo>
                    <a:pt x="304673" y="784860"/>
                  </a:lnTo>
                  <a:lnTo>
                    <a:pt x="305041" y="783590"/>
                  </a:lnTo>
                  <a:lnTo>
                    <a:pt x="305841" y="783590"/>
                  </a:lnTo>
                  <a:lnTo>
                    <a:pt x="305676" y="784860"/>
                  </a:lnTo>
                  <a:lnTo>
                    <a:pt x="305358" y="784860"/>
                  </a:lnTo>
                  <a:lnTo>
                    <a:pt x="304876" y="786130"/>
                  </a:lnTo>
                  <a:lnTo>
                    <a:pt x="306158" y="786130"/>
                  </a:lnTo>
                  <a:lnTo>
                    <a:pt x="306235" y="784860"/>
                  </a:lnTo>
                  <a:lnTo>
                    <a:pt x="307619" y="784860"/>
                  </a:lnTo>
                  <a:lnTo>
                    <a:pt x="307771" y="783590"/>
                  </a:lnTo>
                  <a:lnTo>
                    <a:pt x="308152" y="783590"/>
                  </a:lnTo>
                  <a:lnTo>
                    <a:pt x="308343" y="782320"/>
                  </a:lnTo>
                  <a:lnTo>
                    <a:pt x="309600" y="782320"/>
                  </a:lnTo>
                  <a:lnTo>
                    <a:pt x="310057" y="781050"/>
                  </a:lnTo>
                  <a:lnTo>
                    <a:pt x="310565" y="782320"/>
                  </a:lnTo>
                  <a:lnTo>
                    <a:pt x="311048" y="781050"/>
                  </a:lnTo>
                  <a:lnTo>
                    <a:pt x="312039" y="781050"/>
                  </a:lnTo>
                  <a:lnTo>
                    <a:pt x="312572" y="779780"/>
                  </a:lnTo>
                  <a:lnTo>
                    <a:pt x="313080" y="781050"/>
                  </a:lnTo>
                  <a:lnTo>
                    <a:pt x="313524" y="779780"/>
                  </a:lnTo>
                  <a:lnTo>
                    <a:pt x="312864" y="779780"/>
                  </a:lnTo>
                  <a:lnTo>
                    <a:pt x="313016" y="778510"/>
                  </a:lnTo>
                  <a:lnTo>
                    <a:pt x="313461" y="778510"/>
                  </a:lnTo>
                  <a:lnTo>
                    <a:pt x="313651" y="777240"/>
                  </a:lnTo>
                  <a:lnTo>
                    <a:pt x="315798" y="777240"/>
                  </a:lnTo>
                  <a:lnTo>
                    <a:pt x="315188" y="778510"/>
                  </a:lnTo>
                  <a:lnTo>
                    <a:pt x="316445" y="778510"/>
                  </a:lnTo>
                  <a:lnTo>
                    <a:pt x="316598" y="777240"/>
                  </a:lnTo>
                  <a:lnTo>
                    <a:pt x="318058" y="774700"/>
                  </a:lnTo>
                  <a:lnTo>
                    <a:pt x="318185" y="774700"/>
                  </a:lnTo>
                  <a:lnTo>
                    <a:pt x="318325" y="773430"/>
                  </a:lnTo>
                  <a:lnTo>
                    <a:pt x="319773" y="773430"/>
                  </a:lnTo>
                  <a:lnTo>
                    <a:pt x="319760" y="772160"/>
                  </a:lnTo>
                  <a:lnTo>
                    <a:pt x="320179" y="772160"/>
                  </a:lnTo>
                  <a:lnTo>
                    <a:pt x="320662" y="770890"/>
                  </a:lnTo>
                  <a:lnTo>
                    <a:pt x="321221" y="772160"/>
                  </a:lnTo>
                  <a:lnTo>
                    <a:pt x="321449" y="770890"/>
                  </a:lnTo>
                  <a:lnTo>
                    <a:pt x="322592" y="770890"/>
                  </a:lnTo>
                  <a:lnTo>
                    <a:pt x="321945" y="772160"/>
                  </a:lnTo>
                  <a:lnTo>
                    <a:pt x="323100" y="772160"/>
                  </a:lnTo>
                  <a:lnTo>
                    <a:pt x="323418" y="770890"/>
                  </a:lnTo>
                  <a:lnTo>
                    <a:pt x="325716" y="770890"/>
                  </a:lnTo>
                  <a:lnTo>
                    <a:pt x="325869" y="769620"/>
                  </a:lnTo>
                  <a:lnTo>
                    <a:pt x="326250" y="769620"/>
                  </a:lnTo>
                  <a:lnTo>
                    <a:pt x="326440" y="768350"/>
                  </a:lnTo>
                  <a:lnTo>
                    <a:pt x="327787" y="768350"/>
                  </a:lnTo>
                  <a:lnTo>
                    <a:pt x="328028" y="767080"/>
                  </a:lnTo>
                  <a:lnTo>
                    <a:pt x="330746" y="767080"/>
                  </a:lnTo>
                  <a:lnTo>
                    <a:pt x="331089" y="765810"/>
                  </a:lnTo>
                  <a:lnTo>
                    <a:pt x="331876" y="765810"/>
                  </a:lnTo>
                  <a:lnTo>
                    <a:pt x="332054" y="764540"/>
                  </a:lnTo>
                  <a:lnTo>
                    <a:pt x="334530" y="764540"/>
                  </a:lnTo>
                  <a:lnTo>
                    <a:pt x="334657" y="763270"/>
                  </a:lnTo>
                  <a:lnTo>
                    <a:pt x="336080" y="763270"/>
                  </a:lnTo>
                  <a:lnTo>
                    <a:pt x="336067" y="762000"/>
                  </a:lnTo>
                  <a:lnTo>
                    <a:pt x="337642" y="762000"/>
                  </a:lnTo>
                  <a:lnTo>
                    <a:pt x="337870" y="760730"/>
                  </a:lnTo>
                  <a:lnTo>
                    <a:pt x="338201" y="760730"/>
                  </a:lnTo>
                  <a:lnTo>
                    <a:pt x="338404" y="759460"/>
                  </a:lnTo>
                  <a:lnTo>
                    <a:pt x="338988" y="760730"/>
                  </a:lnTo>
                  <a:lnTo>
                    <a:pt x="339432" y="759460"/>
                  </a:lnTo>
                  <a:lnTo>
                    <a:pt x="340436" y="759460"/>
                  </a:lnTo>
                  <a:lnTo>
                    <a:pt x="340893" y="758190"/>
                  </a:lnTo>
                  <a:lnTo>
                    <a:pt x="343662" y="758190"/>
                  </a:lnTo>
                  <a:lnTo>
                    <a:pt x="343636" y="756920"/>
                  </a:lnTo>
                  <a:lnTo>
                    <a:pt x="343903" y="755650"/>
                  </a:lnTo>
                  <a:lnTo>
                    <a:pt x="345325" y="755650"/>
                  </a:lnTo>
                  <a:lnTo>
                    <a:pt x="345351" y="754380"/>
                  </a:lnTo>
                  <a:lnTo>
                    <a:pt x="347713" y="754380"/>
                  </a:lnTo>
                  <a:lnTo>
                    <a:pt x="347078" y="755650"/>
                  </a:lnTo>
                  <a:lnTo>
                    <a:pt x="348170" y="755650"/>
                  </a:lnTo>
                  <a:lnTo>
                    <a:pt x="348437" y="754380"/>
                  </a:lnTo>
                  <a:lnTo>
                    <a:pt x="348945" y="755650"/>
                  </a:lnTo>
                  <a:lnTo>
                    <a:pt x="349199" y="754380"/>
                  </a:lnTo>
                  <a:lnTo>
                    <a:pt x="348526" y="754380"/>
                  </a:lnTo>
                  <a:lnTo>
                    <a:pt x="349173" y="753110"/>
                  </a:lnTo>
                  <a:lnTo>
                    <a:pt x="348500" y="753110"/>
                  </a:lnTo>
                  <a:lnTo>
                    <a:pt x="349529" y="751840"/>
                  </a:lnTo>
                  <a:lnTo>
                    <a:pt x="349973" y="751840"/>
                  </a:lnTo>
                  <a:lnTo>
                    <a:pt x="350088" y="750570"/>
                  </a:lnTo>
                  <a:lnTo>
                    <a:pt x="351688" y="750570"/>
                  </a:lnTo>
                  <a:lnTo>
                    <a:pt x="351663" y="749300"/>
                  </a:lnTo>
                  <a:lnTo>
                    <a:pt x="352107" y="749300"/>
                  </a:lnTo>
                  <a:lnTo>
                    <a:pt x="352348" y="748030"/>
                  </a:lnTo>
                  <a:lnTo>
                    <a:pt x="353441" y="748030"/>
                  </a:lnTo>
                  <a:lnTo>
                    <a:pt x="352882" y="749300"/>
                  </a:lnTo>
                  <a:lnTo>
                    <a:pt x="353682" y="749300"/>
                  </a:lnTo>
                  <a:lnTo>
                    <a:pt x="353491" y="750570"/>
                  </a:lnTo>
                  <a:lnTo>
                    <a:pt x="355079" y="750570"/>
                  </a:lnTo>
                  <a:lnTo>
                    <a:pt x="356882" y="746760"/>
                  </a:lnTo>
                  <a:lnTo>
                    <a:pt x="357149" y="746760"/>
                  </a:lnTo>
                  <a:lnTo>
                    <a:pt x="357339" y="745490"/>
                  </a:lnTo>
                  <a:lnTo>
                    <a:pt x="359676" y="745490"/>
                  </a:lnTo>
                  <a:lnTo>
                    <a:pt x="360083" y="744220"/>
                  </a:lnTo>
                  <a:lnTo>
                    <a:pt x="361175" y="744220"/>
                  </a:lnTo>
                  <a:lnTo>
                    <a:pt x="361416" y="742950"/>
                  </a:lnTo>
                  <a:lnTo>
                    <a:pt x="363791" y="742950"/>
                  </a:lnTo>
                  <a:lnTo>
                    <a:pt x="364045" y="741680"/>
                  </a:lnTo>
                  <a:lnTo>
                    <a:pt x="365506" y="741680"/>
                  </a:lnTo>
                  <a:lnTo>
                    <a:pt x="365493" y="740410"/>
                  </a:lnTo>
                  <a:lnTo>
                    <a:pt x="365937" y="740410"/>
                  </a:lnTo>
                  <a:lnTo>
                    <a:pt x="365925" y="739140"/>
                  </a:lnTo>
                  <a:lnTo>
                    <a:pt x="367398" y="739140"/>
                  </a:lnTo>
                  <a:lnTo>
                    <a:pt x="367893" y="737870"/>
                  </a:lnTo>
                  <a:lnTo>
                    <a:pt x="368655" y="737870"/>
                  </a:lnTo>
                  <a:lnTo>
                    <a:pt x="368338" y="739140"/>
                  </a:lnTo>
                  <a:lnTo>
                    <a:pt x="369417" y="739140"/>
                  </a:lnTo>
                  <a:lnTo>
                    <a:pt x="369570" y="737870"/>
                  </a:lnTo>
                  <a:lnTo>
                    <a:pt x="370128" y="736600"/>
                  </a:lnTo>
                  <a:lnTo>
                    <a:pt x="371678" y="736600"/>
                  </a:lnTo>
                  <a:lnTo>
                    <a:pt x="372605" y="735330"/>
                  </a:lnTo>
                  <a:lnTo>
                    <a:pt x="373075" y="735330"/>
                  </a:lnTo>
                  <a:lnTo>
                    <a:pt x="373265" y="734060"/>
                  </a:lnTo>
                  <a:lnTo>
                    <a:pt x="373011" y="734060"/>
                  </a:lnTo>
                  <a:lnTo>
                    <a:pt x="372960" y="732790"/>
                  </a:lnTo>
                  <a:lnTo>
                    <a:pt x="375234" y="732790"/>
                  </a:lnTo>
                  <a:lnTo>
                    <a:pt x="375462" y="731520"/>
                  </a:lnTo>
                  <a:lnTo>
                    <a:pt x="376567" y="731520"/>
                  </a:lnTo>
                  <a:lnTo>
                    <a:pt x="375983" y="732790"/>
                  </a:lnTo>
                  <a:lnTo>
                    <a:pt x="376694" y="732790"/>
                  </a:lnTo>
                  <a:lnTo>
                    <a:pt x="376542" y="734060"/>
                  </a:lnTo>
                  <a:lnTo>
                    <a:pt x="377164" y="734060"/>
                  </a:lnTo>
                  <a:lnTo>
                    <a:pt x="378980" y="730250"/>
                  </a:lnTo>
                  <a:lnTo>
                    <a:pt x="379425" y="730250"/>
                  </a:lnTo>
                  <a:lnTo>
                    <a:pt x="379539" y="728980"/>
                  </a:lnTo>
                  <a:lnTo>
                    <a:pt x="380301" y="730250"/>
                  </a:lnTo>
                  <a:lnTo>
                    <a:pt x="380695" y="728980"/>
                  </a:lnTo>
                  <a:lnTo>
                    <a:pt x="382612" y="728980"/>
                  </a:lnTo>
                  <a:lnTo>
                    <a:pt x="382955" y="727710"/>
                  </a:lnTo>
                  <a:lnTo>
                    <a:pt x="384759" y="727710"/>
                  </a:lnTo>
                  <a:lnTo>
                    <a:pt x="385102" y="726440"/>
                  </a:lnTo>
                  <a:lnTo>
                    <a:pt x="385064" y="725170"/>
                  </a:lnTo>
                  <a:lnTo>
                    <a:pt x="386562" y="725170"/>
                  </a:lnTo>
                  <a:lnTo>
                    <a:pt x="386600" y="723900"/>
                  </a:lnTo>
                  <a:lnTo>
                    <a:pt x="388962" y="723900"/>
                  </a:lnTo>
                  <a:lnTo>
                    <a:pt x="388315" y="725170"/>
                  </a:lnTo>
                  <a:lnTo>
                    <a:pt x="389420" y="725170"/>
                  </a:lnTo>
                  <a:lnTo>
                    <a:pt x="389597" y="723900"/>
                  </a:lnTo>
                  <a:lnTo>
                    <a:pt x="389864" y="723900"/>
                  </a:lnTo>
                  <a:lnTo>
                    <a:pt x="390194" y="722630"/>
                  </a:lnTo>
                  <a:lnTo>
                    <a:pt x="390817" y="722630"/>
                  </a:lnTo>
                  <a:lnTo>
                    <a:pt x="390740" y="721360"/>
                  </a:lnTo>
                  <a:lnTo>
                    <a:pt x="389826" y="722630"/>
                  </a:lnTo>
                  <a:lnTo>
                    <a:pt x="389877" y="721360"/>
                  </a:lnTo>
                  <a:lnTo>
                    <a:pt x="390740" y="721360"/>
                  </a:lnTo>
                  <a:lnTo>
                    <a:pt x="392938" y="721360"/>
                  </a:lnTo>
                  <a:lnTo>
                    <a:pt x="393369" y="720090"/>
                  </a:lnTo>
                  <a:lnTo>
                    <a:pt x="395770" y="720090"/>
                  </a:lnTo>
                  <a:lnTo>
                    <a:pt x="395947" y="718820"/>
                  </a:lnTo>
                  <a:lnTo>
                    <a:pt x="396341" y="718820"/>
                  </a:lnTo>
                  <a:lnTo>
                    <a:pt x="396494" y="717550"/>
                  </a:lnTo>
                  <a:lnTo>
                    <a:pt x="396798" y="717550"/>
                  </a:lnTo>
                  <a:lnTo>
                    <a:pt x="396951" y="716280"/>
                  </a:lnTo>
                  <a:lnTo>
                    <a:pt x="398157" y="716280"/>
                  </a:lnTo>
                  <a:lnTo>
                    <a:pt x="397827" y="717550"/>
                  </a:lnTo>
                  <a:lnTo>
                    <a:pt x="398894" y="717550"/>
                  </a:lnTo>
                  <a:lnTo>
                    <a:pt x="399046" y="716280"/>
                  </a:lnTo>
                  <a:lnTo>
                    <a:pt x="399440" y="716280"/>
                  </a:lnTo>
                  <a:lnTo>
                    <a:pt x="399630" y="715010"/>
                  </a:lnTo>
                  <a:lnTo>
                    <a:pt x="401929" y="715010"/>
                  </a:lnTo>
                  <a:lnTo>
                    <a:pt x="402374" y="713740"/>
                  </a:lnTo>
                  <a:lnTo>
                    <a:pt x="403606" y="713740"/>
                  </a:lnTo>
                  <a:lnTo>
                    <a:pt x="403948" y="712470"/>
                  </a:lnTo>
                  <a:lnTo>
                    <a:pt x="405980" y="712470"/>
                  </a:lnTo>
                  <a:lnTo>
                    <a:pt x="406222" y="711200"/>
                  </a:lnTo>
                  <a:lnTo>
                    <a:pt x="407581" y="711200"/>
                  </a:lnTo>
                  <a:lnTo>
                    <a:pt x="407708" y="709930"/>
                  </a:lnTo>
                  <a:lnTo>
                    <a:pt x="409270" y="709930"/>
                  </a:lnTo>
                  <a:lnTo>
                    <a:pt x="409346" y="708660"/>
                  </a:lnTo>
                  <a:lnTo>
                    <a:pt x="409854" y="708660"/>
                  </a:lnTo>
                  <a:lnTo>
                    <a:pt x="410095" y="707390"/>
                  </a:lnTo>
                  <a:lnTo>
                    <a:pt x="412356" y="707390"/>
                  </a:lnTo>
                  <a:lnTo>
                    <a:pt x="412597" y="706120"/>
                  </a:lnTo>
                  <a:lnTo>
                    <a:pt x="413054" y="706120"/>
                  </a:lnTo>
                  <a:lnTo>
                    <a:pt x="413207" y="704850"/>
                  </a:lnTo>
                  <a:lnTo>
                    <a:pt x="415353" y="704850"/>
                  </a:lnTo>
                  <a:lnTo>
                    <a:pt x="415861" y="703580"/>
                  </a:lnTo>
                  <a:lnTo>
                    <a:pt x="416153" y="703580"/>
                  </a:lnTo>
                  <a:lnTo>
                    <a:pt x="416344" y="702310"/>
                  </a:lnTo>
                  <a:lnTo>
                    <a:pt x="417703" y="702310"/>
                  </a:lnTo>
                  <a:lnTo>
                    <a:pt x="417817" y="701040"/>
                  </a:lnTo>
                  <a:lnTo>
                    <a:pt x="418731" y="699770"/>
                  </a:lnTo>
                  <a:lnTo>
                    <a:pt x="420281" y="699770"/>
                  </a:lnTo>
                  <a:lnTo>
                    <a:pt x="420370" y="701040"/>
                  </a:lnTo>
                  <a:lnTo>
                    <a:pt x="420941" y="701040"/>
                  </a:lnTo>
                  <a:lnTo>
                    <a:pt x="421271" y="699770"/>
                  </a:lnTo>
                  <a:lnTo>
                    <a:pt x="422579" y="699770"/>
                  </a:lnTo>
                  <a:lnTo>
                    <a:pt x="423075" y="698500"/>
                  </a:lnTo>
                  <a:lnTo>
                    <a:pt x="423595" y="699770"/>
                  </a:lnTo>
                  <a:lnTo>
                    <a:pt x="423849" y="698500"/>
                  </a:lnTo>
                  <a:lnTo>
                    <a:pt x="425894" y="698500"/>
                  </a:lnTo>
                  <a:lnTo>
                    <a:pt x="426415" y="697230"/>
                  </a:lnTo>
                  <a:lnTo>
                    <a:pt x="424903" y="697230"/>
                  </a:lnTo>
                  <a:lnTo>
                    <a:pt x="425043" y="695960"/>
                  </a:lnTo>
                  <a:lnTo>
                    <a:pt x="425691" y="695960"/>
                  </a:lnTo>
                  <a:lnTo>
                    <a:pt x="426720" y="694690"/>
                  </a:lnTo>
                  <a:lnTo>
                    <a:pt x="428040" y="694690"/>
                  </a:lnTo>
                  <a:lnTo>
                    <a:pt x="428371" y="693420"/>
                  </a:lnTo>
                  <a:lnTo>
                    <a:pt x="431596" y="693420"/>
                  </a:lnTo>
                  <a:lnTo>
                    <a:pt x="431838" y="692150"/>
                  </a:lnTo>
                  <a:lnTo>
                    <a:pt x="433425" y="692150"/>
                  </a:lnTo>
                  <a:lnTo>
                    <a:pt x="433463" y="690880"/>
                  </a:lnTo>
                  <a:lnTo>
                    <a:pt x="434886" y="690880"/>
                  </a:lnTo>
                  <a:lnTo>
                    <a:pt x="435038" y="689610"/>
                  </a:lnTo>
                  <a:lnTo>
                    <a:pt x="435292" y="689610"/>
                  </a:lnTo>
                  <a:lnTo>
                    <a:pt x="435610" y="688340"/>
                  </a:lnTo>
                  <a:lnTo>
                    <a:pt x="435864" y="688340"/>
                  </a:lnTo>
                  <a:lnTo>
                    <a:pt x="436257" y="687070"/>
                  </a:lnTo>
                  <a:lnTo>
                    <a:pt x="436892" y="688340"/>
                  </a:lnTo>
                  <a:lnTo>
                    <a:pt x="437349" y="687070"/>
                  </a:lnTo>
                  <a:lnTo>
                    <a:pt x="439267" y="687070"/>
                  </a:lnTo>
                  <a:lnTo>
                    <a:pt x="439940" y="685800"/>
                  </a:lnTo>
                  <a:lnTo>
                    <a:pt x="440664" y="685800"/>
                  </a:lnTo>
                  <a:lnTo>
                    <a:pt x="440105" y="687070"/>
                  </a:lnTo>
                  <a:lnTo>
                    <a:pt x="442391" y="687070"/>
                  </a:lnTo>
                  <a:lnTo>
                    <a:pt x="442544" y="685800"/>
                  </a:lnTo>
                  <a:lnTo>
                    <a:pt x="441642" y="685800"/>
                  </a:lnTo>
                  <a:lnTo>
                    <a:pt x="442582" y="684530"/>
                  </a:lnTo>
                  <a:lnTo>
                    <a:pt x="442849" y="683260"/>
                  </a:lnTo>
                  <a:lnTo>
                    <a:pt x="446328" y="683260"/>
                  </a:lnTo>
                  <a:lnTo>
                    <a:pt x="446366" y="681990"/>
                  </a:lnTo>
                  <a:lnTo>
                    <a:pt x="447941" y="681990"/>
                  </a:lnTo>
                  <a:lnTo>
                    <a:pt x="448195" y="680720"/>
                  </a:lnTo>
                  <a:lnTo>
                    <a:pt x="448348" y="680720"/>
                  </a:lnTo>
                  <a:lnTo>
                    <a:pt x="448665" y="679450"/>
                  </a:lnTo>
                  <a:lnTo>
                    <a:pt x="451739" y="679450"/>
                  </a:lnTo>
                  <a:lnTo>
                    <a:pt x="452069" y="678180"/>
                  </a:lnTo>
                  <a:lnTo>
                    <a:pt x="452412" y="678180"/>
                  </a:lnTo>
                  <a:lnTo>
                    <a:pt x="452653" y="676910"/>
                  </a:lnTo>
                  <a:lnTo>
                    <a:pt x="455244" y="676910"/>
                  </a:lnTo>
                  <a:lnTo>
                    <a:pt x="455396" y="675640"/>
                  </a:lnTo>
                  <a:lnTo>
                    <a:pt x="455790" y="675640"/>
                  </a:lnTo>
                  <a:lnTo>
                    <a:pt x="455980" y="674370"/>
                  </a:lnTo>
                  <a:lnTo>
                    <a:pt x="457200" y="674370"/>
                  </a:lnTo>
                  <a:lnTo>
                    <a:pt x="457657" y="673100"/>
                  </a:lnTo>
                  <a:lnTo>
                    <a:pt x="458279" y="674370"/>
                  </a:lnTo>
                  <a:lnTo>
                    <a:pt x="458647" y="673100"/>
                  </a:lnTo>
                  <a:lnTo>
                    <a:pt x="458063" y="673100"/>
                  </a:lnTo>
                  <a:lnTo>
                    <a:pt x="458216" y="671830"/>
                  </a:lnTo>
                  <a:lnTo>
                    <a:pt x="458406" y="671830"/>
                  </a:lnTo>
                  <a:lnTo>
                    <a:pt x="458876" y="670560"/>
                  </a:lnTo>
                  <a:lnTo>
                    <a:pt x="459955" y="670560"/>
                  </a:lnTo>
                  <a:lnTo>
                    <a:pt x="459320" y="671830"/>
                  </a:lnTo>
                  <a:lnTo>
                    <a:pt x="462495" y="671830"/>
                  </a:lnTo>
                  <a:lnTo>
                    <a:pt x="462673" y="670560"/>
                  </a:lnTo>
                  <a:lnTo>
                    <a:pt x="462953" y="670560"/>
                  </a:lnTo>
                  <a:lnTo>
                    <a:pt x="463423" y="669290"/>
                  </a:lnTo>
                  <a:lnTo>
                    <a:pt x="463892" y="669290"/>
                  </a:lnTo>
                  <a:lnTo>
                    <a:pt x="464007" y="668020"/>
                  </a:lnTo>
                  <a:lnTo>
                    <a:pt x="466623" y="668020"/>
                  </a:lnTo>
                  <a:lnTo>
                    <a:pt x="466674" y="666750"/>
                  </a:lnTo>
                  <a:lnTo>
                    <a:pt x="467550" y="666750"/>
                  </a:lnTo>
                  <a:lnTo>
                    <a:pt x="467423" y="668020"/>
                  </a:lnTo>
                  <a:lnTo>
                    <a:pt x="468096" y="666750"/>
                  </a:lnTo>
                  <a:lnTo>
                    <a:pt x="470179" y="666750"/>
                  </a:lnTo>
                  <a:lnTo>
                    <a:pt x="470166" y="665480"/>
                  </a:lnTo>
                  <a:lnTo>
                    <a:pt x="471678" y="665480"/>
                  </a:lnTo>
                  <a:lnTo>
                    <a:pt x="471703" y="664210"/>
                  </a:lnTo>
                  <a:lnTo>
                    <a:pt x="473316" y="664210"/>
                  </a:lnTo>
                  <a:lnTo>
                    <a:pt x="473443" y="662940"/>
                  </a:lnTo>
                  <a:lnTo>
                    <a:pt x="473938" y="662940"/>
                  </a:lnTo>
                  <a:lnTo>
                    <a:pt x="474065" y="661670"/>
                  </a:lnTo>
                  <a:lnTo>
                    <a:pt x="475665" y="661670"/>
                  </a:lnTo>
                  <a:lnTo>
                    <a:pt x="475742" y="660400"/>
                  </a:lnTo>
                  <a:lnTo>
                    <a:pt x="476986" y="660400"/>
                  </a:lnTo>
                  <a:lnTo>
                    <a:pt x="476631" y="661670"/>
                  </a:lnTo>
                  <a:lnTo>
                    <a:pt x="477710" y="661670"/>
                  </a:lnTo>
                  <a:lnTo>
                    <a:pt x="477875" y="660400"/>
                  </a:lnTo>
                  <a:lnTo>
                    <a:pt x="478332" y="660400"/>
                  </a:lnTo>
                  <a:lnTo>
                    <a:pt x="478663" y="659130"/>
                  </a:lnTo>
                  <a:lnTo>
                    <a:pt x="480606" y="659130"/>
                  </a:lnTo>
                  <a:lnTo>
                    <a:pt x="479971" y="660400"/>
                  </a:lnTo>
                  <a:lnTo>
                    <a:pt x="481279" y="660400"/>
                  </a:lnTo>
                  <a:lnTo>
                    <a:pt x="481457" y="659130"/>
                  </a:lnTo>
                  <a:lnTo>
                    <a:pt x="481914" y="659130"/>
                  </a:lnTo>
                  <a:lnTo>
                    <a:pt x="482257" y="657860"/>
                  </a:lnTo>
                  <a:lnTo>
                    <a:pt x="483831" y="657860"/>
                  </a:lnTo>
                  <a:lnTo>
                    <a:pt x="484022" y="656590"/>
                  </a:lnTo>
                  <a:lnTo>
                    <a:pt x="483450" y="656590"/>
                  </a:lnTo>
                  <a:lnTo>
                    <a:pt x="483692" y="655320"/>
                  </a:lnTo>
                  <a:lnTo>
                    <a:pt x="488149" y="655320"/>
                  </a:lnTo>
                  <a:lnTo>
                    <a:pt x="488289" y="654050"/>
                  </a:lnTo>
                  <a:lnTo>
                    <a:pt x="488962" y="654050"/>
                  </a:lnTo>
                  <a:lnTo>
                    <a:pt x="489140" y="652780"/>
                  </a:lnTo>
                  <a:lnTo>
                    <a:pt x="490753" y="652780"/>
                  </a:lnTo>
                  <a:lnTo>
                    <a:pt x="490893" y="651510"/>
                  </a:lnTo>
                  <a:lnTo>
                    <a:pt x="492963" y="651510"/>
                  </a:lnTo>
                  <a:lnTo>
                    <a:pt x="492810" y="652780"/>
                  </a:lnTo>
                  <a:lnTo>
                    <a:pt x="491134" y="652780"/>
                  </a:lnTo>
                  <a:lnTo>
                    <a:pt x="491109" y="654050"/>
                  </a:lnTo>
                  <a:lnTo>
                    <a:pt x="492925" y="654050"/>
                  </a:lnTo>
                  <a:lnTo>
                    <a:pt x="493991" y="651510"/>
                  </a:lnTo>
                  <a:lnTo>
                    <a:pt x="494322" y="651510"/>
                  </a:lnTo>
                  <a:lnTo>
                    <a:pt x="494588" y="650240"/>
                  </a:lnTo>
                  <a:lnTo>
                    <a:pt x="495427" y="651510"/>
                  </a:lnTo>
                  <a:lnTo>
                    <a:pt x="495744" y="650240"/>
                  </a:lnTo>
                  <a:lnTo>
                    <a:pt x="496290" y="650240"/>
                  </a:lnTo>
                  <a:lnTo>
                    <a:pt x="496468" y="648970"/>
                  </a:lnTo>
                  <a:lnTo>
                    <a:pt x="496951" y="648970"/>
                  </a:lnTo>
                  <a:lnTo>
                    <a:pt x="497154" y="647700"/>
                  </a:lnTo>
                  <a:lnTo>
                    <a:pt x="499757" y="647700"/>
                  </a:lnTo>
                  <a:lnTo>
                    <a:pt x="500138" y="646430"/>
                  </a:lnTo>
                  <a:lnTo>
                    <a:pt x="500380" y="646430"/>
                  </a:lnTo>
                  <a:lnTo>
                    <a:pt x="500875" y="645160"/>
                  </a:lnTo>
                  <a:lnTo>
                    <a:pt x="501586" y="645160"/>
                  </a:lnTo>
                  <a:lnTo>
                    <a:pt x="502272" y="643890"/>
                  </a:lnTo>
                  <a:lnTo>
                    <a:pt x="502539" y="645160"/>
                  </a:lnTo>
                  <a:lnTo>
                    <a:pt x="506006" y="645160"/>
                  </a:lnTo>
                  <a:lnTo>
                    <a:pt x="506552" y="643890"/>
                  </a:lnTo>
                  <a:lnTo>
                    <a:pt x="509155" y="643890"/>
                  </a:lnTo>
                  <a:lnTo>
                    <a:pt x="510260" y="641350"/>
                  </a:lnTo>
                  <a:lnTo>
                    <a:pt x="509778" y="641350"/>
                  </a:lnTo>
                  <a:lnTo>
                    <a:pt x="510324" y="640080"/>
                  </a:lnTo>
                  <a:lnTo>
                    <a:pt x="512419" y="640080"/>
                  </a:lnTo>
                  <a:lnTo>
                    <a:pt x="511797" y="641350"/>
                  </a:lnTo>
                  <a:lnTo>
                    <a:pt x="512876" y="641350"/>
                  </a:lnTo>
                  <a:lnTo>
                    <a:pt x="513105" y="640080"/>
                  </a:lnTo>
                  <a:lnTo>
                    <a:pt x="514667" y="640080"/>
                  </a:lnTo>
                  <a:lnTo>
                    <a:pt x="514858" y="638810"/>
                  </a:lnTo>
                  <a:lnTo>
                    <a:pt x="515416" y="638810"/>
                  </a:lnTo>
                  <a:lnTo>
                    <a:pt x="515556" y="637552"/>
                  </a:lnTo>
                  <a:lnTo>
                    <a:pt x="514578" y="638810"/>
                  </a:lnTo>
                  <a:lnTo>
                    <a:pt x="514451" y="637540"/>
                  </a:lnTo>
                  <a:lnTo>
                    <a:pt x="515569" y="637540"/>
                  </a:lnTo>
                  <a:lnTo>
                    <a:pt x="521284" y="637540"/>
                  </a:lnTo>
                  <a:lnTo>
                    <a:pt x="521258" y="636270"/>
                  </a:lnTo>
                  <a:lnTo>
                    <a:pt x="520738" y="636270"/>
                  </a:lnTo>
                  <a:lnTo>
                    <a:pt x="521385" y="635000"/>
                  </a:lnTo>
                  <a:lnTo>
                    <a:pt x="524675" y="635000"/>
                  </a:lnTo>
                  <a:lnTo>
                    <a:pt x="525018" y="633730"/>
                  </a:lnTo>
                  <a:lnTo>
                    <a:pt x="525767" y="633730"/>
                  </a:lnTo>
                  <a:lnTo>
                    <a:pt x="525957" y="632460"/>
                  </a:lnTo>
                  <a:lnTo>
                    <a:pt x="526694" y="632460"/>
                  </a:lnTo>
                  <a:lnTo>
                    <a:pt x="526669" y="631190"/>
                  </a:lnTo>
                  <a:lnTo>
                    <a:pt x="531368" y="631190"/>
                  </a:lnTo>
                  <a:lnTo>
                    <a:pt x="531571" y="629920"/>
                  </a:lnTo>
                  <a:lnTo>
                    <a:pt x="531914" y="629920"/>
                  </a:lnTo>
                  <a:lnTo>
                    <a:pt x="532472" y="628650"/>
                  </a:lnTo>
                  <a:lnTo>
                    <a:pt x="533019" y="628650"/>
                  </a:lnTo>
                  <a:lnTo>
                    <a:pt x="533704" y="627380"/>
                  </a:lnTo>
                  <a:lnTo>
                    <a:pt x="535482" y="627380"/>
                  </a:lnTo>
                  <a:lnTo>
                    <a:pt x="535800" y="626110"/>
                  </a:lnTo>
                  <a:lnTo>
                    <a:pt x="536333" y="626110"/>
                  </a:lnTo>
                  <a:lnTo>
                    <a:pt x="536549" y="624840"/>
                  </a:lnTo>
                  <a:lnTo>
                    <a:pt x="540385" y="624840"/>
                  </a:lnTo>
                  <a:lnTo>
                    <a:pt x="540486" y="623570"/>
                  </a:lnTo>
                  <a:lnTo>
                    <a:pt x="541007" y="622300"/>
                  </a:lnTo>
                  <a:lnTo>
                    <a:pt x="541972" y="623570"/>
                  </a:lnTo>
                  <a:lnTo>
                    <a:pt x="542861" y="623570"/>
                  </a:lnTo>
                  <a:lnTo>
                    <a:pt x="543166" y="622300"/>
                  </a:lnTo>
                  <a:lnTo>
                    <a:pt x="544982" y="622300"/>
                  </a:lnTo>
                  <a:lnTo>
                    <a:pt x="545274" y="621030"/>
                  </a:lnTo>
                  <a:lnTo>
                    <a:pt x="545668" y="621030"/>
                  </a:lnTo>
                  <a:lnTo>
                    <a:pt x="545896" y="619760"/>
                  </a:lnTo>
                  <a:lnTo>
                    <a:pt x="546455" y="621030"/>
                  </a:lnTo>
                  <a:lnTo>
                    <a:pt x="546925" y="619760"/>
                  </a:lnTo>
                  <a:lnTo>
                    <a:pt x="549541" y="619760"/>
                  </a:lnTo>
                  <a:lnTo>
                    <a:pt x="549630" y="618490"/>
                  </a:lnTo>
                  <a:lnTo>
                    <a:pt x="551281" y="618490"/>
                  </a:lnTo>
                  <a:lnTo>
                    <a:pt x="551573" y="617220"/>
                  </a:lnTo>
                  <a:lnTo>
                    <a:pt x="553351" y="617220"/>
                  </a:lnTo>
                  <a:lnTo>
                    <a:pt x="553694" y="615950"/>
                  </a:lnTo>
                  <a:lnTo>
                    <a:pt x="554570" y="615950"/>
                  </a:lnTo>
                  <a:lnTo>
                    <a:pt x="555612" y="613410"/>
                  </a:lnTo>
                  <a:lnTo>
                    <a:pt x="557784" y="613410"/>
                  </a:lnTo>
                  <a:lnTo>
                    <a:pt x="557136" y="614680"/>
                  </a:lnTo>
                  <a:lnTo>
                    <a:pt x="556564" y="614680"/>
                  </a:lnTo>
                  <a:lnTo>
                    <a:pt x="556717" y="615950"/>
                  </a:lnTo>
                  <a:lnTo>
                    <a:pt x="557530" y="614680"/>
                  </a:lnTo>
                  <a:lnTo>
                    <a:pt x="557682" y="615950"/>
                  </a:lnTo>
                  <a:lnTo>
                    <a:pt x="557593" y="614680"/>
                  </a:lnTo>
                  <a:lnTo>
                    <a:pt x="559511" y="614680"/>
                  </a:lnTo>
                  <a:lnTo>
                    <a:pt x="559536" y="613410"/>
                  </a:lnTo>
                  <a:lnTo>
                    <a:pt x="560019" y="613410"/>
                  </a:lnTo>
                  <a:lnTo>
                    <a:pt x="560489" y="612140"/>
                  </a:lnTo>
                  <a:lnTo>
                    <a:pt x="561606" y="612140"/>
                  </a:lnTo>
                  <a:lnTo>
                    <a:pt x="562051" y="610870"/>
                  </a:lnTo>
                  <a:lnTo>
                    <a:pt x="562660" y="612140"/>
                  </a:lnTo>
                  <a:lnTo>
                    <a:pt x="563156" y="610870"/>
                  </a:lnTo>
                  <a:lnTo>
                    <a:pt x="564438" y="610870"/>
                  </a:lnTo>
                  <a:lnTo>
                    <a:pt x="564642" y="609600"/>
                  </a:lnTo>
                  <a:lnTo>
                    <a:pt x="565150" y="609600"/>
                  </a:lnTo>
                  <a:lnTo>
                    <a:pt x="565327" y="608330"/>
                  </a:lnTo>
                  <a:lnTo>
                    <a:pt x="563892" y="608330"/>
                  </a:lnTo>
                  <a:lnTo>
                    <a:pt x="567004" y="607060"/>
                  </a:lnTo>
                  <a:lnTo>
                    <a:pt x="567512" y="607060"/>
                  </a:lnTo>
                  <a:lnTo>
                    <a:pt x="567639" y="605790"/>
                  </a:lnTo>
                  <a:lnTo>
                    <a:pt x="569226" y="605790"/>
                  </a:lnTo>
                  <a:lnTo>
                    <a:pt x="569391" y="604520"/>
                  </a:lnTo>
                  <a:lnTo>
                    <a:pt x="569823" y="604520"/>
                  </a:lnTo>
                  <a:lnTo>
                    <a:pt x="570014" y="603250"/>
                  </a:lnTo>
                  <a:lnTo>
                    <a:pt x="571309" y="603250"/>
                  </a:lnTo>
                  <a:lnTo>
                    <a:pt x="571779" y="601980"/>
                  </a:lnTo>
                  <a:lnTo>
                    <a:pt x="573265" y="601980"/>
                  </a:lnTo>
                  <a:lnTo>
                    <a:pt x="573417" y="600710"/>
                  </a:lnTo>
                  <a:lnTo>
                    <a:pt x="573544" y="600710"/>
                  </a:lnTo>
                  <a:lnTo>
                    <a:pt x="574484" y="599440"/>
                  </a:lnTo>
                  <a:lnTo>
                    <a:pt x="574776" y="598170"/>
                  </a:lnTo>
                  <a:lnTo>
                    <a:pt x="575919" y="598170"/>
                  </a:lnTo>
                  <a:lnTo>
                    <a:pt x="575703" y="599440"/>
                  </a:lnTo>
                  <a:lnTo>
                    <a:pt x="576529" y="601980"/>
                  </a:lnTo>
                  <a:lnTo>
                    <a:pt x="575919" y="601980"/>
                  </a:lnTo>
                  <a:lnTo>
                    <a:pt x="576059" y="603250"/>
                  </a:lnTo>
                  <a:lnTo>
                    <a:pt x="576745" y="603250"/>
                  </a:lnTo>
                  <a:lnTo>
                    <a:pt x="576935" y="604520"/>
                  </a:lnTo>
                  <a:lnTo>
                    <a:pt x="577354" y="604520"/>
                  </a:lnTo>
                  <a:lnTo>
                    <a:pt x="577227" y="605790"/>
                  </a:lnTo>
                  <a:lnTo>
                    <a:pt x="576834" y="605790"/>
                  </a:lnTo>
                  <a:lnTo>
                    <a:pt x="576465" y="604520"/>
                  </a:lnTo>
                  <a:lnTo>
                    <a:pt x="576059" y="605790"/>
                  </a:lnTo>
                  <a:lnTo>
                    <a:pt x="576211" y="607060"/>
                  </a:lnTo>
                  <a:lnTo>
                    <a:pt x="576884" y="607060"/>
                  </a:lnTo>
                  <a:lnTo>
                    <a:pt x="576948" y="608330"/>
                  </a:lnTo>
                  <a:lnTo>
                    <a:pt x="577354" y="608330"/>
                  </a:lnTo>
                  <a:lnTo>
                    <a:pt x="576935" y="609600"/>
                  </a:lnTo>
                  <a:lnTo>
                    <a:pt x="576440" y="608330"/>
                  </a:lnTo>
                  <a:lnTo>
                    <a:pt x="576287" y="608330"/>
                  </a:lnTo>
                  <a:lnTo>
                    <a:pt x="576033" y="609600"/>
                  </a:lnTo>
                  <a:lnTo>
                    <a:pt x="575602" y="609600"/>
                  </a:lnTo>
                  <a:lnTo>
                    <a:pt x="575462" y="610870"/>
                  </a:lnTo>
                  <a:lnTo>
                    <a:pt x="575005" y="610870"/>
                  </a:lnTo>
                  <a:lnTo>
                    <a:pt x="575487" y="612140"/>
                  </a:lnTo>
                  <a:lnTo>
                    <a:pt x="575030" y="612140"/>
                  </a:lnTo>
                  <a:lnTo>
                    <a:pt x="575017" y="613410"/>
                  </a:lnTo>
                  <a:lnTo>
                    <a:pt x="575691" y="613410"/>
                  </a:lnTo>
                  <a:lnTo>
                    <a:pt x="575843" y="614680"/>
                  </a:lnTo>
                  <a:lnTo>
                    <a:pt x="576287" y="614680"/>
                  </a:lnTo>
                  <a:lnTo>
                    <a:pt x="576656" y="615950"/>
                  </a:lnTo>
                  <a:lnTo>
                    <a:pt x="577024" y="615950"/>
                  </a:lnTo>
                  <a:lnTo>
                    <a:pt x="577443" y="617220"/>
                  </a:lnTo>
                  <a:lnTo>
                    <a:pt x="576973" y="617220"/>
                  </a:lnTo>
                  <a:lnTo>
                    <a:pt x="576986" y="618490"/>
                  </a:lnTo>
                  <a:lnTo>
                    <a:pt x="576033" y="618490"/>
                  </a:lnTo>
                  <a:lnTo>
                    <a:pt x="575830" y="617220"/>
                  </a:lnTo>
                  <a:lnTo>
                    <a:pt x="575513" y="617220"/>
                  </a:lnTo>
                  <a:lnTo>
                    <a:pt x="576008" y="615950"/>
                  </a:lnTo>
                  <a:lnTo>
                    <a:pt x="575056" y="615950"/>
                  </a:lnTo>
                  <a:lnTo>
                    <a:pt x="574865" y="617220"/>
                  </a:lnTo>
                  <a:lnTo>
                    <a:pt x="575081" y="617220"/>
                  </a:lnTo>
                  <a:lnTo>
                    <a:pt x="575094" y="618490"/>
                  </a:lnTo>
                  <a:lnTo>
                    <a:pt x="574624" y="618490"/>
                  </a:lnTo>
                  <a:lnTo>
                    <a:pt x="574636" y="619760"/>
                  </a:lnTo>
                  <a:lnTo>
                    <a:pt x="575246" y="619760"/>
                  </a:lnTo>
                  <a:lnTo>
                    <a:pt x="575411" y="621030"/>
                  </a:lnTo>
                  <a:lnTo>
                    <a:pt x="576097" y="621030"/>
                  </a:lnTo>
                  <a:lnTo>
                    <a:pt x="575970" y="622300"/>
                  </a:lnTo>
                  <a:lnTo>
                    <a:pt x="575449" y="622300"/>
                  </a:lnTo>
                  <a:lnTo>
                    <a:pt x="575297" y="623570"/>
                  </a:lnTo>
                  <a:lnTo>
                    <a:pt x="575665" y="623570"/>
                  </a:lnTo>
                  <a:lnTo>
                    <a:pt x="575551" y="624840"/>
                  </a:lnTo>
                  <a:lnTo>
                    <a:pt x="575043" y="624840"/>
                  </a:lnTo>
                  <a:lnTo>
                    <a:pt x="574890" y="626110"/>
                  </a:lnTo>
                  <a:lnTo>
                    <a:pt x="575259" y="626110"/>
                  </a:lnTo>
                  <a:lnTo>
                    <a:pt x="575754" y="627380"/>
                  </a:lnTo>
                  <a:lnTo>
                    <a:pt x="575945" y="627380"/>
                  </a:lnTo>
                  <a:lnTo>
                    <a:pt x="576110" y="628650"/>
                  </a:lnTo>
                  <a:lnTo>
                    <a:pt x="576745" y="628650"/>
                  </a:lnTo>
                  <a:lnTo>
                    <a:pt x="576745" y="629920"/>
                  </a:lnTo>
                  <a:lnTo>
                    <a:pt x="576300" y="629920"/>
                  </a:lnTo>
                  <a:lnTo>
                    <a:pt x="576783" y="631190"/>
                  </a:lnTo>
                  <a:lnTo>
                    <a:pt x="576389" y="631190"/>
                  </a:lnTo>
                  <a:lnTo>
                    <a:pt x="576338" y="632460"/>
                  </a:lnTo>
                  <a:lnTo>
                    <a:pt x="576021" y="631190"/>
                  </a:lnTo>
                  <a:lnTo>
                    <a:pt x="575767" y="631190"/>
                  </a:lnTo>
                  <a:lnTo>
                    <a:pt x="575424" y="629920"/>
                  </a:lnTo>
                  <a:lnTo>
                    <a:pt x="575157" y="629920"/>
                  </a:lnTo>
                  <a:lnTo>
                    <a:pt x="575005" y="631190"/>
                  </a:lnTo>
                  <a:lnTo>
                    <a:pt x="574548" y="631190"/>
                  </a:lnTo>
                  <a:lnTo>
                    <a:pt x="574433" y="632460"/>
                  </a:lnTo>
                  <a:lnTo>
                    <a:pt x="574967" y="632460"/>
                  </a:lnTo>
                  <a:lnTo>
                    <a:pt x="574484" y="633730"/>
                  </a:lnTo>
                  <a:lnTo>
                    <a:pt x="574929" y="633730"/>
                  </a:lnTo>
                  <a:lnTo>
                    <a:pt x="574992" y="635000"/>
                  </a:lnTo>
                  <a:lnTo>
                    <a:pt x="575297" y="635000"/>
                  </a:lnTo>
                  <a:lnTo>
                    <a:pt x="575691" y="636270"/>
                  </a:lnTo>
                  <a:lnTo>
                    <a:pt x="575995" y="636270"/>
                  </a:lnTo>
                  <a:lnTo>
                    <a:pt x="575602" y="637540"/>
                  </a:lnTo>
                  <a:lnTo>
                    <a:pt x="575081" y="636270"/>
                  </a:lnTo>
                  <a:lnTo>
                    <a:pt x="574713" y="636270"/>
                  </a:lnTo>
                  <a:lnTo>
                    <a:pt x="574598" y="637540"/>
                  </a:lnTo>
                  <a:lnTo>
                    <a:pt x="574154" y="637540"/>
                  </a:lnTo>
                  <a:lnTo>
                    <a:pt x="574281" y="638810"/>
                  </a:lnTo>
                  <a:lnTo>
                    <a:pt x="574725" y="638810"/>
                  </a:lnTo>
                  <a:lnTo>
                    <a:pt x="575068" y="640080"/>
                  </a:lnTo>
                  <a:lnTo>
                    <a:pt x="575259" y="640080"/>
                  </a:lnTo>
                  <a:lnTo>
                    <a:pt x="575500" y="638810"/>
                  </a:lnTo>
                  <a:lnTo>
                    <a:pt x="575754" y="638810"/>
                  </a:lnTo>
                  <a:lnTo>
                    <a:pt x="575970" y="640080"/>
                  </a:lnTo>
                  <a:lnTo>
                    <a:pt x="576491" y="640080"/>
                  </a:lnTo>
                  <a:lnTo>
                    <a:pt x="576262" y="641350"/>
                  </a:lnTo>
                  <a:lnTo>
                    <a:pt x="575995" y="641350"/>
                  </a:lnTo>
                  <a:lnTo>
                    <a:pt x="575843" y="642620"/>
                  </a:lnTo>
                  <a:lnTo>
                    <a:pt x="575716" y="642620"/>
                  </a:lnTo>
                  <a:lnTo>
                    <a:pt x="574827" y="643890"/>
                  </a:lnTo>
                  <a:lnTo>
                    <a:pt x="575843" y="645160"/>
                  </a:lnTo>
                  <a:lnTo>
                    <a:pt x="575995" y="646430"/>
                  </a:lnTo>
                  <a:lnTo>
                    <a:pt x="576719" y="646430"/>
                  </a:lnTo>
                  <a:lnTo>
                    <a:pt x="576783" y="645160"/>
                  </a:lnTo>
                  <a:lnTo>
                    <a:pt x="576414" y="645160"/>
                  </a:lnTo>
                  <a:lnTo>
                    <a:pt x="576732" y="643890"/>
                  </a:lnTo>
                  <a:lnTo>
                    <a:pt x="576872" y="643890"/>
                  </a:lnTo>
                  <a:lnTo>
                    <a:pt x="577088" y="645160"/>
                  </a:lnTo>
                  <a:lnTo>
                    <a:pt x="577735" y="645160"/>
                  </a:lnTo>
                  <a:lnTo>
                    <a:pt x="577291" y="646430"/>
                  </a:lnTo>
                  <a:lnTo>
                    <a:pt x="577113" y="646430"/>
                  </a:lnTo>
                  <a:lnTo>
                    <a:pt x="576973" y="647700"/>
                  </a:lnTo>
                  <a:lnTo>
                    <a:pt x="577367" y="647700"/>
                  </a:lnTo>
                  <a:lnTo>
                    <a:pt x="577354" y="648970"/>
                  </a:lnTo>
                  <a:lnTo>
                    <a:pt x="575945" y="648970"/>
                  </a:lnTo>
                  <a:lnTo>
                    <a:pt x="576478" y="650240"/>
                  </a:lnTo>
                  <a:lnTo>
                    <a:pt x="576224" y="650240"/>
                  </a:lnTo>
                  <a:lnTo>
                    <a:pt x="576046" y="651510"/>
                  </a:lnTo>
                  <a:lnTo>
                    <a:pt x="575538" y="650240"/>
                  </a:lnTo>
                  <a:lnTo>
                    <a:pt x="574649" y="651510"/>
                  </a:lnTo>
                  <a:lnTo>
                    <a:pt x="575233" y="652780"/>
                  </a:lnTo>
                  <a:lnTo>
                    <a:pt x="575576" y="654050"/>
                  </a:lnTo>
                  <a:lnTo>
                    <a:pt x="575792" y="654050"/>
                  </a:lnTo>
                  <a:lnTo>
                    <a:pt x="575995" y="652780"/>
                  </a:lnTo>
                  <a:lnTo>
                    <a:pt x="576262" y="652780"/>
                  </a:lnTo>
                  <a:lnTo>
                    <a:pt x="576465" y="654050"/>
                  </a:lnTo>
                  <a:lnTo>
                    <a:pt x="576719" y="654050"/>
                  </a:lnTo>
                  <a:lnTo>
                    <a:pt x="576973" y="652780"/>
                  </a:lnTo>
                  <a:lnTo>
                    <a:pt x="577430" y="652780"/>
                  </a:lnTo>
                  <a:lnTo>
                    <a:pt x="577570" y="654050"/>
                  </a:lnTo>
                  <a:lnTo>
                    <a:pt x="578078" y="654050"/>
                  </a:lnTo>
                  <a:lnTo>
                    <a:pt x="577646" y="655320"/>
                  </a:lnTo>
                  <a:lnTo>
                    <a:pt x="577380" y="655320"/>
                  </a:lnTo>
                  <a:lnTo>
                    <a:pt x="577202" y="656590"/>
                  </a:lnTo>
                  <a:lnTo>
                    <a:pt x="576402" y="656590"/>
                  </a:lnTo>
                  <a:lnTo>
                    <a:pt x="575856" y="655320"/>
                  </a:lnTo>
                  <a:lnTo>
                    <a:pt x="575564" y="655320"/>
                  </a:lnTo>
                  <a:lnTo>
                    <a:pt x="575411" y="654050"/>
                  </a:lnTo>
                  <a:lnTo>
                    <a:pt x="575233" y="654050"/>
                  </a:lnTo>
                  <a:lnTo>
                    <a:pt x="574916" y="655320"/>
                  </a:lnTo>
                  <a:lnTo>
                    <a:pt x="575335" y="656590"/>
                  </a:lnTo>
                  <a:lnTo>
                    <a:pt x="575640" y="656590"/>
                  </a:lnTo>
                  <a:lnTo>
                    <a:pt x="576326" y="657860"/>
                  </a:lnTo>
                  <a:lnTo>
                    <a:pt x="576707" y="657860"/>
                  </a:lnTo>
                  <a:lnTo>
                    <a:pt x="576846" y="659130"/>
                  </a:lnTo>
                  <a:lnTo>
                    <a:pt x="576402" y="659130"/>
                  </a:lnTo>
                  <a:lnTo>
                    <a:pt x="576414" y="660400"/>
                  </a:lnTo>
                  <a:lnTo>
                    <a:pt x="576808" y="660400"/>
                  </a:lnTo>
                  <a:lnTo>
                    <a:pt x="576668" y="661670"/>
                  </a:lnTo>
                  <a:lnTo>
                    <a:pt x="576427" y="661670"/>
                  </a:lnTo>
                  <a:lnTo>
                    <a:pt x="576046" y="660400"/>
                  </a:lnTo>
                  <a:lnTo>
                    <a:pt x="575652" y="661670"/>
                  </a:lnTo>
                  <a:lnTo>
                    <a:pt x="575843" y="661670"/>
                  </a:lnTo>
                  <a:lnTo>
                    <a:pt x="576249" y="662940"/>
                  </a:lnTo>
                  <a:lnTo>
                    <a:pt x="576605" y="662940"/>
                  </a:lnTo>
                  <a:lnTo>
                    <a:pt x="576122" y="664210"/>
                  </a:lnTo>
                  <a:lnTo>
                    <a:pt x="576643" y="664210"/>
                  </a:lnTo>
                  <a:lnTo>
                    <a:pt x="576783" y="665480"/>
                  </a:lnTo>
                  <a:lnTo>
                    <a:pt x="577354" y="665480"/>
                  </a:lnTo>
                  <a:lnTo>
                    <a:pt x="577532" y="666750"/>
                  </a:lnTo>
                  <a:lnTo>
                    <a:pt x="577227" y="666750"/>
                  </a:lnTo>
                  <a:lnTo>
                    <a:pt x="577253" y="668020"/>
                  </a:lnTo>
                  <a:lnTo>
                    <a:pt x="577570" y="668020"/>
                  </a:lnTo>
                  <a:lnTo>
                    <a:pt x="577494" y="669290"/>
                  </a:lnTo>
                  <a:lnTo>
                    <a:pt x="577202" y="669290"/>
                  </a:lnTo>
                  <a:lnTo>
                    <a:pt x="577011" y="670560"/>
                  </a:lnTo>
                  <a:lnTo>
                    <a:pt x="576719" y="670560"/>
                  </a:lnTo>
                  <a:lnTo>
                    <a:pt x="576529" y="669290"/>
                  </a:lnTo>
                  <a:lnTo>
                    <a:pt x="576211" y="669290"/>
                  </a:lnTo>
                  <a:lnTo>
                    <a:pt x="576008" y="668020"/>
                  </a:lnTo>
                  <a:lnTo>
                    <a:pt x="575716" y="668020"/>
                  </a:lnTo>
                  <a:lnTo>
                    <a:pt x="575538" y="669290"/>
                  </a:lnTo>
                  <a:lnTo>
                    <a:pt x="575843" y="670560"/>
                  </a:lnTo>
                  <a:lnTo>
                    <a:pt x="575487" y="670560"/>
                  </a:lnTo>
                  <a:lnTo>
                    <a:pt x="576008" y="671830"/>
                  </a:lnTo>
                  <a:lnTo>
                    <a:pt x="575538" y="673100"/>
                  </a:lnTo>
                  <a:lnTo>
                    <a:pt x="576110" y="673100"/>
                  </a:lnTo>
                  <a:lnTo>
                    <a:pt x="576618" y="674370"/>
                  </a:lnTo>
                  <a:lnTo>
                    <a:pt x="576999" y="674370"/>
                  </a:lnTo>
                  <a:lnTo>
                    <a:pt x="577138" y="675640"/>
                  </a:lnTo>
                  <a:lnTo>
                    <a:pt x="576694" y="675640"/>
                  </a:lnTo>
                  <a:lnTo>
                    <a:pt x="577215" y="676910"/>
                  </a:lnTo>
                  <a:lnTo>
                    <a:pt x="576783" y="676910"/>
                  </a:lnTo>
                  <a:lnTo>
                    <a:pt x="576808" y="678180"/>
                  </a:lnTo>
                  <a:lnTo>
                    <a:pt x="577265" y="678180"/>
                  </a:lnTo>
                  <a:lnTo>
                    <a:pt x="577329" y="679450"/>
                  </a:lnTo>
                  <a:lnTo>
                    <a:pt x="577392" y="680720"/>
                  </a:lnTo>
                  <a:lnTo>
                    <a:pt x="577799" y="679450"/>
                  </a:lnTo>
                  <a:lnTo>
                    <a:pt x="578192" y="679450"/>
                  </a:lnTo>
                  <a:lnTo>
                    <a:pt x="578345" y="680720"/>
                  </a:lnTo>
                  <a:lnTo>
                    <a:pt x="577913" y="680720"/>
                  </a:lnTo>
                  <a:lnTo>
                    <a:pt x="578065" y="681990"/>
                  </a:lnTo>
                  <a:lnTo>
                    <a:pt x="578815" y="681990"/>
                  </a:lnTo>
                  <a:lnTo>
                    <a:pt x="578954" y="683260"/>
                  </a:lnTo>
                  <a:lnTo>
                    <a:pt x="577570" y="683260"/>
                  </a:lnTo>
                  <a:lnTo>
                    <a:pt x="577405" y="684530"/>
                  </a:lnTo>
                  <a:lnTo>
                    <a:pt x="577138" y="684530"/>
                  </a:lnTo>
                  <a:lnTo>
                    <a:pt x="577659" y="685800"/>
                  </a:lnTo>
                  <a:lnTo>
                    <a:pt x="578167" y="685800"/>
                  </a:lnTo>
                  <a:lnTo>
                    <a:pt x="578205" y="687070"/>
                  </a:lnTo>
                  <a:lnTo>
                    <a:pt x="577723" y="687070"/>
                  </a:lnTo>
                  <a:lnTo>
                    <a:pt x="577303" y="685800"/>
                  </a:lnTo>
                  <a:lnTo>
                    <a:pt x="576922" y="687070"/>
                  </a:lnTo>
                  <a:lnTo>
                    <a:pt x="577113" y="688340"/>
                  </a:lnTo>
                  <a:lnTo>
                    <a:pt x="577697" y="688340"/>
                  </a:lnTo>
                  <a:lnTo>
                    <a:pt x="577913" y="689610"/>
                  </a:lnTo>
                  <a:lnTo>
                    <a:pt x="578383" y="689610"/>
                  </a:lnTo>
                  <a:lnTo>
                    <a:pt x="577964" y="690880"/>
                  </a:lnTo>
                  <a:lnTo>
                    <a:pt x="577608" y="689610"/>
                  </a:lnTo>
                  <a:lnTo>
                    <a:pt x="577240" y="689610"/>
                  </a:lnTo>
                  <a:lnTo>
                    <a:pt x="577100" y="690880"/>
                  </a:lnTo>
                  <a:lnTo>
                    <a:pt x="576668" y="690880"/>
                  </a:lnTo>
                  <a:lnTo>
                    <a:pt x="576567" y="692150"/>
                  </a:lnTo>
                  <a:lnTo>
                    <a:pt x="577253" y="692150"/>
                  </a:lnTo>
                  <a:lnTo>
                    <a:pt x="577430" y="693420"/>
                  </a:lnTo>
                  <a:lnTo>
                    <a:pt x="577773" y="693420"/>
                  </a:lnTo>
                  <a:lnTo>
                    <a:pt x="577913" y="692150"/>
                  </a:lnTo>
                  <a:lnTo>
                    <a:pt x="578459" y="690880"/>
                  </a:lnTo>
                  <a:lnTo>
                    <a:pt x="579501" y="693420"/>
                  </a:lnTo>
                  <a:lnTo>
                    <a:pt x="579005" y="694690"/>
                  </a:lnTo>
                  <a:lnTo>
                    <a:pt x="578523" y="694690"/>
                  </a:lnTo>
                  <a:lnTo>
                    <a:pt x="578231" y="693420"/>
                  </a:lnTo>
                  <a:lnTo>
                    <a:pt x="577977" y="694690"/>
                  </a:lnTo>
                  <a:lnTo>
                    <a:pt x="576745" y="694690"/>
                  </a:lnTo>
                  <a:lnTo>
                    <a:pt x="576313" y="695960"/>
                  </a:lnTo>
                  <a:lnTo>
                    <a:pt x="576834" y="697230"/>
                  </a:lnTo>
                  <a:lnTo>
                    <a:pt x="577367" y="697230"/>
                  </a:lnTo>
                  <a:lnTo>
                    <a:pt x="576884" y="698500"/>
                  </a:lnTo>
                  <a:lnTo>
                    <a:pt x="577240" y="698500"/>
                  </a:lnTo>
                  <a:lnTo>
                    <a:pt x="577443" y="699770"/>
                  </a:lnTo>
                  <a:lnTo>
                    <a:pt x="577964" y="699770"/>
                  </a:lnTo>
                  <a:lnTo>
                    <a:pt x="578167" y="701040"/>
                  </a:lnTo>
                  <a:lnTo>
                    <a:pt x="578040" y="701040"/>
                  </a:lnTo>
                  <a:lnTo>
                    <a:pt x="578065" y="702310"/>
                  </a:lnTo>
                  <a:lnTo>
                    <a:pt x="578586" y="702310"/>
                  </a:lnTo>
                  <a:lnTo>
                    <a:pt x="578561" y="703580"/>
                  </a:lnTo>
                  <a:lnTo>
                    <a:pt x="577888" y="703580"/>
                  </a:lnTo>
                  <a:lnTo>
                    <a:pt x="577557" y="704850"/>
                  </a:lnTo>
                  <a:lnTo>
                    <a:pt x="577291" y="704850"/>
                  </a:lnTo>
                  <a:lnTo>
                    <a:pt x="577430" y="706120"/>
                  </a:lnTo>
                  <a:lnTo>
                    <a:pt x="577811" y="706120"/>
                  </a:lnTo>
                  <a:lnTo>
                    <a:pt x="580390" y="709930"/>
                  </a:lnTo>
                  <a:lnTo>
                    <a:pt x="580237" y="709930"/>
                  </a:lnTo>
                  <a:lnTo>
                    <a:pt x="580123" y="711200"/>
                  </a:lnTo>
                  <a:lnTo>
                    <a:pt x="579856" y="711200"/>
                  </a:lnTo>
                  <a:lnTo>
                    <a:pt x="579526" y="709930"/>
                  </a:lnTo>
                  <a:lnTo>
                    <a:pt x="579259" y="711200"/>
                  </a:lnTo>
                  <a:lnTo>
                    <a:pt x="579005" y="711200"/>
                  </a:lnTo>
                  <a:lnTo>
                    <a:pt x="578573" y="712470"/>
                  </a:lnTo>
                  <a:lnTo>
                    <a:pt x="578256" y="712470"/>
                  </a:lnTo>
                  <a:lnTo>
                    <a:pt x="578116" y="713740"/>
                  </a:lnTo>
                  <a:lnTo>
                    <a:pt x="578675" y="713740"/>
                  </a:lnTo>
                  <a:lnTo>
                    <a:pt x="578192" y="715010"/>
                  </a:lnTo>
                  <a:lnTo>
                    <a:pt x="578548" y="715010"/>
                  </a:lnTo>
                  <a:lnTo>
                    <a:pt x="578954" y="716280"/>
                  </a:lnTo>
                  <a:lnTo>
                    <a:pt x="579285" y="716280"/>
                  </a:lnTo>
                  <a:lnTo>
                    <a:pt x="578866" y="717550"/>
                  </a:lnTo>
                  <a:lnTo>
                    <a:pt x="578573" y="717550"/>
                  </a:lnTo>
                  <a:lnTo>
                    <a:pt x="578218" y="718820"/>
                  </a:lnTo>
                  <a:lnTo>
                    <a:pt x="577964" y="718820"/>
                  </a:lnTo>
                  <a:lnTo>
                    <a:pt x="578485" y="720090"/>
                  </a:lnTo>
                  <a:lnTo>
                    <a:pt x="578739" y="718820"/>
                  </a:lnTo>
                  <a:lnTo>
                    <a:pt x="579107" y="718820"/>
                  </a:lnTo>
                  <a:lnTo>
                    <a:pt x="579285" y="720090"/>
                  </a:lnTo>
                  <a:lnTo>
                    <a:pt x="578993" y="720090"/>
                  </a:lnTo>
                  <a:lnTo>
                    <a:pt x="578967" y="721360"/>
                  </a:lnTo>
                  <a:lnTo>
                    <a:pt x="579513" y="721360"/>
                  </a:lnTo>
                  <a:lnTo>
                    <a:pt x="579031" y="722630"/>
                  </a:lnTo>
                  <a:lnTo>
                    <a:pt x="579374" y="722630"/>
                  </a:lnTo>
                  <a:lnTo>
                    <a:pt x="579780" y="723900"/>
                  </a:lnTo>
                  <a:lnTo>
                    <a:pt x="580097" y="723900"/>
                  </a:lnTo>
                  <a:lnTo>
                    <a:pt x="579653" y="725170"/>
                  </a:lnTo>
                  <a:lnTo>
                    <a:pt x="579501" y="725170"/>
                  </a:lnTo>
                  <a:lnTo>
                    <a:pt x="579335" y="723900"/>
                  </a:lnTo>
                  <a:lnTo>
                    <a:pt x="578967" y="723900"/>
                  </a:lnTo>
                  <a:lnTo>
                    <a:pt x="578815" y="725170"/>
                  </a:lnTo>
                  <a:lnTo>
                    <a:pt x="578383" y="725170"/>
                  </a:lnTo>
                  <a:lnTo>
                    <a:pt x="578269" y="726440"/>
                  </a:lnTo>
                  <a:lnTo>
                    <a:pt x="578586" y="726440"/>
                  </a:lnTo>
                  <a:lnTo>
                    <a:pt x="578980" y="727710"/>
                  </a:lnTo>
                  <a:lnTo>
                    <a:pt x="578739" y="728980"/>
                  </a:lnTo>
                  <a:lnTo>
                    <a:pt x="578586" y="728980"/>
                  </a:lnTo>
                  <a:lnTo>
                    <a:pt x="578243" y="730250"/>
                  </a:lnTo>
                  <a:lnTo>
                    <a:pt x="578485" y="731520"/>
                  </a:lnTo>
                  <a:lnTo>
                    <a:pt x="578993" y="731520"/>
                  </a:lnTo>
                  <a:lnTo>
                    <a:pt x="579183" y="732790"/>
                  </a:lnTo>
                  <a:lnTo>
                    <a:pt x="579539" y="732790"/>
                  </a:lnTo>
                  <a:lnTo>
                    <a:pt x="579056" y="734060"/>
                  </a:lnTo>
                  <a:lnTo>
                    <a:pt x="579374" y="734060"/>
                  </a:lnTo>
                  <a:lnTo>
                    <a:pt x="579767" y="735330"/>
                  </a:lnTo>
                  <a:lnTo>
                    <a:pt x="579958" y="735330"/>
                  </a:lnTo>
                  <a:lnTo>
                    <a:pt x="579805" y="736600"/>
                  </a:lnTo>
                  <a:lnTo>
                    <a:pt x="579196" y="736600"/>
                  </a:lnTo>
                  <a:lnTo>
                    <a:pt x="579208" y="737870"/>
                  </a:lnTo>
                  <a:lnTo>
                    <a:pt x="579678" y="737870"/>
                  </a:lnTo>
                  <a:lnTo>
                    <a:pt x="579285" y="739140"/>
                  </a:lnTo>
                  <a:lnTo>
                    <a:pt x="579755" y="739140"/>
                  </a:lnTo>
                  <a:lnTo>
                    <a:pt x="579780" y="740410"/>
                  </a:lnTo>
                  <a:lnTo>
                    <a:pt x="579462" y="740410"/>
                  </a:lnTo>
                  <a:lnTo>
                    <a:pt x="579628" y="741680"/>
                  </a:lnTo>
                  <a:lnTo>
                    <a:pt x="579831" y="741680"/>
                  </a:lnTo>
                  <a:lnTo>
                    <a:pt x="580834" y="742950"/>
                  </a:lnTo>
                  <a:lnTo>
                    <a:pt x="581037" y="742950"/>
                  </a:lnTo>
                  <a:lnTo>
                    <a:pt x="581202" y="744220"/>
                  </a:lnTo>
                  <a:lnTo>
                    <a:pt x="580898" y="744220"/>
                  </a:lnTo>
                  <a:lnTo>
                    <a:pt x="580910" y="745490"/>
                  </a:lnTo>
                  <a:lnTo>
                    <a:pt x="581406" y="745490"/>
                  </a:lnTo>
                  <a:lnTo>
                    <a:pt x="580504" y="748030"/>
                  </a:lnTo>
                  <a:lnTo>
                    <a:pt x="578929" y="744220"/>
                  </a:lnTo>
                  <a:lnTo>
                    <a:pt x="578180" y="744220"/>
                  </a:lnTo>
                  <a:lnTo>
                    <a:pt x="578053" y="745490"/>
                  </a:lnTo>
                  <a:lnTo>
                    <a:pt x="578561" y="745490"/>
                  </a:lnTo>
                  <a:lnTo>
                    <a:pt x="579056" y="746760"/>
                  </a:lnTo>
                  <a:lnTo>
                    <a:pt x="578637" y="746760"/>
                  </a:lnTo>
                  <a:lnTo>
                    <a:pt x="578599" y="748030"/>
                  </a:lnTo>
                  <a:lnTo>
                    <a:pt x="579120" y="748030"/>
                  </a:lnTo>
                  <a:lnTo>
                    <a:pt x="578637" y="749300"/>
                  </a:lnTo>
                  <a:lnTo>
                    <a:pt x="578967" y="749300"/>
                  </a:lnTo>
                  <a:lnTo>
                    <a:pt x="579170" y="750570"/>
                  </a:lnTo>
                  <a:lnTo>
                    <a:pt x="579805" y="750570"/>
                  </a:lnTo>
                  <a:lnTo>
                    <a:pt x="580034" y="751840"/>
                  </a:lnTo>
                  <a:lnTo>
                    <a:pt x="580313" y="751840"/>
                  </a:lnTo>
                  <a:lnTo>
                    <a:pt x="580491" y="750570"/>
                  </a:lnTo>
                  <a:lnTo>
                    <a:pt x="580783" y="750570"/>
                  </a:lnTo>
                  <a:lnTo>
                    <a:pt x="580961" y="751840"/>
                  </a:lnTo>
                  <a:lnTo>
                    <a:pt x="581126" y="751840"/>
                  </a:lnTo>
                  <a:lnTo>
                    <a:pt x="580237" y="753110"/>
                  </a:lnTo>
                  <a:lnTo>
                    <a:pt x="580059" y="753110"/>
                  </a:lnTo>
                  <a:lnTo>
                    <a:pt x="579920" y="754380"/>
                  </a:lnTo>
                  <a:lnTo>
                    <a:pt x="579767" y="754380"/>
                  </a:lnTo>
                  <a:lnTo>
                    <a:pt x="580275" y="755650"/>
                  </a:lnTo>
                  <a:lnTo>
                    <a:pt x="580021" y="755650"/>
                  </a:lnTo>
                  <a:lnTo>
                    <a:pt x="579653" y="756920"/>
                  </a:lnTo>
                  <a:lnTo>
                    <a:pt x="579361" y="756920"/>
                  </a:lnTo>
                  <a:lnTo>
                    <a:pt x="579882" y="758190"/>
                  </a:lnTo>
                  <a:lnTo>
                    <a:pt x="579437" y="758190"/>
                  </a:lnTo>
                  <a:lnTo>
                    <a:pt x="579450" y="759460"/>
                  </a:lnTo>
                  <a:lnTo>
                    <a:pt x="579666" y="759460"/>
                  </a:lnTo>
                  <a:lnTo>
                    <a:pt x="579310" y="760730"/>
                  </a:lnTo>
                  <a:lnTo>
                    <a:pt x="579043" y="760730"/>
                  </a:lnTo>
                  <a:lnTo>
                    <a:pt x="579170" y="762000"/>
                  </a:lnTo>
                  <a:lnTo>
                    <a:pt x="579539" y="762000"/>
                  </a:lnTo>
                  <a:lnTo>
                    <a:pt x="580034" y="763270"/>
                  </a:lnTo>
                  <a:lnTo>
                    <a:pt x="580542" y="763270"/>
                  </a:lnTo>
                  <a:lnTo>
                    <a:pt x="580415" y="764540"/>
                  </a:lnTo>
                  <a:lnTo>
                    <a:pt x="579907" y="764540"/>
                  </a:lnTo>
                  <a:lnTo>
                    <a:pt x="579755" y="765810"/>
                  </a:lnTo>
                  <a:lnTo>
                    <a:pt x="580136" y="765810"/>
                  </a:lnTo>
                  <a:lnTo>
                    <a:pt x="580631" y="767080"/>
                  </a:lnTo>
                  <a:lnTo>
                    <a:pt x="580834" y="767080"/>
                  </a:lnTo>
                  <a:lnTo>
                    <a:pt x="580999" y="768350"/>
                  </a:lnTo>
                  <a:lnTo>
                    <a:pt x="580859" y="768350"/>
                  </a:lnTo>
                  <a:lnTo>
                    <a:pt x="580504" y="769620"/>
                  </a:lnTo>
                  <a:lnTo>
                    <a:pt x="580136" y="769620"/>
                  </a:lnTo>
                  <a:lnTo>
                    <a:pt x="579793" y="770890"/>
                  </a:lnTo>
                  <a:lnTo>
                    <a:pt x="580263" y="770890"/>
                  </a:lnTo>
                  <a:lnTo>
                    <a:pt x="580275" y="772160"/>
                  </a:lnTo>
                  <a:lnTo>
                    <a:pt x="579945" y="772160"/>
                  </a:lnTo>
                  <a:lnTo>
                    <a:pt x="580110" y="773430"/>
                  </a:lnTo>
                  <a:lnTo>
                    <a:pt x="580301" y="773430"/>
                  </a:lnTo>
                  <a:lnTo>
                    <a:pt x="580796" y="774700"/>
                  </a:lnTo>
                  <a:lnTo>
                    <a:pt x="581164" y="774700"/>
                  </a:lnTo>
                  <a:lnTo>
                    <a:pt x="581025" y="775970"/>
                  </a:lnTo>
                  <a:lnTo>
                    <a:pt x="580504" y="775970"/>
                  </a:lnTo>
                  <a:lnTo>
                    <a:pt x="580390" y="777240"/>
                  </a:lnTo>
                  <a:lnTo>
                    <a:pt x="580847" y="777240"/>
                  </a:lnTo>
                  <a:lnTo>
                    <a:pt x="580453" y="778510"/>
                  </a:lnTo>
                  <a:lnTo>
                    <a:pt x="580923" y="778510"/>
                  </a:lnTo>
                  <a:lnTo>
                    <a:pt x="580936" y="779780"/>
                  </a:lnTo>
                  <a:lnTo>
                    <a:pt x="579488" y="779780"/>
                  </a:lnTo>
                  <a:lnTo>
                    <a:pt x="580009" y="781050"/>
                  </a:lnTo>
                  <a:lnTo>
                    <a:pt x="579539" y="781050"/>
                  </a:lnTo>
                  <a:lnTo>
                    <a:pt x="579551" y="782320"/>
                  </a:lnTo>
                  <a:lnTo>
                    <a:pt x="580047" y="782320"/>
                  </a:lnTo>
                  <a:lnTo>
                    <a:pt x="580542" y="783590"/>
                  </a:lnTo>
                  <a:lnTo>
                    <a:pt x="580898" y="783590"/>
                  </a:lnTo>
                  <a:lnTo>
                    <a:pt x="581025" y="784860"/>
                  </a:lnTo>
                  <a:lnTo>
                    <a:pt x="580580" y="784860"/>
                  </a:lnTo>
                  <a:lnTo>
                    <a:pt x="580555" y="786130"/>
                  </a:lnTo>
                  <a:lnTo>
                    <a:pt x="580618" y="787400"/>
                  </a:lnTo>
                  <a:lnTo>
                    <a:pt x="581063" y="787400"/>
                  </a:lnTo>
                  <a:lnTo>
                    <a:pt x="581126" y="788670"/>
                  </a:lnTo>
                  <a:lnTo>
                    <a:pt x="580631" y="788670"/>
                  </a:lnTo>
                  <a:lnTo>
                    <a:pt x="581063" y="789940"/>
                  </a:lnTo>
                  <a:lnTo>
                    <a:pt x="581545" y="788670"/>
                  </a:lnTo>
                  <a:lnTo>
                    <a:pt x="581939" y="788670"/>
                  </a:lnTo>
                  <a:lnTo>
                    <a:pt x="582079" y="789940"/>
                  </a:lnTo>
                  <a:lnTo>
                    <a:pt x="582574" y="789940"/>
                  </a:lnTo>
                  <a:lnTo>
                    <a:pt x="582447" y="791210"/>
                  </a:lnTo>
                  <a:lnTo>
                    <a:pt x="582015" y="791210"/>
                  </a:lnTo>
                  <a:lnTo>
                    <a:pt x="581698" y="789940"/>
                  </a:lnTo>
                  <a:lnTo>
                    <a:pt x="581431" y="791210"/>
                  </a:lnTo>
                  <a:lnTo>
                    <a:pt x="580974" y="791210"/>
                  </a:lnTo>
                  <a:lnTo>
                    <a:pt x="580821" y="792480"/>
                  </a:lnTo>
                  <a:lnTo>
                    <a:pt x="582168" y="792480"/>
                  </a:lnTo>
                  <a:lnTo>
                    <a:pt x="581685" y="793750"/>
                  </a:lnTo>
                  <a:lnTo>
                    <a:pt x="581812" y="793750"/>
                  </a:lnTo>
                  <a:lnTo>
                    <a:pt x="581977" y="795020"/>
                  </a:lnTo>
                  <a:lnTo>
                    <a:pt x="582663" y="795020"/>
                  </a:lnTo>
                  <a:lnTo>
                    <a:pt x="582536" y="796290"/>
                  </a:lnTo>
                  <a:lnTo>
                    <a:pt x="582066" y="796290"/>
                  </a:lnTo>
                  <a:lnTo>
                    <a:pt x="581837" y="795020"/>
                  </a:lnTo>
                  <a:lnTo>
                    <a:pt x="581710" y="795020"/>
                  </a:lnTo>
                  <a:lnTo>
                    <a:pt x="581520" y="796290"/>
                  </a:lnTo>
                  <a:lnTo>
                    <a:pt x="581228" y="796290"/>
                  </a:lnTo>
                  <a:lnTo>
                    <a:pt x="581723" y="797560"/>
                  </a:lnTo>
                  <a:lnTo>
                    <a:pt x="581266" y="797560"/>
                  </a:lnTo>
                  <a:lnTo>
                    <a:pt x="581279" y="798830"/>
                  </a:lnTo>
                  <a:lnTo>
                    <a:pt x="581647" y="798830"/>
                  </a:lnTo>
                  <a:lnTo>
                    <a:pt x="581494" y="800100"/>
                  </a:lnTo>
                  <a:lnTo>
                    <a:pt x="580961" y="800100"/>
                  </a:lnTo>
                  <a:lnTo>
                    <a:pt x="580834" y="801370"/>
                  </a:lnTo>
                  <a:lnTo>
                    <a:pt x="581329" y="801370"/>
                  </a:lnTo>
                  <a:lnTo>
                    <a:pt x="580834" y="802640"/>
                  </a:lnTo>
                  <a:lnTo>
                    <a:pt x="581152" y="802640"/>
                  </a:lnTo>
                  <a:lnTo>
                    <a:pt x="581355" y="803910"/>
                  </a:lnTo>
                  <a:lnTo>
                    <a:pt x="582041" y="803910"/>
                  </a:lnTo>
                  <a:lnTo>
                    <a:pt x="582206" y="805180"/>
                  </a:lnTo>
                  <a:lnTo>
                    <a:pt x="582053" y="805180"/>
                  </a:lnTo>
                  <a:lnTo>
                    <a:pt x="581863" y="806450"/>
                  </a:lnTo>
                  <a:lnTo>
                    <a:pt x="581215" y="806450"/>
                  </a:lnTo>
                  <a:lnTo>
                    <a:pt x="581063" y="807720"/>
                  </a:lnTo>
                  <a:lnTo>
                    <a:pt x="581380" y="807720"/>
                  </a:lnTo>
                  <a:lnTo>
                    <a:pt x="581456" y="808990"/>
                  </a:lnTo>
                  <a:lnTo>
                    <a:pt x="580961" y="808990"/>
                  </a:lnTo>
                  <a:lnTo>
                    <a:pt x="580961" y="810260"/>
                  </a:lnTo>
                  <a:lnTo>
                    <a:pt x="581736" y="810260"/>
                  </a:lnTo>
                  <a:lnTo>
                    <a:pt x="582117" y="811530"/>
                  </a:lnTo>
                  <a:lnTo>
                    <a:pt x="582447" y="811530"/>
                  </a:lnTo>
                  <a:lnTo>
                    <a:pt x="581939" y="812800"/>
                  </a:lnTo>
                  <a:lnTo>
                    <a:pt x="582396" y="812800"/>
                  </a:lnTo>
                  <a:lnTo>
                    <a:pt x="582434" y="814070"/>
                  </a:lnTo>
                  <a:lnTo>
                    <a:pt x="581507" y="815340"/>
                  </a:lnTo>
                  <a:lnTo>
                    <a:pt x="581012" y="814070"/>
                  </a:lnTo>
                  <a:lnTo>
                    <a:pt x="580059" y="814070"/>
                  </a:lnTo>
                  <a:lnTo>
                    <a:pt x="580072" y="815340"/>
                  </a:lnTo>
                  <a:lnTo>
                    <a:pt x="580428" y="815340"/>
                  </a:lnTo>
                  <a:lnTo>
                    <a:pt x="580275" y="816610"/>
                  </a:lnTo>
                  <a:lnTo>
                    <a:pt x="579615" y="816610"/>
                  </a:lnTo>
                  <a:lnTo>
                    <a:pt x="579755" y="817880"/>
                  </a:lnTo>
                  <a:lnTo>
                    <a:pt x="580110" y="817880"/>
                  </a:lnTo>
                  <a:lnTo>
                    <a:pt x="580402" y="819150"/>
                  </a:lnTo>
                  <a:lnTo>
                    <a:pt x="582015" y="819150"/>
                  </a:lnTo>
                  <a:lnTo>
                    <a:pt x="581723" y="820420"/>
                  </a:lnTo>
                  <a:lnTo>
                    <a:pt x="581355" y="820420"/>
                  </a:lnTo>
                  <a:lnTo>
                    <a:pt x="581202" y="821690"/>
                  </a:lnTo>
                  <a:lnTo>
                    <a:pt x="581380" y="821690"/>
                  </a:lnTo>
                  <a:lnTo>
                    <a:pt x="581761" y="822960"/>
                  </a:lnTo>
                  <a:lnTo>
                    <a:pt x="582041" y="822960"/>
                  </a:lnTo>
                  <a:lnTo>
                    <a:pt x="581596" y="824230"/>
                  </a:lnTo>
                  <a:lnTo>
                    <a:pt x="581113" y="824230"/>
                  </a:lnTo>
                  <a:lnTo>
                    <a:pt x="581113" y="825500"/>
                  </a:lnTo>
                  <a:lnTo>
                    <a:pt x="581583" y="825500"/>
                  </a:lnTo>
                  <a:lnTo>
                    <a:pt x="581152" y="826770"/>
                  </a:lnTo>
                  <a:lnTo>
                    <a:pt x="581609" y="826770"/>
                  </a:lnTo>
                  <a:lnTo>
                    <a:pt x="581609" y="828040"/>
                  </a:lnTo>
                  <a:lnTo>
                    <a:pt x="581329" y="828040"/>
                  </a:lnTo>
                  <a:lnTo>
                    <a:pt x="581482" y="829310"/>
                  </a:lnTo>
                  <a:lnTo>
                    <a:pt x="581329" y="829310"/>
                  </a:lnTo>
                  <a:lnTo>
                    <a:pt x="580961" y="830580"/>
                  </a:lnTo>
                  <a:lnTo>
                    <a:pt x="580682" y="830580"/>
                  </a:lnTo>
                  <a:lnTo>
                    <a:pt x="580809" y="831850"/>
                  </a:lnTo>
                  <a:lnTo>
                    <a:pt x="581164" y="831850"/>
                  </a:lnTo>
                  <a:lnTo>
                    <a:pt x="581634" y="833120"/>
                  </a:lnTo>
                  <a:lnTo>
                    <a:pt x="582155" y="833120"/>
                  </a:lnTo>
                  <a:lnTo>
                    <a:pt x="581647" y="834390"/>
                  </a:lnTo>
                  <a:lnTo>
                    <a:pt x="582091" y="834390"/>
                  </a:lnTo>
                  <a:lnTo>
                    <a:pt x="582155" y="835660"/>
                  </a:lnTo>
                  <a:lnTo>
                    <a:pt x="582599" y="835660"/>
                  </a:lnTo>
                  <a:lnTo>
                    <a:pt x="582104" y="836930"/>
                  </a:lnTo>
                  <a:lnTo>
                    <a:pt x="582422" y="836930"/>
                  </a:lnTo>
                  <a:lnTo>
                    <a:pt x="582612" y="838200"/>
                  </a:lnTo>
                  <a:lnTo>
                    <a:pt x="583565" y="839470"/>
                  </a:lnTo>
                  <a:lnTo>
                    <a:pt x="583425" y="839470"/>
                  </a:lnTo>
                  <a:lnTo>
                    <a:pt x="583247" y="840740"/>
                  </a:lnTo>
                  <a:lnTo>
                    <a:pt x="582942" y="840740"/>
                  </a:lnTo>
                  <a:lnTo>
                    <a:pt x="582777" y="839470"/>
                  </a:lnTo>
                  <a:lnTo>
                    <a:pt x="582460" y="839470"/>
                  </a:lnTo>
                  <a:lnTo>
                    <a:pt x="582307" y="840740"/>
                  </a:lnTo>
                  <a:lnTo>
                    <a:pt x="581990" y="840740"/>
                  </a:lnTo>
                  <a:lnTo>
                    <a:pt x="581837" y="839470"/>
                  </a:lnTo>
                  <a:lnTo>
                    <a:pt x="581329" y="839470"/>
                  </a:lnTo>
                  <a:lnTo>
                    <a:pt x="581202" y="840740"/>
                  </a:lnTo>
                  <a:lnTo>
                    <a:pt x="580732" y="840740"/>
                  </a:lnTo>
                  <a:lnTo>
                    <a:pt x="580796" y="842010"/>
                  </a:lnTo>
                  <a:lnTo>
                    <a:pt x="581240" y="842010"/>
                  </a:lnTo>
                  <a:lnTo>
                    <a:pt x="580732" y="843280"/>
                  </a:lnTo>
                  <a:lnTo>
                    <a:pt x="581152" y="843280"/>
                  </a:lnTo>
                  <a:lnTo>
                    <a:pt x="581355" y="844550"/>
                  </a:lnTo>
                  <a:lnTo>
                    <a:pt x="581685" y="844550"/>
                  </a:lnTo>
                  <a:lnTo>
                    <a:pt x="583120" y="847090"/>
                  </a:lnTo>
                  <a:lnTo>
                    <a:pt x="582942" y="847090"/>
                  </a:lnTo>
                  <a:lnTo>
                    <a:pt x="582828" y="848360"/>
                  </a:lnTo>
                  <a:lnTo>
                    <a:pt x="582523" y="848360"/>
                  </a:lnTo>
                  <a:lnTo>
                    <a:pt x="582307" y="847090"/>
                  </a:lnTo>
                  <a:lnTo>
                    <a:pt x="582091" y="847090"/>
                  </a:lnTo>
                  <a:lnTo>
                    <a:pt x="581761" y="848360"/>
                  </a:lnTo>
                  <a:lnTo>
                    <a:pt x="582168" y="848360"/>
                  </a:lnTo>
                  <a:lnTo>
                    <a:pt x="582168" y="849630"/>
                  </a:lnTo>
                  <a:lnTo>
                    <a:pt x="581571" y="849630"/>
                  </a:lnTo>
                  <a:lnTo>
                    <a:pt x="581406" y="850900"/>
                  </a:lnTo>
                  <a:lnTo>
                    <a:pt x="580872" y="850900"/>
                  </a:lnTo>
                  <a:lnTo>
                    <a:pt x="580758" y="852170"/>
                  </a:lnTo>
                  <a:lnTo>
                    <a:pt x="581418" y="852170"/>
                  </a:lnTo>
                  <a:lnTo>
                    <a:pt x="581583" y="853440"/>
                  </a:lnTo>
                  <a:lnTo>
                    <a:pt x="581228" y="853440"/>
                  </a:lnTo>
                  <a:lnTo>
                    <a:pt x="581228" y="854710"/>
                  </a:lnTo>
                  <a:lnTo>
                    <a:pt x="580758" y="854710"/>
                  </a:lnTo>
                  <a:lnTo>
                    <a:pt x="581240" y="855980"/>
                  </a:lnTo>
                  <a:lnTo>
                    <a:pt x="580758" y="855980"/>
                  </a:lnTo>
                  <a:lnTo>
                    <a:pt x="580758" y="857250"/>
                  </a:lnTo>
                  <a:lnTo>
                    <a:pt x="581240" y="857250"/>
                  </a:lnTo>
                  <a:lnTo>
                    <a:pt x="581228" y="858520"/>
                  </a:lnTo>
                  <a:lnTo>
                    <a:pt x="581215" y="859790"/>
                  </a:lnTo>
                  <a:lnTo>
                    <a:pt x="580732" y="859790"/>
                  </a:lnTo>
                  <a:lnTo>
                    <a:pt x="581228" y="861060"/>
                  </a:lnTo>
                  <a:lnTo>
                    <a:pt x="580745" y="861060"/>
                  </a:lnTo>
                  <a:lnTo>
                    <a:pt x="580745" y="862330"/>
                  </a:lnTo>
                  <a:lnTo>
                    <a:pt x="581228" y="862330"/>
                  </a:lnTo>
                  <a:lnTo>
                    <a:pt x="582168" y="864870"/>
                  </a:lnTo>
                  <a:lnTo>
                    <a:pt x="582676" y="864870"/>
                  </a:lnTo>
                  <a:lnTo>
                    <a:pt x="582168" y="866140"/>
                  </a:lnTo>
                  <a:lnTo>
                    <a:pt x="582650" y="866140"/>
                  </a:lnTo>
                  <a:lnTo>
                    <a:pt x="582637" y="867410"/>
                  </a:lnTo>
                  <a:lnTo>
                    <a:pt x="582168" y="867410"/>
                  </a:lnTo>
                  <a:lnTo>
                    <a:pt x="582168" y="868680"/>
                  </a:lnTo>
                  <a:lnTo>
                    <a:pt x="582625" y="868680"/>
                  </a:lnTo>
                  <a:lnTo>
                    <a:pt x="582206" y="869950"/>
                  </a:lnTo>
                  <a:lnTo>
                    <a:pt x="581685" y="869950"/>
                  </a:lnTo>
                  <a:lnTo>
                    <a:pt x="581685" y="871220"/>
                  </a:lnTo>
                  <a:lnTo>
                    <a:pt x="582028" y="871220"/>
                  </a:lnTo>
                  <a:lnTo>
                    <a:pt x="581875" y="872490"/>
                  </a:lnTo>
                  <a:lnTo>
                    <a:pt x="581660" y="872490"/>
                  </a:lnTo>
                  <a:lnTo>
                    <a:pt x="581253" y="871220"/>
                  </a:lnTo>
                  <a:lnTo>
                    <a:pt x="581012" y="871220"/>
                  </a:lnTo>
                  <a:lnTo>
                    <a:pt x="580859" y="872490"/>
                  </a:lnTo>
                  <a:lnTo>
                    <a:pt x="580250" y="872490"/>
                  </a:lnTo>
                  <a:lnTo>
                    <a:pt x="580720" y="873760"/>
                  </a:lnTo>
                  <a:lnTo>
                    <a:pt x="580910" y="873760"/>
                  </a:lnTo>
                  <a:lnTo>
                    <a:pt x="581063" y="875030"/>
                  </a:lnTo>
                  <a:lnTo>
                    <a:pt x="580682" y="875030"/>
                  </a:lnTo>
                  <a:lnTo>
                    <a:pt x="580847" y="876300"/>
                  </a:lnTo>
                  <a:lnTo>
                    <a:pt x="581190" y="876300"/>
                  </a:lnTo>
                  <a:lnTo>
                    <a:pt x="581660" y="877570"/>
                  </a:lnTo>
                  <a:lnTo>
                    <a:pt x="582002" y="877570"/>
                  </a:lnTo>
                  <a:lnTo>
                    <a:pt x="582129" y="878840"/>
                  </a:lnTo>
                  <a:lnTo>
                    <a:pt x="581456" y="878840"/>
                  </a:lnTo>
                  <a:lnTo>
                    <a:pt x="581291" y="880110"/>
                  </a:lnTo>
                  <a:lnTo>
                    <a:pt x="581456" y="880110"/>
                  </a:lnTo>
                  <a:lnTo>
                    <a:pt x="581837" y="881380"/>
                  </a:lnTo>
                  <a:lnTo>
                    <a:pt x="582117" y="881380"/>
                  </a:lnTo>
                  <a:lnTo>
                    <a:pt x="581698" y="882650"/>
                  </a:lnTo>
                  <a:lnTo>
                    <a:pt x="581355" y="882650"/>
                  </a:lnTo>
                  <a:lnTo>
                    <a:pt x="581152" y="883920"/>
                  </a:lnTo>
                  <a:lnTo>
                    <a:pt x="581025" y="883920"/>
                  </a:lnTo>
                  <a:lnTo>
                    <a:pt x="580821" y="882650"/>
                  </a:lnTo>
                  <a:lnTo>
                    <a:pt x="580529" y="882650"/>
                  </a:lnTo>
                  <a:lnTo>
                    <a:pt x="580364" y="883920"/>
                  </a:lnTo>
                  <a:lnTo>
                    <a:pt x="580669" y="883920"/>
                  </a:lnTo>
                  <a:lnTo>
                    <a:pt x="580161" y="885190"/>
                  </a:lnTo>
                  <a:lnTo>
                    <a:pt x="580466" y="885190"/>
                  </a:lnTo>
                  <a:lnTo>
                    <a:pt x="580656" y="886460"/>
                  </a:lnTo>
                  <a:lnTo>
                    <a:pt x="582079" y="886460"/>
                  </a:lnTo>
                  <a:lnTo>
                    <a:pt x="581952" y="887730"/>
                  </a:lnTo>
                  <a:lnTo>
                    <a:pt x="581253" y="887730"/>
                  </a:lnTo>
                  <a:lnTo>
                    <a:pt x="581088" y="889000"/>
                  </a:lnTo>
                  <a:lnTo>
                    <a:pt x="581583" y="889000"/>
                  </a:lnTo>
                  <a:lnTo>
                    <a:pt x="581456" y="890270"/>
                  </a:lnTo>
                  <a:lnTo>
                    <a:pt x="580758" y="890270"/>
                  </a:lnTo>
                  <a:lnTo>
                    <a:pt x="580631" y="891540"/>
                  </a:lnTo>
                  <a:lnTo>
                    <a:pt x="581075" y="891540"/>
                  </a:lnTo>
                  <a:lnTo>
                    <a:pt x="581126" y="892810"/>
                  </a:lnTo>
                  <a:lnTo>
                    <a:pt x="580618" y="892810"/>
                  </a:lnTo>
                  <a:lnTo>
                    <a:pt x="581063" y="894080"/>
                  </a:lnTo>
                  <a:lnTo>
                    <a:pt x="580605" y="894080"/>
                  </a:lnTo>
                  <a:lnTo>
                    <a:pt x="580605" y="895350"/>
                  </a:lnTo>
                  <a:lnTo>
                    <a:pt x="581101" y="895350"/>
                  </a:lnTo>
                  <a:lnTo>
                    <a:pt x="581545" y="896620"/>
                  </a:lnTo>
                  <a:lnTo>
                    <a:pt x="581063" y="896620"/>
                  </a:lnTo>
                  <a:lnTo>
                    <a:pt x="580936" y="897890"/>
                  </a:lnTo>
                  <a:lnTo>
                    <a:pt x="580580" y="897890"/>
                  </a:lnTo>
                  <a:lnTo>
                    <a:pt x="579615" y="900430"/>
                  </a:lnTo>
                  <a:lnTo>
                    <a:pt x="580161" y="900430"/>
                  </a:lnTo>
                  <a:lnTo>
                    <a:pt x="580453" y="901700"/>
                  </a:lnTo>
                  <a:lnTo>
                    <a:pt x="580707" y="901700"/>
                  </a:lnTo>
                  <a:lnTo>
                    <a:pt x="580872" y="900430"/>
                  </a:lnTo>
                  <a:lnTo>
                    <a:pt x="581418" y="900430"/>
                  </a:lnTo>
                  <a:lnTo>
                    <a:pt x="581583" y="899160"/>
                  </a:lnTo>
                  <a:lnTo>
                    <a:pt x="582307" y="899160"/>
                  </a:lnTo>
                  <a:lnTo>
                    <a:pt x="582460" y="900430"/>
                  </a:lnTo>
                  <a:lnTo>
                    <a:pt x="581342" y="901700"/>
                  </a:lnTo>
                  <a:lnTo>
                    <a:pt x="581152" y="901700"/>
                  </a:lnTo>
                  <a:lnTo>
                    <a:pt x="580872" y="902970"/>
                  </a:lnTo>
                  <a:lnTo>
                    <a:pt x="580351" y="902970"/>
                  </a:lnTo>
                  <a:lnTo>
                    <a:pt x="580186" y="904240"/>
                  </a:lnTo>
                  <a:lnTo>
                    <a:pt x="580555" y="904240"/>
                  </a:lnTo>
                  <a:lnTo>
                    <a:pt x="580517" y="905510"/>
                  </a:lnTo>
                  <a:lnTo>
                    <a:pt x="580656" y="904240"/>
                  </a:lnTo>
                  <a:lnTo>
                    <a:pt x="581342" y="904240"/>
                  </a:lnTo>
                  <a:lnTo>
                    <a:pt x="581469" y="905510"/>
                  </a:lnTo>
                  <a:lnTo>
                    <a:pt x="581812" y="905510"/>
                  </a:lnTo>
                  <a:lnTo>
                    <a:pt x="581647" y="906780"/>
                  </a:lnTo>
                  <a:lnTo>
                    <a:pt x="581456" y="906780"/>
                  </a:lnTo>
                  <a:lnTo>
                    <a:pt x="580961" y="908050"/>
                  </a:lnTo>
                  <a:lnTo>
                    <a:pt x="580478" y="908050"/>
                  </a:lnTo>
                  <a:lnTo>
                    <a:pt x="580605" y="909320"/>
                  </a:lnTo>
                  <a:lnTo>
                    <a:pt x="581279" y="909320"/>
                  </a:lnTo>
                  <a:lnTo>
                    <a:pt x="581393" y="910590"/>
                  </a:lnTo>
                  <a:lnTo>
                    <a:pt x="580910" y="910590"/>
                  </a:lnTo>
                  <a:lnTo>
                    <a:pt x="580898" y="911860"/>
                  </a:lnTo>
                  <a:lnTo>
                    <a:pt x="580872" y="913130"/>
                  </a:lnTo>
                  <a:lnTo>
                    <a:pt x="582282" y="913130"/>
                  </a:lnTo>
                  <a:lnTo>
                    <a:pt x="582739" y="914400"/>
                  </a:lnTo>
                  <a:lnTo>
                    <a:pt x="582561" y="914400"/>
                  </a:lnTo>
                  <a:lnTo>
                    <a:pt x="582447" y="915670"/>
                  </a:lnTo>
                  <a:lnTo>
                    <a:pt x="580821" y="915670"/>
                  </a:lnTo>
                  <a:lnTo>
                    <a:pt x="579831" y="918210"/>
                  </a:lnTo>
                  <a:lnTo>
                    <a:pt x="580263" y="918210"/>
                  </a:lnTo>
                  <a:lnTo>
                    <a:pt x="580313" y="919480"/>
                  </a:lnTo>
                  <a:lnTo>
                    <a:pt x="579805" y="919480"/>
                  </a:lnTo>
                  <a:lnTo>
                    <a:pt x="580212" y="920750"/>
                  </a:lnTo>
                  <a:lnTo>
                    <a:pt x="580720" y="920750"/>
                  </a:lnTo>
                  <a:lnTo>
                    <a:pt x="581190" y="922020"/>
                  </a:lnTo>
                  <a:lnTo>
                    <a:pt x="581380" y="922020"/>
                  </a:lnTo>
                  <a:lnTo>
                    <a:pt x="581533" y="923290"/>
                  </a:lnTo>
                  <a:lnTo>
                    <a:pt x="581152" y="923290"/>
                  </a:lnTo>
                  <a:lnTo>
                    <a:pt x="581152" y="924560"/>
                  </a:lnTo>
                  <a:lnTo>
                    <a:pt x="581583" y="924560"/>
                  </a:lnTo>
                  <a:lnTo>
                    <a:pt x="581215" y="925830"/>
                  </a:lnTo>
                  <a:lnTo>
                    <a:pt x="580834" y="925830"/>
                  </a:lnTo>
                  <a:lnTo>
                    <a:pt x="580631" y="927100"/>
                  </a:lnTo>
                  <a:lnTo>
                    <a:pt x="580263" y="925830"/>
                  </a:lnTo>
                  <a:lnTo>
                    <a:pt x="579818" y="925830"/>
                  </a:lnTo>
                  <a:lnTo>
                    <a:pt x="579691" y="927100"/>
                  </a:lnTo>
                  <a:lnTo>
                    <a:pt x="579208" y="927100"/>
                  </a:lnTo>
                  <a:lnTo>
                    <a:pt x="579183" y="928370"/>
                  </a:lnTo>
                  <a:lnTo>
                    <a:pt x="579653" y="928370"/>
                  </a:lnTo>
                  <a:lnTo>
                    <a:pt x="580580" y="929640"/>
                  </a:lnTo>
                  <a:lnTo>
                    <a:pt x="580758" y="929640"/>
                  </a:lnTo>
                  <a:lnTo>
                    <a:pt x="580910" y="930910"/>
                  </a:lnTo>
                  <a:lnTo>
                    <a:pt x="580542" y="930910"/>
                  </a:lnTo>
                  <a:lnTo>
                    <a:pt x="580542" y="932180"/>
                  </a:lnTo>
                  <a:lnTo>
                    <a:pt x="580974" y="932180"/>
                  </a:lnTo>
                  <a:lnTo>
                    <a:pt x="580974" y="934720"/>
                  </a:lnTo>
                  <a:lnTo>
                    <a:pt x="580605" y="934720"/>
                  </a:lnTo>
                  <a:lnTo>
                    <a:pt x="580834" y="935990"/>
                  </a:lnTo>
                  <a:lnTo>
                    <a:pt x="581279" y="935990"/>
                  </a:lnTo>
                  <a:lnTo>
                    <a:pt x="581406" y="937260"/>
                  </a:lnTo>
                  <a:lnTo>
                    <a:pt x="581863" y="937260"/>
                  </a:lnTo>
                  <a:lnTo>
                    <a:pt x="582053" y="938530"/>
                  </a:lnTo>
                  <a:lnTo>
                    <a:pt x="582180" y="938530"/>
                  </a:lnTo>
                  <a:lnTo>
                    <a:pt x="582028" y="939800"/>
                  </a:lnTo>
                  <a:lnTo>
                    <a:pt x="581304" y="939800"/>
                  </a:lnTo>
                  <a:lnTo>
                    <a:pt x="581799" y="941070"/>
                  </a:lnTo>
                  <a:lnTo>
                    <a:pt x="581672" y="941070"/>
                  </a:lnTo>
                  <a:lnTo>
                    <a:pt x="581507" y="942340"/>
                  </a:lnTo>
                  <a:lnTo>
                    <a:pt x="580821" y="942340"/>
                  </a:lnTo>
                  <a:lnTo>
                    <a:pt x="580948" y="943610"/>
                  </a:lnTo>
                  <a:lnTo>
                    <a:pt x="581469" y="943610"/>
                  </a:lnTo>
                  <a:lnTo>
                    <a:pt x="581621" y="944880"/>
                  </a:lnTo>
                  <a:lnTo>
                    <a:pt x="581253" y="944880"/>
                  </a:lnTo>
                  <a:lnTo>
                    <a:pt x="581126" y="946150"/>
                  </a:lnTo>
                  <a:lnTo>
                    <a:pt x="580567" y="946150"/>
                  </a:lnTo>
                  <a:lnTo>
                    <a:pt x="580402" y="947420"/>
                  </a:lnTo>
                  <a:lnTo>
                    <a:pt x="580732" y="947420"/>
                  </a:lnTo>
                  <a:lnTo>
                    <a:pt x="580732" y="948690"/>
                  </a:lnTo>
                  <a:lnTo>
                    <a:pt x="580237" y="948690"/>
                  </a:lnTo>
                  <a:lnTo>
                    <a:pt x="580707" y="949960"/>
                  </a:lnTo>
                  <a:lnTo>
                    <a:pt x="580186" y="949960"/>
                  </a:lnTo>
                  <a:lnTo>
                    <a:pt x="580212" y="951230"/>
                  </a:lnTo>
                  <a:lnTo>
                    <a:pt x="580859" y="951230"/>
                  </a:lnTo>
                  <a:lnTo>
                    <a:pt x="581012" y="952500"/>
                  </a:lnTo>
                  <a:lnTo>
                    <a:pt x="580618" y="952500"/>
                  </a:lnTo>
                  <a:lnTo>
                    <a:pt x="580771" y="953770"/>
                  </a:lnTo>
                  <a:lnTo>
                    <a:pt x="581101" y="953770"/>
                  </a:lnTo>
                  <a:lnTo>
                    <a:pt x="581558" y="955040"/>
                  </a:lnTo>
                  <a:lnTo>
                    <a:pt x="581901" y="955040"/>
                  </a:lnTo>
                  <a:lnTo>
                    <a:pt x="582015" y="956310"/>
                  </a:lnTo>
                  <a:lnTo>
                    <a:pt x="581215" y="956310"/>
                  </a:lnTo>
                  <a:lnTo>
                    <a:pt x="581050" y="957580"/>
                  </a:lnTo>
                  <a:lnTo>
                    <a:pt x="581190" y="957580"/>
                  </a:lnTo>
                  <a:lnTo>
                    <a:pt x="581507" y="958850"/>
                  </a:lnTo>
                  <a:lnTo>
                    <a:pt x="581799" y="958850"/>
                  </a:lnTo>
                  <a:lnTo>
                    <a:pt x="581634" y="960120"/>
                  </a:lnTo>
                  <a:lnTo>
                    <a:pt x="581317" y="960120"/>
                  </a:lnTo>
                  <a:lnTo>
                    <a:pt x="581164" y="958850"/>
                  </a:lnTo>
                  <a:lnTo>
                    <a:pt x="580898" y="958850"/>
                  </a:lnTo>
                  <a:lnTo>
                    <a:pt x="580631" y="960120"/>
                  </a:lnTo>
                  <a:lnTo>
                    <a:pt x="580377" y="960120"/>
                  </a:lnTo>
                  <a:lnTo>
                    <a:pt x="580174" y="958850"/>
                  </a:lnTo>
                  <a:lnTo>
                    <a:pt x="579094" y="958850"/>
                  </a:lnTo>
                  <a:lnTo>
                    <a:pt x="579577" y="960120"/>
                  </a:lnTo>
                  <a:lnTo>
                    <a:pt x="580174" y="961390"/>
                  </a:lnTo>
                  <a:lnTo>
                    <a:pt x="580364" y="961390"/>
                  </a:lnTo>
                  <a:lnTo>
                    <a:pt x="580618" y="962660"/>
                  </a:lnTo>
                  <a:lnTo>
                    <a:pt x="581291" y="962660"/>
                  </a:lnTo>
                  <a:lnTo>
                    <a:pt x="581406" y="963930"/>
                  </a:lnTo>
                  <a:lnTo>
                    <a:pt x="580923" y="963930"/>
                  </a:lnTo>
                  <a:lnTo>
                    <a:pt x="580796" y="965200"/>
                  </a:lnTo>
                  <a:lnTo>
                    <a:pt x="580301" y="965200"/>
                  </a:lnTo>
                  <a:lnTo>
                    <a:pt x="580136" y="966470"/>
                  </a:lnTo>
                  <a:lnTo>
                    <a:pt x="579856" y="966470"/>
                  </a:lnTo>
                  <a:lnTo>
                    <a:pt x="579577" y="965200"/>
                  </a:lnTo>
                  <a:lnTo>
                    <a:pt x="579297" y="965200"/>
                  </a:lnTo>
                  <a:lnTo>
                    <a:pt x="578993" y="966470"/>
                  </a:lnTo>
                  <a:lnTo>
                    <a:pt x="579450" y="966470"/>
                  </a:lnTo>
                  <a:lnTo>
                    <a:pt x="580834" y="969010"/>
                  </a:lnTo>
                  <a:lnTo>
                    <a:pt x="581012" y="970280"/>
                  </a:lnTo>
                  <a:lnTo>
                    <a:pt x="581317" y="970280"/>
                  </a:lnTo>
                  <a:lnTo>
                    <a:pt x="580821" y="971550"/>
                  </a:lnTo>
                  <a:lnTo>
                    <a:pt x="581266" y="971550"/>
                  </a:lnTo>
                  <a:lnTo>
                    <a:pt x="581253" y="972820"/>
                  </a:lnTo>
                  <a:lnTo>
                    <a:pt x="580758" y="972820"/>
                  </a:lnTo>
                  <a:lnTo>
                    <a:pt x="581240" y="974090"/>
                  </a:lnTo>
                  <a:lnTo>
                    <a:pt x="580745" y="974090"/>
                  </a:lnTo>
                  <a:lnTo>
                    <a:pt x="580732" y="975360"/>
                  </a:lnTo>
                  <a:lnTo>
                    <a:pt x="581063" y="975360"/>
                  </a:lnTo>
                  <a:lnTo>
                    <a:pt x="580910" y="976630"/>
                  </a:lnTo>
                  <a:lnTo>
                    <a:pt x="580694" y="976630"/>
                  </a:lnTo>
                  <a:lnTo>
                    <a:pt x="580301" y="975360"/>
                  </a:lnTo>
                  <a:lnTo>
                    <a:pt x="579907" y="976630"/>
                  </a:lnTo>
                  <a:lnTo>
                    <a:pt x="580034" y="976630"/>
                  </a:lnTo>
                  <a:lnTo>
                    <a:pt x="580224" y="977900"/>
                  </a:lnTo>
                  <a:lnTo>
                    <a:pt x="580809" y="977900"/>
                  </a:lnTo>
                  <a:lnTo>
                    <a:pt x="580961" y="979170"/>
                  </a:lnTo>
                  <a:lnTo>
                    <a:pt x="581190" y="979170"/>
                  </a:lnTo>
                  <a:lnTo>
                    <a:pt x="581558" y="977900"/>
                  </a:lnTo>
                  <a:lnTo>
                    <a:pt x="581812" y="977900"/>
                  </a:lnTo>
                  <a:lnTo>
                    <a:pt x="581964" y="979170"/>
                  </a:lnTo>
                  <a:lnTo>
                    <a:pt x="582091" y="979170"/>
                  </a:lnTo>
                  <a:lnTo>
                    <a:pt x="582549" y="980440"/>
                  </a:lnTo>
                  <a:lnTo>
                    <a:pt x="580644" y="980440"/>
                  </a:lnTo>
                  <a:lnTo>
                    <a:pt x="580466" y="979170"/>
                  </a:lnTo>
                  <a:lnTo>
                    <a:pt x="580123" y="979170"/>
                  </a:lnTo>
                  <a:lnTo>
                    <a:pt x="579818" y="977900"/>
                  </a:lnTo>
                  <a:lnTo>
                    <a:pt x="579640" y="977900"/>
                  </a:lnTo>
                  <a:lnTo>
                    <a:pt x="579323" y="979170"/>
                  </a:lnTo>
                  <a:lnTo>
                    <a:pt x="579564" y="979170"/>
                  </a:lnTo>
                  <a:lnTo>
                    <a:pt x="579704" y="980440"/>
                  </a:lnTo>
                  <a:lnTo>
                    <a:pt x="579170" y="980440"/>
                  </a:lnTo>
                  <a:lnTo>
                    <a:pt x="578726" y="981710"/>
                  </a:lnTo>
                  <a:lnTo>
                    <a:pt x="578993" y="981710"/>
                  </a:lnTo>
                  <a:lnTo>
                    <a:pt x="579221" y="982980"/>
                  </a:lnTo>
                  <a:lnTo>
                    <a:pt x="579602" y="981710"/>
                  </a:lnTo>
                  <a:lnTo>
                    <a:pt x="580009" y="981710"/>
                  </a:lnTo>
                  <a:lnTo>
                    <a:pt x="580250" y="982980"/>
                  </a:lnTo>
                  <a:lnTo>
                    <a:pt x="580593" y="982980"/>
                  </a:lnTo>
                  <a:lnTo>
                    <a:pt x="580402" y="984250"/>
                  </a:lnTo>
                  <a:lnTo>
                    <a:pt x="580542" y="984250"/>
                  </a:lnTo>
                  <a:lnTo>
                    <a:pt x="580555" y="985520"/>
                  </a:lnTo>
                  <a:lnTo>
                    <a:pt x="580072" y="985520"/>
                  </a:lnTo>
                  <a:lnTo>
                    <a:pt x="580059" y="986790"/>
                  </a:lnTo>
                  <a:lnTo>
                    <a:pt x="580999" y="986790"/>
                  </a:lnTo>
                  <a:lnTo>
                    <a:pt x="580986" y="988060"/>
                  </a:lnTo>
                  <a:lnTo>
                    <a:pt x="580491" y="988060"/>
                  </a:lnTo>
                  <a:lnTo>
                    <a:pt x="580517" y="989330"/>
                  </a:lnTo>
                  <a:lnTo>
                    <a:pt x="580136" y="989330"/>
                  </a:lnTo>
                  <a:lnTo>
                    <a:pt x="580288" y="990600"/>
                  </a:lnTo>
                  <a:lnTo>
                    <a:pt x="580923" y="990600"/>
                  </a:lnTo>
                  <a:lnTo>
                    <a:pt x="580796" y="991870"/>
                  </a:lnTo>
                  <a:lnTo>
                    <a:pt x="580237" y="991870"/>
                  </a:lnTo>
                  <a:lnTo>
                    <a:pt x="580085" y="993140"/>
                  </a:lnTo>
                  <a:lnTo>
                    <a:pt x="580224" y="993140"/>
                  </a:lnTo>
                  <a:lnTo>
                    <a:pt x="580593" y="994410"/>
                  </a:lnTo>
                  <a:lnTo>
                    <a:pt x="580732" y="994410"/>
                  </a:lnTo>
                  <a:lnTo>
                    <a:pt x="580580" y="995680"/>
                  </a:lnTo>
                  <a:lnTo>
                    <a:pt x="579894" y="995680"/>
                  </a:lnTo>
                  <a:lnTo>
                    <a:pt x="580009" y="996950"/>
                  </a:lnTo>
                  <a:lnTo>
                    <a:pt x="580351" y="996950"/>
                  </a:lnTo>
                  <a:lnTo>
                    <a:pt x="581723" y="999490"/>
                  </a:lnTo>
                  <a:lnTo>
                    <a:pt x="581545" y="999490"/>
                  </a:lnTo>
                  <a:lnTo>
                    <a:pt x="581418" y="1000760"/>
                  </a:lnTo>
                  <a:lnTo>
                    <a:pt x="581152" y="1000760"/>
                  </a:lnTo>
                  <a:lnTo>
                    <a:pt x="580847" y="1002030"/>
                  </a:lnTo>
                  <a:lnTo>
                    <a:pt x="580593" y="1002030"/>
                  </a:lnTo>
                  <a:lnTo>
                    <a:pt x="580440" y="1000760"/>
                  </a:lnTo>
                  <a:lnTo>
                    <a:pt x="580136" y="1000760"/>
                  </a:lnTo>
                  <a:lnTo>
                    <a:pt x="579958" y="1002030"/>
                  </a:lnTo>
                  <a:lnTo>
                    <a:pt x="579640" y="1002030"/>
                  </a:lnTo>
                  <a:lnTo>
                    <a:pt x="579501" y="1000760"/>
                  </a:lnTo>
                  <a:lnTo>
                    <a:pt x="579335" y="1000760"/>
                  </a:lnTo>
                  <a:lnTo>
                    <a:pt x="578358" y="1002030"/>
                  </a:lnTo>
                  <a:lnTo>
                    <a:pt x="578815" y="1003300"/>
                  </a:lnTo>
                  <a:lnTo>
                    <a:pt x="579158" y="1003300"/>
                  </a:lnTo>
                  <a:lnTo>
                    <a:pt x="579285" y="1004570"/>
                  </a:lnTo>
                  <a:lnTo>
                    <a:pt x="578764" y="1004570"/>
                  </a:lnTo>
                  <a:lnTo>
                    <a:pt x="578827" y="1005840"/>
                  </a:lnTo>
                  <a:lnTo>
                    <a:pt x="578764" y="1007110"/>
                  </a:lnTo>
                  <a:lnTo>
                    <a:pt x="580174" y="1007110"/>
                  </a:lnTo>
                  <a:lnTo>
                    <a:pt x="580351" y="1008380"/>
                  </a:lnTo>
                  <a:lnTo>
                    <a:pt x="580631" y="1008380"/>
                  </a:lnTo>
                  <a:lnTo>
                    <a:pt x="581545" y="1009650"/>
                  </a:lnTo>
                  <a:lnTo>
                    <a:pt x="581380" y="1009650"/>
                  </a:lnTo>
                  <a:lnTo>
                    <a:pt x="581228" y="1010920"/>
                  </a:lnTo>
                  <a:lnTo>
                    <a:pt x="580898" y="1010920"/>
                  </a:lnTo>
                  <a:lnTo>
                    <a:pt x="580745" y="1009650"/>
                  </a:lnTo>
                  <a:lnTo>
                    <a:pt x="580478" y="1009650"/>
                  </a:lnTo>
                  <a:lnTo>
                    <a:pt x="580212" y="1010920"/>
                  </a:lnTo>
                  <a:lnTo>
                    <a:pt x="579970" y="1010920"/>
                  </a:lnTo>
                  <a:lnTo>
                    <a:pt x="579755" y="1009650"/>
                  </a:lnTo>
                  <a:lnTo>
                    <a:pt x="578789" y="1009650"/>
                  </a:lnTo>
                  <a:lnTo>
                    <a:pt x="579056" y="1010920"/>
                  </a:lnTo>
                  <a:lnTo>
                    <a:pt x="578675" y="1010920"/>
                  </a:lnTo>
                  <a:lnTo>
                    <a:pt x="578662" y="1012190"/>
                  </a:lnTo>
                  <a:lnTo>
                    <a:pt x="579132" y="1012190"/>
                  </a:lnTo>
                  <a:lnTo>
                    <a:pt x="579247" y="1013460"/>
                  </a:lnTo>
                  <a:lnTo>
                    <a:pt x="579589" y="1013460"/>
                  </a:lnTo>
                  <a:lnTo>
                    <a:pt x="580047" y="1014730"/>
                  </a:lnTo>
                  <a:lnTo>
                    <a:pt x="580504" y="1014730"/>
                  </a:lnTo>
                  <a:lnTo>
                    <a:pt x="580529" y="1016000"/>
                  </a:lnTo>
                  <a:lnTo>
                    <a:pt x="579983" y="1016000"/>
                  </a:lnTo>
                  <a:lnTo>
                    <a:pt x="580478" y="1017270"/>
                  </a:lnTo>
                  <a:lnTo>
                    <a:pt x="579983" y="1017270"/>
                  </a:lnTo>
                  <a:lnTo>
                    <a:pt x="580110" y="1018540"/>
                  </a:lnTo>
                  <a:lnTo>
                    <a:pt x="580440" y="1018540"/>
                  </a:lnTo>
                  <a:lnTo>
                    <a:pt x="581367" y="1021080"/>
                  </a:lnTo>
                  <a:lnTo>
                    <a:pt x="580809" y="1021080"/>
                  </a:lnTo>
                  <a:lnTo>
                    <a:pt x="580478" y="1022350"/>
                  </a:lnTo>
                  <a:lnTo>
                    <a:pt x="580212" y="1022350"/>
                  </a:lnTo>
                  <a:lnTo>
                    <a:pt x="580059" y="1021080"/>
                  </a:lnTo>
                  <a:lnTo>
                    <a:pt x="579793" y="1021080"/>
                  </a:lnTo>
                  <a:lnTo>
                    <a:pt x="579628" y="1022350"/>
                  </a:lnTo>
                  <a:lnTo>
                    <a:pt x="579437" y="1022350"/>
                  </a:lnTo>
                  <a:lnTo>
                    <a:pt x="578942" y="1023620"/>
                  </a:lnTo>
                  <a:lnTo>
                    <a:pt x="579589" y="1023620"/>
                  </a:lnTo>
                  <a:lnTo>
                    <a:pt x="579742" y="1024890"/>
                  </a:lnTo>
                  <a:lnTo>
                    <a:pt x="579577" y="1024890"/>
                  </a:lnTo>
                  <a:lnTo>
                    <a:pt x="579196" y="1026160"/>
                  </a:lnTo>
                  <a:lnTo>
                    <a:pt x="578891" y="1026160"/>
                  </a:lnTo>
                  <a:lnTo>
                    <a:pt x="579805" y="1028700"/>
                  </a:lnTo>
                  <a:lnTo>
                    <a:pt x="580212" y="1027430"/>
                  </a:lnTo>
                  <a:lnTo>
                    <a:pt x="580631" y="1027430"/>
                  </a:lnTo>
                  <a:lnTo>
                    <a:pt x="580758" y="1028700"/>
                  </a:lnTo>
                  <a:lnTo>
                    <a:pt x="581037" y="1028700"/>
                  </a:lnTo>
                  <a:lnTo>
                    <a:pt x="580910" y="1029970"/>
                  </a:lnTo>
                  <a:lnTo>
                    <a:pt x="580593" y="1029970"/>
                  </a:lnTo>
                  <a:lnTo>
                    <a:pt x="580402" y="1028700"/>
                  </a:lnTo>
                  <a:lnTo>
                    <a:pt x="580123" y="1028700"/>
                  </a:lnTo>
                  <a:lnTo>
                    <a:pt x="579920" y="1029970"/>
                  </a:lnTo>
                  <a:lnTo>
                    <a:pt x="579666" y="1029970"/>
                  </a:lnTo>
                  <a:lnTo>
                    <a:pt x="579399" y="1028700"/>
                  </a:lnTo>
                  <a:lnTo>
                    <a:pt x="578370" y="1028700"/>
                  </a:lnTo>
                  <a:lnTo>
                    <a:pt x="580212" y="1032510"/>
                  </a:lnTo>
                  <a:lnTo>
                    <a:pt x="580529" y="1032510"/>
                  </a:lnTo>
                  <a:lnTo>
                    <a:pt x="580694" y="1033780"/>
                  </a:lnTo>
                  <a:lnTo>
                    <a:pt x="580174" y="1033780"/>
                  </a:lnTo>
                  <a:lnTo>
                    <a:pt x="580453" y="1035050"/>
                  </a:lnTo>
                  <a:lnTo>
                    <a:pt x="580669" y="1035050"/>
                  </a:lnTo>
                  <a:lnTo>
                    <a:pt x="581126" y="1033780"/>
                  </a:lnTo>
                  <a:lnTo>
                    <a:pt x="581215" y="1035050"/>
                  </a:lnTo>
                  <a:lnTo>
                    <a:pt x="581609" y="1035050"/>
                  </a:lnTo>
                  <a:lnTo>
                    <a:pt x="581101" y="1036320"/>
                  </a:lnTo>
                  <a:lnTo>
                    <a:pt x="581545" y="1036320"/>
                  </a:lnTo>
                  <a:lnTo>
                    <a:pt x="581367" y="1037590"/>
                  </a:lnTo>
                  <a:lnTo>
                    <a:pt x="580948" y="1037590"/>
                  </a:lnTo>
                  <a:lnTo>
                    <a:pt x="580707" y="1038860"/>
                  </a:lnTo>
                  <a:lnTo>
                    <a:pt x="580428" y="1038860"/>
                  </a:lnTo>
                  <a:lnTo>
                    <a:pt x="580263" y="1037590"/>
                  </a:lnTo>
                  <a:lnTo>
                    <a:pt x="579945" y="1037590"/>
                  </a:lnTo>
                  <a:lnTo>
                    <a:pt x="579793" y="1038860"/>
                  </a:lnTo>
                  <a:lnTo>
                    <a:pt x="579501" y="1038860"/>
                  </a:lnTo>
                  <a:lnTo>
                    <a:pt x="579297" y="1037590"/>
                  </a:lnTo>
                  <a:lnTo>
                    <a:pt x="578815" y="1037590"/>
                  </a:lnTo>
                  <a:lnTo>
                    <a:pt x="578675" y="1038860"/>
                  </a:lnTo>
                  <a:lnTo>
                    <a:pt x="579132" y="1038860"/>
                  </a:lnTo>
                  <a:lnTo>
                    <a:pt x="580517" y="1041400"/>
                  </a:lnTo>
                  <a:lnTo>
                    <a:pt x="579043" y="1043940"/>
                  </a:lnTo>
                  <a:lnTo>
                    <a:pt x="579208" y="1043940"/>
                  </a:lnTo>
                  <a:lnTo>
                    <a:pt x="579348" y="1045210"/>
                  </a:lnTo>
                  <a:lnTo>
                    <a:pt x="579831" y="1045210"/>
                  </a:lnTo>
                  <a:lnTo>
                    <a:pt x="579996" y="1043940"/>
                  </a:lnTo>
                  <a:lnTo>
                    <a:pt x="580174" y="1045210"/>
                  </a:lnTo>
                  <a:lnTo>
                    <a:pt x="580644" y="1045210"/>
                  </a:lnTo>
                  <a:lnTo>
                    <a:pt x="580796" y="1046480"/>
                  </a:lnTo>
                  <a:lnTo>
                    <a:pt x="580605" y="1046480"/>
                  </a:lnTo>
                  <a:lnTo>
                    <a:pt x="580224" y="1047750"/>
                  </a:lnTo>
                  <a:lnTo>
                    <a:pt x="579475" y="1047750"/>
                  </a:lnTo>
                  <a:lnTo>
                    <a:pt x="579018" y="1046480"/>
                  </a:lnTo>
                  <a:lnTo>
                    <a:pt x="578040" y="1047750"/>
                  </a:lnTo>
                  <a:lnTo>
                    <a:pt x="578954" y="1050290"/>
                  </a:lnTo>
                  <a:lnTo>
                    <a:pt x="579437" y="1050290"/>
                  </a:lnTo>
                  <a:lnTo>
                    <a:pt x="578929" y="1051560"/>
                  </a:lnTo>
                  <a:lnTo>
                    <a:pt x="579399" y="1051560"/>
                  </a:lnTo>
                  <a:lnTo>
                    <a:pt x="579361" y="1052830"/>
                  </a:lnTo>
                  <a:lnTo>
                    <a:pt x="578866" y="1052830"/>
                  </a:lnTo>
                  <a:lnTo>
                    <a:pt x="579361" y="1054100"/>
                  </a:lnTo>
                  <a:lnTo>
                    <a:pt x="578840" y="1054100"/>
                  </a:lnTo>
                  <a:lnTo>
                    <a:pt x="578866" y="1055370"/>
                  </a:lnTo>
                  <a:lnTo>
                    <a:pt x="579132" y="1055370"/>
                  </a:lnTo>
                  <a:lnTo>
                    <a:pt x="579513" y="1056640"/>
                  </a:lnTo>
                  <a:lnTo>
                    <a:pt x="579818" y="1056640"/>
                  </a:lnTo>
                  <a:lnTo>
                    <a:pt x="579310" y="1057910"/>
                  </a:lnTo>
                  <a:lnTo>
                    <a:pt x="579577" y="1057910"/>
                  </a:lnTo>
                  <a:lnTo>
                    <a:pt x="579945" y="1059180"/>
                  </a:lnTo>
                  <a:lnTo>
                    <a:pt x="580224" y="1059180"/>
                  </a:lnTo>
                  <a:lnTo>
                    <a:pt x="579755" y="1060450"/>
                  </a:lnTo>
                  <a:lnTo>
                    <a:pt x="580186" y="1060450"/>
                  </a:lnTo>
                  <a:lnTo>
                    <a:pt x="580174" y="1061720"/>
                  </a:lnTo>
                  <a:lnTo>
                    <a:pt x="579678" y="1061720"/>
                  </a:lnTo>
                  <a:lnTo>
                    <a:pt x="580161" y="1062990"/>
                  </a:lnTo>
                  <a:lnTo>
                    <a:pt x="579666" y="1062990"/>
                  </a:lnTo>
                  <a:lnTo>
                    <a:pt x="579653" y="1064260"/>
                  </a:lnTo>
                  <a:lnTo>
                    <a:pt x="580123" y="1064260"/>
                  </a:lnTo>
                  <a:lnTo>
                    <a:pt x="579615" y="1065530"/>
                  </a:lnTo>
                  <a:lnTo>
                    <a:pt x="579907" y="1065530"/>
                  </a:lnTo>
                  <a:lnTo>
                    <a:pt x="580288" y="1066800"/>
                  </a:lnTo>
                  <a:lnTo>
                    <a:pt x="580580" y="1066800"/>
                  </a:lnTo>
                  <a:lnTo>
                    <a:pt x="580085" y="1068070"/>
                  </a:lnTo>
                  <a:lnTo>
                    <a:pt x="580529" y="1068070"/>
                  </a:lnTo>
                  <a:lnTo>
                    <a:pt x="580517" y="1069340"/>
                  </a:lnTo>
                  <a:lnTo>
                    <a:pt x="579894" y="1069340"/>
                  </a:lnTo>
                  <a:lnTo>
                    <a:pt x="579742" y="1070610"/>
                  </a:lnTo>
                  <a:lnTo>
                    <a:pt x="579437" y="1070610"/>
                  </a:lnTo>
                  <a:lnTo>
                    <a:pt x="579170" y="1069340"/>
                  </a:lnTo>
                  <a:lnTo>
                    <a:pt x="578891" y="1069340"/>
                  </a:lnTo>
                  <a:lnTo>
                    <a:pt x="578726" y="1070610"/>
                  </a:lnTo>
                  <a:lnTo>
                    <a:pt x="578104" y="1070610"/>
                  </a:lnTo>
                  <a:lnTo>
                    <a:pt x="578231" y="1071880"/>
                  </a:lnTo>
                  <a:lnTo>
                    <a:pt x="578561" y="1071880"/>
                  </a:lnTo>
                  <a:lnTo>
                    <a:pt x="579018" y="1073150"/>
                  </a:lnTo>
                  <a:lnTo>
                    <a:pt x="579361" y="1073150"/>
                  </a:lnTo>
                  <a:lnTo>
                    <a:pt x="579488" y="1074420"/>
                  </a:lnTo>
                  <a:lnTo>
                    <a:pt x="578815" y="1074420"/>
                  </a:lnTo>
                  <a:lnTo>
                    <a:pt x="578497" y="1075690"/>
                  </a:lnTo>
                  <a:lnTo>
                    <a:pt x="578777" y="1075690"/>
                  </a:lnTo>
                  <a:lnTo>
                    <a:pt x="578967" y="1076960"/>
                  </a:lnTo>
                  <a:lnTo>
                    <a:pt x="579602" y="1076960"/>
                  </a:lnTo>
                  <a:lnTo>
                    <a:pt x="579755" y="1078230"/>
                  </a:lnTo>
                  <a:lnTo>
                    <a:pt x="579564" y="1078230"/>
                  </a:lnTo>
                  <a:lnTo>
                    <a:pt x="579158" y="1079500"/>
                  </a:lnTo>
                  <a:lnTo>
                    <a:pt x="578840" y="1079500"/>
                  </a:lnTo>
                  <a:lnTo>
                    <a:pt x="579323" y="1080770"/>
                  </a:lnTo>
                  <a:lnTo>
                    <a:pt x="578840" y="1080770"/>
                  </a:lnTo>
                  <a:lnTo>
                    <a:pt x="578751" y="1082040"/>
                  </a:lnTo>
                  <a:lnTo>
                    <a:pt x="579234" y="1082040"/>
                  </a:lnTo>
                  <a:lnTo>
                    <a:pt x="579221" y="1083310"/>
                  </a:lnTo>
                  <a:lnTo>
                    <a:pt x="578980" y="1083310"/>
                  </a:lnTo>
                  <a:lnTo>
                    <a:pt x="579158" y="1084580"/>
                  </a:lnTo>
                  <a:lnTo>
                    <a:pt x="579589" y="1084580"/>
                  </a:lnTo>
                  <a:lnTo>
                    <a:pt x="579780" y="1085850"/>
                  </a:lnTo>
                  <a:lnTo>
                    <a:pt x="579729" y="1087120"/>
                  </a:lnTo>
                  <a:lnTo>
                    <a:pt x="578980" y="1087120"/>
                  </a:lnTo>
                  <a:lnTo>
                    <a:pt x="579450" y="1088390"/>
                  </a:lnTo>
                  <a:lnTo>
                    <a:pt x="579310" y="1088390"/>
                  </a:lnTo>
                  <a:lnTo>
                    <a:pt x="579132" y="1089660"/>
                  </a:lnTo>
                  <a:lnTo>
                    <a:pt x="578421" y="1089660"/>
                  </a:lnTo>
                  <a:lnTo>
                    <a:pt x="578548" y="1090930"/>
                  </a:lnTo>
                  <a:lnTo>
                    <a:pt x="579043" y="1090930"/>
                  </a:lnTo>
                  <a:lnTo>
                    <a:pt x="579196" y="1092200"/>
                  </a:lnTo>
                  <a:lnTo>
                    <a:pt x="578980" y="1092200"/>
                  </a:lnTo>
                  <a:lnTo>
                    <a:pt x="578586" y="1093470"/>
                  </a:lnTo>
                  <a:lnTo>
                    <a:pt x="578269" y="1093470"/>
                  </a:lnTo>
                  <a:lnTo>
                    <a:pt x="578688" y="1094740"/>
                  </a:lnTo>
                  <a:lnTo>
                    <a:pt x="578205" y="1094740"/>
                  </a:lnTo>
                  <a:lnTo>
                    <a:pt x="577176" y="1097280"/>
                  </a:lnTo>
                  <a:lnTo>
                    <a:pt x="578497" y="1099820"/>
                  </a:lnTo>
                  <a:lnTo>
                    <a:pt x="578815" y="1099820"/>
                  </a:lnTo>
                  <a:lnTo>
                    <a:pt x="578967" y="1101090"/>
                  </a:lnTo>
                  <a:lnTo>
                    <a:pt x="578421" y="1101090"/>
                  </a:lnTo>
                  <a:lnTo>
                    <a:pt x="578827" y="1102360"/>
                  </a:lnTo>
                  <a:lnTo>
                    <a:pt x="579132" y="1102360"/>
                  </a:lnTo>
                  <a:lnTo>
                    <a:pt x="579501" y="1103630"/>
                  </a:lnTo>
                  <a:lnTo>
                    <a:pt x="579767" y="1103630"/>
                  </a:lnTo>
                  <a:lnTo>
                    <a:pt x="579755" y="1104900"/>
                  </a:lnTo>
                  <a:lnTo>
                    <a:pt x="579259" y="1104900"/>
                  </a:lnTo>
                  <a:lnTo>
                    <a:pt x="578853" y="1103630"/>
                  </a:lnTo>
                  <a:lnTo>
                    <a:pt x="578624" y="1104900"/>
                  </a:lnTo>
                  <a:lnTo>
                    <a:pt x="577938" y="1104900"/>
                  </a:lnTo>
                  <a:lnTo>
                    <a:pt x="577811" y="1106170"/>
                  </a:lnTo>
                  <a:lnTo>
                    <a:pt x="578256" y="1106170"/>
                  </a:lnTo>
                  <a:lnTo>
                    <a:pt x="579158" y="1108710"/>
                  </a:lnTo>
                  <a:lnTo>
                    <a:pt x="579602" y="1108710"/>
                  </a:lnTo>
                  <a:lnTo>
                    <a:pt x="579602" y="1109980"/>
                  </a:lnTo>
                  <a:lnTo>
                    <a:pt x="578980" y="1109980"/>
                  </a:lnTo>
                  <a:lnTo>
                    <a:pt x="578815" y="1111250"/>
                  </a:lnTo>
                  <a:lnTo>
                    <a:pt x="578231" y="1111250"/>
                  </a:lnTo>
                  <a:lnTo>
                    <a:pt x="578459" y="1112520"/>
                  </a:lnTo>
                  <a:lnTo>
                    <a:pt x="578751" y="1112520"/>
                  </a:lnTo>
                  <a:lnTo>
                    <a:pt x="578904" y="1113790"/>
                  </a:lnTo>
                  <a:lnTo>
                    <a:pt x="579031" y="1113790"/>
                  </a:lnTo>
                  <a:lnTo>
                    <a:pt x="579501" y="1115060"/>
                  </a:lnTo>
                  <a:lnTo>
                    <a:pt x="578891" y="1115060"/>
                  </a:lnTo>
                  <a:lnTo>
                    <a:pt x="578650" y="1116330"/>
                  </a:lnTo>
                  <a:lnTo>
                    <a:pt x="578370" y="1116330"/>
                  </a:lnTo>
                  <a:lnTo>
                    <a:pt x="578205" y="1115060"/>
                  </a:lnTo>
                  <a:lnTo>
                    <a:pt x="577888" y="1115060"/>
                  </a:lnTo>
                  <a:lnTo>
                    <a:pt x="577748" y="1116330"/>
                  </a:lnTo>
                  <a:lnTo>
                    <a:pt x="577443" y="1116330"/>
                  </a:lnTo>
                  <a:lnTo>
                    <a:pt x="577240" y="1115060"/>
                  </a:lnTo>
                  <a:lnTo>
                    <a:pt x="576948" y="1115060"/>
                  </a:lnTo>
                  <a:lnTo>
                    <a:pt x="576783" y="1116330"/>
                  </a:lnTo>
                  <a:lnTo>
                    <a:pt x="576618" y="1116330"/>
                  </a:lnTo>
                  <a:lnTo>
                    <a:pt x="578027" y="1118870"/>
                  </a:lnTo>
                  <a:lnTo>
                    <a:pt x="578370" y="1118870"/>
                  </a:lnTo>
                  <a:lnTo>
                    <a:pt x="578535" y="1120140"/>
                  </a:lnTo>
                  <a:lnTo>
                    <a:pt x="578027" y="1120140"/>
                  </a:lnTo>
                  <a:lnTo>
                    <a:pt x="578434" y="1121410"/>
                  </a:lnTo>
                  <a:lnTo>
                    <a:pt x="578789" y="1121410"/>
                  </a:lnTo>
                  <a:lnTo>
                    <a:pt x="579170" y="1122680"/>
                  </a:lnTo>
                  <a:lnTo>
                    <a:pt x="579450" y="1122680"/>
                  </a:lnTo>
                  <a:lnTo>
                    <a:pt x="579475" y="1123950"/>
                  </a:lnTo>
                  <a:lnTo>
                    <a:pt x="578993" y="1123950"/>
                  </a:lnTo>
                  <a:lnTo>
                    <a:pt x="579501" y="1125220"/>
                  </a:lnTo>
                  <a:lnTo>
                    <a:pt x="579018" y="1125220"/>
                  </a:lnTo>
                  <a:lnTo>
                    <a:pt x="578904" y="1126490"/>
                  </a:lnTo>
                  <a:lnTo>
                    <a:pt x="578370" y="1126490"/>
                  </a:lnTo>
                  <a:lnTo>
                    <a:pt x="578218" y="1127760"/>
                  </a:lnTo>
                  <a:lnTo>
                    <a:pt x="579120" y="1127760"/>
                  </a:lnTo>
                  <a:lnTo>
                    <a:pt x="579412" y="1126490"/>
                  </a:lnTo>
                  <a:lnTo>
                    <a:pt x="579869" y="1126490"/>
                  </a:lnTo>
                  <a:lnTo>
                    <a:pt x="580009" y="1127760"/>
                  </a:lnTo>
                  <a:lnTo>
                    <a:pt x="579551" y="1127760"/>
                  </a:lnTo>
                  <a:lnTo>
                    <a:pt x="579361" y="1129030"/>
                  </a:lnTo>
                  <a:lnTo>
                    <a:pt x="579094" y="1129030"/>
                  </a:lnTo>
                  <a:lnTo>
                    <a:pt x="579615" y="1130300"/>
                  </a:lnTo>
                  <a:lnTo>
                    <a:pt x="579348" y="1130300"/>
                  </a:lnTo>
                  <a:lnTo>
                    <a:pt x="579081" y="1131570"/>
                  </a:lnTo>
                  <a:lnTo>
                    <a:pt x="578205" y="1131570"/>
                  </a:lnTo>
                  <a:lnTo>
                    <a:pt x="577329" y="1132840"/>
                  </a:lnTo>
                  <a:lnTo>
                    <a:pt x="577926" y="1134110"/>
                  </a:lnTo>
                  <a:lnTo>
                    <a:pt x="579412" y="1134110"/>
                  </a:lnTo>
                  <a:lnTo>
                    <a:pt x="579653" y="1132840"/>
                  </a:lnTo>
                  <a:lnTo>
                    <a:pt x="579742" y="1134110"/>
                  </a:lnTo>
                  <a:lnTo>
                    <a:pt x="580263" y="1134110"/>
                  </a:lnTo>
                  <a:lnTo>
                    <a:pt x="580796" y="1135380"/>
                  </a:lnTo>
                  <a:lnTo>
                    <a:pt x="580339" y="1135380"/>
                  </a:lnTo>
                  <a:lnTo>
                    <a:pt x="580364" y="1136650"/>
                  </a:lnTo>
                  <a:lnTo>
                    <a:pt x="580885" y="1136650"/>
                  </a:lnTo>
                  <a:lnTo>
                    <a:pt x="580440" y="1137920"/>
                  </a:lnTo>
                  <a:lnTo>
                    <a:pt x="580783" y="1137920"/>
                  </a:lnTo>
                  <a:lnTo>
                    <a:pt x="581190" y="1139190"/>
                  </a:lnTo>
                  <a:lnTo>
                    <a:pt x="581863" y="1140460"/>
                  </a:lnTo>
                  <a:lnTo>
                    <a:pt x="583133" y="1141730"/>
                  </a:lnTo>
                  <a:lnTo>
                    <a:pt x="583349" y="1141730"/>
                  </a:lnTo>
                  <a:lnTo>
                    <a:pt x="583539" y="1143000"/>
                  </a:lnTo>
                  <a:lnTo>
                    <a:pt x="583298" y="1143000"/>
                  </a:lnTo>
                  <a:lnTo>
                    <a:pt x="583298" y="1144270"/>
                  </a:lnTo>
                  <a:lnTo>
                    <a:pt x="583882" y="1144270"/>
                  </a:lnTo>
                  <a:lnTo>
                    <a:pt x="583450" y="1145540"/>
                  </a:lnTo>
                  <a:lnTo>
                    <a:pt x="583996" y="1145540"/>
                  </a:lnTo>
                  <a:lnTo>
                    <a:pt x="584060" y="1146810"/>
                  </a:lnTo>
                  <a:lnTo>
                    <a:pt x="583298" y="1146810"/>
                  </a:lnTo>
                  <a:lnTo>
                    <a:pt x="582980" y="1145540"/>
                  </a:lnTo>
                  <a:lnTo>
                    <a:pt x="582396" y="1145540"/>
                  </a:lnTo>
                  <a:lnTo>
                    <a:pt x="582282" y="1146810"/>
                  </a:lnTo>
                  <a:lnTo>
                    <a:pt x="582142" y="1146810"/>
                  </a:lnTo>
                  <a:lnTo>
                    <a:pt x="581926" y="1145540"/>
                  </a:lnTo>
                  <a:lnTo>
                    <a:pt x="581583" y="1145540"/>
                  </a:lnTo>
                  <a:lnTo>
                    <a:pt x="581825" y="1144270"/>
                  </a:lnTo>
                  <a:lnTo>
                    <a:pt x="582358" y="1144270"/>
                  </a:lnTo>
                  <a:lnTo>
                    <a:pt x="582206" y="1143000"/>
                  </a:lnTo>
                  <a:lnTo>
                    <a:pt x="581583" y="1143000"/>
                  </a:lnTo>
                  <a:lnTo>
                    <a:pt x="581406" y="1141730"/>
                  </a:lnTo>
                  <a:lnTo>
                    <a:pt x="580707" y="1141730"/>
                  </a:lnTo>
                  <a:lnTo>
                    <a:pt x="581139" y="1140460"/>
                  </a:lnTo>
                  <a:lnTo>
                    <a:pt x="580580" y="1139190"/>
                  </a:lnTo>
                  <a:lnTo>
                    <a:pt x="578688" y="1139190"/>
                  </a:lnTo>
                  <a:lnTo>
                    <a:pt x="580301" y="1141730"/>
                  </a:lnTo>
                  <a:lnTo>
                    <a:pt x="580517" y="1143000"/>
                  </a:lnTo>
                  <a:lnTo>
                    <a:pt x="580910" y="1143000"/>
                  </a:lnTo>
                  <a:lnTo>
                    <a:pt x="580453" y="1144270"/>
                  </a:lnTo>
                  <a:lnTo>
                    <a:pt x="581025" y="1144270"/>
                  </a:lnTo>
                  <a:lnTo>
                    <a:pt x="580936" y="1145540"/>
                  </a:lnTo>
                  <a:lnTo>
                    <a:pt x="580618" y="1145540"/>
                  </a:lnTo>
                  <a:lnTo>
                    <a:pt x="580250" y="1146810"/>
                  </a:lnTo>
                  <a:lnTo>
                    <a:pt x="580821" y="1146810"/>
                  </a:lnTo>
                  <a:lnTo>
                    <a:pt x="580974" y="1148080"/>
                  </a:lnTo>
                  <a:lnTo>
                    <a:pt x="581469" y="1148080"/>
                  </a:lnTo>
                  <a:lnTo>
                    <a:pt x="581672" y="1146810"/>
                  </a:lnTo>
                  <a:lnTo>
                    <a:pt x="581977" y="1148080"/>
                  </a:lnTo>
                  <a:lnTo>
                    <a:pt x="582333" y="1148080"/>
                  </a:lnTo>
                  <a:lnTo>
                    <a:pt x="582917" y="1149350"/>
                  </a:lnTo>
                  <a:lnTo>
                    <a:pt x="582472" y="1149350"/>
                  </a:lnTo>
                  <a:lnTo>
                    <a:pt x="582295" y="1150620"/>
                  </a:lnTo>
                  <a:lnTo>
                    <a:pt x="581774" y="1150620"/>
                  </a:lnTo>
                  <a:lnTo>
                    <a:pt x="581609" y="1149350"/>
                  </a:lnTo>
                  <a:lnTo>
                    <a:pt x="581037" y="1149350"/>
                  </a:lnTo>
                  <a:lnTo>
                    <a:pt x="580313" y="1150620"/>
                  </a:lnTo>
                  <a:lnTo>
                    <a:pt x="581469" y="1151890"/>
                  </a:lnTo>
                  <a:lnTo>
                    <a:pt x="581647" y="1153160"/>
                  </a:lnTo>
                  <a:lnTo>
                    <a:pt x="582129" y="1153160"/>
                  </a:lnTo>
                  <a:lnTo>
                    <a:pt x="582333" y="1151890"/>
                  </a:lnTo>
                  <a:lnTo>
                    <a:pt x="582637" y="1153160"/>
                  </a:lnTo>
                  <a:lnTo>
                    <a:pt x="583425" y="1153160"/>
                  </a:lnTo>
                  <a:lnTo>
                    <a:pt x="583692" y="1154430"/>
                  </a:lnTo>
                  <a:lnTo>
                    <a:pt x="584403" y="1154430"/>
                  </a:lnTo>
                  <a:lnTo>
                    <a:pt x="584695" y="1153160"/>
                  </a:lnTo>
                  <a:lnTo>
                    <a:pt x="584898" y="1153160"/>
                  </a:lnTo>
                  <a:lnTo>
                    <a:pt x="584314" y="1151890"/>
                  </a:lnTo>
                  <a:lnTo>
                    <a:pt x="584606" y="1151890"/>
                  </a:lnTo>
                  <a:lnTo>
                    <a:pt x="584746" y="1150620"/>
                  </a:lnTo>
                  <a:lnTo>
                    <a:pt x="585165" y="1149350"/>
                  </a:lnTo>
                  <a:lnTo>
                    <a:pt x="584822" y="1149350"/>
                  </a:lnTo>
                  <a:lnTo>
                    <a:pt x="584758" y="1148080"/>
                  </a:lnTo>
                  <a:lnTo>
                    <a:pt x="585190" y="1148080"/>
                  </a:lnTo>
                  <a:lnTo>
                    <a:pt x="585139" y="1146810"/>
                  </a:lnTo>
                  <a:lnTo>
                    <a:pt x="584974" y="1146810"/>
                  </a:lnTo>
                  <a:lnTo>
                    <a:pt x="584974" y="1145540"/>
                  </a:lnTo>
                  <a:lnTo>
                    <a:pt x="585381" y="1145540"/>
                  </a:lnTo>
                  <a:lnTo>
                    <a:pt x="585330" y="1144270"/>
                  </a:lnTo>
                  <a:lnTo>
                    <a:pt x="584974" y="1144270"/>
                  </a:lnTo>
                  <a:lnTo>
                    <a:pt x="585025" y="1143000"/>
                  </a:lnTo>
                  <a:lnTo>
                    <a:pt x="585304" y="1143000"/>
                  </a:lnTo>
                  <a:lnTo>
                    <a:pt x="585609" y="1144270"/>
                  </a:lnTo>
                  <a:lnTo>
                    <a:pt x="585901" y="1144270"/>
                  </a:lnTo>
                  <a:lnTo>
                    <a:pt x="585978" y="1143000"/>
                  </a:lnTo>
                  <a:lnTo>
                    <a:pt x="585571" y="1143000"/>
                  </a:lnTo>
                  <a:lnTo>
                    <a:pt x="585025" y="1141730"/>
                  </a:lnTo>
                  <a:lnTo>
                    <a:pt x="584682" y="1141730"/>
                  </a:lnTo>
                  <a:lnTo>
                    <a:pt x="584492" y="1140460"/>
                  </a:lnTo>
                  <a:lnTo>
                    <a:pt x="582968" y="1140460"/>
                  </a:lnTo>
                  <a:lnTo>
                    <a:pt x="583425" y="1139190"/>
                  </a:lnTo>
                  <a:lnTo>
                    <a:pt x="582853" y="1139190"/>
                  </a:lnTo>
                  <a:lnTo>
                    <a:pt x="582980" y="1137920"/>
                  </a:lnTo>
                  <a:lnTo>
                    <a:pt x="584238" y="1137920"/>
                  </a:lnTo>
                  <a:lnTo>
                    <a:pt x="584085" y="1136650"/>
                  </a:lnTo>
                  <a:lnTo>
                    <a:pt x="583717" y="1136650"/>
                  </a:lnTo>
                  <a:lnTo>
                    <a:pt x="582676" y="1135380"/>
                  </a:lnTo>
                  <a:lnTo>
                    <a:pt x="583184" y="1134110"/>
                  </a:lnTo>
                  <a:lnTo>
                    <a:pt x="583425" y="1132840"/>
                  </a:lnTo>
                  <a:lnTo>
                    <a:pt x="583730" y="1134110"/>
                  </a:lnTo>
                  <a:lnTo>
                    <a:pt x="584047" y="1134110"/>
                  </a:lnTo>
                  <a:lnTo>
                    <a:pt x="584568" y="1135380"/>
                  </a:lnTo>
                  <a:lnTo>
                    <a:pt x="585419" y="1132840"/>
                  </a:lnTo>
                  <a:lnTo>
                    <a:pt x="584403" y="1131570"/>
                  </a:lnTo>
                  <a:lnTo>
                    <a:pt x="584250" y="1131570"/>
                  </a:lnTo>
                  <a:lnTo>
                    <a:pt x="584111" y="1132840"/>
                  </a:lnTo>
                  <a:lnTo>
                    <a:pt x="583831" y="1132840"/>
                  </a:lnTo>
                  <a:lnTo>
                    <a:pt x="583565" y="1131570"/>
                  </a:lnTo>
                  <a:lnTo>
                    <a:pt x="583095" y="1131570"/>
                  </a:lnTo>
                  <a:lnTo>
                    <a:pt x="582803" y="1130300"/>
                  </a:lnTo>
                  <a:lnTo>
                    <a:pt x="582320" y="1130300"/>
                  </a:lnTo>
                  <a:lnTo>
                    <a:pt x="582104" y="1129030"/>
                  </a:lnTo>
                  <a:lnTo>
                    <a:pt x="581825" y="1129030"/>
                  </a:lnTo>
                  <a:lnTo>
                    <a:pt x="581634" y="1130300"/>
                  </a:lnTo>
                  <a:lnTo>
                    <a:pt x="581342" y="1130300"/>
                  </a:lnTo>
                  <a:lnTo>
                    <a:pt x="581164" y="1129030"/>
                  </a:lnTo>
                  <a:lnTo>
                    <a:pt x="581596" y="1127760"/>
                  </a:lnTo>
                  <a:lnTo>
                    <a:pt x="583425" y="1127760"/>
                  </a:lnTo>
                  <a:lnTo>
                    <a:pt x="583755" y="1129030"/>
                  </a:lnTo>
                  <a:lnTo>
                    <a:pt x="583933" y="1129030"/>
                  </a:lnTo>
                  <a:lnTo>
                    <a:pt x="584225" y="1127760"/>
                  </a:lnTo>
                  <a:lnTo>
                    <a:pt x="583793" y="1127760"/>
                  </a:lnTo>
                  <a:lnTo>
                    <a:pt x="583590" y="1126490"/>
                  </a:lnTo>
                  <a:lnTo>
                    <a:pt x="583298" y="1126490"/>
                  </a:lnTo>
                  <a:lnTo>
                    <a:pt x="583717" y="1125220"/>
                  </a:lnTo>
                  <a:lnTo>
                    <a:pt x="584225" y="1125220"/>
                  </a:lnTo>
                  <a:lnTo>
                    <a:pt x="584695" y="1123950"/>
                  </a:lnTo>
                  <a:lnTo>
                    <a:pt x="584885" y="1123950"/>
                  </a:lnTo>
                  <a:lnTo>
                    <a:pt x="585038" y="1122680"/>
                  </a:lnTo>
                  <a:lnTo>
                    <a:pt x="584669" y="1122680"/>
                  </a:lnTo>
                  <a:lnTo>
                    <a:pt x="584669" y="1121410"/>
                  </a:lnTo>
                  <a:lnTo>
                    <a:pt x="585025" y="1121410"/>
                  </a:lnTo>
                  <a:lnTo>
                    <a:pt x="584873" y="1120140"/>
                  </a:lnTo>
                  <a:lnTo>
                    <a:pt x="584542" y="1120140"/>
                  </a:lnTo>
                  <a:lnTo>
                    <a:pt x="584327" y="1121410"/>
                  </a:lnTo>
                  <a:lnTo>
                    <a:pt x="584009" y="1121410"/>
                  </a:lnTo>
                  <a:lnTo>
                    <a:pt x="583857" y="1120140"/>
                  </a:lnTo>
                  <a:lnTo>
                    <a:pt x="584009" y="1120140"/>
                  </a:lnTo>
                  <a:lnTo>
                    <a:pt x="584390" y="1118870"/>
                  </a:lnTo>
                  <a:lnTo>
                    <a:pt x="584669" y="1118870"/>
                  </a:lnTo>
                  <a:lnTo>
                    <a:pt x="584174" y="1117600"/>
                  </a:lnTo>
                  <a:lnTo>
                    <a:pt x="584644" y="1117600"/>
                  </a:lnTo>
                  <a:lnTo>
                    <a:pt x="584708" y="1116330"/>
                  </a:lnTo>
                  <a:lnTo>
                    <a:pt x="584212" y="1116330"/>
                  </a:lnTo>
                  <a:lnTo>
                    <a:pt x="584644" y="1115060"/>
                  </a:lnTo>
                  <a:lnTo>
                    <a:pt x="585190" y="1115060"/>
                  </a:lnTo>
                  <a:lnTo>
                    <a:pt x="585508" y="1113790"/>
                  </a:lnTo>
                  <a:lnTo>
                    <a:pt x="585685" y="1113790"/>
                  </a:lnTo>
                  <a:lnTo>
                    <a:pt x="585533" y="1112520"/>
                  </a:lnTo>
                  <a:lnTo>
                    <a:pt x="584758" y="1112520"/>
                  </a:lnTo>
                  <a:lnTo>
                    <a:pt x="584771" y="1111250"/>
                  </a:lnTo>
                  <a:lnTo>
                    <a:pt x="585139" y="1111250"/>
                  </a:lnTo>
                  <a:lnTo>
                    <a:pt x="584987" y="1109980"/>
                  </a:lnTo>
                  <a:lnTo>
                    <a:pt x="584809" y="1109980"/>
                  </a:lnTo>
                  <a:lnTo>
                    <a:pt x="583895" y="1108710"/>
                  </a:lnTo>
                  <a:lnTo>
                    <a:pt x="584314" y="1107440"/>
                  </a:lnTo>
                  <a:lnTo>
                    <a:pt x="584581" y="1107440"/>
                  </a:lnTo>
                  <a:lnTo>
                    <a:pt x="584733" y="1108710"/>
                  </a:lnTo>
                  <a:lnTo>
                    <a:pt x="585800" y="1108710"/>
                  </a:lnTo>
                  <a:lnTo>
                    <a:pt x="586295" y="1107440"/>
                  </a:lnTo>
                  <a:lnTo>
                    <a:pt x="585406" y="1106170"/>
                  </a:lnTo>
                  <a:lnTo>
                    <a:pt x="585216" y="1106170"/>
                  </a:lnTo>
                  <a:lnTo>
                    <a:pt x="585076" y="1104900"/>
                  </a:lnTo>
                  <a:lnTo>
                    <a:pt x="585444" y="1104900"/>
                  </a:lnTo>
                  <a:lnTo>
                    <a:pt x="585495" y="1103630"/>
                  </a:lnTo>
                  <a:lnTo>
                    <a:pt x="585025" y="1103630"/>
                  </a:lnTo>
                  <a:lnTo>
                    <a:pt x="585533" y="1102360"/>
                  </a:lnTo>
                  <a:lnTo>
                    <a:pt x="585266" y="1102360"/>
                  </a:lnTo>
                  <a:lnTo>
                    <a:pt x="584898" y="1101090"/>
                  </a:lnTo>
                  <a:lnTo>
                    <a:pt x="584631" y="1101090"/>
                  </a:lnTo>
                  <a:lnTo>
                    <a:pt x="584644" y="1099820"/>
                  </a:lnTo>
                  <a:lnTo>
                    <a:pt x="585457" y="1099820"/>
                  </a:lnTo>
                  <a:lnTo>
                    <a:pt x="585863" y="1098550"/>
                  </a:lnTo>
                  <a:lnTo>
                    <a:pt x="586168" y="1098550"/>
                  </a:lnTo>
                  <a:lnTo>
                    <a:pt x="586041" y="1097280"/>
                  </a:lnTo>
                  <a:lnTo>
                    <a:pt x="585393" y="1097280"/>
                  </a:lnTo>
                  <a:lnTo>
                    <a:pt x="585292" y="1096010"/>
                  </a:lnTo>
                  <a:lnTo>
                    <a:pt x="586740" y="1096010"/>
                  </a:lnTo>
                  <a:lnTo>
                    <a:pt x="586625" y="1094740"/>
                  </a:lnTo>
                  <a:lnTo>
                    <a:pt x="586308" y="1094740"/>
                  </a:lnTo>
                  <a:lnTo>
                    <a:pt x="585431" y="1093470"/>
                  </a:lnTo>
                  <a:lnTo>
                    <a:pt x="585571" y="1093470"/>
                  </a:lnTo>
                  <a:lnTo>
                    <a:pt x="585800" y="1092200"/>
                  </a:lnTo>
                  <a:lnTo>
                    <a:pt x="586117" y="1092200"/>
                  </a:lnTo>
                  <a:lnTo>
                    <a:pt x="586206" y="1093470"/>
                  </a:lnTo>
                  <a:lnTo>
                    <a:pt x="586511" y="1093470"/>
                  </a:lnTo>
                  <a:lnTo>
                    <a:pt x="586765" y="1092200"/>
                  </a:lnTo>
                  <a:lnTo>
                    <a:pt x="586968" y="1092200"/>
                  </a:lnTo>
                  <a:lnTo>
                    <a:pt x="587273" y="1093470"/>
                  </a:lnTo>
                  <a:lnTo>
                    <a:pt x="587540" y="1092200"/>
                  </a:lnTo>
                  <a:lnTo>
                    <a:pt x="587387" y="1092200"/>
                  </a:lnTo>
                  <a:lnTo>
                    <a:pt x="587413" y="1090930"/>
                  </a:lnTo>
                  <a:lnTo>
                    <a:pt x="587921" y="1090930"/>
                  </a:lnTo>
                  <a:lnTo>
                    <a:pt x="587476" y="1089660"/>
                  </a:lnTo>
                  <a:lnTo>
                    <a:pt x="587222" y="1089660"/>
                  </a:lnTo>
                  <a:lnTo>
                    <a:pt x="587044" y="1088390"/>
                  </a:lnTo>
                  <a:lnTo>
                    <a:pt x="587552" y="1088390"/>
                  </a:lnTo>
                  <a:lnTo>
                    <a:pt x="587756" y="1087120"/>
                  </a:lnTo>
                  <a:lnTo>
                    <a:pt x="587946" y="1087120"/>
                  </a:lnTo>
                  <a:lnTo>
                    <a:pt x="587806" y="1085850"/>
                  </a:lnTo>
                  <a:lnTo>
                    <a:pt x="587629" y="1085850"/>
                  </a:lnTo>
                  <a:lnTo>
                    <a:pt x="585876" y="1082040"/>
                  </a:lnTo>
                  <a:lnTo>
                    <a:pt x="586511" y="1082040"/>
                  </a:lnTo>
                  <a:lnTo>
                    <a:pt x="586752" y="1080770"/>
                  </a:lnTo>
                  <a:lnTo>
                    <a:pt x="587044" y="1080770"/>
                  </a:lnTo>
                  <a:lnTo>
                    <a:pt x="587171" y="1082040"/>
                  </a:lnTo>
                  <a:lnTo>
                    <a:pt x="587489" y="1082040"/>
                  </a:lnTo>
                  <a:lnTo>
                    <a:pt x="587616" y="1083310"/>
                  </a:lnTo>
                  <a:lnTo>
                    <a:pt x="587768" y="1083310"/>
                  </a:lnTo>
                  <a:lnTo>
                    <a:pt x="587971" y="1082040"/>
                  </a:lnTo>
                  <a:lnTo>
                    <a:pt x="588314" y="1082040"/>
                  </a:lnTo>
                  <a:lnTo>
                    <a:pt x="587832" y="1080770"/>
                  </a:lnTo>
                  <a:lnTo>
                    <a:pt x="588340" y="1080770"/>
                  </a:lnTo>
                  <a:lnTo>
                    <a:pt x="588238" y="1079500"/>
                  </a:lnTo>
                  <a:lnTo>
                    <a:pt x="587730" y="1079500"/>
                  </a:lnTo>
                  <a:lnTo>
                    <a:pt x="587578" y="1078230"/>
                  </a:lnTo>
                  <a:lnTo>
                    <a:pt x="587984" y="1078230"/>
                  </a:lnTo>
                  <a:lnTo>
                    <a:pt x="587933" y="1076960"/>
                  </a:lnTo>
                  <a:lnTo>
                    <a:pt x="587476" y="1076960"/>
                  </a:lnTo>
                  <a:lnTo>
                    <a:pt x="587984" y="1075690"/>
                  </a:lnTo>
                  <a:lnTo>
                    <a:pt x="587565" y="1075690"/>
                  </a:lnTo>
                  <a:lnTo>
                    <a:pt x="587514" y="1074420"/>
                  </a:lnTo>
                  <a:lnTo>
                    <a:pt x="588022" y="1074420"/>
                  </a:lnTo>
                  <a:lnTo>
                    <a:pt x="587895" y="1073150"/>
                  </a:lnTo>
                  <a:lnTo>
                    <a:pt x="587222" y="1073150"/>
                  </a:lnTo>
                  <a:lnTo>
                    <a:pt x="587108" y="1071880"/>
                  </a:lnTo>
                  <a:lnTo>
                    <a:pt x="587400" y="1071880"/>
                  </a:lnTo>
                  <a:lnTo>
                    <a:pt x="587768" y="1070610"/>
                  </a:lnTo>
                  <a:lnTo>
                    <a:pt x="587629" y="1069340"/>
                  </a:lnTo>
                  <a:lnTo>
                    <a:pt x="585787" y="1066800"/>
                  </a:lnTo>
                  <a:lnTo>
                    <a:pt x="585978" y="1065530"/>
                  </a:lnTo>
                  <a:lnTo>
                    <a:pt x="586295" y="1065530"/>
                  </a:lnTo>
                  <a:lnTo>
                    <a:pt x="586803" y="1066800"/>
                  </a:lnTo>
                  <a:lnTo>
                    <a:pt x="587679" y="1066800"/>
                  </a:lnTo>
                  <a:lnTo>
                    <a:pt x="587883" y="1065530"/>
                  </a:lnTo>
                  <a:lnTo>
                    <a:pt x="588175" y="1065530"/>
                  </a:lnTo>
                  <a:lnTo>
                    <a:pt x="587883" y="1064260"/>
                  </a:lnTo>
                  <a:lnTo>
                    <a:pt x="587260" y="1064260"/>
                  </a:lnTo>
                  <a:lnTo>
                    <a:pt x="587235" y="1062990"/>
                  </a:lnTo>
                  <a:lnTo>
                    <a:pt x="587768" y="1062990"/>
                  </a:lnTo>
                  <a:lnTo>
                    <a:pt x="587286" y="1061720"/>
                  </a:lnTo>
                  <a:lnTo>
                    <a:pt x="587768" y="1061720"/>
                  </a:lnTo>
                  <a:lnTo>
                    <a:pt x="587908" y="1060450"/>
                  </a:lnTo>
                  <a:lnTo>
                    <a:pt x="588467" y="1060450"/>
                  </a:lnTo>
                  <a:lnTo>
                    <a:pt x="588632" y="1059180"/>
                  </a:lnTo>
                  <a:lnTo>
                    <a:pt x="588289" y="1059180"/>
                  </a:lnTo>
                  <a:lnTo>
                    <a:pt x="588302" y="1057910"/>
                  </a:lnTo>
                  <a:lnTo>
                    <a:pt x="588670" y="1057910"/>
                  </a:lnTo>
                  <a:lnTo>
                    <a:pt x="588518" y="1056640"/>
                  </a:lnTo>
                  <a:lnTo>
                    <a:pt x="588327" y="1056640"/>
                  </a:lnTo>
                  <a:lnTo>
                    <a:pt x="587870" y="1055370"/>
                  </a:lnTo>
                  <a:lnTo>
                    <a:pt x="587540" y="1055370"/>
                  </a:lnTo>
                  <a:lnTo>
                    <a:pt x="587705" y="1054100"/>
                  </a:lnTo>
                  <a:lnTo>
                    <a:pt x="588264" y="1054100"/>
                  </a:lnTo>
                  <a:lnTo>
                    <a:pt x="588391" y="1052830"/>
                  </a:lnTo>
                  <a:lnTo>
                    <a:pt x="587921" y="1052830"/>
                  </a:lnTo>
                  <a:lnTo>
                    <a:pt x="588429" y="1051560"/>
                  </a:lnTo>
                  <a:lnTo>
                    <a:pt x="588149" y="1051560"/>
                  </a:lnTo>
                  <a:lnTo>
                    <a:pt x="587768" y="1050290"/>
                  </a:lnTo>
                  <a:lnTo>
                    <a:pt x="587463" y="1050290"/>
                  </a:lnTo>
                  <a:lnTo>
                    <a:pt x="587971" y="1049020"/>
                  </a:lnTo>
                  <a:lnTo>
                    <a:pt x="587717" y="1049020"/>
                  </a:lnTo>
                  <a:lnTo>
                    <a:pt x="587336" y="1047750"/>
                  </a:lnTo>
                  <a:lnTo>
                    <a:pt x="587044" y="1047750"/>
                  </a:lnTo>
                  <a:lnTo>
                    <a:pt x="587540" y="1046480"/>
                  </a:lnTo>
                  <a:lnTo>
                    <a:pt x="587095" y="1045210"/>
                  </a:lnTo>
                  <a:lnTo>
                    <a:pt x="587590" y="1045210"/>
                  </a:lnTo>
                  <a:lnTo>
                    <a:pt x="587476" y="1043940"/>
                  </a:lnTo>
                  <a:lnTo>
                    <a:pt x="586943" y="1043940"/>
                  </a:lnTo>
                  <a:lnTo>
                    <a:pt x="586790" y="1042670"/>
                  </a:lnTo>
                  <a:lnTo>
                    <a:pt x="588111" y="1042670"/>
                  </a:lnTo>
                  <a:lnTo>
                    <a:pt x="588137" y="1041400"/>
                  </a:lnTo>
                  <a:lnTo>
                    <a:pt x="587641" y="1041400"/>
                  </a:lnTo>
                  <a:lnTo>
                    <a:pt x="588149" y="1040130"/>
                  </a:lnTo>
                  <a:lnTo>
                    <a:pt x="587705" y="1040130"/>
                  </a:lnTo>
                  <a:lnTo>
                    <a:pt x="587654" y="1038860"/>
                  </a:lnTo>
                  <a:lnTo>
                    <a:pt x="588175" y="1038860"/>
                  </a:lnTo>
                  <a:lnTo>
                    <a:pt x="587717" y="1037590"/>
                  </a:lnTo>
                  <a:lnTo>
                    <a:pt x="588200" y="1037590"/>
                  </a:lnTo>
                  <a:lnTo>
                    <a:pt x="588073" y="1036320"/>
                  </a:lnTo>
                  <a:lnTo>
                    <a:pt x="587552" y="1036320"/>
                  </a:lnTo>
                  <a:lnTo>
                    <a:pt x="587400" y="1035050"/>
                  </a:lnTo>
                  <a:lnTo>
                    <a:pt x="587743" y="1035050"/>
                  </a:lnTo>
                  <a:lnTo>
                    <a:pt x="587794" y="1033780"/>
                  </a:lnTo>
                  <a:lnTo>
                    <a:pt x="587311" y="1033780"/>
                  </a:lnTo>
                  <a:lnTo>
                    <a:pt x="587743" y="1032510"/>
                  </a:lnTo>
                  <a:lnTo>
                    <a:pt x="588225" y="1033780"/>
                  </a:lnTo>
                  <a:lnTo>
                    <a:pt x="588416" y="1033780"/>
                  </a:lnTo>
                  <a:lnTo>
                    <a:pt x="588594" y="1032510"/>
                  </a:lnTo>
                  <a:lnTo>
                    <a:pt x="588911" y="1032510"/>
                  </a:lnTo>
                  <a:lnTo>
                    <a:pt x="589051" y="1033780"/>
                  </a:lnTo>
                  <a:lnTo>
                    <a:pt x="589203" y="1033780"/>
                  </a:lnTo>
                  <a:lnTo>
                    <a:pt x="589559" y="1032510"/>
                  </a:lnTo>
                  <a:lnTo>
                    <a:pt x="589267" y="1032510"/>
                  </a:lnTo>
                  <a:lnTo>
                    <a:pt x="589241" y="1031240"/>
                  </a:lnTo>
                  <a:lnTo>
                    <a:pt x="589610" y="1031240"/>
                  </a:lnTo>
                  <a:lnTo>
                    <a:pt x="589457" y="1029970"/>
                  </a:lnTo>
                  <a:lnTo>
                    <a:pt x="589241" y="1029970"/>
                  </a:lnTo>
                  <a:lnTo>
                    <a:pt x="588835" y="1031240"/>
                  </a:lnTo>
                  <a:lnTo>
                    <a:pt x="588657" y="1031240"/>
                  </a:lnTo>
                  <a:lnTo>
                    <a:pt x="588429" y="1029970"/>
                  </a:lnTo>
                  <a:lnTo>
                    <a:pt x="587984" y="1029970"/>
                  </a:lnTo>
                  <a:lnTo>
                    <a:pt x="587857" y="1028700"/>
                  </a:lnTo>
                  <a:lnTo>
                    <a:pt x="586943" y="1027430"/>
                  </a:lnTo>
                  <a:lnTo>
                    <a:pt x="587248" y="1027430"/>
                  </a:lnTo>
                  <a:lnTo>
                    <a:pt x="587603" y="1026160"/>
                  </a:lnTo>
                  <a:lnTo>
                    <a:pt x="587921" y="1026160"/>
                  </a:lnTo>
                  <a:lnTo>
                    <a:pt x="588048" y="1024890"/>
                  </a:lnTo>
                  <a:lnTo>
                    <a:pt x="588479" y="1024890"/>
                  </a:lnTo>
                  <a:lnTo>
                    <a:pt x="588784" y="1026160"/>
                  </a:lnTo>
                  <a:lnTo>
                    <a:pt x="589064" y="1024890"/>
                  </a:lnTo>
                  <a:lnTo>
                    <a:pt x="589356" y="1024890"/>
                  </a:lnTo>
                  <a:lnTo>
                    <a:pt x="589851" y="1023620"/>
                  </a:lnTo>
                  <a:lnTo>
                    <a:pt x="588467" y="1021080"/>
                  </a:lnTo>
                  <a:lnTo>
                    <a:pt x="588010" y="1021080"/>
                  </a:lnTo>
                  <a:lnTo>
                    <a:pt x="588314" y="1019810"/>
                  </a:lnTo>
                  <a:lnTo>
                    <a:pt x="588695" y="1019810"/>
                  </a:lnTo>
                  <a:lnTo>
                    <a:pt x="588860" y="1018540"/>
                  </a:lnTo>
                  <a:lnTo>
                    <a:pt x="588530" y="1018540"/>
                  </a:lnTo>
                  <a:lnTo>
                    <a:pt x="588530" y="1017270"/>
                  </a:lnTo>
                  <a:lnTo>
                    <a:pt x="589064" y="1017270"/>
                  </a:lnTo>
                  <a:lnTo>
                    <a:pt x="589508" y="1016000"/>
                  </a:lnTo>
                  <a:lnTo>
                    <a:pt x="589051" y="1016000"/>
                  </a:lnTo>
                  <a:lnTo>
                    <a:pt x="589051" y="1014730"/>
                  </a:lnTo>
                  <a:lnTo>
                    <a:pt x="589546" y="1014730"/>
                  </a:lnTo>
                  <a:lnTo>
                    <a:pt x="589114" y="1013460"/>
                  </a:lnTo>
                  <a:lnTo>
                    <a:pt x="588772" y="1014730"/>
                  </a:lnTo>
                  <a:lnTo>
                    <a:pt x="588403" y="1014730"/>
                  </a:lnTo>
                  <a:lnTo>
                    <a:pt x="588251" y="1013460"/>
                  </a:lnTo>
                  <a:lnTo>
                    <a:pt x="587667" y="1012190"/>
                  </a:lnTo>
                  <a:lnTo>
                    <a:pt x="588264" y="1012190"/>
                  </a:lnTo>
                  <a:lnTo>
                    <a:pt x="588530" y="1013460"/>
                  </a:lnTo>
                  <a:lnTo>
                    <a:pt x="588619" y="1012190"/>
                  </a:lnTo>
                  <a:lnTo>
                    <a:pt x="589114" y="1012190"/>
                  </a:lnTo>
                  <a:lnTo>
                    <a:pt x="589457" y="1010920"/>
                  </a:lnTo>
                  <a:lnTo>
                    <a:pt x="589140" y="1010920"/>
                  </a:lnTo>
                  <a:lnTo>
                    <a:pt x="589140" y="1009650"/>
                  </a:lnTo>
                  <a:lnTo>
                    <a:pt x="589673" y="1009650"/>
                  </a:lnTo>
                  <a:lnTo>
                    <a:pt x="590080" y="1008380"/>
                  </a:lnTo>
                  <a:lnTo>
                    <a:pt x="589661" y="1008380"/>
                  </a:lnTo>
                  <a:lnTo>
                    <a:pt x="589661" y="1007110"/>
                  </a:lnTo>
                  <a:lnTo>
                    <a:pt x="590029" y="1007110"/>
                  </a:lnTo>
                  <a:lnTo>
                    <a:pt x="589876" y="1005840"/>
                  </a:lnTo>
                  <a:lnTo>
                    <a:pt x="589419" y="1005840"/>
                  </a:lnTo>
                  <a:lnTo>
                    <a:pt x="589229" y="1004570"/>
                  </a:lnTo>
                  <a:lnTo>
                    <a:pt x="588848" y="1005840"/>
                  </a:lnTo>
                  <a:lnTo>
                    <a:pt x="588403" y="1005840"/>
                  </a:lnTo>
                  <a:lnTo>
                    <a:pt x="588276" y="1004570"/>
                  </a:lnTo>
                  <a:lnTo>
                    <a:pt x="588772" y="1004570"/>
                  </a:lnTo>
                  <a:lnTo>
                    <a:pt x="589749" y="1002030"/>
                  </a:lnTo>
                  <a:lnTo>
                    <a:pt x="590245" y="1002030"/>
                  </a:lnTo>
                  <a:lnTo>
                    <a:pt x="590118" y="1000760"/>
                  </a:lnTo>
                  <a:lnTo>
                    <a:pt x="589788" y="1000760"/>
                  </a:lnTo>
                  <a:lnTo>
                    <a:pt x="589318" y="999490"/>
                  </a:lnTo>
                  <a:lnTo>
                    <a:pt x="588772" y="1000760"/>
                  </a:lnTo>
                  <a:lnTo>
                    <a:pt x="588429" y="1002030"/>
                  </a:lnTo>
                  <a:lnTo>
                    <a:pt x="588264" y="1002030"/>
                  </a:lnTo>
                  <a:lnTo>
                    <a:pt x="587883" y="1000760"/>
                  </a:lnTo>
                  <a:lnTo>
                    <a:pt x="587425" y="999490"/>
                  </a:lnTo>
                  <a:lnTo>
                    <a:pt x="587908" y="999490"/>
                  </a:lnTo>
                  <a:lnTo>
                    <a:pt x="587921" y="998220"/>
                  </a:lnTo>
                  <a:lnTo>
                    <a:pt x="587578" y="998220"/>
                  </a:lnTo>
                  <a:lnTo>
                    <a:pt x="587743" y="996950"/>
                  </a:lnTo>
                  <a:lnTo>
                    <a:pt x="587984" y="996950"/>
                  </a:lnTo>
                  <a:lnTo>
                    <a:pt x="588340" y="998220"/>
                  </a:lnTo>
                  <a:lnTo>
                    <a:pt x="588568" y="998220"/>
                  </a:lnTo>
                  <a:lnTo>
                    <a:pt x="588733" y="996950"/>
                  </a:lnTo>
                  <a:lnTo>
                    <a:pt x="589064" y="996950"/>
                  </a:lnTo>
                  <a:lnTo>
                    <a:pt x="589191" y="998220"/>
                  </a:lnTo>
                  <a:lnTo>
                    <a:pt x="589711" y="998220"/>
                  </a:lnTo>
                  <a:lnTo>
                    <a:pt x="589838" y="996950"/>
                  </a:lnTo>
                  <a:lnTo>
                    <a:pt x="590334" y="996950"/>
                  </a:lnTo>
                  <a:lnTo>
                    <a:pt x="589876" y="995680"/>
                  </a:lnTo>
                  <a:lnTo>
                    <a:pt x="589749" y="995680"/>
                  </a:lnTo>
                  <a:lnTo>
                    <a:pt x="589597" y="994410"/>
                  </a:lnTo>
                  <a:lnTo>
                    <a:pt x="589902" y="994410"/>
                  </a:lnTo>
                  <a:lnTo>
                    <a:pt x="589622" y="993140"/>
                  </a:lnTo>
                  <a:lnTo>
                    <a:pt x="589127" y="993140"/>
                  </a:lnTo>
                  <a:lnTo>
                    <a:pt x="588975" y="991870"/>
                  </a:lnTo>
                  <a:lnTo>
                    <a:pt x="589470" y="991870"/>
                  </a:lnTo>
                  <a:lnTo>
                    <a:pt x="589597" y="990600"/>
                  </a:lnTo>
                  <a:lnTo>
                    <a:pt x="590092" y="990600"/>
                  </a:lnTo>
                  <a:lnTo>
                    <a:pt x="590296" y="991870"/>
                  </a:lnTo>
                  <a:lnTo>
                    <a:pt x="590575" y="991870"/>
                  </a:lnTo>
                  <a:lnTo>
                    <a:pt x="590753" y="990600"/>
                  </a:lnTo>
                  <a:lnTo>
                    <a:pt x="590486" y="989330"/>
                  </a:lnTo>
                  <a:lnTo>
                    <a:pt x="590943" y="989330"/>
                  </a:lnTo>
                  <a:lnTo>
                    <a:pt x="590943" y="988060"/>
                  </a:lnTo>
                  <a:lnTo>
                    <a:pt x="589534" y="988060"/>
                  </a:lnTo>
                  <a:lnTo>
                    <a:pt x="590054" y="986790"/>
                  </a:lnTo>
                  <a:lnTo>
                    <a:pt x="589889" y="986790"/>
                  </a:lnTo>
                  <a:lnTo>
                    <a:pt x="589559" y="985520"/>
                  </a:lnTo>
                  <a:lnTo>
                    <a:pt x="588645" y="984250"/>
                  </a:lnTo>
                  <a:lnTo>
                    <a:pt x="589127" y="984250"/>
                  </a:lnTo>
                  <a:lnTo>
                    <a:pt x="589140" y="982980"/>
                  </a:lnTo>
                  <a:lnTo>
                    <a:pt x="588670" y="982980"/>
                  </a:lnTo>
                  <a:lnTo>
                    <a:pt x="588810" y="981710"/>
                  </a:lnTo>
                  <a:lnTo>
                    <a:pt x="589457" y="981710"/>
                  </a:lnTo>
                  <a:lnTo>
                    <a:pt x="589661" y="980440"/>
                  </a:lnTo>
                  <a:lnTo>
                    <a:pt x="590029" y="981710"/>
                  </a:lnTo>
                  <a:lnTo>
                    <a:pt x="590473" y="981710"/>
                  </a:lnTo>
                  <a:lnTo>
                    <a:pt x="590600" y="980440"/>
                  </a:lnTo>
                  <a:lnTo>
                    <a:pt x="591096" y="980440"/>
                  </a:lnTo>
                  <a:lnTo>
                    <a:pt x="589711" y="977900"/>
                  </a:lnTo>
                  <a:lnTo>
                    <a:pt x="589521" y="976630"/>
                  </a:lnTo>
                  <a:lnTo>
                    <a:pt x="589229" y="976630"/>
                  </a:lnTo>
                  <a:lnTo>
                    <a:pt x="589737" y="975360"/>
                  </a:lnTo>
                  <a:lnTo>
                    <a:pt x="589280" y="975360"/>
                  </a:lnTo>
                  <a:lnTo>
                    <a:pt x="589419" y="974090"/>
                  </a:lnTo>
                  <a:lnTo>
                    <a:pt x="589965" y="974090"/>
                  </a:lnTo>
                  <a:lnTo>
                    <a:pt x="590130" y="972820"/>
                  </a:lnTo>
                  <a:lnTo>
                    <a:pt x="589813" y="972820"/>
                  </a:lnTo>
                  <a:lnTo>
                    <a:pt x="589343" y="971550"/>
                  </a:lnTo>
                  <a:lnTo>
                    <a:pt x="589153" y="971550"/>
                  </a:lnTo>
                  <a:lnTo>
                    <a:pt x="589000" y="970280"/>
                  </a:lnTo>
                  <a:lnTo>
                    <a:pt x="589191" y="970280"/>
                  </a:lnTo>
                  <a:lnTo>
                    <a:pt x="589572" y="969010"/>
                  </a:lnTo>
                  <a:lnTo>
                    <a:pt x="589737" y="969010"/>
                  </a:lnTo>
                  <a:lnTo>
                    <a:pt x="589584" y="967740"/>
                  </a:lnTo>
                  <a:lnTo>
                    <a:pt x="589064" y="967740"/>
                  </a:lnTo>
                  <a:lnTo>
                    <a:pt x="588949" y="966470"/>
                  </a:lnTo>
                  <a:lnTo>
                    <a:pt x="589495" y="966470"/>
                  </a:lnTo>
                  <a:lnTo>
                    <a:pt x="589889" y="965200"/>
                  </a:lnTo>
                  <a:lnTo>
                    <a:pt x="589457" y="965200"/>
                  </a:lnTo>
                  <a:lnTo>
                    <a:pt x="589470" y="963930"/>
                  </a:lnTo>
                  <a:lnTo>
                    <a:pt x="589838" y="963930"/>
                  </a:lnTo>
                  <a:lnTo>
                    <a:pt x="589597" y="962660"/>
                  </a:lnTo>
                  <a:lnTo>
                    <a:pt x="589165" y="962660"/>
                  </a:lnTo>
                  <a:lnTo>
                    <a:pt x="589038" y="961390"/>
                  </a:lnTo>
                  <a:lnTo>
                    <a:pt x="588733" y="961390"/>
                  </a:lnTo>
                  <a:lnTo>
                    <a:pt x="588911" y="960120"/>
                  </a:lnTo>
                  <a:lnTo>
                    <a:pt x="589165" y="960120"/>
                  </a:lnTo>
                  <a:lnTo>
                    <a:pt x="589445" y="961390"/>
                  </a:lnTo>
                  <a:lnTo>
                    <a:pt x="589724" y="961390"/>
                  </a:lnTo>
                  <a:lnTo>
                    <a:pt x="589889" y="960120"/>
                  </a:lnTo>
                  <a:lnTo>
                    <a:pt x="590016" y="960120"/>
                  </a:lnTo>
                  <a:lnTo>
                    <a:pt x="590511" y="958850"/>
                  </a:lnTo>
                  <a:lnTo>
                    <a:pt x="591032" y="958850"/>
                  </a:lnTo>
                  <a:lnTo>
                    <a:pt x="590537" y="957580"/>
                  </a:lnTo>
                  <a:lnTo>
                    <a:pt x="591058" y="956310"/>
                  </a:lnTo>
                  <a:lnTo>
                    <a:pt x="590753" y="956310"/>
                  </a:lnTo>
                  <a:lnTo>
                    <a:pt x="590384" y="955040"/>
                  </a:lnTo>
                  <a:lnTo>
                    <a:pt x="590105" y="955040"/>
                  </a:lnTo>
                  <a:lnTo>
                    <a:pt x="590537" y="953770"/>
                  </a:lnTo>
                  <a:lnTo>
                    <a:pt x="590892" y="953770"/>
                  </a:lnTo>
                  <a:lnTo>
                    <a:pt x="591286" y="952500"/>
                  </a:lnTo>
                  <a:lnTo>
                    <a:pt x="591451" y="952500"/>
                  </a:lnTo>
                  <a:lnTo>
                    <a:pt x="591299" y="951230"/>
                  </a:lnTo>
                  <a:lnTo>
                    <a:pt x="590651" y="951230"/>
                  </a:lnTo>
                  <a:lnTo>
                    <a:pt x="590473" y="949960"/>
                  </a:lnTo>
                  <a:lnTo>
                    <a:pt x="590169" y="949960"/>
                  </a:lnTo>
                  <a:lnTo>
                    <a:pt x="590677" y="948690"/>
                  </a:lnTo>
                  <a:lnTo>
                    <a:pt x="590410" y="948690"/>
                  </a:lnTo>
                  <a:lnTo>
                    <a:pt x="590042" y="947420"/>
                  </a:lnTo>
                  <a:lnTo>
                    <a:pt x="589749" y="947420"/>
                  </a:lnTo>
                  <a:lnTo>
                    <a:pt x="590257" y="946150"/>
                  </a:lnTo>
                  <a:lnTo>
                    <a:pt x="589800" y="946150"/>
                  </a:lnTo>
                  <a:lnTo>
                    <a:pt x="589927" y="944880"/>
                  </a:lnTo>
                  <a:lnTo>
                    <a:pt x="590486" y="944880"/>
                  </a:lnTo>
                  <a:lnTo>
                    <a:pt x="590651" y="943610"/>
                  </a:lnTo>
                  <a:lnTo>
                    <a:pt x="590321" y="943610"/>
                  </a:lnTo>
                  <a:lnTo>
                    <a:pt x="590321" y="942340"/>
                  </a:lnTo>
                  <a:lnTo>
                    <a:pt x="590842" y="942340"/>
                  </a:lnTo>
                  <a:lnTo>
                    <a:pt x="591286" y="941070"/>
                  </a:lnTo>
                  <a:lnTo>
                    <a:pt x="590829" y="941070"/>
                  </a:lnTo>
                  <a:lnTo>
                    <a:pt x="590842" y="939800"/>
                  </a:lnTo>
                  <a:lnTo>
                    <a:pt x="590702" y="941070"/>
                  </a:lnTo>
                  <a:lnTo>
                    <a:pt x="590016" y="941070"/>
                  </a:lnTo>
                  <a:lnTo>
                    <a:pt x="589889" y="939800"/>
                  </a:lnTo>
                  <a:lnTo>
                    <a:pt x="589394" y="939800"/>
                  </a:lnTo>
                  <a:lnTo>
                    <a:pt x="589915" y="938530"/>
                  </a:lnTo>
                  <a:lnTo>
                    <a:pt x="589432" y="938530"/>
                  </a:lnTo>
                  <a:lnTo>
                    <a:pt x="589495" y="937260"/>
                  </a:lnTo>
                  <a:lnTo>
                    <a:pt x="589953" y="937260"/>
                  </a:lnTo>
                  <a:lnTo>
                    <a:pt x="590092" y="935990"/>
                  </a:lnTo>
                  <a:lnTo>
                    <a:pt x="590435" y="935990"/>
                  </a:lnTo>
                  <a:lnTo>
                    <a:pt x="591413" y="934720"/>
                  </a:lnTo>
                  <a:lnTo>
                    <a:pt x="591616" y="933450"/>
                  </a:lnTo>
                  <a:lnTo>
                    <a:pt x="591921" y="933450"/>
                  </a:lnTo>
                  <a:lnTo>
                    <a:pt x="591451" y="932180"/>
                  </a:lnTo>
                  <a:lnTo>
                    <a:pt x="590994" y="932180"/>
                  </a:lnTo>
                  <a:lnTo>
                    <a:pt x="591121" y="930910"/>
                  </a:lnTo>
                  <a:lnTo>
                    <a:pt x="591769" y="930910"/>
                  </a:lnTo>
                  <a:lnTo>
                    <a:pt x="591934" y="932180"/>
                  </a:lnTo>
                  <a:lnTo>
                    <a:pt x="592099" y="932180"/>
                  </a:lnTo>
                  <a:lnTo>
                    <a:pt x="592277" y="930910"/>
                  </a:lnTo>
                  <a:lnTo>
                    <a:pt x="592912" y="930910"/>
                  </a:lnTo>
                  <a:lnTo>
                    <a:pt x="592912" y="929640"/>
                  </a:lnTo>
                  <a:lnTo>
                    <a:pt x="591629" y="929640"/>
                  </a:lnTo>
                  <a:lnTo>
                    <a:pt x="591388" y="928370"/>
                  </a:lnTo>
                  <a:lnTo>
                    <a:pt x="590956" y="928370"/>
                  </a:lnTo>
                  <a:lnTo>
                    <a:pt x="590664" y="929640"/>
                  </a:lnTo>
                  <a:lnTo>
                    <a:pt x="590448" y="929640"/>
                  </a:lnTo>
                  <a:lnTo>
                    <a:pt x="590207" y="928370"/>
                  </a:lnTo>
                  <a:lnTo>
                    <a:pt x="589915" y="928370"/>
                  </a:lnTo>
                  <a:lnTo>
                    <a:pt x="589775" y="927100"/>
                  </a:lnTo>
                  <a:lnTo>
                    <a:pt x="589292" y="927100"/>
                  </a:lnTo>
                  <a:lnTo>
                    <a:pt x="589572" y="925830"/>
                  </a:lnTo>
                  <a:lnTo>
                    <a:pt x="590016" y="925830"/>
                  </a:lnTo>
                  <a:lnTo>
                    <a:pt x="590245" y="927100"/>
                  </a:lnTo>
                  <a:lnTo>
                    <a:pt x="592023" y="927100"/>
                  </a:lnTo>
                  <a:lnTo>
                    <a:pt x="591108" y="924560"/>
                  </a:lnTo>
                  <a:lnTo>
                    <a:pt x="590651" y="924560"/>
                  </a:lnTo>
                  <a:lnTo>
                    <a:pt x="590626" y="923290"/>
                  </a:lnTo>
                  <a:lnTo>
                    <a:pt x="591172" y="923290"/>
                  </a:lnTo>
                  <a:lnTo>
                    <a:pt x="590677" y="922020"/>
                  </a:lnTo>
                  <a:lnTo>
                    <a:pt x="590981" y="922020"/>
                  </a:lnTo>
                  <a:lnTo>
                    <a:pt x="591210" y="920750"/>
                  </a:lnTo>
                  <a:lnTo>
                    <a:pt x="591566" y="922020"/>
                  </a:lnTo>
                  <a:lnTo>
                    <a:pt x="591972" y="922020"/>
                  </a:lnTo>
                  <a:lnTo>
                    <a:pt x="592124" y="920750"/>
                  </a:lnTo>
                  <a:lnTo>
                    <a:pt x="591654" y="920750"/>
                  </a:lnTo>
                  <a:lnTo>
                    <a:pt x="590283" y="918210"/>
                  </a:lnTo>
                  <a:lnTo>
                    <a:pt x="590473" y="918210"/>
                  </a:lnTo>
                  <a:lnTo>
                    <a:pt x="590575" y="916940"/>
                  </a:lnTo>
                  <a:lnTo>
                    <a:pt x="590892" y="916940"/>
                  </a:lnTo>
                  <a:lnTo>
                    <a:pt x="591134" y="915670"/>
                  </a:lnTo>
                  <a:lnTo>
                    <a:pt x="591362" y="915670"/>
                  </a:lnTo>
                  <a:lnTo>
                    <a:pt x="591629" y="916940"/>
                  </a:lnTo>
                  <a:lnTo>
                    <a:pt x="592086" y="916940"/>
                  </a:lnTo>
                  <a:lnTo>
                    <a:pt x="592213" y="915670"/>
                  </a:lnTo>
                  <a:lnTo>
                    <a:pt x="592696" y="915670"/>
                  </a:lnTo>
                  <a:lnTo>
                    <a:pt x="592569" y="914400"/>
                  </a:lnTo>
                  <a:lnTo>
                    <a:pt x="592239" y="914400"/>
                  </a:lnTo>
                  <a:lnTo>
                    <a:pt x="591781" y="913130"/>
                  </a:lnTo>
                  <a:lnTo>
                    <a:pt x="591299" y="913130"/>
                  </a:lnTo>
                  <a:lnTo>
                    <a:pt x="591794" y="911860"/>
                  </a:lnTo>
                  <a:lnTo>
                    <a:pt x="591350" y="911860"/>
                  </a:lnTo>
                  <a:lnTo>
                    <a:pt x="591362" y="910590"/>
                  </a:lnTo>
                  <a:lnTo>
                    <a:pt x="591832" y="910590"/>
                  </a:lnTo>
                  <a:lnTo>
                    <a:pt x="591858" y="909320"/>
                  </a:lnTo>
                  <a:lnTo>
                    <a:pt x="591870" y="908050"/>
                  </a:lnTo>
                  <a:lnTo>
                    <a:pt x="591413" y="908050"/>
                  </a:lnTo>
                  <a:lnTo>
                    <a:pt x="591413" y="906780"/>
                  </a:lnTo>
                  <a:lnTo>
                    <a:pt x="591781" y="906780"/>
                  </a:lnTo>
                  <a:lnTo>
                    <a:pt x="591629" y="905510"/>
                  </a:lnTo>
                  <a:lnTo>
                    <a:pt x="590969" y="905510"/>
                  </a:lnTo>
                  <a:lnTo>
                    <a:pt x="590778" y="904240"/>
                  </a:lnTo>
                  <a:lnTo>
                    <a:pt x="590473" y="904240"/>
                  </a:lnTo>
                  <a:lnTo>
                    <a:pt x="590969" y="902970"/>
                  </a:lnTo>
                  <a:lnTo>
                    <a:pt x="590511" y="902970"/>
                  </a:lnTo>
                  <a:lnTo>
                    <a:pt x="590524" y="901700"/>
                  </a:lnTo>
                  <a:lnTo>
                    <a:pt x="590994" y="901700"/>
                  </a:lnTo>
                  <a:lnTo>
                    <a:pt x="591464" y="902970"/>
                  </a:lnTo>
                  <a:lnTo>
                    <a:pt x="592035" y="902970"/>
                  </a:lnTo>
                  <a:lnTo>
                    <a:pt x="592277" y="904240"/>
                  </a:lnTo>
                  <a:lnTo>
                    <a:pt x="592594" y="904240"/>
                  </a:lnTo>
                  <a:lnTo>
                    <a:pt x="592747" y="902970"/>
                  </a:lnTo>
                  <a:lnTo>
                    <a:pt x="592416" y="902970"/>
                  </a:lnTo>
                  <a:lnTo>
                    <a:pt x="592467" y="901700"/>
                  </a:lnTo>
                  <a:lnTo>
                    <a:pt x="592772" y="901700"/>
                  </a:lnTo>
                  <a:lnTo>
                    <a:pt x="592607" y="900430"/>
                  </a:lnTo>
                  <a:lnTo>
                    <a:pt x="592074" y="900430"/>
                  </a:lnTo>
                  <a:lnTo>
                    <a:pt x="591959" y="899160"/>
                  </a:lnTo>
                  <a:lnTo>
                    <a:pt x="592467" y="899160"/>
                  </a:lnTo>
                  <a:lnTo>
                    <a:pt x="591972" y="897890"/>
                  </a:lnTo>
                  <a:lnTo>
                    <a:pt x="592429" y="897890"/>
                  </a:lnTo>
                  <a:lnTo>
                    <a:pt x="592480" y="896620"/>
                  </a:lnTo>
                  <a:lnTo>
                    <a:pt x="591985" y="896620"/>
                  </a:lnTo>
                  <a:lnTo>
                    <a:pt x="592442" y="895350"/>
                  </a:lnTo>
                  <a:lnTo>
                    <a:pt x="592950" y="895350"/>
                  </a:lnTo>
                  <a:lnTo>
                    <a:pt x="592950" y="894080"/>
                  </a:lnTo>
                  <a:lnTo>
                    <a:pt x="591350" y="894080"/>
                  </a:lnTo>
                  <a:lnTo>
                    <a:pt x="591197" y="892810"/>
                  </a:lnTo>
                  <a:lnTo>
                    <a:pt x="591350" y="892810"/>
                  </a:lnTo>
                  <a:lnTo>
                    <a:pt x="591540" y="891540"/>
                  </a:lnTo>
                  <a:lnTo>
                    <a:pt x="592975" y="891540"/>
                  </a:lnTo>
                  <a:lnTo>
                    <a:pt x="592848" y="890270"/>
                  </a:lnTo>
                  <a:lnTo>
                    <a:pt x="592505" y="890270"/>
                  </a:lnTo>
                  <a:lnTo>
                    <a:pt x="591096" y="887730"/>
                  </a:lnTo>
                  <a:lnTo>
                    <a:pt x="590753" y="887730"/>
                  </a:lnTo>
                  <a:lnTo>
                    <a:pt x="590588" y="886460"/>
                  </a:lnTo>
                  <a:lnTo>
                    <a:pt x="591108" y="886460"/>
                  </a:lnTo>
                  <a:lnTo>
                    <a:pt x="591108" y="885190"/>
                  </a:lnTo>
                  <a:lnTo>
                    <a:pt x="590613" y="885190"/>
                  </a:lnTo>
                  <a:lnTo>
                    <a:pt x="590169" y="883920"/>
                  </a:lnTo>
                  <a:lnTo>
                    <a:pt x="590651" y="883920"/>
                  </a:lnTo>
                  <a:lnTo>
                    <a:pt x="590778" y="882650"/>
                  </a:lnTo>
                  <a:lnTo>
                    <a:pt x="591248" y="882650"/>
                  </a:lnTo>
                  <a:lnTo>
                    <a:pt x="591464" y="883920"/>
                  </a:lnTo>
                  <a:lnTo>
                    <a:pt x="591591" y="883920"/>
                  </a:lnTo>
                  <a:lnTo>
                    <a:pt x="591781" y="882650"/>
                  </a:lnTo>
                  <a:lnTo>
                    <a:pt x="592099" y="882650"/>
                  </a:lnTo>
                  <a:lnTo>
                    <a:pt x="591604" y="881380"/>
                  </a:lnTo>
                  <a:lnTo>
                    <a:pt x="591896" y="881380"/>
                  </a:lnTo>
                  <a:lnTo>
                    <a:pt x="592277" y="880110"/>
                  </a:lnTo>
                  <a:lnTo>
                    <a:pt x="592429" y="880110"/>
                  </a:lnTo>
                  <a:lnTo>
                    <a:pt x="592277" y="878840"/>
                  </a:lnTo>
                  <a:lnTo>
                    <a:pt x="591616" y="878840"/>
                  </a:lnTo>
                  <a:lnTo>
                    <a:pt x="591616" y="877570"/>
                  </a:lnTo>
                  <a:lnTo>
                    <a:pt x="591972" y="877570"/>
                  </a:lnTo>
                  <a:lnTo>
                    <a:pt x="591820" y="876300"/>
                  </a:lnTo>
                  <a:lnTo>
                    <a:pt x="591286" y="876300"/>
                  </a:lnTo>
                  <a:lnTo>
                    <a:pt x="591159" y="875030"/>
                  </a:lnTo>
                  <a:lnTo>
                    <a:pt x="591769" y="875030"/>
                  </a:lnTo>
                  <a:lnTo>
                    <a:pt x="591921" y="873760"/>
                  </a:lnTo>
                  <a:lnTo>
                    <a:pt x="592289" y="873760"/>
                  </a:lnTo>
                  <a:lnTo>
                    <a:pt x="592594" y="872490"/>
                  </a:lnTo>
                  <a:lnTo>
                    <a:pt x="591807" y="872490"/>
                  </a:lnTo>
                  <a:lnTo>
                    <a:pt x="591642" y="871220"/>
                  </a:lnTo>
                  <a:lnTo>
                    <a:pt x="591807" y="871220"/>
                  </a:lnTo>
                  <a:lnTo>
                    <a:pt x="592124" y="869950"/>
                  </a:lnTo>
                  <a:lnTo>
                    <a:pt x="592632" y="869950"/>
                  </a:lnTo>
                  <a:lnTo>
                    <a:pt x="592150" y="868680"/>
                  </a:lnTo>
                  <a:lnTo>
                    <a:pt x="592607" y="868680"/>
                  </a:lnTo>
                  <a:lnTo>
                    <a:pt x="592607" y="867410"/>
                  </a:lnTo>
                  <a:lnTo>
                    <a:pt x="592162" y="867410"/>
                  </a:lnTo>
                  <a:lnTo>
                    <a:pt x="592112" y="866140"/>
                  </a:lnTo>
                  <a:lnTo>
                    <a:pt x="592328" y="866140"/>
                  </a:lnTo>
                  <a:lnTo>
                    <a:pt x="591947" y="864870"/>
                  </a:lnTo>
                  <a:lnTo>
                    <a:pt x="591667" y="864870"/>
                  </a:lnTo>
                  <a:lnTo>
                    <a:pt x="591654" y="863600"/>
                  </a:lnTo>
                  <a:lnTo>
                    <a:pt x="592162" y="863600"/>
                  </a:lnTo>
                  <a:lnTo>
                    <a:pt x="591667" y="862330"/>
                  </a:lnTo>
                  <a:lnTo>
                    <a:pt x="592112" y="862330"/>
                  </a:lnTo>
                  <a:lnTo>
                    <a:pt x="592162" y="861060"/>
                  </a:lnTo>
                  <a:lnTo>
                    <a:pt x="591794" y="861060"/>
                  </a:lnTo>
                  <a:lnTo>
                    <a:pt x="591959" y="859790"/>
                  </a:lnTo>
                  <a:lnTo>
                    <a:pt x="592620" y="859790"/>
                  </a:lnTo>
                  <a:lnTo>
                    <a:pt x="592620" y="858520"/>
                  </a:lnTo>
                  <a:lnTo>
                    <a:pt x="591947" y="858520"/>
                  </a:lnTo>
                  <a:lnTo>
                    <a:pt x="591794" y="857250"/>
                  </a:lnTo>
                  <a:lnTo>
                    <a:pt x="592124" y="857250"/>
                  </a:lnTo>
                  <a:lnTo>
                    <a:pt x="592175" y="855980"/>
                  </a:lnTo>
                  <a:lnTo>
                    <a:pt x="591680" y="855980"/>
                  </a:lnTo>
                  <a:lnTo>
                    <a:pt x="592099" y="854710"/>
                  </a:lnTo>
                  <a:lnTo>
                    <a:pt x="592429" y="854710"/>
                  </a:lnTo>
                  <a:lnTo>
                    <a:pt x="592620" y="853440"/>
                  </a:lnTo>
                  <a:lnTo>
                    <a:pt x="592747" y="853440"/>
                  </a:lnTo>
                  <a:lnTo>
                    <a:pt x="592963" y="854710"/>
                  </a:lnTo>
                  <a:lnTo>
                    <a:pt x="593407" y="854710"/>
                  </a:lnTo>
                  <a:lnTo>
                    <a:pt x="593572" y="853440"/>
                  </a:lnTo>
                  <a:lnTo>
                    <a:pt x="593915" y="853440"/>
                  </a:lnTo>
                  <a:lnTo>
                    <a:pt x="593763" y="852170"/>
                  </a:lnTo>
                  <a:lnTo>
                    <a:pt x="593496" y="852170"/>
                  </a:lnTo>
                  <a:lnTo>
                    <a:pt x="593191" y="853440"/>
                  </a:lnTo>
                  <a:lnTo>
                    <a:pt x="592937" y="853440"/>
                  </a:lnTo>
                  <a:lnTo>
                    <a:pt x="592772" y="852170"/>
                  </a:lnTo>
                  <a:lnTo>
                    <a:pt x="592467" y="852170"/>
                  </a:lnTo>
                  <a:lnTo>
                    <a:pt x="592302" y="853440"/>
                  </a:lnTo>
                  <a:lnTo>
                    <a:pt x="592061" y="853440"/>
                  </a:lnTo>
                  <a:lnTo>
                    <a:pt x="591743" y="852170"/>
                  </a:lnTo>
                  <a:lnTo>
                    <a:pt x="592137" y="850900"/>
                  </a:lnTo>
                  <a:lnTo>
                    <a:pt x="592620" y="850900"/>
                  </a:lnTo>
                  <a:lnTo>
                    <a:pt x="592188" y="849630"/>
                  </a:lnTo>
                  <a:lnTo>
                    <a:pt x="591845" y="850900"/>
                  </a:lnTo>
                  <a:lnTo>
                    <a:pt x="591477" y="850900"/>
                  </a:lnTo>
                  <a:lnTo>
                    <a:pt x="591312" y="849630"/>
                  </a:lnTo>
                  <a:lnTo>
                    <a:pt x="591159" y="849630"/>
                  </a:lnTo>
                  <a:lnTo>
                    <a:pt x="591667" y="848360"/>
                  </a:lnTo>
                  <a:lnTo>
                    <a:pt x="591223" y="848360"/>
                  </a:lnTo>
                  <a:lnTo>
                    <a:pt x="591146" y="847090"/>
                  </a:lnTo>
                  <a:lnTo>
                    <a:pt x="590994" y="847090"/>
                  </a:lnTo>
                  <a:lnTo>
                    <a:pt x="591223" y="845820"/>
                  </a:lnTo>
                  <a:lnTo>
                    <a:pt x="591604" y="847090"/>
                  </a:lnTo>
                  <a:lnTo>
                    <a:pt x="591769" y="847090"/>
                  </a:lnTo>
                  <a:lnTo>
                    <a:pt x="592048" y="845820"/>
                  </a:lnTo>
                  <a:lnTo>
                    <a:pt x="592328" y="847090"/>
                  </a:lnTo>
                  <a:lnTo>
                    <a:pt x="592607" y="847090"/>
                  </a:lnTo>
                  <a:lnTo>
                    <a:pt x="593090" y="848360"/>
                  </a:lnTo>
                  <a:lnTo>
                    <a:pt x="594029" y="845820"/>
                  </a:lnTo>
                  <a:lnTo>
                    <a:pt x="592124" y="843280"/>
                  </a:lnTo>
                  <a:lnTo>
                    <a:pt x="591934" y="842010"/>
                  </a:lnTo>
                  <a:lnTo>
                    <a:pt x="591781" y="842010"/>
                  </a:lnTo>
                  <a:lnTo>
                    <a:pt x="591934" y="840740"/>
                  </a:lnTo>
                  <a:lnTo>
                    <a:pt x="592594" y="840740"/>
                  </a:lnTo>
                  <a:lnTo>
                    <a:pt x="592620" y="839470"/>
                  </a:lnTo>
                  <a:lnTo>
                    <a:pt x="592112" y="839470"/>
                  </a:lnTo>
                  <a:lnTo>
                    <a:pt x="592569" y="838200"/>
                  </a:lnTo>
                  <a:lnTo>
                    <a:pt x="592289" y="838200"/>
                  </a:lnTo>
                  <a:lnTo>
                    <a:pt x="591908" y="836930"/>
                  </a:lnTo>
                  <a:lnTo>
                    <a:pt x="591756" y="836930"/>
                  </a:lnTo>
                  <a:lnTo>
                    <a:pt x="591908" y="835660"/>
                  </a:lnTo>
                  <a:lnTo>
                    <a:pt x="592569" y="835660"/>
                  </a:lnTo>
                  <a:lnTo>
                    <a:pt x="592556" y="834390"/>
                  </a:lnTo>
                  <a:lnTo>
                    <a:pt x="592061" y="834390"/>
                  </a:lnTo>
                  <a:lnTo>
                    <a:pt x="592556" y="833120"/>
                  </a:lnTo>
                  <a:lnTo>
                    <a:pt x="592112" y="833120"/>
                  </a:lnTo>
                  <a:lnTo>
                    <a:pt x="592048" y="831850"/>
                  </a:lnTo>
                  <a:lnTo>
                    <a:pt x="591604" y="831850"/>
                  </a:lnTo>
                  <a:lnTo>
                    <a:pt x="592074" y="830580"/>
                  </a:lnTo>
                  <a:lnTo>
                    <a:pt x="591591" y="830580"/>
                  </a:lnTo>
                  <a:lnTo>
                    <a:pt x="591591" y="829310"/>
                  </a:lnTo>
                  <a:lnTo>
                    <a:pt x="592886" y="829310"/>
                  </a:lnTo>
                  <a:lnTo>
                    <a:pt x="592721" y="828040"/>
                  </a:lnTo>
                  <a:lnTo>
                    <a:pt x="592531" y="828040"/>
                  </a:lnTo>
                  <a:lnTo>
                    <a:pt x="592048" y="826770"/>
                  </a:lnTo>
                  <a:lnTo>
                    <a:pt x="591566" y="826770"/>
                  </a:lnTo>
                  <a:lnTo>
                    <a:pt x="591693" y="825500"/>
                  </a:lnTo>
                  <a:lnTo>
                    <a:pt x="592074" y="825500"/>
                  </a:lnTo>
                  <a:lnTo>
                    <a:pt x="592505" y="824230"/>
                  </a:lnTo>
                  <a:lnTo>
                    <a:pt x="592023" y="824230"/>
                  </a:lnTo>
                  <a:lnTo>
                    <a:pt x="591896" y="822960"/>
                  </a:lnTo>
                  <a:lnTo>
                    <a:pt x="591451" y="822960"/>
                  </a:lnTo>
                  <a:lnTo>
                    <a:pt x="591172" y="824230"/>
                  </a:lnTo>
                  <a:lnTo>
                    <a:pt x="590905" y="824230"/>
                  </a:lnTo>
                  <a:lnTo>
                    <a:pt x="590740" y="822960"/>
                  </a:lnTo>
                  <a:lnTo>
                    <a:pt x="590588" y="822960"/>
                  </a:lnTo>
                  <a:lnTo>
                    <a:pt x="591058" y="821690"/>
                  </a:lnTo>
                  <a:lnTo>
                    <a:pt x="591527" y="821690"/>
                  </a:lnTo>
                  <a:lnTo>
                    <a:pt x="591527" y="820420"/>
                  </a:lnTo>
                  <a:lnTo>
                    <a:pt x="591324" y="820420"/>
                  </a:lnTo>
                  <a:lnTo>
                    <a:pt x="591566" y="819150"/>
                  </a:lnTo>
                  <a:lnTo>
                    <a:pt x="591908" y="820420"/>
                  </a:lnTo>
                  <a:lnTo>
                    <a:pt x="592112" y="820420"/>
                  </a:lnTo>
                  <a:lnTo>
                    <a:pt x="592353" y="819150"/>
                  </a:lnTo>
                  <a:lnTo>
                    <a:pt x="592607" y="819150"/>
                  </a:lnTo>
                  <a:lnTo>
                    <a:pt x="592823" y="820420"/>
                  </a:lnTo>
                  <a:lnTo>
                    <a:pt x="593013" y="820420"/>
                  </a:lnTo>
                  <a:lnTo>
                    <a:pt x="593331" y="821690"/>
                  </a:lnTo>
                  <a:lnTo>
                    <a:pt x="593572" y="821690"/>
                  </a:lnTo>
                  <a:lnTo>
                    <a:pt x="593725" y="820420"/>
                  </a:lnTo>
                  <a:lnTo>
                    <a:pt x="593890" y="820420"/>
                  </a:lnTo>
                  <a:lnTo>
                    <a:pt x="591959" y="816610"/>
                  </a:lnTo>
                  <a:lnTo>
                    <a:pt x="591477" y="816610"/>
                  </a:lnTo>
                  <a:lnTo>
                    <a:pt x="591439" y="815340"/>
                  </a:lnTo>
                  <a:lnTo>
                    <a:pt x="591947" y="815340"/>
                  </a:lnTo>
                  <a:lnTo>
                    <a:pt x="591489" y="814070"/>
                  </a:lnTo>
                  <a:lnTo>
                    <a:pt x="591794" y="814070"/>
                  </a:lnTo>
                  <a:lnTo>
                    <a:pt x="591985" y="812800"/>
                  </a:lnTo>
                  <a:lnTo>
                    <a:pt x="592391" y="812800"/>
                  </a:lnTo>
                  <a:lnTo>
                    <a:pt x="591870" y="811530"/>
                  </a:lnTo>
                  <a:lnTo>
                    <a:pt x="592175" y="811530"/>
                  </a:lnTo>
                  <a:lnTo>
                    <a:pt x="592467" y="810260"/>
                  </a:lnTo>
                  <a:lnTo>
                    <a:pt x="593801" y="810260"/>
                  </a:lnTo>
                  <a:lnTo>
                    <a:pt x="594245" y="808990"/>
                  </a:lnTo>
                  <a:lnTo>
                    <a:pt x="593953" y="808990"/>
                  </a:lnTo>
                  <a:lnTo>
                    <a:pt x="593712" y="807720"/>
                  </a:lnTo>
                  <a:lnTo>
                    <a:pt x="593356" y="808990"/>
                  </a:lnTo>
                  <a:lnTo>
                    <a:pt x="593191" y="808990"/>
                  </a:lnTo>
                  <a:lnTo>
                    <a:pt x="592899" y="807720"/>
                  </a:lnTo>
                  <a:lnTo>
                    <a:pt x="592620" y="808990"/>
                  </a:lnTo>
                  <a:lnTo>
                    <a:pt x="592340" y="808990"/>
                  </a:lnTo>
                  <a:lnTo>
                    <a:pt x="591883" y="810260"/>
                  </a:lnTo>
                  <a:lnTo>
                    <a:pt x="591439" y="808990"/>
                  </a:lnTo>
                  <a:lnTo>
                    <a:pt x="591832" y="808990"/>
                  </a:lnTo>
                  <a:lnTo>
                    <a:pt x="591883" y="807720"/>
                  </a:lnTo>
                  <a:lnTo>
                    <a:pt x="591502" y="807720"/>
                  </a:lnTo>
                  <a:lnTo>
                    <a:pt x="591654" y="806450"/>
                  </a:lnTo>
                  <a:lnTo>
                    <a:pt x="591921" y="806450"/>
                  </a:lnTo>
                  <a:lnTo>
                    <a:pt x="592188" y="805180"/>
                  </a:lnTo>
                  <a:lnTo>
                    <a:pt x="592429" y="805180"/>
                  </a:lnTo>
                  <a:lnTo>
                    <a:pt x="592658" y="806450"/>
                  </a:lnTo>
                  <a:lnTo>
                    <a:pt x="592975" y="806450"/>
                  </a:lnTo>
                  <a:lnTo>
                    <a:pt x="593255" y="805180"/>
                  </a:lnTo>
                  <a:lnTo>
                    <a:pt x="592772" y="805180"/>
                  </a:lnTo>
                  <a:lnTo>
                    <a:pt x="592467" y="803910"/>
                  </a:lnTo>
                  <a:lnTo>
                    <a:pt x="592150" y="803910"/>
                  </a:lnTo>
                  <a:lnTo>
                    <a:pt x="591947" y="802640"/>
                  </a:lnTo>
                  <a:lnTo>
                    <a:pt x="591667" y="802640"/>
                  </a:lnTo>
                  <a:lnTo>
                    <a:pt x="591464" y="803910"/>
                  </a:lnTo>
                  <a:lnTo>
                    <a:pt x="590981" y="803910"/>
                  </a:lnTo>
                  <a:lnTo>
                    <a:pt x="590842" y="802640"/>
                  </a:lnTo>
                  <a:lnTo>
                    <a:pt x="591312" y="802640"/>
                  </a:lnTo>
                  <a:lnTo>
                    <a:pt x="591769" y="801370"/>
                  </a:lnTo>
                  <a:lnTo>
                    <a:pt x="592099" y="801370"/>
                  </a:lnTo>
                  <a:lnTo>
                    <a:pt x="592251" y="800100"/>
                  </a:lnTo>
                  <a:lnTo>
                    <a:pt x="591743" y="800100"/>
                  </a:lnTo>
                  <a:lnTo>
                    <a:pt x="591858" y="798830"/>
                  </a:lnTo>
                  <a:lnTo>
                    <a:pt x="592543" y="798830"/>
                  </a:lnTo>
                  <a:lnTo>
                    <a:pt x="592658" y="797560"/>
                  </a:lnTo>
                  <a:lnTo>
                    <a:pt x="592366" y="797560"/>
                  </a:lnTo>
                  <a:lnTo>
                    <a:pt x="591985" y="796290"/>
                  </a:lnTo>
                  <a:lnTo>
                    <a:pt x="591616" y="796290"/>
                  </a:lnTo>
                  <a:lnTo>
                    <a:pt x="591197" y="795020"/>
                  </a:lnTo>
                  <a:lnTo>
                    <a:pt x="592607" y="795020"/>
                  </a:lnTo>
                  <a:lnTo>
                    <a:pt x="592467" y="793750"/>
                  </a:lnTo>
                  <a:lnTo>
                    <a:pt x="591921" y="793750"/>
                  </a:lnTo>
                  <a:lnTo>
                    <a:pt x="591769" y="792480"/>
                  </a:lnTo>
                  <a:lnTo>
                    <a:pt x="592099" y="792480"/>
                  </a:lnTo>
                  <a:lnTo>
                    <a:pt x="592086" y="791210"/>
                  </a:lnTo>
                  <a:lnTo>
                    <a:pt x="592569" y="791210"/>
                  </a:lnTo>
                  <a:lnTo>
                    <a:pt x="592061" y="789940"/>
                  </a:lnTo>
                  <a:lnTo>
                    <a:pt x="592493" y="789940"/>
                  </a:lnTo>
                  <a:lnTo>
                    <a:pt x="592543" y="788670"/>
                  </a:lnTo>
                  <a:lnTo>
                    <a:pt x="592150" y="788670"/>
                  </a:lnTo>
                  <a:lnTo>
                    <a:pt x="592302" y="787400"/>
                  </a:lnTo>
                  <a:lnTo>
                    <a:pt x="592823" y="787400"/>
                  </a:lnTo>
                  <a:lnTo>
                    <a:pt x="592937" y="786130"/>
                  </a:lnTo>
                  <a:lnTo>
                    <a:pt x="592251" y="786130"/>
                  </a:lnTo>
                  <a:lnTo>
                    <a:pt x="592086" y="784860"/>
                  </a:lnTo>
                  <a:lnTo>
                    <a:pt x="592378" y="784860"/>
                  </a:lnTo>
                  <a:lnTo>
                    <a:pt x="592416" y="783590"/>
                  </a:lnTo>
                  <a:lnTo>
                    <a:pt x="591908" y="783590"/>
                  </a:lnTo>
                  <a:lnTo>
                    <a:pt x="592378" y="782320"/>
                  </a:lnTo>
                  <a:lnTo>
                    <a:pt x="591947" y="782320"/>
                  </a:lnTo>
                  <a:lnTo>
                    <a:pt x="591883" y="781050"/>
                  </a:lnTo>
                  <a:lnTo>
                    <a:pt x="591591" y="781050"/>
                  </a:lnTo>
                  <a:lnTo>
                    <a:pt x="591197" y="779780"/>
                  </a:lnTo>
                  <a:lnTo>
                    <a:pt x="590905" y="779780"/>
                  </a:lnTo>
                  <a:lnTo>
                    <a:pt x="591362" y="778573"/>
                  </a:lnTo>
                  <a:lnTo>
                    <a:pt x="591502" y="779780"/>
                  </a:lnTo>
                  <a:lnTo>
                    <a:pt x="592188" y="779780"/>
                  </a:lnTo>
                  <a:lnTo>
                    <a:pt x="592315" y="778510"/>
                  </a:lnTo>
                  <a:lnTo>
                    <a:pt x="592010" y="778510"/>
                  </a:lnTo>
                  <a:lnTo>
                    <a:pt x="591629" y="777240"/>
                  </a:lnTo>
                  <a:lnTo>
                    <a:pt x="591248" y="777240"/>
                  </a:lnTo>
                  <a:lnTo>
                    <a:pt x="590829" y="775970"/>
                  </a:lnTo>
                  <a:lnTo>
                    <a:pt x="591248" y="775970"/>
                  </a:lnTo>
                  <a:lnTo>
                    <a:pt x="591299" y="774700"/>
                  </a:lnTo>
                  <a:lnTo>
                    <a:pt x="591604" y="774700"/>
                  </a:lnTo>
                  <a:lnTo>
                    <a:pt x="591362" y="773430"/>
                  </a:lnTo>
                  <a:lnTo>
                    <a:pt x="590740" y="773430"/>
                  </a:lnTo>
                  <a:lnTo>
                    <a:pt x="590740" y="772160"/>
                  </a:lnTo>
                  <a:lnTo>
                    <a:pt x="591070" y="772160"/>
                  </a:lnTo>
                  <a:lnTo>
                    <a:pt x="590905" y="770890"/>
                  </a:lnTo>
                  <a:lnTo>
                    <a:pt x="590702" y="770890"/>
                  </a:lnTo>
                  <a:lnTo>
                    <a:pt x="589711" y="769620"/>
                  </a:lnTo>
                  <a:lnTo>
                    <a:pt x="589851" y="769620"/>
                  </a:lnTo>
                  <a:lnTo>
                    <a:pt x="590029" y="768350"/>
                  </a:lnTo>
                  <a:lnTo>
                    <a:pt x="590308" y="768350"/>
                  </a:lnTo>
                  <a:lnTo>
                    <a:pt x="590473" y="767080"/>
                  </a:lnTo>
                  <a:lnTo>
                    <a:pt x="590778" y="767080"/>
                  </a:lnTo>
                  <a:lnTo>
                    <a:pt x="590956" y="768350"/>
                  </a:lnTo>
                  <a:lnTo>
                    <a:pt x="591273" y="768350"/>
                  </a:lnTo>
                  <a:lnTo>
                    <a:pt x="591451" y="769620"/>
                  </a:lnTo>
                  <a:lnTo>
                    <a:pt x="591794" y="769620"/>
                  </a:lnTo>
                  <a:lnTo>
                    <a:pt x="591947" y="768350"/>
                  </a:lnTo>
                  <a:lnTo>
                    <a:pt x="591566" y="768350"/>
                  </a:lnTo>
                  <a:lnTo>
                    <a:pt x="591566" y="767080"/>
                  </a:lnTo>
                  <a:lnTo>
                    <a:pt x="592010" y="767080"/>
                  </a:lnTo>
                  <a:lnTo>
                    <a:pt x="591527" y="765810"/>
                  </a:lnTo>
                  <a:lnTo>
                    <a:pt x="591947" y="765810"/>
                  </a:lnTo>
                  <a:lnTo>
                    <a:pt x="591972" y="764540"/>
                  </a:lnTo>
                  <a:lnTo>
                    <a:pt x="592874" y="763270"/>
                  </a:lnTo>
                  <a:lnTo>
                    <a:pt x="592289" y="762000"/>
                  </a:lnTo>
                  <a:lnTo>
                    <a:pt x="591286" y="762000"/>
                  </a:lnTo>
                  <a:lnTo>
                    <a:pt x="591108" y="763270"/>
                  </a:lnTo>
                  <a:lnTo>
                    <a:pt x="590613" y="763270"/>
                  </a:lnTo>
                  <a:lnTo>
                    <a:pt x="590473" y="762000"/>
                  </a:lnTo>
                  <a:lnTo>
                    <a:pt x="589978" y="762000"/>
                  </a:lnTo>
                  <a:lnTo>
                    <a:pt x="590423" y="760730"/>
                  </a:lnTo>
                  <a:lnTo>
                    <a:pt x="590765" y="760730"/>
                  </a:lnTo>
                  <a:lnTo>
                    <a:pt x="590880" y="759460"/>
                  </a:lnTo>
                  <a:lnTo>
                    <a:pt x="590372" y="759460"/>
                  </a:lnTo>
                  <a:lnTo>
                    <a:pt x="590765" y="758190"/>
                  </a:lnTo>
                  <a:lnTo>
                    <a:pt x="591108" y="758190"/>
                  </a:lnTo>
                  <a:lnTo>
                    <a:pt x="591464" y="756920"/>
                  </a:lnTo>
                  <a:lnTo>
                    <a:pt x="591718" y="756920"/>
                  </a:lnTo>
                  <a:lnTo>
                    <a:pt x="591578" y="755650"/>
                  </a:lnTo>
                  <a:lnTo>
                    <a:pt x="590854" y="755650"/>
                  </a:lnTo>
                  <a:lnTo>
                    <a:pt x="590727" y="754380"/>
                  </a:lnTo>
                  <a:lnTo>
                    <a:pt x="591159" y="754380"/>
                  </a:lnTo>
                  <a:lnTo>
                    <a:pt x="591197" y="753110"/>
                  </a:lnTo>
                  <a:lnTo>
                    <a:pt x="590664" y="753110"/>
                  </a:lnTo>
                  <a:lnTo>
                    <a:pt x="591159" y="751840"/>
                  </a:lnTo>
                  <a:lnTo>
                    <a:pt x="590816" y="751840"/>
                  </a:lnTo>
                  <a:lnTo>
                    <a:pt x="590423" y="750570"/>
                  </a:lnTo>
                  <a:lnTo>
                    <a:pt x="590016" y="750570"/>
                  </a:lnTo>
                  <a:lnTo>
                    <a:pt x="589648" y="749300"/>
                  </a:lnTo>
                  <a:lnTo>
                    <a:pt x="590067" y="749300"/>
                  </a:lnTo>
                  <a:lnTo>
                    <a:pt x="590042" y="748030"/>
                  </a:lnTo>
                  <a:lnTo>
                    <a:pt x="589724" y="748030"/>
                  </a:lnTo>
                  <a:lnTo>
                    <a:pt x="589813" y="746760"/>
                  </a:lnTo>
                  <a:lnTo>
                    <a:pt x="590321" y="746760"/>
                  </a:lnTo>
                  <a:lnTo>
                    <a:pt x="590435" y="745490"/>
                  </a:lnTo>
                  <a:lnTo>
                    <a:pt x="592010" y="745490"/>
                  </a:lnTo>
                  <a:lnTo>
                    <a:pt x="592162" y="744220"/>
                  </a:lnTo>
                  <a:lnTo>
                    <a:pt x="591845" y="744220"/>
                  </a:lnTo>
                  <a:lnTo>
                    <a:pt x="591781" y="743013"/>
                  </a:lnTo>
                  <a:lnTo>
                    <a:pt x="591337" y="744220"/>
                  </a:lnTo>
                  <a:lnTo>
                    <a:pt x="590321" y="742950"/>
                  </a:lnTo>
                  <a:lnTo>
                    <a:pt x="590118" y="742950"/>
                  </a:lnTo>
                  <a:lnTo>
                    <a:pt x="589953" y="741680"/>
                  </a:lnTo>
                  <a:lnTo>
                    <a:pt x="590080" y="741680"/>
                  </a:lnTo>
                  <a:lnTo>
                    <a:pt x="590435" y="740410"/>
                  </a:lnTo>
                  <a:lnTo>
                    <a:pt x="590778" y="740410"/>
                  </a:lnTo>
                  <a:lnTo>
                    <a:pt x="591121" y="739140"/>
                  </a:lnTo>
                  <a:lnTo>
                    <a:pt x="590651" y="739140"/>
                  </a:lnTo>
                  <a:lnTo>
                    <a:pt x="590626" y="737870"/>
                  </a:lnTo>
                  <a:lnTo>
                    <a:pt x="591070" y="737870"/>
                  </a:lnTo>
                  <a:lnTo>
                    <a:pt x="590943" y="736600"/>
                  </a:lnTo>
                  <a:lnTo>
                    <a:pt x="590207" y="736600"/>
                  </a:lnTo>
                  <a:lnTo>
                    <a:pt x="589991" y="735330"/>
                  </a:lnTo>
                  <a:lnTo>
                    <a:pt x="589559" y="735330"/>
                  </a:lnTo>
                  <a:lnTo>
                    <a:pt x="589546" y="734060"/>
                  </a:lnTo>
                  <a:lnTo>
                    <a:pt x="590105" y="734060"/>
                  </a:lnTo>
                  <a:lnTo>
                    <a:pt x="590257" y="732790"/>
                  </a:lnTo>
                  <a:lnTo>
                    <a:pt x="590880" y="732790"/>
                  </a:lnTo>
                  <a:lnTo>
                    <a:pt x="590740" y="731520"/>
                  </a:lnTo>
                  <a:lnTo>
                    <a:pt x="590169" y="731520"/>
                  </a:lnTo>
                  <a:lnTo>
                    <a:pt x="590003" y="730250"/>
                  </a:lnTo>
                  <a:lnTo>
                    <a:pt x="590473" y="728980"/>
                  </a:lnTo>
                  <a:lnTo>
                    <a:pt x="590600" y="728980"/>
                  </a:lnTo>
                  <a:lnTo>
                    <a:pt x="590435" y="727710"/>
                  </a:lnTo>
                  <a:lnTo>
                    <a:pt x="589711" y="727710"/>
                  </a:lnTo>
                  <a:lnTo>
                    <a:pt x="589711" y="726440"/>
                  </a:lnTo>
                  <a:lnTo>
                    <a:pt x="590105" y="726440"/>
                  </a:lnTo>
                  <a:lnTo>
                    <a:pt x="589686" y="725170"/>
                  </a:lnTo>
                  <a:lnTo>
                    <a:pt x="590092" y="725170"/>
                  </a:lnTo>
                  <a:lnTo>
                    <a:pt x="590067" y="723900"/>
                  </a:lnTo>
                  <a:lnTo>
                    <a:pt x="589559" y="723900"/>
                  </a:lnTo>
                  <a:lnTo>
                    <a:pt x="589165" y="725170"/>
                  </a:lnTo>
                  <a:lnTo>
                    <a:pt x="588937" y="723900"/>
                  </a:lnTo>
                  <a:lnTo>
                    <a:pt x="588619" y="723900"/>
                  </a:lnTo>
                  <a:lnTo>
                    <a:pt x="588098" y="722630"/>
                  </a:lnTo>
                  <a:lnTo>
                    <a:pt x="588264" y="722630"/>
                  </a:lnTo>
                  <a:lnTo>
                    <a:pt x="588378" y="721360"/>
                  </a:lnTo>
                  <a:lnTo>
                    <a:pt x="588645" y="721360"/>
                  </a:lnTo>
                  <a:lnTo>
                    <a:pt x="588975" y="722630"/>
                  </a:lnTo>
                  <a:lnTo>
                    <a:pt x="589381" y="722630"/>
                  </a:lnTo>
                  <a:lnTo>
                    <a:pt x="589483" y="721360"/>
                  </a:lnTo>
                  <a:lnTo>
                    <a:pt x="590105" y="721360"/>
                  </a:lnTo>
                  <a:lnTo>
                    <a:pt x="590257" y="720090"/>
                  </a:lnTo>
                  <a:lnTo>
                    <a:pt x="590042" y="720090"/>
                  </a:lnTo>
                  <a:lnTo>
                    <a:pt x="589851" y="718820"/>
                  </a:lnTo>
                  <a:lnTo>
                    <a:pt x="589127" y="718820"/>
                  </a:lnTo>
                  <a:lnTo>
                    <a:pt x="588962" y="717550"/>
                  </a:lnTo>
                  <a:lnTo>
                    <a:pt x="589267" y="717550"/>
                  </a:lnTo>
                  <a:lnTo>
                    <a:pt x="589241" y="716280"/>
                  </a:lnTo>
                  <a:lnTo>
                    <a:pt x="588746" y="716280"/>
                  </a:lnTo>
                  <a:lnTo>
                    <a:pt x="588746" y="715010"/>
                  </a:lnTo>
                  <a:lnTo>
                    <a:pt x="588645" y="713740"/>
                  </a:lnTo>
                  <a:lnTo>
                    <a:pt x="590042" y="713740"/>
                  </a:lnTo>
                  <a:lnTo>
                    <a:pt x="590016" y="712470"/>
                  </a:lnTo>
                  <a:lnTo>
                    <a:pt x="589508" y="712470"/>
                  </a:lnTo>
                  <a:lnTo>
                    <a:pt x="589965" y="711200"/>
                  </a:lnTo>
                  <a:lnTo>
                    <a:pt x="589445" y="711200"/>
                  </a:lnTo>
                  <a:lnTo>
                    <a:pt x="589419" y="709930"/>
                  </a:lnTo>
                  <a:lnTo>
                    <a:pt x="589864" y="709930"/>
                  </a:lnTo>
                  <a:lnTo>
                    <a:pt x="589356" y="708660"/>
                  </a:lnTo>
                  <a:lnTo>
                    <a:pt x="589775" y="708660"/>
                  </a:lnTo>
                  <a:lnTo>
                    <a:pt x="589635" y="707390"/>
                  </a:lnTo>
                  <a:lnTo>
                    <a:pt x="589267" y="707390"/>
                  </a:lnTo>
                  <a:lnTo>
                    <a:pt x="588746" y="706120"/>
                  </a:lnTo>
                  <a:lnTo>
                    <a:pt x="588225" y="706120"/>
                  </a:lnTo>
                  <a:lnTo>
                    <a:pt x="588187" y="704850"/>
                  </a:lnTo>
                  <a:lnTo>
                    <a:pt x="588645" y="704850"/>
                  </a:lnTo>
                  <a:lnTo>
                    <a:pt x="588124" y="703580"/>
                  </a:lnTo>
                  <a:lnTo>
                    <a:pt x="588556" y="703580"/>
                  </a:lnTo>
                  <a:lnTo>
                    <a:pt x="588568" y="702310"/>
                  </a:lnTo>
                  <a:lnTo>
                    <a:pt x="588899" y="703580"/>
                  </a:lnTo>
                  <a:lnTo>
                    <a:pt x="589394" y="703580"/>
                  </a:lnTo>
                  <a:lnTo>
                    <a:pt x="589521" y="702310"/>
                  </a:lnTo>
                  <a:lnTo>
                    <a:pt x="588797" y="702310"/>
                  </a:lnTo>
                  <a:lnTo>
                    <a:pt x="588632" y="701040"/>
                  </a:lnTo>
                  <a:lnTo>
                    <a:pt x="587971" y="701040"/>
                  </a:lnTo>
                  <a:lnTo>
                    <a:pt x="587946" y="699770"/>
                  </a:lnTo>
                  <a:lnTo>
                    <a:pt x="588492" y="699770"/>
                  </a:lnTo>
                  <a:lnTo>
                    <a:pt x="588645" y="698500"/>
                  </a:lnTo>
                  <a:lnTo>
                    <a:pt x="588975" y="698500"/>
                  </a:lnTo>
                  <a:lnTo>
                    <a:pt x="589178" y="699770"/>
                  </a:lnTo>
                  <a:lnTo>
                    <a:pt x="590283" y="699770"/>
                  </a:lnTo>
                  <a:lnTo>
                    <a:pt x="590143" y="698500"/>
                  </a:lnTo>
                  <a:lnTo>
                    <a:pt x="589394" y="698500"/>
                  </a:lnTo>
                  <a:lnTo>
                    <a:pt x="589140" y="697230"/>
                  </a:lnTo>
                  <a:lnTo>
                    <a:pt x="588683" y="697230"/>
                  </a:lnTo>
                  <a:lnTo>
                    <a:pt x="589165" y="695960"/>
                  </a:lnTo>
                  <a:lnTo>
                    <a:pt x="588708" y="695960"/>
                  </a:lnTo>
                  <a:lnTo>
                    <a:pt x="588632" y="694690"/>
                  </a:lnTo>
                  <a:lnTo>
                    <a:pt x="588238" y="695960"/>
                  </a:lnTo>
                  <a:lnTo>
                    <a:pt x="587832" y="695960"/>
                  </a:lnTo>
                  <a:lnTo>
                    <a:pt x="587654" y="694690"/>
                  </a:lnTo>
                  <a:lnTo>
                    <a:pt x="588124" y="694690"/>
                  </a:lnTo>
                  <a:lnTo>
                    <a:pt x="587603" y="693420"/>
                  </a:lnTo>
                  <a:lnTo>
                    <a:pt x="587844" y="693420"/>
                  </a:lnTo>
                  <a:lnTo>
                    <a:pt x="588035" y="692150"/>
                  </a:lnTo>
                  <a:lnTo>
                    <a:pt x="588492" y="693420"/>
                  </a:lnTo>
                  <a:lnTo>
                    <a:pt x="588860" y="693420"/>
                  </a:lnTo>
                  <a:lnTo>
                    <a:pt x="588975" y="692150"/>
                  </a:lnTo>
                  <a:lnTo>
                    <a:pt x="589394" y="692150"/>
                  </a:lnTo>
                  <a:lnTo>
                    <a:pt x="589254" y="690880"/>
                  </a:lnTo>
                  <a:lnTo>
                    <a:pt x="588873" y="690880"/>
                  </a:lnTo>
                  <a:lnTo>
                    <a:pt x="588352" y="689610"/>
                  </a:lnTo>
                  <a:lnTo>
                    <a:pt x="587806" y="689610"/>
                  </a:lnTo>
                  <a:lnTo>
                    <a:pt x="588264" y="688340"/>
                  </a:lnTo>
                  <a:lnTo>
                    <a:pt x="587946" y="688340"/>
                  </a:lnTo>
                  <a:lnTo>
                    <a:pt x="587756" y="687070"/>
                  </a:lnTo>
                  <a:lnTo>
                    <a:pt x="587235" y="687070"/>
                  </a:lnTo>
                  <a:lnTo>
                    <a:pt x="588086" y="684530"/>
                  </a:lnTo>
                  <a:lnTo>
                    <a:pt x="588606" y="685800"/>
                  </a:lnTo>
                  <a:lnTo>
                    <a:pt x="588987" y="685800"/>
                  </a:lnTo>
                  <a:lnTo>
                    <a:pt x="589127" y="687070"/>
                  </a:lnTo>
                  <a:lnTo>
                    <a:pt x="588721" y="687070"/>
                  </a:lnTo>
                  <a:lnTo>
                    <a:pt x="589165" y="688340"/>
                  </a:lnTo>
                  <a:lnTo>
                    <a:pt x="590080" y="687070"/>
                  </a:lnTo>
                  <a:lnTo>
                    <a:pt x="589038" y="684530"/>
                  </a:lnTo>
                  <a:lnTo>
                    <a:pt x="588848" y="684530"/>
                  </a:lnTo>
                  <a:lnTo>
                    <a:pt x="588479" y="683260"/>
                  </a:lnTo>
                  <a:lnTo>
                    <a:pt x="588937" y="683260"/>
                  </a:lnTo>
                  <a:lnTo>
                    <a:pt x="588505" y="681990"/>
                  </a:lnTo>
                  <a:lnTo>
                    <a:pt x="588111" y="681990"/>
                  </a:lnTo>
                  <a:lnTo>
                    <a:pt x="587705" y="680720"/>
                  </a:lnTo>
                  <a:lnTo>
                    <a:pt x="587502" y="680720"/>
                  </a:lnTo>
                  <a:lnTo>
                    <a:pt x="587654" y="679450"/>
                  </a:lnTo>
                  <a:lnTo>
                    <a:pt x="588264" y="679450"/>
                  </a:lnTo>
                  <a:lnTo>
                    <a:pt x="588111" y="678180"/>
                  </a:lnTo>
                  <a:lnTo>
                    <a:pt x="587743" y="678180"/>
                  </a:lnTo>
                  <a:lnTo>
                    <a:pt x="587413" y="676910"/>
                  </a:lnTo>
                  <a:lnTo>
                    <a:pt x="586854" y="676910"/>
                  </a:lnTo>
                  <a:lnTo>
                    <a:pt x="586574" y="675640"/>
                  </a:lnTo>
                  <a:lnTo>
                    <a:pt x="586409" y="676910"/>
                  </a:lnTo>
                  <a:lnTo>
                    <a:pt x="585762" y="676910"/>
                  </a:lnTo>
                  <a:lnTo>
                    <a:pt x="585927" y="675640"/>
                  </a:lnTo>
                  <a:lnTo>
                    <a:pt x="586359" y="675640"/>
                  </a:lnTo>
                  <a:lnTo>
                    <a:pt x="586435" y="674370"/>
                  </a:lnTo>
                  <a:lnTo>
                    <a:pt x="586740" y="674370"/>
                  </a:lnTo>
                  <a:lnTo>
                    <a:pt x="587006" y="675640"/>
                  </a:lnTo>
                  <a:lnTo>
                    <a:pt x="587248" y="675640"/>
                  </a:lnTo>
                  <a:lnTo>
                    <a:pt x="587476" y="674370"/>
                  </a:lnTo>
                  <a:lnTo>
                    <a:pt x="587883" y="674370"/>
                  </a:lnTo>
                  <a:lnTo>
                    <a:pt x="587997" y="673100"/>
                  </a:lnTo>
                  <a:lnTo>
                    <a:pt x="588860" y="671830"/>
                  </a:lnTo>
                  <a:lnTo>
                    <a:pt x="588340" y="670560"/>
                  </a:lnTo>
                  <a:lnTo>
                    <a:pt x="587832" y="670560"/>
                  </a:lnTo>
                  <a:lnTo>
                    <a:pt x="587946" y="669290"/>
                  </a:lnTo>
                  <a:lnTo>
                    <a:pt x="588416" y="669290"/>
                  </a:lnTo>
                  <a:lnTo>
                    <a:pt x="588695" y="668020"/>
                  </a:lnTo>
                  <a:lnTo>
                    <a:pt x="588175" y="668020"/>
                  </a:lnTo>
                  <a:lnTo>
                    <a:pt x="588035" y="666750"/>
                  </a:lnTo>
                  <a:lnTo>
                    <a:pt x="587603" y="666750"/>
                  </a:lnTo>
                  <a:lnTo>
                    <a:pt x="587311" y="668020"/>
                  </a:lnTo>
                  <a:lnTo>
                    <a:pt x="587032" y="666750"/>
                  </a:lnTo>
                  <a:lnTo>
                    <a:pt x="586714" y="666750"/>
                  </a:lnTo>
                  <a:lnTo>
                    <a:pt x="586206" y="665480"/>
                  </a:lnTo>
                  <a:lnTo>
                    <a:pt x="586701" y="665480"/>
                  </a:lnTo>
                  <a:lnTo>
                    <a:pt x="586981" y="664210"/>
                  </a:lnTo>
                  <a:lnTo>
                    <a:pt x="587121" y="664210"/>
                  </a:lnTo>
                  <a:lnTo>
                    <a:pt x="587565" y="665480"/>
                  </a:lnTo>
                  <a:lnTo>
                    <a:pt x="587768" y="664210"/>
                  </a:lnTo>
                  <a:lnTo>
                    <a:pt x="588035" y="664210"/>
                  </a:lnTo>
                  <a:lnTo>
                    <a:pt x="587514" y="662940"/>
                  </a:lnTo>
                  <a:lnTo>
                    <a:pt x="587971" y="662940"/>
                  </a:lnTo>
                  <a:lnTo>
                    <a:pt x="587794" y="661670"/>
                  </a:lnTo>
                  <a:lnTo>
                    <a:pt x="587286" y="661670"/>
                  </a:lnTo>
                  <a:lnTo>
                    <a:pt x="587121" y="660400"/>
                  </a:lnTo>
                  <a:lnTo>
                    <a:pt x="586816" y="660400"/>
                  </a:lnTo>
                  <a:lnTo>
                    <a:pt x="586574" y="661670"/>
                  </a:lnTo>
                  <a:lnTo>
                    <a:pt x="586320" y="661670"/>
                  </a:lnTo>
                  <a:lnTo>
                    <a:pt x="586117" y="660400"/>
                  </a:lnTo>
                  <a:lnTo>
                    <a:pt x="586397" y="660400"/>
                  </a:lnTo>
                  <a:lnTo>
                    <a:pt x="586524" y="659130"/>
                  </a:lnTo>
                  <a:lnTo>
                    <a:pt x="586841" y="659130"/>
                  </a:lnTo>
                  <a:lnTo>
                    <a:pt x="587273" y="657860"/>
                  </a:lnTo>
                  <a:lnTo>
                    <a:pt x="587705" y="657860"/>
                  </a:lnTo>
                  <a:lnTo>
                    <a:pt x="587844" y="656590"/>
                  </a:lnTo>
                  <a:lnTo>
                    <a:pt x="588264" y="656590"/>
                  </a:lnTo>
                  <a:lnTo>
                    <a:pt x="588530" y="657860"/>
                  </a:lnTo>
                  <a:lnTo>
                    <a:pt x="588759" y="656590"/>
                  </a:lnTo>
                  <a:lnTo>
                    <a:pt x="589064" y="656590"/>
                  </a:lnTo>
                  <a:lnTo>
                    <a:pt x="588645" y="655320"/>
                  </a:lnTo>
                  <a:lnTo>
                    <a:pt x="588429" y="655320"/>
                  </a:lnTo>
                  <a:lnTo>
                    <a:pt x="588225" y="654050"/>
                  </a:lnTo>
                  <a:lnTo>
                    <a:pt x="587921" y="654050"/>
                  </a:lnTo>
                  <a:lnTo>
                    <a:pt x="587781" y="655320"/>
                  </a:lnTo>
                  <a:lnTo>
                    <a:pt x="587298" y="655320"/>
                  </a:lnTo>
                  <a:lnTo>
                    <a:pt x="586994" y="654050"/>
                  </a:lnTo>
                  <a:lnTo>
                    <a:pt x="586816" y="655320"/>
                  </a:lnTo>
                  <a:lnTo>
                    <a:pt x="586181" y="655320"/>
                  </a:lnTo>
                  <a:lnTo>
                    <a:pt x="587057" y="652780"/>
                  </a:lnTo>
                  <a:lnTo>
                    <a:pt x="587489" y="651510"/>
                  </a:lnTo>
                  <a:lnTo>
                    <a:pt x="587794" y="651510"/>
                  </a:lnTo>
                  <a:lnTo>
                    <a:pt x="587629" y="650240"/>
                  </a:lnTo>
                  <a:lnTo>
                    <a:pt x="587108" y="650240"/>
                  </a:lnTo>
                  <a:lnTo>
                    <a:pt x="586778" y="648970"/>
                  </a:lnTo>
                  <a:lnTo>
                    <a:pt x="586587" y="648970"/>
                  </a:lnTo>
                  <a:lnTo>
                    <a:pt x="586740" y="647700"/>
                  </a:lnTo>
                  <a:lnTo>
                    <a:pt x="587159" y="647700"/>
                  </a:lnTo>
                  <a:lnTo>
                    <a:pt x="587311" y="646430"/>
                  </a:lnTo>
                  <a:lnTo>
                    <a:pt x="586892" y="646430"/>
                  </a:lnTo>
                  <a:lnTo>
                    <a:pt x="587044" y="645160"/>
                  </a:lnTo>
                  <a:lnTo>
                    <a:pt x="587552" y="645160"/>
                  </a:lnTo>
                  <a:lnTo>
                    <a:pt x="587667" y="643890"/>
                  </a:lnTo>
                  <a:lnTo>
                    <a:pt x="587159" y="643890"/>
                  </a:lnTo>
                  <a:lnTo>
                    <a:pt x="586663" y="642620"/>
                  </a:lnTo>
                  <a:lnTo>
                    <a:pt x="586295" y="642620"/>
                  </a:lnTo>
                  <a:lnTo>
                    <a:pt x="586155" y="641350"/>
                  </a:lnTo>
                  <a:lnTo>
                    <a:pt x="586435" y="641350"/>
                  </a:lnTo>
                  <a:lnTo>
                    <a:pt x="586778" y="640080"/>
                  </a:lnTo>
                  <a:lnTo>
                    <a:pt x="586346" y="638810"/>
                  </a:lnTo>
                  <a:lnTo>
                    <a:pt x="585965" y="638810"/>
                  </a:lnTo>
                  <a:lnTo>
                    <a:pt x="585546" y="637540"/>
                  </a:lnTo>
                  <a:lnTo>
                    <a:pt x="585990" y="637540"/>
                  </a:lnTo>
                  <a:lnTo>
                    <a:pt x="585990" y="636270"/>
                  </a:lnTo>
                  <a:lnTo>
                    <a:pt x="586244" y="636270"/>
                  </a:lnTo>
                  <a:lnTo>
                    <a:pt x="586613" y="635000"/>
                  </a:lnTo>
                  <a:lnTo>
                    <a:pt x="586181" y="633730"/>
                  </a:lnTo>
                  <a:lnTo>
                    <a:pt x="585876" y="633730"/>
                  </a:lnTo>
                  <a:lnTo>
                    <a:pt x="586003" y="632460"/>
                  </a:lnTo>
                  <a:lnTo>
                    <a:pt x="586346" y="632460"/>
                  </a:lnTo>
                  <a:lnTo>
                    <a:pt x="586778" y="633730"/>
                  </a:lnTo>
                  <a:lnTo>
                    <a:pt x="587146" y="632460"/>
                  </a:lnTo>
                  <a:lnTo>
                    <a:pt x="586968" y="631190"/>
                  </a:lnTo>
                  <a:lnTo>
                    <a:pt x="586244" y="631190"/>
                  </a:lnTo>
                  <a:lnTo>
                    <a:pt x="586727" y="629920"/>
                  </a:lnTo>
                  <a:lnTo>
                    <a:pt x="586600" y="629920"/>
                  </a:lnTo>
                  <a:lnTo>
                    <a:pt x="586435" y="628650"/>
                  </a:lnTo>
                  <a:lnTo>
                    <a:pt x="585749" y="628650"/>
                  </a:lnTo>
                  <a:lnTo>
                    <a:pt x="585724" y="627380"/>
                  </a:lnTo>
                  <a:lnTo>
                    <a:pt x="586219" y="627380"/>
                  </a:lnTo>
                  <a:lnTo>
                    <a:pt x="585711" y="626110"/>
                  </a:lnTo>
                  <a:lnTo>
                    <a:pt x="586117" y="626110"/>
                  </a:lnTo>
                  <a:lnTo>
                    <a:pt x="586193" y="624840"/>
                  </a:lnTo>
                  <a:lnTo>
                    <a:pt x="586625" y="624840"/>
                  </a:lnTo>
                  <a:lnTo>
                    <a:pt x="586117" y="623570"/>
                  </a:lnTo>
                  <a:lnTo>
                    <a:pt x="586574" y="623570"/>
                  </a:lnTo>
                  <a:lnTo>
                    <a:pt x="586574" y="622300"/>
                  </a:lnTo>
                  <a:lnTo>
                    <a:pt x="585889" y="622300"/>
                  </a:lnTo>
                  <a:lnTo>
                    <a:pt x="585724" y="621030"/>
                  </a:lnTo>
                  <a:lnTo>
                    <a:pt x="585863" y="621030"/>
                  </a:lnTo>
                  <a:lnTo>
                    <a:pt x="586219" y="619760"/>
                  </a:lnTo>
                  <a:lnTo>
                    <a:pt x="586384" y="619760"/>
                  </a:lnTo>
                  <a:lnTo>
                    <a:pt x="586219" y="618490"/>
                  </a:lnTo>
                  <a:lnTo>
                    <a:pt x="586016" y="618490"/>
                  </a:lnTo>
                  <a:lnTo>
                    <a:pt x="585038" y="617220"/>
                  </a:lnTo>
                  <a:lnTo>
                    <a:pt x="585216" y="617220"/>
                  </a:lnTo>
                  <a:lnTo>
                    <a:pt x="585317" y="615950"/>
                  </a:lnTo>
                  <a:lnTo>
                    <a:pt x="585635" y="615950"/>
                  </a:lnTo>
                  <a:lnTo>
                    <a:pt x="585838" y="614680"/>
                  </a:lnTo>
                  <a:lnTo>
                    <a:pt x="586130" y="614680"/>
                  </a:lnTo>
                  <a:lnTo>
                    <a:pt x="586295" y="615950"/>
                  </a:lnTo>
                  <a:lnTo>
                    <a:pt x="586613" y="615950"/>
                  </a:lnTo>
                  <a:lnTo>
                    <a:pt x="586778" y="617220"/>
                  </a:lnTo>
                  <a:lnTo>
                    <a:pt x="587070" y="617220"/>
                  </a:lnTo>
                  <a:lnTo>
                    <a:pt x="587273" y="615950"/>
                  </a:lnTo>
                  <a:lnTo>
                    <a:pt x="587006" y="614680"/>
                  </a:lnTo>
                  <a:lnTo>
                    <a:pt x="587387" y="614680"/>
                  </a:lnTo>
                  <a:lnTo>
                    <a:pt x="586943" y="613410"/>
                  </a:lnTo>
                  <a:lnTo>
                    <a:pt x="586460" y="613410"/>
                  </a:lnTo>
                  <a:lnTo>
                    <a:pt x="586384" y="612140"/>
                  </a:lnTo>
                  <a:lnTo>
                    <a:pt x="586892" y="612140"/>
                  </a:lnTo>
                  <a:lnTo>
                    <a:pt x="586879" y="610870"/>
                  </a:lnTo>
                  <a:lnTo>
                    <a:pt x="586867" y="609600"/>
                  </a:lnTo>
                  <a:lnTo>
                    <a:pt x="586384" y="609600"/>
                  </a:lnTo>
                  <a:lnTo>
                    <a:pt x="586384" y="608330"/>
                  </a:lnTo>
                  <a:lnTo>
                    <a:pt x="586562" y="608330"/>
                  </a:lnTo>
                  <a:lnTo>
                    <a:pt x="586384" y="607060"/>
                  </a:lnTo>
                  <a:lnTo>
                    <a:pt x="585355" y="607060"/>
                  </a:lnTo>
                  <a:lnTo>
                    <a:pt x="585050" y="608330"/>
                  </a:lnTo>
                  <a:lnTo>
                    <a:pt x="584796" y="608330"/>
                  </a:lnTo>
                  <a:lnTo>
                    <a:pt x="584644" y="607060"/>
                  </a:lnTo>
                  <a:lnTo>
                    <a:pt x="584479" y="607060"/>
                  </a:lnTo>
                  <a:lnTo>
                    <a:pt x="585901" y="604520"/>
                  </a:lnTo>
                  <a:lnTo>
                    <a:pt x="586371" y="604520"/>
                  </a:lnTo>
                  <a:lnTo>
                    <a:pt x="586371" y="603250"/>
                  </a:lnTo>
                  <a:lnTo>
                    <a:pt x="585609" y="603250"/>
                  </a:lnTo>
                  <a:lnTo>
                    <a:pt x="585419" y="604520"/>
                  </a:lnTo>
                  <a:lnTo>
                    <a:pt x="585228" y="603250"/>
                  </a:lnTo>
                  <a:lnTo>
                    <a:pt x="584923" y="603250"/>
                  </a:lnTo>
                  <a:lnTo>
                    <a:pt x="585419" y="601980"/>
                  </a:lnTo>
                  <a:lnTo>
                    <a:pt x="585139" y="601980"/>
                  </a:lnTo>
                  <a:lnTo>
                    <a:pt x="584657" y="600710"/>
                  </a:lnTo>
                  <a:lnTo>
                    <a:pt x="586803" y="600710"/>
                  </a:lnTo>
                  <a:lnTo>
                    <a:pt x="587235" y="601980"/>
                  </a:lnTo>
                  <a:lnTo>
                    <a:pt x="588784" y="601980"/>
                  </a:lnTo>
                  <a:lnTo>
                    <a:pt x="588937" y="603250"/>
                  </a:lnTo>
                  <a:lnTo>
                    <a:pt x="589203" y="603250"/>
                  </a:lnTo>
                  <a:lnTo>
                    <a:pt x="589343" y="604520"/>
                  </a:lnTo>
                  <a:lnTo>
                    <a:pt x="589876" y="604520"/>
                  </a:lnTo>
                  <a:lnTo>
                    <a:pt x="590511" y="605790"/>
                  </a:lnTo>
                  <a:lnTo>
                    <a:pt x="592201" y="605790"/>
                  </a:lnTo>
                  <a:lnTo>
                    <a:pt x="592442" y="607060"/>
                  </a:lnTo>
                  <a:lnTo>
                    <a:pt x="593178" y="607060"/>
                  </a:lnTo>
                  <a:lnTo>
                    <a:pt x="592239" y="605790"/>
                  </a:lnTo>
                  <a:lnTo>
                    <a:pt x="593064" y="605790"/>
                  </a:lnTo>
                  <a:lnTo>
                    <a:pt x="593178" y="607060"/>
                  </a:lnTo>
                  <a:lnTo>
                    <a:pt x="595325" y="607060"/>
                  </a:lnTo>
                  <a:lnTo>
                    <a:pt x="595693" y="608330"/>
                  </a:lnTo>
                  <a:lnTo>
                    <a:pt x="594855" y="608330"/>
                  </a:lnTo>
                  <a:lnTo>
                    <a:pt x="595287" y="609600"/>
                  </a:lnTo>
                  <a:lnTo>
                    <a:pt x="595706" y="609600"/>
                  </a:lnTo>
                  <a:lnTo>
                    <a:pt x="596099" y="610870"/>
                  </a:lnTo>
                  <a:lnTo>
                    <a:pt x="597281" y="610870"/>
                  </a:lnTo>
                  <a:lnTo>
                    <a:pt x="597217" y="612140"/>
                  </a:lnTo>
                  <a:lnTo>
                    <a:pt x="601014" y="612140"/>
                  </a:lnTo>
                  <a:lnTo>
                    <a:pt x="601522" y="613410"/>
                  </a:lnTo>
                  <a:lnTo>
                    <a:pt x="602132" y="612140"/>
                  </a:lnTo>
                  <a:lnTo>
                    <a:pt x="602526" y="613410"/>
                  </a:lnTo>
                  <a:lnTo>
                    <a:pt x="602907" y="613410"/>
                  </a:lnTo>
                  <a:lnTo>
                    <a:pt x="602869" y="614680"/>
                  </a:lnTo>
                  <a:lnTo>
                    <a:pt x="601306" y="614680"/>
                  </a:lnTo>
                  <a:lnTo>
                    <a:pt x="601751" y="615950"/>
                  </a:lnTo>
                  <a:lnTo>
                    <a:pt x="604139" y="615950"/>
                  </a:lnTo>
                  <a:lnTo>
                    <a:pt x="604456" y="617220"/>
                  </a:lnTo>
                  <a:lnTo>
                    <a:pt x="605053" y="617220"/>
                  </a:lnTo>
                  <a:lnTo>
                    <a:pt x="605231" y="618490"/>
                  </a:lnTo>
                  <a:lnTo>
                    <a:pt x="606628" y="618490"/>
                  </a:lnTo>
                  <a:lnTo>
                    <a:pt x="606742" y="619760"/>
                  </a:lnTo>
                  <a:lnTo>
                    <a:pt x="607060" y="619760"/>
                  </a:lnTo>
                  <a:lnTo>
                    <a:pt x="607212" y="621030"/>
                  </a:lnTo>
                  <a:lnTo>
                    <a:pt x="611289" y="621030"/>
                  </a:lnTo>
                  <a:lnTo>
                    <a:pt x="611200" y="622300"/>
                  </a:lnTo>
                  <a:lnTo>
                    <a:pt x="612584" y="622300"/>
                  </a:lnTo>
                  <a:lnTo>
                    <a:pt x="612609" y="623570"/>
                  </a:lnTo>
                  <a:lnTo>
                    <a:pt x="611479" y="623570"/>
                  </a:lnTo>
                  <a:lnTo>
                    <a:pt x="611162" y="622300"/>
                  </a:lnTo>
                  <a:lnTo>
                    <a:pt x="610831" y="622300"/>
                  </a:lnTo>
                  <a:lnTo>
                    <a:pt x="610920" y="623570"/>
                  </a:lnTo>
                  <a:lnTo>
                    <a:pt x="611276" y="623570"/>
                  </a:lnTo>
                  <a:lnTo>
                    <a:pt x="611403" y="624840"/>
                  </a:lnTo>
                  <a:lnTo>
                    <a:pt x="612724" y="624840"/>
                  </a:lnTo>
                  <a:lnTo>
                    <a:pt x="612698" y="626110"/>
                  </a:lnTo>
                  <a:lnTo>
                    <a:pt x="615886" y="626110"/>
                  </a:lnTo>
                  <a:lnTo>
                    <a:pt x="616013" y="627380"/>
                  </a:lnTo>
                  <a:lnTo>
                    <a:pt x="615340" y="627380"/>
                  </a:lnTo>
                  <a:lnTo>
                    <a:pt x="615492" y="628650"/>
                  </a:lnTo>
                  <a:lnTo>
                    <a:pt x="617105" y="628650"/>
                  </a:lnTo>
                  <a:lnTo>
                    <a:pt x="617423" y="629920"/>
                  </a:lnTo>
                  <a:lnTo>
                    <a:pt x="617753" y="629920"/>
                  </a:lnTo>
                  <a:lnTo>
                    <a:pt x="617816" y="628650"/>
                  </a:lnTo>
                  <a:lnTo>
                    <a:pt x="619239" y="628650"/>
                  </a:lnTo>
                  <a:lnTo>
                    <a:pt x="619633" y="629920"/>
                  </a:lnTo>
                  <a:lnTo>
                    <a:pt x="619874" y="629920"/>
                  </a:lnTo>
                  <a:lnTo>
                    <a:pt x="620014" y="631190"/>
                  </a:lnTo>
                  <a:lnTo>
                    <a:pt x="620699" y="632460"/>
                  </a:lnTo>
                  <a:lnTo>
                    <a:pt x="622274" y="632460"/>
                  </a:lnTo>
                  <a:lnTo>
                    <a:pt x="622134" y="631190"/>
                  </a:lnTo>
                  <a:lnTo>
                    <a:pt x="623849" y="631190"/>
                  </a:lnTo>
                  <a:lnTo>
                    <a:pt x="624192" y="632460"/>
                  </a:lnTo>
                  <a:lnTo>
                    <a:pt x="624395" y="632460"/>
                  </a:lnTo>
                  <a:lnTo>
                    <a:pt x="624547" y="633730"/>
                  </a:lnTo>
                  <a:lnTo>
                    <a:pt x="624890" y="633730"/>
                  </a:lnTo>
                  <a:lnTo>
                    <a:pt x="624967" y="635000"/>
                  </a:lnTo>
                  <a:lnTo>
                    <a:pt x="625843" y="635000"/>
                  </a:lnTo>
                  <a:lnTo>
                    <a:pt x="625208" y="633730"/>
                  </a:lnTo>
                  <a:lnTo>
                    <a:pt x="625754" y="633730"/>
                  </a:lnTo>
                  <a:lnTo>
                    <a:pt x="625843" y="635000"/>
                  </a:lnTo>
                  <a:lnTo>
                    <a:pt x="626173" y="635000"/>
                  </a:lnTo>
                  <a:lnTo>
                    <a:pt x="626313" y="636270"/>
                  </a:lnTo>
                  <a:lnTo>
                    <a:pt x="625551" y="636270"/>
                  </a:lnTo>
                  <a:lnTo>
                    <a:pt x="626211" y="637540"/>
                  </a:lnTo>
                  <a:lnTo>
                    <a:pt x="627303" y="638810"/>
                  </a:lnTo>
                  <a:lnTo>
                    <a:pt x="628192" y="638810"/>
                  </a:lnTo>
                  <a:lnTo>
                    <a:pt x="627672" y="637540"/>
                  </a:lnTo>
                  <a:lnTo>
                    <a:pt x="628802" y="637540"/>
                  </a:lnTo>
                  <a:lnTo>
                    <a:pt x="628307" y="636270"/>
                  </a:lnTo>
                  <a:lnTo>
                    <a:pt x="629056" y="636270"/>
                  </a:lnTo>
                  <a:lnTo>
                    <a:pt x="629361" y="637540"/>
                  </a:lnTo>
                  <a:lnTo>
                    <a:pt x="630643" y="637540"/>
                  </a:lnTo>
                  <a:lnTo>
                    <a:pt x="630796" y="638810"/>
                  </a:lnTo>
                  <a:lnTo>
                    <a:pt x="630999" y="638810"/>
                  </a:lnTo>
                  <a:lnTo>
                    <a:pt x="631380" y="640080"/>
                  </a:lnTo>
                  <a:lnTo>
                    <a:pt x="630364" y="640080"/>
                  </a:lnTo>
                  <a:lnTo>
                    <a:pt x="631647" y="641350"/>
                  </a:lnTo>
                  <a:lnTo>
                    <a:pt x="632790" y="641350"/>
                  </a:lnTo>
                  <a:lnTo>
                    <a:pt x="633107" y="642620"/>
                  </a:lnTo>
                  <a:lnTo>
                    <a:pt x="633260" y="642620"/>
                  </a:lnTo>
                  <a:lnTo>
                    <a:pt x="633450" y="643890"/>
                  </a:lnTo>
                  <a:lnTo>
                    <a:pt x="635635" y="643890"/>
                  </a:lnTo>
                  <a:lnTo>
                    <a:pt x="635685" y="645160"/>
                  </a:lnTo>
                  <a:lnTo>
                    <a:pt x="638048" y="645160"/>
                  </a:lnTo>
                  <a:lnTo>
                    <a:pt x="638352" y="646430"/>
                  </a:lnTo>
                  <a:lnTo>
                    <a:pt x="638848" y="646430"/>
                  </a:lnTo>
                  <a:lnTo>
                    <a:pt x="639191" y="647700"/>
                  </a:lnTo>
                  <a:lnTo>
                    <a:pt x="639699" y="646430"/>
                  </a:lnTo>
                  <a:lnTo>
                    <a:pt x="639940" y="647700"/>
                  </a:lnTo>
                  <a:lnTo>
                    <a:pt x="640245" y="647700"/>
                  </a:lnTo>
                  <a:lnTo>
                    <a:pt x="640651" y="648970"/>
                  </a:lnTo>
                  <a:lnTo>
                    <a:pt x="638975" y="648970"/>
                  </a:lnTo>
                  <a:lnTo>
                    <a:pt x="639864" y="650240"/>
                  </a:lnTo>
                  <a:lnTo>
                    <a:pt x="641019" y="650240"/>
                  </a:lnTo>
                  <a:lnTo>
                    <a:pt x="641337" y="651510"/>
                  </a:lnTo>
                  <a:lnTo>
                    <a:pt x="642454" y="651510"/>
                  </a:lnTo>
                  <a:lnTo>
                    <a:pt x="643407" y="652780"/>
                  </a:lnTo>
                  <a:lnTo>
                    <a:pt x="644537" y="652780"/>
                  </a:lnTo>
                  <a:lnTo>
                    <a:pt x="644829" y="654050"/>
                  </a:lnTo>
                  <a:lnTo>
                    <a:pt x="645731" y="654050"/>
                  </a:lnTo>
                  <a:lnTo>
                    <a:pt x="646150" y="655320"/>
                  </a:lnTo>
                  <a:lnTo>
                    <a:pt x="646671" y="654050"/>
                  </a:lnTo>
                  <a:lnTo>
                    <a:pt x="647077" y="655320"/>
                  </a:lnTo>
                  <a:lnTo>
                    <a:pt x="647827" y="655320"/>
                  </a:lnTo>
                  <a:lnTo>
                    <a:pt x="648144" y="656590"/>
                  </a:lnTo>
                  <a:lnTo>
                    <a:pt x="647941" y="655320"/>
                  </a:lnTo>
                  <a:lnTo>
                    <a:pt x="648906" y="655320"/>
                  </a:lnTo>
                  <a:lnTo>
                    <a:pt x="648970" y="656590"/>
                  </a:lnTo>
                  <a:lnTo>
                    <a:pt x="651192" y="656590"/>
                  </a:lnTo>
                  <a:lnTo>
                    <a:pt x="651090" y="657860"/>
                  </a:lnTo>
                  <a:lnTo>
                    <a:pt x="650646" y="657860"/>
                  </a:lnTo>
                  <a:lnTo>
                    <a:pt x="650709" y="659130"/>
                  </a:lnTo>
                  <a:lnTo>
                    <a:pt x="652538" y="659130"/>
                  </a:lnTo>
                  <a:lnTo>
                    <a:pt x="652843" y="660400"/>
                  </a:lnTo>
                  <a:lnTo>
                    <a:pt x="652195" y="660400"/>
                  </a:lnTo>
                  <a:lnTo>
                    <a:pt x="652373" y="661670"/>
                  </a:lnTo>
                  <a:lnTo>
                    <a:pt x="655193" y="661670"/>
                  </a:lnTo>
                  <a:lnTo>
                    <a:pt x="655548" y="662940"/>
                  </a:lnTo>
                  <a:lnTo>
                    <a:pt x="654862" y="662940"/>
                  </a:lnTo>
                  <a:lnTo>
                    <a:pt x="655002" y="664210"/>
                  </a:lnTo>
                  <a:lnTo>
                    <a:pt x="655294" y="664210"/>
                  </a:lnTo>
                  <a:lnTo>
                    <a:pt x="655459" y="665480"/>
                  </a:lnTo>
                  <a:lnTo>
                    <a:pt x="657123" y="665480"/>
                  </a:lnTo>
                  <a:lnTo>
                    <a:pt x="657021" y="664210"/>
                  </a:lnTo>
                  <a:lnTo>
                    <a:pt x="656894" y="664210"/>
                  </a:lnTo>
                  <a:lnTo>
                    <a:pt x="656590" y="662940"/>
                  </a:lnTo>
                  <a:lnTo>
                    <a:pt x="658495" y="664210"/>
                  </a:lnTo>
                  <a:lnTo>
                    <a:pt x="658799" y="664210"/>
                  </a:lnTo>
                  <a:lnTo>
                    <a:pt x="658926" y="665480"/>
                  </a:lnTo>
                  <a:lnTo>
                    <a:pt x="658101" y="665480"/>
                  </a:lnTo>
                  <a:lnTo>
                    <a:pt x="658545" y="666750"/>
                  </a:lnTo>
                  <a:lnTo>
                    <a:pt x="658368" y="666750"/>
                  </a:lnTo>
                  <a:lnTo>
                    <a:pt x="657504" y="665480"/>
                  </a:lnTo>
                  <a:lnTo>
                    <a:pt x="657491" y="666750"/>
                  </a:lnTo>
                  <a:lnTo>
                    <a:pt x="657783" y="666750"/>
                  </a:lnTo>
                  <a:lnTo>
                    <a:pt x="658075" y="668020"/>
                  </a:lnTo>
                  <a:lnTo>
                    <a:pt x="659968" y="668020"/>
                  </a:lnTo>
                  <a:lnTo>
                    <a:pt x="660069" y="669290"/>
                  </a:lnTo>
                  <a:lnTo>
                    <a:pt x="661200" y="669290"/>
                  </a:lnTo>
                  <a:lnTo>
                    <a:pt x="662139" y="670560"/>
                  </a:lnTo>
                  <a:lnTo>
                    <a:pt x="663181" y="670560"/>
                  </a:lnTo>
                  <a:lnTo>
                    <a:pt x="663549" y="671830"/>
                  </a:lnTo>
                  <a:lnTo>
                    <a:pt x="664514" y="671830"/>
                  </a:lnTo>
                  <a:lnTo>
                    <a:pt x="664730" y="673100"/>
                  </a:lnTo>
                  <a:lnTo>
                    <a:pt x="665073" y="674370"/>
                  </a:lnTo>
                  <a:lnTo>
                    <a:pt x="666140" y="674370"/>
                  </a:lnTo>
                  <a:lnTo>
                    <a:pt x="670864" y="675640"/>
                  </a:lnTo>
                  <a:lnTo>
                    <a:pt x="671258" y="676910"/>
                  </a:lnTo>
                  <a:lnTo>
                    <a:pt x="670356" y="676910"/>
                  </a:lnTo>
                  <a:lnTo>
                    <a:pt x="670496" y="678180"/>
                  </a:lnTo>
                  <a:lnTo>
                    <a:pt x="670775" y="678180"/>
                  </a:lnTo>
                  <a:lnTo>
                    <a:pt x="670839" y="679450"/>
                  </a:lnTo>
                  <a:lnTo>
                    <a:pt x="672147" y="679450"/>
                  </a:lnTo>
                  <a:lnTo>
                    <a:pt x="672122" y="680720"/>
                  </a:lnTo>
                  <a:lnTo>
                    <a:pt x="674166" y="680720"/>
                  </a:lnTo>
                  <a:lnTo>
                    <a:pt x="674370" y="681990"/>
                  </a:lnTo>
                  <a:lnTo>
                    <a:pt x="674585" y="681990"/>
                  </a:lnTo>
                  <a:lnTo>
                    <a:pt x="674674" y="683260"/>
                  </a:lnTo>
                  <a:lnTo>
                    <a:pt x="674890" y="683260"/>
                  </a:lnTo>
                  <a:lnTo>
                    <a:pt x="675017" y="684530"/>
                  </a:lnTo>
                  <a:lnTo>
                    <a:pt x="675830" y="684530"/>
                  </a:lnTo>
                  <a:lnTo>
                    <a:pt x="675741" y="683260"/>
                  </a:lnTo>
                  <a:lnTo>
                    <a:pt x="676706" y="683260"/>
                  </a:lnTo>
                  <a:lnTo>
                    <a:pt x="676821" y="684530"/>
                  </a:lnTo>
                  <a:lnTo>
                    <a:pt x="678027" y="684530"/>
                  </a:lnTo>
                  <a:lnTo>
                    <a:pt x="677938" y="685800"/>
                  </a:lnTo>
                  <a:lnTo>
                    <a:pt x="680008" y="685800"/>
                  </a:lnTo>
                  <a:lnTo>
                    <a:pt x="680224" y="687070"/>
                  </a:lnTo>
                  <a:lnTo>
                    <a:pt x="679411" y="687070"/>
                  </a:lnTo>
                  <a:lnTo>
                    <a:pt x="679500" y="688340"/>
                  </a:lnTo>
                  <a:lnTo>
                    <a:pt x="679907" y="688340"/>
                  </a:lnTo>
                  <a:lnTo>
                    <a:pt x="680529" y="689610"/>
                  </a:lnTo>
                  <a:lnTo>
                    <a:pt x="681939" y="689610"/>
                  </a:lnTo>
                  <a:lnTo>
                    <a:pt x="681964" y="690880"/>
                  </a:lnTo>
                  <a:lnTo>
                    <a:pt x="682282" y="690880"/>
                  </a:lnTo>
                  <a:lnTo>
                    <a:pt x="682396" y="692150"/>
                  </a:lnTo>
                  <a:lnTo>
                    <a:pt x="683552" y="692150"/>
                  </a:lnTo>
                  <a:lnTo>
                    <a:pt x="684491" y="693420"/>
                  </a:lnTo>
                  <a:lnTo>
                    <a:pt x="685520" y="693420"/>
                  </a:lnTo>
                  <a:lnTo>
                    <a:pt x="685622" y="694690"/>
                  </a:lnTo>
                  <a:lnTo>
                    <a:pt x="687717" y="694690"/>
                  </a:lnTo>
                  <a:lnTo>
                    <a:pt x="687806" y="695960"/>
                  </a:lnTo>
                  <a:lnTo>
                    <a:pt x="688022" y="695960"/>
                  </a:lnTo>
                  <a:lnTo>
                    <a:pt x="688149" y="697230"/>
                  </a:lnTo>
                  <a:lnTo>
                    <a:pt x="689152" y="697230"/>
                  </a:lnTo>
                  <a:lnTo>
                    <a:pt x="689508" y="698500"/>
                  </a:lnTo>
                  <a:lnTo>
                    <a:pt x="690575" y="698500"/>
                  </a:lnTo>
                  <a:lnTo>
                    <a:pt x="690880" y="699770"/>
                  </a:lnTo>
                  <a:lnTo>
                    <a:pt x="694474" y="699770"/>
                  </a:lnTo>
                  <a:lnTo>
                    <a:pt x="694486" y="701040"/>
                  </a:lnTo>
                  <a:lnTo>
                    <a:pt x="695553" y="701040"/>
                  </a:lnTo>
                  <a:lnTo>
                    <a:pt x="696087" y="703580"/>
                  </a:lnTo>
                  <a:lnTo>
                    <a:pt x="693127" y="702310"/>
                  </a:lnTo>
                  <a:lnTo>
                    <a:pt x="692480" y="702310"/>
                  </a:lnTo>
                  <a:lnTo>
                    <a:pt x="692607" y="703580"/>
                  </a:lnTo>
                  <a:lnTo>
                    <a:pt x="694664" y="703580"/>
                  </a:lnTo>
                  <a:lnTo>
                    <a:pt x="694550" y="704850"/>
                  </a:lnTo>
                  <a:lnTo>
                    <a:pt x="695833" y="704850"/>
                  </a:lnTo>
                  <a:lnTo>
                    <a:pt x="695820" y="706120"/>
                  </a:lnTo>
                  <a:lnTo>
                    <a:pt x="698042" y="706120"/>
                  </a:lnTo>
                  <a:lnTo>
                    <a:pt x="698639" y="707390"/>
                  </a:lnTo>
                  <a:lnTo>
                    <a:pt x="698906" y="706120"/>
                  </a:lnTo>
                  <a:lnTo>
                    <a:pt x="699452" y="706120"/>
                  </a:lnTo>
                  <a:lnTo>
                    <a:pt x="699998" y="707390"/>
                  </a:lnTo>
                  <a:lnTo>
                    <a:pt x="700049" y="708660"/>
                  </a:lnTo>
                  <a:lnTo>
                    <a:pt x="701205" y="708660"/>
                  </a:lnTo>
                  <a:lnTo>
                    <a:pt x="701332" y="709930"/>
                  </a:lnTo>
                  <a:lnTo>
                    <a:pt x="701522" y="709930"/>
                  </a:lnTo>
                  <a:lnTo>
                    <a:pt x="701611" y="711200"/>
                  </a:lnTo>
                  <a:lnTo>
                    <a:pt x="702881" y="711200"/>
                  </a:lnTo>
                  <a:lnTo>
                    <a:pt x="702754" y="712470"/>
                  </a:lnTo>
                  <a:lnTo>
                    <a:pt x="704011" y="712470"/>
                  </a:lnTo>
                  <a:lnTo>
                    <a:pt x="704100" y="713740"/>
                  </a:lnTo>
                  <a:lnTo>
                    <a:pt x="704303" y="713740"/>
                  </a:lnTo>
                  <a:lnTo>
                    <a:pt x="704430" y="715010"/>
                  </a:lnTo>
                  <a:lnTo>
                    <a:pt x="707250" y="715010"/>
                  </a:lnTo>
                  <a:lnTo>
                    <a:pt x="707453" y="716280"/>
                  </a:lnTo>
                  <a:lnTo>
                    <a:pt x="707656" y="717550"/>
                  </a:lnTo>
                  <a:lnTo>
                    <a:pt x="710298" y="717550"/>
                  </a:lnTo>
                  <a:lnTo>
                    <a:pt x="710603" y="718820"/>
                  </a:lnTo>
                  <a:lnTo>
                    <a:pt x="710819" y="718820"/>
                  </a:lnTo>
                  <a:lnTo>
                    <a:pt x="710946" y="720090"/>
                  </a:lnTo>
                  <a:lnTo>
                    <a:pt x="711238" y="720090"/>
                  </a:lnTo>
                  <a:lnTo>
                    <a:pt x="711238" y="721360"/>
                  </a:lnTo>
                  <a:lnTo>
                    <a:pt x="712546" y="721360"/>
                  </a:lnTo>
                  <a:lnTo>
                    <a:pt x="712419" y="722630"/>
                  </a:lnTo>
                  <a:lnTo>
                    <a:pt x="715441" y="722630"/>
                  </a:lnTo>
                  <a:lnTo>
                    <a:pt x="715556" y="723900"/>
                  </a:lnTo>
                  <a:lnTo>
                    <a:pt x="715759" y="723900"/>
                  </a:lnTo>
                  <a:lnTo>
                    <a:pt x="715848" y="725170"/>
                  </a:lnTo>
                  <a:lnTo>
                    <a:pt x="717118" y="725170"/>
                  </a:lnTo>
                  <a:lnTo>
                    <a:pt x="716978" y="726440"/>
                  </a:lnTo>
                  <a:lnTo>
                    <a:pt x="718273" y="726440"/>
                  </a:lnTo>
                  <a:lnTo>
                    <a:pt x="718286" y="727710"/>
                  </a:lnTo>
                  <a:lnTo>
                    <a:pt x="717753" y="727710"/>
                  </a:lnTo>
                  <a:lnTo>
                    <a:pt x="718566" y="728980"/>
                  </a:lnTo>
                  <a:lnTo>
                    <a:pt x="718921" y="728980"/>
                  </a:lnTo>
                  <a:lnTo>
                    <a:pt x="719226" y="730250"/>
                  </a:lnTo>
                  <a:lnTo>
                    <a:pt x="721855" y="730250"/>
                  </a:lnTo>
                  <a:lnTo>
                    <a:pt x="721918" y="731520"/>
                  </a:lnTo>
                  <a:lnTo>
                    <a:pt x="723150" y="731520"/>
                  </a:lnTo>
                  <a:lnTo>
                    <a:pt x="723023" y="732790"/>
                  </a:lnTo>
                  <a:lnTo>
                    <a:pt x="724344" y="732790"/>
                  </a:lnTo>
                  <a:lnTo>
                    <a:pt x="724268" y="734060"/>
                  </a:lnTo>
                  <a:lnTo>
                    <a:pt x="725373" y="734060"/>
                  </a:lnTo>
                  <a:lnTo>
                    <a:pt x="725081" y="732790"/>
                  </a:lnTo>
                  <a:lnTo>
                    <a:pt x="726046" y="732790"/>
                  </a:lnTo>
                  <a:lnTo>
                    <a:pt x="726376" y="734060"/>
                  </a:lnTo>
                  <a:lnTo>
                    <a:pt x="727252" y="734060"/>
                  </a:lnTo>
                  <a:lnTo>
                    <a:pt x="727202" y="735330"/>
                  </a:lnTo>
                  <a:lnTo>
                    <a:pt x="726313" y="734060"/>
                  </a:lnTo>
                  <a:lnTo>
                    <a:pt x="726363" y="735330"/>
                  </a:lnTo>
                  <a:lnTo>
                    <a:pt x="726643" y="735330"/>
                  </a:lnTo>
                  <a:lnTo>
                    <a:pt x="726732" y="736600"/>
                  </a:lnTo>
                  <a:lnTo>
                    <a:pt x="727798" y="736600"/>
                  </a:lnTo>
                  <a:lnTo>
                    <a:pt x="727595" y="735330"/>
                  </a:lnTo>
                  <a:lnTo>
                    <a:pt x="728510" y="735330"/>
                  </a:lnTo>
                  <a:lnTo>
                    <a:pt x="728675" y="736600"/>
                  </a:lnTo>
                  <a:lnTo>
                    <a:pt x="730008" y="736600"/>
                  </a:lnTo>
                  <a:lnTo>
                    <a:pt x="730313" y="737870"/>
                  </a:lnTo>
                  <a:lnTo>
                    <a:pt x="730008" y="737870"/>
                  </a:lnTo>
                  <a:lnTo>
                    <a:pt x="730097" y="739140"/>
                  </a:lnTo>
                  <a:lnTo>
                    <a:pt x="731342" y="739140"/>
                  </a:lnTo>
                  <a:lnTo>
                    <a:pt x="731266" y="740410"/>
                  </a:lnTo>
                  <a:lnTo>
                    <a:pt x="732497" y="740410"/>
                  </a:lnTo>
                  <a:lnTo>
                    <a:pt x="732586" y="741680"/>
                  </a:lnTo>
                  <a:lnTo>
                    <a:pt x="732790" y="741680"/>
                  </a:lnTo>
                  <a:lnTo>
                    <a:pt x="732917" y="742950"/>
                  </a:lnTo>
                  <a:lnTo>
                    <a:pt x="734009" y="742950"/>
                  </a:lnTo>
                  <a:lnTo>
                    <a:pt x="733958" y="744220"/>
                  </a:lnTo>
                  <a:lnTo>
                    <a:pt x="736955" y="744220"/>
                  </a:lnTo>
                  <a:lnTo>
                    <a:pt x="737082" y="745490"/>
                  </a:lnTo>
                  <a:lnTo>
                    <a:pt x="737235" y="745490"/>
                  </a:lnTo>
                  <a:lnTo>
                    <a:pt x="737501" y="746760"/>
                  </a:lnTo>
                  <a:lnTo>
                    <a:pt x="737654" y="746760"/>
                  </a:lnTo>
                  <a:lnTo>
                    <a:pt x="737781" y="748030"/>
                  </a:lnTo>
                  <a:lnTo>
                    <a:pt x="738822" y="748030"/>
                  </a:lnTo>
                  <a:lnTo>
                    <a:pt x="739178" y="749300"/>
                  </a:lnTo>
                  <a:lnTo>
                    <a:pt x="741959" y="749300"/>
                  </a:lnTo>
                  <a:lnTo>
                    <a:pt x="741972" y="750570"/>
                  </a:lnTo>
                  <a:lnTo>
                    <a:pt x="743038" y="750570"/>
                  </a:lnTo>
                  <a:lnTo>
                    <a:pt x="743597" y="753110"/>
                  </a:lnTo>
                  <a:lnTo>
                    <a:pt x="742657" y="751840"/>
                  </a:lnTo>
                  <a:lnTo>
                    <a:pt x="741883" y="751840"/>
                  </a:lnTo>
                  <a:lnTo>
                    <a:pt x="741781" y="753110"/>
                  </a:lnTo>
                  <a:lnTo>
                    <a:pt x="743051" y="753110"/>
                  </a:lnTo>
                  <a:lnTo>
                    <a:pt x="743153" y="754380"/>
                  </a:lnTo>
                  <a:lnTo>
                    <a:pt x="743280" y="754380"/>
                  </a:lnTo>
                  <a:lnTo>
                    <a:pt x="743483" y="755650"/>
                  </a:lnTo>
                  <a:lnTo>
                    <a:pt x="747191" y="755650"/>
                  </a:lnTo>
                  <a:lnTo>
                    <a:pt x="747331" y="756920"/>
                  </a:lnTo>
                  <a:lnTo>
                    <a:pt x="748169" y="756920"/>
                  </a:lnTo>
                  <a:lnTo>
                    <a:pt x="748830" y="758190"/>
                  </a:lnTo>
                  <a:lnTo>
                    <a:pt x="749528" y="758190"/>
                  </a:lnTo>
                  <a:lnTo>
                    <a:pt x="749909" y="759460"/>
                  </a:lnTo>
                  <a:lnTo>
                    <a:pt x="750773" y="759460"/>
                  </a:lnTo>
                  <a:lnTo>
                    <a:pt x="751166" y="760730"/>
                  </a:lnTo>
                  <a:lnTo>
                    <a:pt x="752005" y="760730"/>
                  </a:lnTo>
                  <a:lnTo>
                    <a:pt x="752322" y="762000"/>
                  </a:lnTo>
                  <a:lnTo>
                    <a:pt x="753402" y="762000"/>
                  </a:lnTo>
                  <a:lnTo>
                    <a:pt x="753529" y="763270"/>
                  </a:lnTo>
                  <a:lnTo>
                    <a:pt x="753745" y="763270"/>
                  </a:lnTo>
                  <a:lnTo>
                    <a:pt x="753846" y="764540"/>
                  </a:lnTo>
                  <a:lnTo>
                    <a:pt x="756526" y="764540"/>
                  </a:lnTo>
                  <a:lnTo>
                    <a:pt x="756932" y="765810"/>
                  </a:lnTo>
                  <a:lnTo>
                    <a:pt x="757834" y="765810"/>
                  </a:lnTo>
                  <a:lnTo>
                    <a:pt x="758291" y="767080"/>
                  </a:lnTo>
                  <a:lnTo>
                    <a:pt x="759307" y="767080"/>
                  </a:lnTo>
                  <a:lnTo>
                    <a:pt x="759612" y="768350"/>
                  </a:lnTo>
                  <a:lnTo>
                    <a:pt x="762088" y="768350"/>
                  </a:lnTo>
                  <a:lnTo>
                    <a:pt x="762558" y="769620"/>
                  </a:lnTo>
                  <a:lnTo>
                    <a:pt x="761898" y="769620"/>
                  </a:lnTo>
                  <a:lnTo>
                    <a:pt x="761682" y="770890"/>
                  </a:lnTo>
                  <a:lnTo>
                    <a:pt x="760971" y="769620"/>
                  </a:lnTo>
                  <a:lnTo>
                    <a:pt x="761009" y="770890"/>
                  </a:lnTo>
                  <a:lnTo>
                    <a:pt x="761136" y="770890"/>
                  </a:lnTo>
                  <a:lnTo>
                    <a:pt x="761428" y="772160"/>
                  </a:lnTo>
                  <a:lnTo>
                    <a:pt x="762558" y="772160"/>
                  </a:lnTo>
                  <a:lnTo>
                    <a:pt x="762495" y="773430"/>
                  </a:lnTo>
                  <a:lnTo>
                    <a:pt x="764590" y="773430"/>
                  </a:lnTo>
                  <a:lnTo>
                    <a:pt x="767448" y="774700"/>
                  </a:lnTo>
                  <a:lnTo>
                    <a:pt x="767816" y="774700"/>
                  </a:lnTo>
                  <a:lnTo>
                    <a:pt x="767689" y="775970"/>
                  </a:lnTo>
                  <a:lnTo>
                    <a:pt x="768197" y="775970"/>
                  </a:lnTo>
                  <a:lnTo>
                    <a:pt x="768261" y="777240"/>
                  </a:lnTo>
                  <a:lnTo>
                    <a:pt x="768578" y="777240"/>
                  </a:lnTo>
                  <a:lnTo>
                    <a:pt x="768718" y="778510"/>
                  </a:lnTo>
                  <a:lnTo>
                    <a:pt x="768959" y="778510"/>
                  </a:lnTo>
                  <a:lnTo>
                    <a:pt x="769581" y="779780"/>
                  </a:lnTo>
                  <a:lnTo>
                    <a:pt x="770953" y="779780"/>
                  </a:lnTo>
                  <a:lnTo>
                    <a:pt x="771372" y="781050"/>
                  </a:lnTo>
                  <a:lnTo>
                    <a:pt x="772223" y="781050"/>
                  </a:lnTo>
                  <a:lnTo>
                    <a:pt x="772642" y="782320"/>
                  </a:lnTo>
                  <a:lnTo>
                    <a:pt x="773493" y="782320"/>
                  </a:lnTo>
                  <a:lnTo>
                    <a:pt x="773912" y="783590"/>
                  </a:lnTo>
                  <a:lnTo>
                    <a:pt x="774776" y="783590"/>
                  </a:lnTo>
                  <a:lnTo>
                    <a:pt x="775182" y="784860"/>
                  </a:lnTo>
                  <a:lnTo>
                    <a:pt x="776439" y="784860"/>
                  </a:lnTo>
                  <a:lnTo>
                    <a:pt x="776338" y="786130"/>
                  </a:lnTo>
                  <a:lnTo>
                    <a:pt x="777494" y="786130"/>
                  </a:lnTo>
                  <a:lnTo>
                    <a:pt x="779411" y="787400"/>
                  </a:lnTo>
                  <a:lnTo>
                    <a:pt x="780542" y="787400"/>
                  </a:lnTo>
                  <a:lnTo>
                    <a:pt x="780884" y="788670"/>
                  </a:lnTo>
                  <a:lnTo>
                    <a:pt x="781735" y="788670"/>
                  </a:lnTo>
                  <a:lnTo>
                    <a:pt x="782142" y="789940"/>
                  </a:lnTo>
                  <a:lnTo>
                    <a:pt x="783018" y="789940"/>
                  </a:lnTo>
                  <a:lnTo>
                    <a:pt x="783412" y="791210"/>
                  </a:lnTo>
                  <a:lnTo>
                    <a:pt x="784504" y="791210"/>
                  </a:lnTo>
                  <a:lnTo>
                    <a:pt x="784644" y="792480"/>
                  </a:lnTo>
                  <a:lnTo>
                    <a:pt x="784047" y="792480"/>
                  </a:lnTo>
                  <a:lnTo>
                    <a:pt x="784186" y="793750"/>
                  </a:lnTo>
                  <a:lnTo>
                    <a:pt x="784504" y="793750"/>
                  </a:lnTo>
                  <a:lnTo>
                    <a:pt x="785456" y="795020"/>
                  </a:lnTo>
                  <a:lnTo>
                    <a:pt x="786523" y="795020"/>
                  </a:lnTo>
                  <a:lnTo>
                    <a:pt x="786638" y="796290"/>
                  </a:lnTo>
                  <a:lnTo>
                    <a:pt x="789736" y="796290"/>
                  </a:lnTo>
                  <a:lnTo>
                    <a:pt x="789927" y="797560"/>
                  </a:lnTo>
                  <a:lnTo>
                    <a:pt x="790105" y="797560"/>
                  </a:lnTo>
                  <a:lnTo>
                    <a:pt x="790257" y="798830"/>
                  </a:lnTo>
                  <a:lnTo>
                    <a:pt x="792327" y="798830"/>
                  </a:lnTo>
                  <a:lnTo>
                    <a:pt x="792403" y="800100"/>
                  </a:lnTo>
                  <a:lnTo>
                    <a:pt x="792822" y="800100"/>
                  </a:lnTo>
                  <a:lnTo>
                    <a:pt x="792784" y="801370"/>
                  </a:lnTo>
                  <a:lnTo>
                    <a:pt x="793280" y="801370"/>
                  </a:lnTo>
                  <a:lnTo>
                    <a:pt x="793356" y="802640"/>
                  </a:lnTo>
                  <a:lnTo>
                    <a:pt x="796277" y="802640"/>
                  </a:lnTo>
                  <a:lnTo>
                    <a:pt x="796429" y="803910"/>
                  </a:lnTo>
                  <a:lnTo>
                    <a:pt x="797636" y="803910"/>
                  </a:lnTo>
                  <a:lnTo>
                    <a:pt x="797775" y="805180"/>
                  </a:lnTo>
                  <a:lnTo>
                    <a:pt x="798042" y="805180"/>
                  </a:lnTo>
                  <a:lnTo>
                    <a:pt x="798156" y="806450"/>
                  </a:lnTo>
                  <a:lnTo>
                    <a:pt x="799452" y="806450"/>
                  </a:lnTo>
                  <a:lnTo>
                    <a:pt x="799414" y="807720"/>
                  </a:lnTo>
                  <a:lnTo>
                    <a:pt x="800747" y="807720"/>
                  </a:lnTo>
                  <a:lnTo>
                    <a:pt x="800696" y="808990"/>
                  </a:lnTo>
                  <a:lnTo>
                    <a:pt x="803021" y="808990"/>
                  </a:lnTo>
                  <a:lnTo>
                    <a:pt x="802944" y="810260"/>
                  </a:lnTo>
                  <a:lnTo>
                    <a:pt x="803402" y="810260"/>
                  </a:lnTo>
                  <a:lnTo>
                    <a:pt x="803478" y="811530"/>
                  </a:lnTo>
                  <a:lnTo>
                    <a:pt x="804151" y="812800"/>
                  </a:lnTo>
                  <a:lnTo>
                    <a:pt x="805776" y="812800"/>
                  </a:lnTo>
                  <a:lnTo>
                    <a:pt x="805446" y="811530"/>
                  </a:lnTo>
                  <a:lnTo>
                    <a:pt x="805002" y="810260"/>
                  </a:lnTo>
                  <a:lnTo>
                    <a:pt x="806018" y="810260"/>
                  </a:lnTo>
                  <a:lnTo>
                    <a:pt x="806792" y="812800"/>
                  </a:lnTo>
                  <a:lnTo>
                    <a:pt x="807161" y="814070"/>
                  </a:lnTo>
                  <a:lnTo>
                    <a:pt x="807351" y="814070"/>
                  </a:lnTo>
                  <a:lnTo>
                    <a:pt x="807440" y="815340"/>
                  </a:lnTo>
                  <a:lnTo>
                    <a:pt x="808393" y="815340"/>
                  </a:lnTo>
                  <a:lnTo>
                    <a:pt x="808316" y="814070"/>
                  </a:lnTo>
                  <a:lnTo>
                    <a:pt x="808647" y="814070"/>
                  </a:lnTo>
                  <a:lnTo>
                    <a:pt x="808964" y="815340"/>
                  </a:lnTo>
                  <a:lnTo>
                    <a:pt x="810501" y="815340"/>
                  </a:lnTo>
                  <a:lnTo>
                    <a:pt x="810577" y="816610"/>
                  </a:lnTo>
                  <a:lnTo>
                    <a:pt x="810907" y="816610"/>
                  </a:lnTo>
                  <a:lnTo>
                    <a:pt x="810983" y="817880"/>
                  </a:lnTo>
                  <a:lnTo>
                    <a:pt x="813320" y="817880"/>
                  </a:lnTo>
                  <a:lnTo>
                    <a:pt x="813371" y="819150"/>
                  </a:lnTo>
                  <a:lnTo>
                    <a:pt x="814692" y="819150"/>
                  </a:lnTo>
                  <a:lnTo>
                    <a:pt x="814603" y="820420"/>
                  </a:lnTo>
                  <a:lnTo>
                    <a:pt x="815809" y="820420"/>
                  </a:lnTo>
                  <a:lnTo>
                    <a:pt x="815416" y="819150"/>
                  </a:lnTo>
                  <a:lnTo>
                    <a:pt x="816076" y="819150"/>
                  </a:lnTo>
                  <a:lnTo>
                    <a:pt x="816394" y="820420"/>
                  </a:lnTo>
                  <a:lnTo>
                    <a:pt x="817714" y="820420"/>
                  </a:lnTo>
                  <a:lnTo>
                    <a:pt x="817676" y="821690"/>
                  </a:lnTo>
                  <a:lnTo>
                    <a:pt x="817143" y="821690"/>
                  </a:lnTo>
                  <a:lnTo>
                    <a:pt x="817257" y="822960"/>
                  </a:lnTo>
                  <a:lnTo>
                    <a:pt x="817410" y="822960"/>
                  </a:lnTo>
                  <a:lnTo>
                    <a:pt x="818095" y="824230"/>
                  </a:lnTo>
                  <a:lnTo>
                    <a:pt x="818781" y="824230"/>
                  </a:lnTo>
                  <a:lnTo>
                    <a:pt x="819251" y="825500"/>
                  </a:lnTo>
                  <a:lnTo>
                    <a:pt x="821321" y="825500"/>
                  </a:lnTo>
                  <a:lnTo>
                    <a:pt x="822286" y="826770"/>
                  </a:lnTo>
                  <a:lnTo>
                    <a:pt x="823442" y="826770"/>
                  </a:lnTo>
                  <a:lnTo>
                    <a:pt x="823772" y="828040"/>
                  </a:lnTo>
                  <a:lnTo>
                    <a:pt x="824776" y="828040"/>
                  </a:lnTo>
                  <a:lnTo>
                    <a:pt x="825042" y="829310"/>
                  </a:lnTo>
                  <a:lnTo>
                    <a:pt x="824357" y="829310"/>
                  </a:lnTo>
                  <a:lnTo>
                    <a:pt x="824471" y="830580"/>
                  </a:lnTo>
                  <a:lnTo>
                    <a:pt x="824966" y="830580"/>
                  </a:lnTo>
                  <a:lnTo>
                    <a:pt x="825284" y="831850"/>
                  </a:lnTo>
                  <a:lnTo>
                    <a:pt x="828916" y="831850"/>
                  </a:lnTo>
                  <a:lnTo>
                    <a:pt x="829043" y="833120"/>
                  </a:lnTo>
                  <a:lnTo>
                    <a:pt x="831265" y="833120"/>
                  </a:lnTo>
                  <a:lnTo>
                    <a:pt x="831291" y="834390"/>
                  </a:lnTo>
                  <a:lnTo>
                    <a:pt x="831684" y="834390"/>
                  </a:lnTo>
                  <a:lnTo>
                    <a:pt x="831773" y="835660"/>
                  </a:lnTo>
                  <a:lnTo>
                    <a:pt x="835621" y="835660"/>
                  </a:lnTo>
                  <a:lnTo>
                    <a:pt x="835761" y="836930"/>
                  </a:lnTo>
                  <a:lnTo>
                    <a:pt x="836041" y="836930"/>
                  </a:lnTo>
                  <a:lnTo>
                    <a:pt x="836155" y="838200"/>
                  </a:lnTo>
                  <a:lnTo>
                    <a:pt x="837526" y="838200"/>
                  </a:lnTo>
                  <a:lnTo>
                    <a:pt x="837692" y="839470"/>
                  </a:lnTo>
                  <a:lnTo>
                    <a:pt x="837971" y="839470"/>
                  </a:lnTo>
                  <a:lnTo>
                    <a:pt x="838276" y="840740"/>
                  </a:lnTo>
                  <a:lnTo>
                    <a:pt x="840232" y="840740"/>
                  </a:lnTo>
                  <a:lnTo>
                    <a:pt x="840384" y="842010"/>
                  </a:lnTo>
                  <a:lnTo>
                    <a:pt x="840663" y="842010"/>
                  </a:lnTo>
                  <a:lnTo>
                    <a:pt x="840778" y="843280"/>
                  </a:lnTo>
                  <a:lnTo>
                    <a:pt x="842111" y="843280"/>
                  </a:lnTo>
                  <a:lnTo>
                    <a:pt x="842022" y="844550"/>
                  </a:lnTo>
                  <a:lnTo>
                    <a:pt x="843368" y="844550"/>
                  </a:lnTo>
                  <a:lnTo>
                    <a:pt x="843368" y="845820"/>
                  </a:lnTo>
                  <a:lnTo>
                    <a:pt x="845578" y="845820"/>
                  </a:lnTo>
                  <a:lnTo>
                    <a:pt x="845718" y="847090"/>
                  </a:lnTo>
                  <a:lnTo>
                    <a:pt x="848702" y="847090"/>
                  </a:lnTo>
                  <a:lnTo>
                    <a:pt x="848956" y="848360"/>
                  </a:lnTo>
                  <a:lnTo>
                    <a:pt x="849134" y="848360"/>
                  </a:lnTo>
                  <a:lnTo>
                    <a:pt x="849249" y="849630"/>
                  </a:lnTo>
                  <a:lnTo>
                    <a:pt x="851268" y="849630"/>
                  </a:lnTo>
                  <a:lnTo>
                    <a:pt x="851763" y="850900"/>
                  </a:lnTo>
                  <a:lnTo>
                    <a:pt x="849223" y="850900"/>
                  </a:lnTo>
                  <a:lnTo>
                    <a:pt x="849337" y="852170"/>
                  </a:lnTo>
                  <a:lnTo>
                    <a:pt x="853655" y="852170"/>
                  </a:lnTo>
                  <a:lnTo>
                    <a:pt x="853986" y="853440"/>
                  </a:lnTo>
                  <a:lnTo>
                    <a:pt x="854633" y="853440"/>
                  </a:lnTo>
                  <a:lnTo>
                    <a:pt x="854786" y="854710"/>
                  </a:lnTo>
                  <a:lnTo>
                    <a:pt x="855141" y="854710"/>
                  </a:lnTo>
                  <a:lnTo>
                    <a:pt x="855256" y="855980"/>
                  </a:lnTo>
                  <a:lnTo>
                    <a:pt x="855040" y="855980"/>
                  </a:lnTo>
                  <a:lnTo>
                    <a:pt x="855357" y="857250"/>
                  </a:lnTo>
                  <a:lnTo>
                    <a:pt x="859637" y="857250"/>
                  </a:lnTo>
                  <a:lnTo>
                    <a:pt x="859777" y="858520"/>
                  </a:lnTo>
                  <a:lnTo>
                    <a:pt x="861060" y="858520"/>
                  </a:lnTo>
                  <a:lnTo>
                    <a:pt x="860971" y="859790"/>
                  </a:lnTo>
                  <a:lnTo>
                    <a:pt x="862368" y="859790"/>
                  </a:lnTo>
                  <a:lnTo>
                    <a:pt x="862279" y="861060"/>
                  </a:lnTo>
                  <a:lnTo>
                    <a:pt x="862838" y="861060"/>
                  </a:lnTo>
                  <a:lnTo>
                    <a:pt x="863053" y="862330"/>
                  </a:lnTo>
                  <a:lnTo>
                    <a:pt x="863815" y="862330"/>
                  </a:lnTo>
                  <a:lnTo>
                    <a:pt x="862876" y="861060"/>
                  </a:lnTo>
                  <a:lnTo>
                    <a:pt x="863727" y="861060"/>
                  </a:lnTo>
                  <a:lnTo>
                    <a:pt x="863815" y="862330"/>
                  </a:lnTo>
                  <a:lnTo>
                    <a:pt x="865111" y="862330"/>
                  </a:lnTo>
                  <a:lnTo>
                    <a:pt x="865428" y="863600"/>
                  </a:lnTo>
                  <a:lnTo>
                    <a:pt x="864438" y="863600"/>
                  </a:lnTo>
                  <a:lnTo>
                    <a:pt x="864806" y="864870"/>
                  </a:lnTo>
                  <a:lnTo>
                    <a:pt x="866025" y="864870"/>
                  </a:lnTo>
                  <a:lnTo>
                    <a:pt x="865949" y="866140"/>
                  </a:lnTo>
                  <a:lnTo>
                    <a:pt x="866813" y="866140"/>
                  </a:lnTo>
                  <a:lnTo>
                    <a:pt x="867130" y="867410"/>
                  </a:lnTo>
                  <a:lnTo>
                    <a:pt x="867524" y="867410"/>
                  </a:lnTo>
                  <a:lnTo>
                    <a:pt x="867079" y="866140"/>
                  </a:lnTo>
                  <a:lnTo>
                    <a:pt x="869124" y="866140"/>
                  </a:lnTo>
                  <a:lnTo>
                    <a:pt x="869238" y="867410"/>
                  </a:lnTo>
                  <a:lnTo>
                    <a:pt x="870534" y="867410"/>
                  </a:lnTo>
                  <a:lnTo>
                    <a:pt x="870470" y="868680"/>
                  </a:lnTo>
                  <a:lnTo>
                    <a:pt x="872807" y="868680"/>
                  </a:lnTo>
                  <a:lnTo>
                    <a:pt x="872744" y="869950"/>
                  </a:lnTo>
                  <a:lnTo>
                    <a:pt x="873112" y="869950"/>
                  </a:lnTo>
                  <a:lnTo>
                    <a:pt x="873302" y="871220"/>
                  </a:lnTo>
                  <a:lnTo>
                    <a:pt x="875487" y="871220"/>
                  </a:lnTo>
                  <a:lnTo>
                    <a:pt x="875639" y="872490"/>
                  </a:lnTo>
                  <a:lnTo>
                    <a:pt x="876223" y="872490"/>
                  </a:lnTo>
                  <a:lnTo>
                    <a:pt x="876541" y="873760"/>
                  </a:lnTo>
                  <a:lnTo>
                    <a:pt x="878090" y="873760"/>
                  </a:lnTo>
                  <a:lnTo>
                    <a:pt x="878255" y="875030"/>
                  </a:lnTo>
                  <a:lnTo>
                    <a:pt x="879475" y="875030"/>
                  </a:lnTo>
                  <a:lnTo>
                    <a:pt x="882357" y="876300"/>
                  </a:lnTo>
                  <a:lnTo>
                    <a:pt x="882637" y="876300"/>
                  </a:lnTo>
                  <a:lnTo>
                    <a:pt x="882726" y="877570"/>
                  </a:lnTo>
                  <a:lnTo>
                    <a:pt x="881976" y="877570"/>
                  </a:lnTo>
                  <a:lnTo>
                    <a:pt x="882523" y="878840"/>
                  </a:lnTo>
                  <a:lnTo>
                    <a:pt x="881468" y="878840"/>
                  </a:lnTo>
                  <a:lnTo>
                    <a:pt x="882154" y="880110"/>
                  </a:lnTo>
                  <a:lnTo>
                    <a:pt x="884072" y="880110"/>
                  </a:lnTo>
                  <a:lnTo>
                    <a:pt x="884250" y="881380"/>
                  </a:lnTo>
                  <a:lnTo>
                    <a:pt x="885558" y="881380"/>
                  </a:lnTo>
                  <a:lnTo>
                    <a:pt x="885520" y="882650"/>
                  </a:lnTo>
                  <a:lnTo>
                    <a:pt x="886294" y="882650"/>
                  </a:lnTo>
                  <a:lnTo>
                    <a:pt x="886409" y="881380"/>
                  </a:lnTo>
                  <a:lnTo>
                    <a:pt x="887120" y="882650"/>
                  </a:lnTo>
                  <a:lnTo>
                    <a:pt x="890104" y="882650"/>
                  </a:lnTo>
                  <a:lnTo>
                    <a:pt x="890600" y="883920"/>
                  </a:lnTo>
                  <a:lnTo>
                    <a:pt x="889990" y="883920"/>
                  </a:lnTo>
                  <a:lnTo>
                    <a:pt x="889876" y="885190"/>
                  </a:lnTo>
                  <a:lnTo>
                    <a:pt x="889558" y="883920"/>
                  </a:lnTo>
                  <a:lnTo>
                    <a:pt x="887869" y="883920"/>
                  </a:lnTo>
                  <a:lnTo>
                    <a:pt x="888326" y="885190"/>
                  </a:lnTo>
                  <a:lnTo>
                    <a:pt x="889457" y="885190"/>
                  </a:lnTo>
                  <a:lnTo>
                    <a:pt x="889381" y="886460"/>
                  </a:lnTo>
                  <a:lnTo>
                    <a:pt x="893432" y="886460"/>
                  </a:lnTo>
                  <a:lnTo>
                    <a:pt x="893533" y="887730"/>
                  </a:lnTo>
                  <a:lnTo>
                    <a:pt x="894880" y="887730"/>
                  </a:lnTo>
                  <a:lnTo>
                    <a:pt x="894918" y="889000"/>
                  </a:lnTo>
                  <a:lnTo>
                    <a:pt x="896023" y="889000"/>
                  </a:lnTo>
                  <a:lnTo>
                    <a:pt x="897940" y="890270"/>
                  </a:lnTo>
                  <a:lnTo>
                    <a:pt x="898271" y="890270"/>
                  </a:lnTo>
                  <a:lnTo>
                    <a:pt x="898423" y="891540"/>
                  </a:lnTo>
                  <a:lnTo>
                    <a:pt x="897902" y="891540"/>
                  </a:lnTo>
                  <a:lnTo>
                    <a:pt x="897978" y="892810"/>
                  </a:lnTo>
                  <a:lnTo>
                    <a:pt x="898321" y="892810"/>
                  </a:lnTo>
                  <a:lnTo>
                    <a:pt x="899274" y="894080"/>
                  </a:lnTo>
                  <a:lnTo>
                    <a:pt x="900493" y="894080"/>
                  </a:lnTo>
                  <a:lnTo>
                    <a:pt x="900658" y="895350"/>
                  </a:lnTo>
                  <a:lnTo>
                    <a:pt x="900899" y="895350"/>
                  </a:lnTo>
                  <a:lnTo>
                    <a:pt x="902817" y="896620"/>
                  </a:lnTo>
                  <a:lnTo>
                    <a:pt x="902093" y="896620"/>
                  </a:lnTo>
                  <a:lnTo>
                    <a:pt x="902589" y="897890"/>
                  </a:lnTo>
                  <a:lnTo>
                    <a:pt x="906348" y="899160"/>
                  </a:lnTo>
                  <a:lnTo>
                    <a:pt x="907630" y="899160"/>
                  </a:lnTo>
                  <a:lnTo>
                    <a:pt x="908265" y="900430"/>
                  </a:lnTo>
                  <a:lnTo>
                    <a:pt x="908621" y="900430"/>
                  </a:lnTo>
                  <a:lnTo>
                    <a:pt x="908265" y="899160"/>
                  </a:lnTo>
                  <a:lnTo>
                    <a:pt x="909408" y="899160"/>
                  </a:lnTo>
                  <a:lnTo>
                    <a:pt x="909370" y="900430"/>
                  </a:lnTo>
                  <a:lnTo>
                    <a:pt x="910539" y="900430"/>
                  </a:lnTo>
                  <a:lnTo>
                    <a:pt x="910831" y="901700"/>
                  </a:lnTo>
                  <a:lnTo>
                    <a:pt x="911250" y="901700"/>
                  </a:lnTo>
                  <a:lnTo>
                    <a:pt x="911059" y="902970"/>
                  </a:lnTo>
                  <a:lnTo>
                    <a:pt x="910285" y="901700"/>
                  </a:lnTo>
                  <a:lnTo>
                    <a:pt x="910120" y="901700"/>
                  </a:lnTo>
                  <a:lnTo>
                    <a:pt x="910602" y="902970"/>
                  </a:lnTo>
                  <a:lnTo>
                    <a:pt x="909662" y="902970"/>
                  </a:lnTo>
                  <a:lnTo>
                    <a:pt x="909916" y="904240"/>
                  </a:lnTo>
                  <a:lnTo>
                    <a:pt x="913726" y="904240"/>
                  </a:lnTo>
                  <a:lnTo>
                    <a:pt x="914717" y="908050"/>
                  </a:lnTo>
                  <a:lnTo>
                    <a:pt x="914819" y="906780"/>
                  </a:lnTo>
                  <a:lnTo>
                    <a:pt x="915555" y="908050"/>
                  </a:lnTo>
                  <a:lnTo>
                    <a:pt x="915784" y="908050"/>
                  </a:lnTo>
                  <a:lnTo>
                    <a:pt x="915263" y="906780"/>
                  </a:lnTo>
                  <a:lnTo>
                    <a:pt x="917257" y="906780"/>
                  </a:lnTo>
                  <a:lnTo>
                    <a:pt x="917498" y="908050"/>
                  </a:lnTo>
                  <a:lnTo>
                    <a:pt x="917651" y="908050"/>
                  </a:lnTo>
                  <a:lnTo>
                    <a:pt x="917765" y="909320"/>
                  </a:lnTo>
                  <a:lnTo>
                    <a:pt x="916952" y="909320"/>
                  </a:lnTo>
                  <a:lnTo>
                    <a:pt x="916000" y="908050"/>
                  </a:lnTo>
                  <a:lnTo>
                    <a:pt x="916647" y="910590"/>
                  </a:lnTo>
                  <a:lnTo>
                    <a:pt x="919518" y="910590"/>
                  </a:lnTo>
                  <a:lnTo>
                    <a:pt x="919683" y="911860"/>
                  </a:lnTo>
                  <a:lnTo>
                    <a:pt x="920610" y="911860"/>
                  </a:lnTo>
                  <a:lnTo>
                    <a:pt x="921016" y="913130"/>
                  </a:lnTo>
                  <a:lnTo>
                    <a:pt x="922261" y="913130"/>
                  </a:lnTo>
                  <a:lnTo>
                    <a:pt x="922210" y="914400"/>
                  </a:lnTo>
                  <a:lnTo>
                    <a:pt x="924420" y="914400"/>
                  </a:lnTo>
                  <a:lnTo>
                    <a:pt x="924534" y="915670"/>
                  </a:lnTo>
                  <a:lnTo>
                    <a:pt x="926541" y="915670"/>
                  </a:lnTo>
                  <a:lnTo>
                    <a:pt x="926719" y="916940"/>
                  </a:lnTo>
                  <a:lnTo>
                    <a:pt x="927646" y="916940"/>
                  </a:lnTo>
                  <a:lnTo>
                    <a:pt x="928039" y="918210"/>
                  </a:lnTo>
                  <a:lnTo>
                    <a:pt x="929322" y="918210"/>
                  </a:lnTo>
                  <a:lnTo>
                    <a:pt x="929220" y="919480"/>
                  </a:lnTo>
                  <a:lnTo>
                    <a:pt x="930579" y="919480"/>
                  </a:lnTo>
                  <a:lnTo>
                    <a:pt x="930503" y="920750"/>
                  </a:lnTo>
                  <a:lnTo>
                    <a:pt x="932738" y="920750"/>
                  </a:lnTo>
                  <a:lnTo>
                    <a:pt x="932840" y="922020"/>
                  </a:lnTo>
                  <a:lnTo>
                    <a:pt x="934085" y="922020"/>
                  </a:lnTo>
                  <a:lnTo>
                    <a:pt x="934097" y="923290"/>
                  </a:lnTo>
                  <a:lnTo>
                    <a:pt x="934478" y="923290"/>
                  </a:lnTo>
                  <a:lnTo>
                    <a:pt x="934554" y="924560"/>
                  </a:lnTo>
                  <a:lnTo>
                    <a:pt x="933602" y="923290"/>
                  </a:lnTo>
                  <a:lnTo>
                    <a:pt x="933602" y="924560"/>
                  </a:lnTo>
                  <a:lnTo>
                    <a:pt x="933919" y="924560"/>
                  </a:lnTo>
                  <a:lnTo>
                    <a:pt x="933996" y="925830"/>
                  </a:lnTo>
                  <a:lnTo>
                    <a:pt x="936802" y="925830"/>
                  </a:lnTo>
                  <a:lnTo>
                    <a:pt x="937107" y="927100"/>
                  </a:lnTo>
                  <a:lnTo>
                    <a:pt x="937361" y="927100"/>
                  </a:lnTo>
                  <a:lnTo>
                    <a:pt x="937526" y="928370"/>
                  </a:lnTo>
                  <a:lnTo>
                    <a:pt x="940320" y="928370"/>
                  </a:lnTo>
                  <a:lnTo>
                    <a:pt x="940625" y="929640"/>
                  </a:lnTo>
                  <a:lnTo>
                    <a:pt x="940879" y="929640"/>
                  </a:lnTo>
                  <a:lnTo>
                    <a:pt x="941031" y="930910"/>
                  </a:lnTo>
                  <a:lnTo>
                    <a:pt x="942454" y="930910"/>
                  </a:lnTo>
                  <a:lnTo>
                    <a:pt x="942340" y="932180"/>
                  </a:lnTo>
                  <a:lnTo>
                    <a:pt x="943711" y="932180"/>
                  </a:lnTo>
                  <a:lnTo>
                    <a:pt x="943648" y="933450"/>
                  </a:lnTo>
                  <a:lnTo>
                    <a:pt x="946442" y="933450"/>
                  </a:lnTo>
                  <a:lnTo>
                    <a:pt x="947000" y="934720"/>
                  </a:lnTo>
                  <a:lnTo>
                    <a:pt x="947127" y="934720"/>
                  </a:lnTo>
                  <a:lnTo>
                    <a:pt x="947229" y="935990"/>
                  </a:lnTo>
                  <a:lnTo>
                    <a:pt x="948474" y="935990"/>
                  </a:lnTo>
                  <a:lnTo>
                    <a:pt x="948575" y="937260"/>
                  </a:lnTo>
                  <a:lnTo>
                    <a:pt x="948842" y="937260"/>
                  </a:lnTo>
                  <a:lnTo>
                    <a:pt x="948982" y="938530"/>
                  </a:lnTo>
                  <a:lnTo>
                    <a:pt x="951153" y="938530"/>
                  </a:lnTo>
                  <a:lnTo>
                    <a:pt x="951306" y="939800"/>
                  </a:lnTo>
                  <a:lnTo>
                    <a:pt x="951560" y="939800"/>
                  </a:lnTo>
                  <a:lnTo>
                    <a:pt x="951763" y="941070"/>
                  </a:lnTo>
                  <a:lnTo>
                    <a:pt x="952284" y="939800"/>
                  </a:lnTo>
                  <a:lnTo>
                    <a:pt x="952512" y="941070"/>
                  </a:lnTo>
                  <a:lnTo>
                    <a:pt x="952855" y="941070"/>
                  </a:lnTo>
                  <a:lnTo>
                    <a:pt x="953516" y="943610"/>
                  </a:lnTo>
                  <a:lnTo>
                    <a:pt x="956703" y="943610"/>
                  </a:lnTo>
                  <a:lnTo>
                    <a:pt x="957427" y="944880"/>
                  </a:lnTo>
                  <a:lnTo>
                    <a:pt x="958938" y="944880"/>
                  </a:lnTo>
                  <a:lnTo>
                    <a:pt x="959269" y="946150"/>
                  </a:lnTo>
                  <a:lnTo>
                    <a:pt x="959929" y="946150"/>
                  </a:lnTo>
                  <a:lnTo>
                    <a:pt x="960005" y="947420"/>
                  </a:lnTo>
                  <a:lnTo>
                    <a:pt x="960335" y="947420"/>
                  </a:lnTo>
                  <a:lnTo>
                    <a:pt x="960450" y="948690"/>
                  </a:lnTo>
                  <a:lnTo>
                    <a:pt x="964425" y="948690"/>
                  </a:lnTo>
                  <a:lnTo>
                    <a:pt x="964641" y="949960"/>
                  </a:lnTo>
                  <a:lnTo>
                    <a:pt x="964920" y="949960"/>
                  </a:lnTo>
                  <a:lnTo>
                    <a:pt x="965034" y="951230"/>
                  </a:lnTo>
                  <a:lnTo>
                    <a:pt x="965365" y="951230"/>
                  </a:lnTo>
                  <a:lnTo>
                    <a:pt x="965441" y="952500"/>
                  </a:lnTo>
                  <a:lnTo>
                    <a:pt x="968349" y="952500"/>
                  </a:lnTo>
                  <a:lnTo>
                    <a:pt x="968654" y="953770"/>
                  </a:lnTo>
                  <a:lnTo>
                    <a:pt x="969086" y="955040"/>
                  </a:lnTo>
                  <a:lnTo>
                    <a:pt x="968908" y="955040"/>
                  </a:lnTo>
                  <a:lnTo>
                    <a:pt x="968121" y="953770"/>
                  </a:lnTo>
                  <a:lnTo>
                    <a:pt x="967943" y="955040"/>
                  </a:lnTo>
                  <a:lnTo>
                    <a:pt x="967320" y="955040"/>
                  </a:lnTo>
                  <a:lnTo>
                    <a:pt x="967816" y="956310"/>
                  </a:lnTo>
                  <a:lnTo>
                    <a:pt x="971296" y="956310"/>
                  </a:lnTo>
                  <a:lnTo>
                    <a:pt x="971689" y="957580"/>
                  </a:lnTo>
                  <a:lnTo>
                    <a:pt x="973226" y="957580"/>
                  </a:lnTo>
                  <a:lnTo>
                    <a:pt x="973543" y="958850"/>
                  </a:lnTo>
                  <a:lnTo>
                    <a:pt x="974979" y="958850"/>
                  </a:lnTo>
                  <a:lnTo>
                    <a:pt x="975360" y="960120"/>
                  </a:lnTo>
                  <a:lnTo>
                    <a:pt x="975982" y="958850"/>
                  </a:lnTo>
                  <a:lnTo>
                    <a:pt x="976363" y="960120"/>
                  </a:lnTo>
                  <a:lnTo>
                    <a:pt x="976490" y="960120"/>
                  </a:lnTo>
                  <a:lnTo>
                    <a:pt x="976642" y="961390"/>
                  </a:lnTo>
                  <a:lnTo>
                    <a:pt x="976922" y="961390"/>
                  </a:lnTo>
                  <a:lnTo>
                    <a:pt x="977036" y="962660"/>
                  </a:lnTo>
                  <a:lnTo>
                    <a:pt x="978001" y="962660"/>
                  </a:lnTo>
                  <a:lnTo>
                    <a:pt x="977887" y="961390"/>
                  </a:lnTo>
                  <a:lnTo>
                    <a:pt x="978763" y="961390"/>
                  </a:lnTo>
                  <a:lnTo>
                    <a:pt x="978839" y="962660"/>
                  </a:lnTo>
                  <a:lnTo>
                    <a:pt x="980071" y="962660"/>
                  </a:lnTo>
                  <a:lnTo>
                    <a:pt x="980224" y="963930"/>
                  </a:lnTo>
                  <a:lnTo>
                    <a:pt x="980465" y="963930"/>
                  </a:lnTo>
                  <a:lnTo>
                    <a:pt x="980833" y="965200"/>
                  </a:lnTo>
                  <a:lnTo>
                    <a:pt x="979817" y="965200"/>
                  </a:lnTo>
                  <a:lnTo>
                    <a:pt x="980516" y="966470"/>
                  </a:lnTo>
                  <a:lnTo>
                    <a:pt x="983119" y="966470"/>
                  </a:lnTo>
                  <a:lnTo>
                    <a:pt x="982599" y="965200"/>
                  </a:lnTo>
                  <a:lnTo>
                    <a:pt x="984669" y="965200"/>
                  </a:lnTo>
                  <a:lnTo>
                    <a:pt x="984923" y="966470"/>
                  </a:lnTo>
                  <a:lnTo>
                    <a:pt x="986167" y="966470"/>
                  </a:lnTo>
                  <a:lnTo>
                    <a:pt x="986091" y="967740"/>
                  </a:lnTo>
                  <a:lnTo>
                    <a:pt x="989190" y="967740"/>
                  </a:lnTo>
                  <a:lnTo>
                    <a:pt x="991120" y="969010"/>
                  </a:lnTo>
                  <a:lnTo>
                    <a:pt x="992212" y="969010"/>
                  </a:lnTo>
                  <a:lnTo>
                    <a:pt x="992327" y="970280"/>
                  </a:lnTo>
                  <a:lnTo>
                    <a:pt x="993546" y="970280"/>
                  </a:lnTo>
                  <a:lnTo>
                    <a:pt x="993978" y="971550"/>
                  </a:lnTo>
                  <a:lnTo>
                    <a:pt x="993051" y="971550"/>
                  </a:lnTo>
                  <a:lnTo>
                    <a:pt x="993622" y="972820"/>
                  </a:lnTo>
                  <a:lnTo>
                    <a:pt x="992530" y="972820"/>
                  </a:lnTo>
                  <a:lnTo>
                    <a:pt x="992200" y="971550"/>
                  </a:lnTo>
                  <a:lnTo>
                    <a:pt x="991997" y="970280"/>
                  </a:lnTo>
                  <a:lnTo>
                    <a:pt x="988872" y="970280"/>
                  </a:lnTo>
                  <a:lnTo>
                    <a:pt x="988631" y="969010"/>
                  </a:lnTo>
                  <a:lnTo>
                    <a:pt x="987056" y="969010"/>
                  </a:lnTo>
                  <a:lnTo>
                    <a:pt x="986967" y="970280"/>
                  </a:lnTo>
                  <a:lnTo>
                    <a:pt x="986142" y="969010"/>
                  </a:lnTo>
                  <a:lnTo>
                    <a:pt x="985951" y="969010"/>
                  </a:lnTo>
                  <a:lnTo>
                    <a:pt x="986472" y="970280"/>
                  </a:lnTo>
                  <a:lnTo>
                    <a:pt x="989304" y="971550"/>
                  </a:lnTo>
                  <a:lnTo>
                    <a:pt x="991501" y="971550"/>
                  </a:lnTo>
                  <a:lnTo>
                    <a:pt x="991603" y="972820"/>
                  </a:lnTo>
                  <a:lnTo>
                    <a:pt x="991997" y="972820"/>
                  </a:lnTo>
                  <a:lnTo>
                    <a:pt x="992289" y="974090"/>
                  </a:lnTo>
                  <a:lnTo>
                    <a:pt x="995819" y="974090"/>
                  </a:lnTo>
                  <a:lnTo>
                    <a:pt x="996238" y="975360"/>
                  </a:lnTo>
                  <a:lnTo>
                    <a:pt x="994625" y="975360"/>
                  </a:lnTo>
                  <a:lnTo>
                    <a:pt x="995362" y="976630"/>
                  </a:lnTo>
                  <a:lnTo>
                    <a:pt x="997305" y="977900"/>
                  </a:lnTo>
                  <a:lnTo>
                    <a:pt x="998347" y="977900"/>
                  </a:lnTo>
                  <a:lnTo>
                    <a:pt x="997864" y="976630"/>
                  </a:lnTo>
                  <a:lnTo>
                    <a:pt x="1000150" y="976630"/>
                  </a:lnTo>
                  <a:lnTo>
                    <a:pt x="1000480" y="977900"/>
                  </a:lnTo>
                  <a:lnTo>
                    <a:pt x="1000798" y="977900"/>
                  </a:lnTo>
                  <a:lnTo>
                    <a:pt x="1000645" y="976630"/>
                  </a:lnTo>
                  <a:lnTo>
                    <a:pt x="1000340" y="976630"/>
                  </a:lnTo>
                  <a:lnTo>
                    <a:pt x="1000213" y="975360"/>
                  </a:lnTo>
                  <a:lnTo>
                    <a:pt x="998931" y="975360"/>
                  </a:lnTo>
                  <a:lnTo>
                    <a:pt x="998816" y="974090"/>
                  </a:lnTo>
                  <a:lnTo>
                    <a:pt x="998448" y="974090"/>
                  </a:lnTo>
                  <a:lnTo>
                    <a:pt x="998258" y="972820"/>
                  </a:lnTo>
                  <a:lnTo>
                    <a:pt x="996797" y="972820"/>
                  </a:lnTo>
                  <a:lnTo>
                    <a:pt x="996873" y="971550"/>
                  </a:lnTo>
                  <a:lnTo>
                    <a:pt x="995476" y="971550"/>
                  </a:lnTo>
                  <a:lnTo>
                    <a:pt x="995527" y="970280"/>
                  </a:lnTo>
                  <a:lnTo>
                    <a:pt x="995184" y="970280"/>
                  </a:lnTo>
                  <a:lnTo>
                    <a:pt x="994778" y="969010"/>
                  </a:lnTo>
                  <a:lnTo>
                    <a:pt x="994156" y="967740"/>
                  </a:lnTo>
                  <a:lnTo>
                    <a:pt x="993698" y="967740"/>
                  </a:lnTo>
                  <a:lnTo>
                    <a:pt x="994524" y="969010"/>
                  </a:lnTo>
                  <a:lnTo>
                    <a:pt x="993584" y="969010"/>
                  </a:lnTo>
                  <a:lnTo>
                    <a:pt x="993698" y="967740"/>
                  </a:lnTo>
                  <a:lnTo>
                    <a:pt x="991692" y="967740"/>
                  </a:lnTo>
                  <a:lnTo>
                    <a:pt x="991362" y="966470"/>
                  </a:lnTo>
                  <a:lnTo>
                    <a:pt x="990282" y="966470"/>
                  </a:lnTo>
                  <a:lnTo>
                    <a:pt x="990841" y="967740"/>
                  </a:lnTo>
                  <a:lnTo>
                    <a:pt x="989698" y="967740"/>
                  </a:lnTo>
                  <a:lnTo>
                    <a:pt x="989545" y="966470"/>
                  </a:lnTo>
                  <a:lnTo>
                    <a:pt x="988999" y="966470"/>
                  </a:lnTo>
                  <a:lnTo>
                    <a:pt x="988199" y="966470"/>
                  </a:lnTo>
                  <a:lnTo>
                    <a:pt x="988123" y="965200"/>
                  </a:lnTo>
                  <a:lnTo>
                    <a:pt x="987767" y="965200"/>
                  </a:lnTo>
                  <a:lnTo>
                    <a:pt x="985850" y="963930"/>
                  </a:lnTo>
                  <a:lnTo>
                    <a:pt x="985443" y="962660"/>
                  </a:lnTo>
                  <a:lnTo>
                    <a:pt x="987069" y="962660"/>
                  </a:lnTo>
                  <a:lnTo>
                    <a:pt x="986358" y="961390"/>
                  </a:lnTo>
                  <a:lnTo>
                    <a:pt x="984440" y="960120"/>
                  </a:lnTo>
                  <a:lnTo>
                    <a:pt x="984897" y="961390"/>
                  </a:lnTo>
                  <a:lnTo>
                    <a:pt x="981710" y="961390"/>
                  </a:lnTo>
                  <a:lnTo>
                    <a:pt x="981087" y="960120"/>
                  </a:lnTo>
                  <a:lnTo>
                    <a:pt x="980833" y="960120"/>
                  </a:lnTo>
                  <a:lnTo>
                    <a:pt x="981392" y="961390"/>
                  </a:lnTo>
                  <a:lnTo>
                    <a:pt x="980313" y="961390"/>
                  </a:lnTo>
                  <a:lnTo>
                    <a:pt x="979995" y="960120"/>
                  </a:lnTo>
                  <a:lnTo>
                    <a:pt x="979576" y="960120"/>
                  </a:lnTo>
                  <a:lnTo>
                    <a:pt x="979690" y="958850"/>
                  </a:lnTo>
                  <a:lnTo>
                    <a:pt x="980516" y="960120"/>
                  </a:lnTo>
                  <a:lnTo>
                    <a:pt x="980694" y="960120"/>
                  </a:lnTo>
                  <a:lnTo>
                    <a:pt x="980147" y="958850"/>
                  </a:lnTo>
                  <a:lnTo>
                    <a:pt x="981837" y="958850"/>
                  </a:lnTo>
                  <a:lnTo>
                    <a:pt x="980871" y="957580"/>
                  </a:lnTo>
                  <a:lnTo>
                    <a:pt x="979678" y="957580"/>
                  </a:lnTo>
                  <a:lnTo>
                    <a:pt x="979538" y="956310"/>
                  </a:lnTo>
                  <a:lnTo>
                    <a:pt x="979195" y="956310"/>
                  </a:lnTo>
                  <a:lnTo>
                    <a:pt x="978852" y="955040"/>
                  </a:lnTo>
                  <a:lnTo>
                    <a:pt x="978662" y="955040"/>
                  </a:lnTo>
                  <a:lnTo>
                    <a:pt x="978509" y="953770"/>
                  </a:lnTo>
                  <a:lnTo>
                    <a:pt x="977455" y="953770"/>
                  </a:lnTo>
                  <a:lnTo>
                    <a:pt x="977303" y="952500"/>
                  </a:lnTo>
                  <a:lnTo>
                    <a:pt x="976134" y="952500"/>
                  </a:lnTo>
                  <a:lnTo>
                    <a:pt x="976680" y="953770"/>
                  </a:lnTo>
                  <a:lnTo>
                    <a:pt x="975499" y="953770"/>
                  </a:lnTo>
                  <a:lnTo>
                    <a:pt x="975385" y="952500"/>
                  </a:lnTo>
                  <a:lnTo>
                    <a:pt x="975106" y="952500"/>
                  </a:lnTo>
                  <a:lnTo>
                    <a:pt x="974953" y="951230"/>
                  </a:lnTo>
                  <a:lnTo>
                    <a:pt x="973874" y="951230"/>
                  </a:lnTo>
                  <a:lnTo>
                    <a:pt x="973493" y="949960"/>
                  </a:lnTo>
                  <a:lnTo>
                    <a:pt x="972362" y="949960"/>
                  </a:lnTo>
                  <a:lnTo>
                    <a:pt x="972210" y="948690"/>
                  </a:lnTo>
                  <a:lnTo>
                    <a:pt x="971943" y="948690"/>
                  </a:lnTo>
                  <a:lnTo>
                    <a:pt x="971829" y="947420"/>
                  </a:lnTo>
                  <a:lnTo>
                    <a:pt x="969670" y="947420"/>
                  </a:lnTo>
                  <a:lnTo>
                    <a:pt x="969530" y="946150"/>
                  </a:lnTo>
                  <a:lnTo>
                    <a:pt x="968476" y="946150"/>
                  </a:lnTo>
                  <a:lnTo>
                    <a:pt x="966558" y="944880"/>
                  </a:lnTo>
                  <a:lnTo>
                    <a:pt x="967955" y="944880"/>
                  </a:lnTo>
                  <a:lnTo>
                    <a:pt x="967816" y="943610"/>
                  </a:lnTo>
                  <a:lnTo>
                    <a:pt x="967486" y="943610"/>
                  </a:lnTo>
                  <a:lnTo>
                    <a:pt x="965568" y="942340"/>
                  </a:lnTo>
                  <a:lnTo>
                    <a:pt x="964501" y="942340"/>
                  </a:lnTo>
                  <a:lnTo>
                    <a:pt x="964374" y="941070"/>
                  </a:lnTo>
                  <a:lnTo>
                    <a:pt x="963193" y="941070"/>
                  </a:lnTo>
                  <a:lnTo>
                    <a:pt x="962990" y="939800"/>
                  </a:lnTo>
                  <a:lnTo>
                    <a:pt x="960958" y="939800"/>
                  </a:lnTo>
                  <a:lnTo>
                    <a:pt x="960742" y="938530"/>
                  </a:lnTo>
                  <a:lnTo>
                    <a:pt x="960488" y="938530"/>
                  </a:lnTo>
                  <a:lnTo>
                    <a:pt x="960348" y="937260"/>
                  </a:lnTo>
                  <a:lnTo>
                    <a:pt x="958176" y="937260"/>
                  </a:lnTo>
                  <a:lnTo>
                    <a:pt x="958024" y="935990"/>
                  </a:lnTo>
                  <a:lnTo>
                    <a:pt x="958723" y="935990"/>
                  </a:lnTo>
                  <a:lnTo>
                    <a:pt x="958608" y="934720"/>
                  </a:lnTo>
                  <a:lnTo>
                    <a:pt x="955675" y="934720"/>
                  </a:lnTo>
                  <a:lnTo>
                    <a:pt x="955154" y="933450"/>
                  </a:lnTo>
                  <a:lnTo>
                    <a:pt x="955814" y="933450"/>
                  </a:lnTo>
                  <a:lnTo>
                    <a:pt x="955954" y="932180"/>
                  </a:lnTo>
                  <a:lnTo>
                    <a:pt x="955357" y="932180"/>
                  </a:lnTo>
                  <a:lnTo>
                    <a:pt x="955446" y="930910"/>
                  </a:lnTo>
                  <a:lnTo>
                    <a:pt x="953338" y="930910"/>
                  </a:lnTo>
                  <a:lnTo>
                    <a:pt x="953262" y="929640"/>
                  </a:lnTo>
                  <a:lnTo>
                    <a:pt x="952944" y="929640"/>
                  </a:lnTo>
                  <a:lnTo>
                    <a:pt x="952830" y="928370"/>
                  </a:lnTo>
                  <a:lnTo>
                    <a:pt x="951725" y="928370"/>
                  </a:lnTo>
                  <a:lnTo>
                    <a:pt x="947915" y="927100"/>
                  </a:lnTo>
                  <a:lnTo>
                    <a:pt x="947572" y="927100"/>
                  </a:lnTo>
                  <a:lnTo>
                    <a:pt x="947585" y="925830"/>
                  </a:lnTo>
                  <a:lnTo>
                    <a:pt x="948982" y="925830"/>
                  </a:lnTo>
                  <a:lnTo>
                    <a:pt x="948842" y="924560"/>
                  </a:lnTo>
                  <a:lnTo>
                    <a:pt x="947724" y="924560"/>
                  </a:lnTo>
                  <a:lnTo>
                    <a:pt x="947559" y="923290"/>
                  </a:lnTo>
                  <a:lnTo>
                    <a:pt x="945464" y="923290"/>
                  </a:lnTo>
                  <a:lnTo>
                    <a:pt x="945515" y="922020"/>
                  </a:lnTo>
                  <a:lnTo>
                    <a:pt x="944232" y="922020"/>
                  </a:lnTo>
                  <a:lnTo>
                    <a:pt x="943838" y="920750"/>
                  </a:lnTo>
                  <a:lnTo>
                    <a:pt x="942771" y="920750"/>
                  </a:lnTo>
                  <a:lnTo>
                    <a:pt x="942454" y="919480"/>
                  </a:lnTo>
                  <a:lnTo>
                    <a:pt x="940612" y="919480"/>
                  </a:lnTo>
                  <a:lnTo>
                    <a:pt x="940447" y="918210"/>
                  </a:lnTo>
                  <a:lnTo>
                    <a:pt x="939584" y="918210"/>
                  </a:lnTo>
                  <a:lnTo>
                    <a:pt x="939253" y="916940"/>
                  </a:lnTo>
                  <a:lnTo>
                    <a:pt x="935405" y="916940"/>
                  </a:lnTo>
                  <a:lnTo>
                    <a:pt x="935113" y="915670"/>
                  </a:lnTo>
                  <a:lnTo>
                    <a:pt x="936637" y="915670"/>
                  </a:lnTo>
                  <a:lnTo>
                    <a:pt x="936764" y="914400"/>
                  </a:lnTo>
                  <a:lnTo>
                    <a:pt x="934339" y="914400"/>
                  </a:lnTo>
                  <a:lnTo>
                    <a:pt x="934250" y="913130"/>
                  </a:lnTo>
                  <a:lnTo>
                    <a:pt x="933361" y="913130"/>
                  </a:lnTo>
                  <a:lnTo>
                    <a:pt x="932967" y="911860"/>
                  </a:lnTo>
                  <a:lnTo>
                    <a:pt x="932713" y="911860"/>
                  </a:lnTo>
                  <a:lnTo>
                    <a:pt x="932599" y="910590"/>
                  </a:lnTo>
                  <a:lnTo>
                    <a:pt x="932345" y="910590"/>
                  </a:lnTo>
                  <a:lnTo>
                    <a:pt x="932205" y="909320"/>
                  </a:lnTo>
                  <a:lnTo>
                    <a:pt x="930922" y="909320"/>
                  </a:lnTo>
                  <a:lnTo>
                    <a:pt x="930617" y="908050"/>
                  </a:lnTo>
                  <a:lnTo>
                    <a:pt x="927912" y="908050"/>
                  </a:lnTo>
                  <a:lnTo>
                    <a:pt x="927811" y="906780"/>
                  </a:lnTo>
                  <a:lnTo>
                    <a:pt x="927544" y="906780"/>
                  </a:lnTo>
                  <a:lnTo>
                    <a:pt x="927404" y="905510"/>
                  </a:lnTo>
                  <a:lnTo>
                    <a:pt x="926122" y="905510"/>
                  </a:lnTo>
                  <a:lnTo>
                    <a:pt x="925804" y="904240"/>
                  </a:lnTo>
                  <a:lnTo>
                    <a:pt x="923988" y="904240"/>
                  </a:lnTo>
                  <a:lnTo>
                    <a:pt x="923874" y="902970"/>
                  </a:lnTo>
                  <a:lnTo>
                    <a:pt x="921816" y="902970"/>
                  </a:lnTo>
                  <a:lnTo>
                    <a:pt x="921766" y="901700"/>
                  </a:lnTo>
                  <a:lnTo>
                    <a:pt x="920559" y="901700"/>
                  </a:lnTo>
                  <a:lnTo>
                    <a:pt x="920356" y="900430"/>
                  </a:lnTo>
                  <a:lnTo>
                    <a:pt x="919073" y="900430"/>
                  </a:lnTo>
                  <a:lnTo>
                    <a:pt x="918324" y="900430"/>
                  </a:lnTo>
                  <a:lnTo>
                    <a:pt x="918108" y="899160"/>
                  </a:lnTo>
                  <a:lnTo>
                    <a:pt x="917956" y="899160"/>
                  </a:lnTo>
                  <a:lnTo>
                    <a:pt x="917575" y="897890"/>
                  </a:lnTo>
                  <a:lnTo>
                    <a:pt x="916305" y="897890"/>
                  </a:lnTo>
                  <a:lnTo>
                    <a:pt x="916343" y="896620"/>
                  </a:lnTo>
                  <a:lnTo>
                    <a:pt x="915009" y="896620"/>
                  </a:lnTo>
                  <a:lnTo>
                    <a:pt x="915060" y="895350"/>
                  </a:lnTo>
                  <a:lnTo>
                    <a:pt x="912774" y="895350"/>
                  </a:lnTo>
                  <a:lnTo>
                    <a:pt x="912787" y="894080"/>
                  </a:lnTo>
                  <a:lnTo>
                    <a:pt x="911491" y="894080"/>
                  </a:lnTo>
                  <a:lnTo>
                    <a:pt x="911466" y="892810"/>
                  </a:lnTo>
                  <a:lnTo>
                    <a:pt x="911860" y="892810"/>
                  </a:lnTo>
                  <a:lnTo>
                    <a:pt x="912063" y="891540"/>
                  </a:lnTo>
                  <a:lnTo>
                    <a:pt x="911428" y="891540"/>
                  </a:lnTo>
                  <a:lnTo>
                    <a:pt x="911504" y="890270"/>
                  </a:lnTo>
                  <a:lnTo>
                    <a:pt x="910272" y="890270"/>
                  </a:lnTo>
                  <a:lnTo>
                    <a:pt x="910704" y="891540"/>
                  </a:lnTo>
                  <a:lnTo>
                    <a:pt x="909866" y="890270"/>
                  </a:lnTo>
                  <a:lnTo>
                    <a:pt x="906754" y="890270"/>
                  </a:lnTo>
                  <a:lnTo>
                    <a:pt x="906564" y="889000"/>
                  </a:lnTo>
                  <a:lnTo>
                    <a:pt x="906399" y="889000"/>
                  </a:lnTo>
                  <a:lnTo>
                    <a:pt x="906157" y="887730"/>
                  </a:lnTo>
                  <a:lnTo>
                    <a:pt x="906703" y="887730"/>
                  </a:lnTo>
                  <a:lnTo>
                    <a:pt x="906589" y="886460"/>
                  </a:lnTo>
                  <a:lnTo>
                    <a:pt x="906449" y="886460"/>
                  </a:lnTo>
                  <a:lnTo>
                    <a:pt x="906106" y="885190"/>
                  </a:lnTo>
                  <a:lnTo>
                    <a:pt x="904798" y="885190"/>
                  </a:lnTo>
                  <a:lnTo>
                    <a:pt x="904798" y="896620"/>
                  </a:lnTo>
                  <a:lnTo>
                    <a:pt x="904227" y="896620"/>
                  </a:lnTo>
                  <a:lnTo>
                    <a:pt x="904011" y="897890"/>
                  </a:lnTo>
                  <a:lnTo>
                    <a:pt x="903325" y="896620"/>
                  </a:lnTo>
                  <a:lnTo>
                    <a:pt x="902906" y="896620"/>
                  </a:lnTo>
                  <a:lnTo>
                    <a:pt x="902449" y="895350"/>
                  </a:lnTo>
                  <a:lnTo>
                    <a:pt x="904367" y="895350"/>
                  </a:lnTo>
                  <a:lnTo>
                    <a:pt x="904798" y="896620"/>
                  </a:lnTo>
                  <a:lnTo>
                    <a:pt x="904798" y="885190"/>
                  </a:lnTo>
                  <a:lnTo>
                    <a:pt x="902271" y="885190"/>
                  </a:lnTo>
                  <a:lnTo>
                    <a:pt x="902131" y="883920"/>
                  </a:lnTo>
                  <a:lnTo>
                    <a:pt x="901852" y="883920"/>
                  </a:lnTo>
                  <a:lnTo>
                    <a:pt x="901750" y="882650"/>
                  </a:lnTo>
                  <a:lnTo>
                    <a:pt x="900430" y="882650"/>
                  </a:lnTo>
                  <a:lnTo>
                    <a:pt x="900480" y="881380"/>
                  </a:lnTo>
                  <a:lnTo>
                    <a:pt x="900163" y="881380"/>
                  </a:lnTo>
                  <a:lnTo>
                    <a:pt x="899744" y="880110"/>
                  </a:lnTo>
                  <a:lnTo>
                    <a:pt x="899223" y="881380"/>
                  </a:lnTo>
                  <a:lnTo>
                    <a:pt x="898779" y="880110"/>
                  </a:lnTo>
                  <a:lnTo>
                    <a:pt x="898448" y="878840"/>
                  </a:lnTo>
                  <a:lnTo>
                    <a:pt x="897940" y="880110"/>
                  </a:lnTo>
                  <a:lnTo>
                    <a:pt x="896175" y="880110"/>
                  </a:lnTo>
                  <a:lnTo>
                    <a:pt x="895667" y="878840"/>
                  </a:lnTo>
                  <a:lnTo>
                    <a:pt x="896391" y="878840"/>
                  </a:lnTo>
                  <a:lnTo>
                    <a:pt x="896188" y="877570"/>
                  </a:lnTo>
                  <a:lnTo>
                    <a:pt x="894880" y="877570"/>
                  </a:lnTo>
                  <a:lnTo>
                    <a:pt x="894943" y="876300"/>
                  </a:lnTo>
                  <a:lnTo>
                    <a:pt x="894524" y="876300"/>
                  </a:lnTo>
                  <a:lnTo>
                    <a:pt x="894638" y="875030"/>
                  </a:lnTo>
                  <a:lnTo>
                    <a:pt x="893318" y="875030"/>
                  </a:lnTo>
                  <a:lnTo>
                    <a:pt x="893229" y="873760"/>
                  </a:lnTo>
                  <a:lnTo>
                    <a:pt x="891082" y="873760"/>
                  </a:lnTo>
                  <a:lnTo>
                    <a:pt x="891590" y="875030"/>
                  </a:lnTo>
                  <a:lnTo>
                    <a:pt x="890562" y="875030"/>
                  </a:lnTo>
                  <a:lnTo>
                    <a:pt x="890422" y="873760"/>
                  </a:lnTo>
                  <a:lnTo>
                    <a:pt x="890219" y="873760"/>
                  </a:lnTo>
                  <a:lnTo>
                    <a:pt x="889533" y="871220"/>
                  </a:lnTo>
                  <a:lnTo>
                    <a:pt x="889190" y="871220"/>
                  </a:lnTo>
                  <a:lnTo>
                    <a:pt x="888873" y="869950"/>
                  </a:lnTo>
                  <a:lnTo>
                    <a:pt x="887272" y="869950"/>
                  </a:lnTo>
                  <a:lnTo>
                    <a:pt x="887615" y="871220"/>
                  </a:lnTo>
                  <a:lnTo>
                    <a:pt x="887882" y="871220"/>
                  </a:lnTo>
                  <a:lnTo>
                    <a:pt x="887958" y="872490"/>
                  </a:lnTo>
                  <a:lnTo>
                    <a:pt x="886993" y="872490"/>
                  </a:lnTo>
                  <a:lnTo>
                    <a:pt x="886028" y="871220"/>
                  </a:lnTo>
                  <a:lnTo>
                    <a:pt x="884885" y="871220"/>
                  </a:lnTo>
                  <a:lnTo>
                    <a:pt x="884732" y="869950"/>
                  </a:lnTo>
                  <a:lnTo>
                    <a:pt x="885444" y="869950"/>
                  </a:lnTo>
                  <a:lnTo>
                    <a:pt x="884897" y="868680"/>
                  </a:lnTo>
                  <a:lnTo>
                    <a:pt x="885609" y="868680"/>
                  </a:lnTo>
                  <a:lnTo>
                    <a:pt x="885266" y="867410"/>
                  </a:lnTo>
                  <a:lnTo>
                    <a:pt x="883627" y="867410"/>
                  </a:lnTo>
                  <a:lnTo>
                    <a:pt x="883056" y="866140"/>
                  </a:lnTo>
                  <a:lnTo>
                    <a:pt x="881392" y="866140"/>
                  </a:lnTo>
                  <a:lnTo>
                    <a:pt x="881087" y="864870"/>
                  </a:lnTo>
                  <a:lnTo>
                    <a:pt x="880579" y="864870"/>
                  </a:lnTo>
                  <a:lnTo>
                    <a:pt x="880465" y="863600"/>
                  </a:lnTo>
                  <a:lnTo>
                    <a:pt x="880948" y="863600"/>
                  </a:lnTo>
                  <a:lnTo>
                    <a:pt x="880999" y="862330"/>
                  </a:lnTo>
                  <a:lnTo>
                    <a:pt x="879881" y="862330"/>
                  </a:lnTo>
                  <a:lnTo>
                    <a:pt x="879551" y="861060"/>
                  </a:lnTo>
                  <a:lnTo>
                    <a:pt x="878738" y="861060"/>
                  </a:lnTo>
                  <a:lnTo>
                    <a:pt x="879094" y="862330"/>
                  </a:lnTo>
                  <a:lnTo>
                    <a:pt x="878027" y="862330"/>
                  </a:lnTo>
                  <a:lnTo>
                    <a:pt x="877836" y="861060"/>
                  </a:lnTo>
                  <a:lnTo>
                    <a:pt x="874687" y="861060"/>
                  </a:lnTo>
                  <a:lnTo>
                    <a:pt x="874750" y="859790"/>
                  </a:lnTo>
                  <a:lnTo>
                    <a:pt x="873429" y="859790"/>
                  </a:lnTo>
                  <a:lnTo>
                    <a:pt x="873315" y="858520"/>
                  </a:lnTo>
                  <a:lnTo>
                    <a:pt x="872959" y="858520"/>
                  </a:lnTo>
                  <a:lnTo>
                    <a:pt x="872883" y="857250"/>
                  </a:lnTo>
                  <a:lnTo>
                    <a:pt x="873848" y="858520"/>
                  </a:lnTo>
                  <a:lnTo>
                    <a:pt x="873772" y="857250"/>
                  </a:lnTo>
                  <a:lnTo>
                    <a:pt x="873493" y="857250"/>
                  </a:lnTo>
                  <a:lnTo>
                    <a:pt x="873150" y="855980"/>
                  </a:lnTo>
                  <a:lnTo>
                    <a:pt x="869607" y="855980"/>
                  </a:lnTo>
                  <a:lnTo>
                    <a:pt x="869302" y="854710"/>
                  </a:lnTo>
                  <a:lnTo>
                    <a:pt x="868095" y="854710"/>
                  </a:lnTo>
                  <a:lnTo>
                    <a:pt x="868095" y="863600"/>
                  </a:lnTo>
                  <a:lnTo>
                    <a:pt x="867473" y="863600"/>
                  </a:lnTo>
                  <a:lnTo>
                    <a:pt x="867295" y="864870"/>
                  </a:lnTo>
                  <a:lnTo>
                    <a:pt x="866584" y="863600"/>
                  </a:lnTo>
                  <a:lnTo>
                    <a:pt x="866140" y="863600"/>
                  </a:lnTo>
                  <a:lnTo>
                    <a:pt x="865682" y="862330"/>
                  </a:lnTo>
                  <a:lnTo>
                    <a:pt x="867600" y="862330"/>
                  </a:lnTo>
                  <a:lnTo>
                    <a:pt x="868095" y="863600"/>
                  </a:lnTo>
                  <a:lnTo>
                    <a:pt x="868095" y="854710"/>
                  </a:lnTo>
                  <a:lnTo>
                    <a:pt x="867841" y="853440"/>
                  </a:lnTo>
                  <a:lnTo>
                    <a:pt x="867562" y="853440"/>
                  </a:lnTo>
                  <a:lnTo>
                    <a:pt x="867448" y="852170"/>
                  </a:lnTo>
                  <a:lnTo>
                    <a:pt x="864412" y="852170"/>
                  </a:lnTo>
                  <a:lnTo>
                    <a:pt x="864273" y="850900"/>
                  </a:lnTo>
                  <a:lnTo>
                    <a:pt x="863981" y="850900"/>
                  </a:lnTo>
                  <a:lnTo>
                    <a:pt x="863866" y="849630"/>
                  </a:lnTo>
                  <a:lnTo>
                    <a:pt x="861580" y="849630"/>
                  </a:lnTo>
                  <a:lnTo>
                    <a:pt x="861618" y="848360"/>
                  </a:lnTo>
                  <a:lnTo>
                    <a:pt x="861326" y="848360"/>
                  </a:lnTo>
                  <a:lnTo>
                    <a:pt x="860933" y="847090"/>
                  </a:lnTo>
                  <a:lnTo>
                    <a:pt x="859866" y="847090"/>
                  </a:lnTo>
                  <a:lnTo>
                    <a:pt x="859790" y="845820"/>
                  </a:lnTo>
                  <a:lnTo>
                    <a:pt x="859713" y="847090"/>
                  </a:lnTo>
                  <a:lnTo>
                    <a:pt x="858977" y="845820"/>
                  </a:lnTo>
                  <a:lnTo>
                    <a:pt x="856957" y="845820"/>
                  </a:lnTo>
                  <a:lnTo>
                    <a:pt x="856449" y="844550"/>
                  </a:lnTo>
                  <a:lnTo>
                    <a:pt x="857173" y="844550"/>
                  </a:lnTo>
                  <a:lnTo>
                    <a:pt x="856818" y="843280"/>
                  </a:lnTo>
                  <a:lnTo>
                    <a:pt x="856615" y="842010"/>
                  </a:lnTo>
                  <a:lnTo>
                    <a:pt x="855345" y="842010"/>
                  </a:lnTo>
                  <a:lnTo>
                    <a:pt x="855332" y="840740"/>
                  </a:lnTo>
                  <a:lnTo>
                    <a:pt x="853071" y="840740"/>
                  </a:lnTo>
                  <a:lnTo>
                    <a:pt x="853008" y="839470"/>
                  </a:lnTo>
                  <a:lnTo>
                    <a:pt x="852627" y="839470"/>
                  </a:lnTo>
                  <a:lnTo>
                    <a:pt x="852462" y="838200"/>
                  </a:lnTo>
                  <a:lnTo>
                    <a:pt x="851242" y="838200"/>
                  </a:lnTo>
                  <a:lnTo>
                    <a:pt x="850277" y="836930"/>
                  </a:lnTo>
                  <a:lnTo>
                    <a:pt x="848969" y="836930"/>
                  </a:lnTo>
                  <a:lnTo>
                    <a:pt x="848652" y="835660"/>
                  </a:lnTo>
                  <a:lnTo>
                    <a:pt x="846899" y="835660"/>
                  </a:lnTo>
                  <a:lnTo>
                    <a:pt x="846569" y="834390"/>
                  </a:lnTo>
                  <a:lnTo>
                    <a:pt x="845477" y="834390"/>
                  </a:lnTo>
                  <a:lnTo>
                    <a:pt x="845312" y="833120"/>
                  </a:lnTo>
                  <a:lnTo>
                    <a:pt x="843864" y="833120"/>
                  </a:lnTo>
                  <a:lnTo>
                    <a:pt x="843940" y="831850"/>
                  </a:lnTo>
                  <a:lnTo>
                    <a:pt x="843546" y="831850"/>
                  </a:lnTo>
                  <a:lnTo>
                    <a:pt x="843610" y="830580"/>
                  </a:lnTo>
                  <a:lnTo>
                    <a:pt x="842581" y="830580"/>
                  </a:lnTo>
                  <a:lnTo>
                    <a:pt x="842695" y="831850"/>
                  </a:lnTo>
                  <a:lnTo>
                    <a:pt x="840854" y="831850"/>
                  </a:lnTo>
                  <a:lnTo>
                    <a:pt x="840714" y="830580"/>
                  </a:lnTo>
                  <a:lnTo>
                    <a:pt x="839711" y="830580"/>
                  </a:lnTo>
                  <a:lnTo>
                    <a:pt x="839355" y="829310"/>
                  </a:lnTo>
                  <a:lnTo>
                    <a:pt x="839063" y="829310"/>
                  </a:lnTo>
                  <a:lnTo>
                    <a:pt x="838949" y="828040"/>
                  </a:lnTo>
                  <a:lnTo>
                    <a:pt x="838174" y="826770"/>
                  </a:lnTo>
                  <a:lnTo>
                    <a:pt x="838098" y="825500"/>
                  </a:lnTo>
                  <a:lnTo>
                    <a:pt x="835914" y="825500"/>
                  </a:lnTo>
                  <a:lnTo>
                    <a:pt x="835761" y="824230"/>
                  </a:lnTo>
                  <a:lnTo>
                    <a:pt x="836625" y="824230"/>
                  </a:lnTo>
                  <a:lnTo>
                    <a:pt x="836117" y="822960"/>
                  </a:lnTo>
                  <a:lnTo>
                    <a:pt x="835837" y="822960"/>
                  </a:lnTo>
                  <a:lnTo>
                    <a:pt x="835533" y="821690"/>
                  </a:lnTo>
                  <a:lnTo>
                    <a:pt x="834796" y="821690"/>
                  </a:lnTo>
                  <a:lnTo>
                    <a:pt x="835266" y="822960"/>
                  </a:lnTo>
                  <a:lnTo>
                    <a:pt x="833716" y="822960"/>
                  </a:lnTo>
                  <a:lnTo>
                    <a:pt x="833577" y="824230"/>
                  </a:lnTo>
                  <a:lnTo>
                    <a:pt x="832840" y="822960"/>
                  </a:lnTo>
                  <a:lnTo>
                    <a:pt x="832434" y="822960"/>
                  </a:lnTo>
                  <a:lnTo>
                    <a:pt x="831964" y="821690"/>
                  </a:lnTo>
                  <a:lnTo>
                    <a:pt x="833069" y="821690"/>
                  </a:lnTo>
                  <a:lnTo>
                    <a:pt x="832561" y="820420"/>
                  </a:lnTo>
                  <a:lnTo>
                    <a:pt x="831697" y="820420"/>
                  </a:lnTo>
                  <a:lnTo>
                    <a:pt x="831697" y="822960"/>
                  </a:lnTo>
                  <a:lnTo>
                    <a:pt x="830834" y="822960"/>
                  </a:lnTo>
                  <a:lnTo>
                    <a:pt x="830326" y="821690"/>
                  </a:lnTo>
                  <a:lnTo>
                    <a:pt x="831075" y="821690"/>
                  </a:lnTo>
                  <a:lnTo>
                    <a:pt x="831697" y="822960"/>
                  </a:lnTo>
                  <a:lnTo>
                    <a:pt x="831697" y="820420"/>
                  </a:lnTo>
                  <a:lnTo>
                    <a:pt x="829614" y="820420"/>
                  </a:lnTo>
                  <a:lnTo>
                    <a:pt x="829513" y="819150"/>
                  </a:lnTo>
                  <a:lnTo>
                    <a:pt x="828294" y="819150"/>
                  </a:lnTo>
                  <a:lnTo>
                    <a:pt x="828179" y="817880"/>
                  </a:lnTo>
                  <a:lnTo>
                    <a:pt x="827760" y="816610"/>
                  </a:lnTo>
                  <a:lnTo>
                    <a:pt x="824865" y="816610"/>
                  </a:lnTo>
                  <a:lnTo>
                    <a:pt x="824547" y="815340"/>
                  </a:lnTo>
                  <a:lnTo>
                    <a:pt x="824128" y="815340"/>
                  </a:lnTo>
                  <a:lnTo>
                    <a:pt x="824268" y="814070"/>
                  </a:lnTo>
                  <a:lnTo>
                    <a:pt x="825169" y="815340"/>
                  </a:lnTo>
                  <a:lnTo>
                    <a:pt x="825093" y="814070"/>
                  </a:lnTo>
                  <a:lnTo>
                    <a:pt x="824750" y="814070"/>
                  </a:lnTo>
                  <a:lnTo>
                    <a:pt x="824649" y="812800"/>
                  </a:lnTo>
                  <a:lnTo>
                    <a:pt x="821499" y="812800"/>
                  </a:lnTo>
                  <a:lnTo>
                    <a:pt x="821397" y="811530"/>
                  </a:lnTo>
                  <a:lnTo>
                    <a:pt x="820102" y="811530"/>
                  </a:lnTo>
                  <a:lnTo>
                    <a:pt x="820204" y="810260"/>
                  </a:lnTo>
                  <a:lnTo>
                    <a:pt x="818819" y="810260"/>
                  </a:lnTo>
                  <a:lnTo>
                    <a:pt x="818908" y="808990"/>
                  </a:lnTo>
                  <a:lnTo>
                    <a:pt x="817562" y="808990"/>
                  </a:lnTo>
                  <a:lnTo>
                    <a:pt x="817587" y="807720"/>
                  </a:lnTo>
                  <a:lnTo>
                    <a:pt x="814400" y="807720"/>
                  </a:lnTo>
                  <a:lnTo>
                    <a:pt x="814311" y="806450"/>
                  </a:lnTo>
                  <a:lnTo>
                    <a:pt x="813028" y="806450"/>
                  </a:lnTo>
                  <a:lnTo>
                    <a:pt x="813104" y="805180"/>
                  </a:lnTo>
                  <a:lnTo>
                    <a:pt x="814285" y="805180"/>
                  </a:lnTo>
                  <a:lnTo>
                    <a:pt x="814374" y="803910"/>
                  </a:lnTo>
                  <a:lnTo>
                    <a:pt x="812063" y="803910"/>
                  </a:lnTo>
                  <a:lnTo>
                    <a:pt x="812076" y="802640"/>
                  </a:lnTo>
                  <a:lnTo>
                    <a:pt x="810742" y="802640"/>
                  </a:lnTo>
                  <a:lnTo>
                    <a:pt x="810831" y="801370"/>
                  </a:lnTo>
                  <a:lnTo>
                    <a:pt x="809459" y="801370"/>
                  </a:lnTo>
                  <a:lnTo>
                    <a:pt x="809536" y="800100"/>
                  </a:lnTo>
                  <a:lnTo>
                    <a:pt x="809231" y="800100"/>
                  </a:lnTo>
                  <a:lnTo>
                    <a:pt x="808837" y="798830"/>
                  </a:lnTo>
                  <a:lnTo>
                    <a:pt x="808050" y="798830"/>
                  </a:lnTo>
                  <a:lnTo>
                    <a:pt x="808405" y="800100"/>
                  </a:lnTo>
                  <a:lnTo>
                    <a:pt x="806475" y="800100"/>
                  </a:lnTo>
                  <a:lnTo>
                    <a:pt x="805815" y="797560"/>
                  </a:lnTo>
                  <a:lnTo>
                    <a:pt x="806450" y="797560"/>
                  </a:lnTo>
                  <a:lnTo>
                    <a:pt x="806132" y="796290"/>
                  </a:lnTo>
                  <a:lnTo>
                    <a:pt x="801573" y="796290"/>
                  </a:lnTo>
                  <a:lnTo>
                    <a:pt x="801458" y="795020"/>
                  </a:lnTo>
                  <a:lnTo>
                    <a:pt x="799655" y="795020"/>
                  </a:lnTo>
                  <a:lnTo>
                    <a:pt x="799236" y="793750"/>
                  </a:lnTo>
                  <a:lnTo>
                    <a:pt x="798982" y="793750"/>
                  </a:lnTo>
                  <a:lnTo>
                    <a:pt x="798868" y="792480"/>
                  </a:lnTo>
                  <a:lnTo>
                    <a:pt x="799401" y="792480"/>
                  </a:lnTo>
                  <a:lnTo>
                    <a:pt x="798537" y="791210"/>
                  </a:lnTo>
                  <a:lnTo>
                    <a:pt x="798220" y="791210"/>
                  </a:lnTo>
                  <a:lnTo>
                    <a:pt x="798080" y="789940"/>
                  </a:lnTo>
                  <a:lnTo>
                    <a:pt x="795921" y="789940"/>
                  </a:lnTo>
                  <a:lnTo>
                    <a:pt x="795782" y="788670"/>
                  </a:lnTo>
                  <a:lnTo>
                    <a:pt x="794004" y="788670"/>
                  </a:lnTo>
                  <a:lnTo>
                    <a:pt x="793699" y="787400"/>
                  </a:lnTo>
                  <a:lnTo>
                    <a:pt x="793381" y="787400"/>
                  </a:lnTo>
                  <a:lnTo>
                    <a:pt x="793242" y="786130"/>
                  </a:lnTo>
                  <a:lnTo>
                    <a:pt x="792988" y="786130"/>
                  </a:lnTo>
                  <a:lnTo>
                    <a:pt x="792746" y="784860"/>
                  </a:lnTo>
                  <a:lnTo>
                    <a:pt x="790575" y="784860"/>
                  </a:lnTo>
                  <a:lnTo>
                    <a:pt x="790460" y="783590"/>
                  </a:lnTo>
                  <a:lnTo>
                    <a:pt x="790219" y="782320"/>
                  </a:lnTo>
                  <a:lnTo>
                    <a:pt x="789127" y="782320"/>
                  </a:lnTo>
                  <a:lnTo>
                    <a:pt x="788733" y="781050"/>
                  </a:lnTo>
                  <a:lnTo>
                    <a:pt x="787692" y="781050"/>
                  </a:lnTo>
                  <a:lnTo>
                    <a:pt x="787387" y="779780"/>
                  </a:lnTo>
                  <a:lnTo>
                    <a:pt x="785647" y="779780"/>
                  </a:lnTo>
                  <a:lnTo>
                    <a:pt x="785329" y="778510"/>
                  </a:lnTo>
                  <a:lnTo>
                    <a:pt x="784415" y="778510"/>
                  </a:lnTo>
                  <a:lnTo>
                    <a:pt x="784085" y="777240"/>
                  </a:lnTo>
                  <a:lnTo>
                    <a:pt x="782967" y="777240"/>
                  </a:lnTo>
                  <a:lnTo>
                    <a:pt x="783043" y="775970"/>
                  </a:lnTo>
                  <a:lnTo>
                    <a:pt x="781062" y="775970"/>
                  </a:lnTo>
                  <a:lnTo>
                    <a:pt x="780757" y="774700"/>
                  </a:lnTo>
                  <a:lnTo>
                    <a:pt x="779678" y="774700"/>
                  </a:lnTo>
                  <a:lnTo>
                    <a:pt x="779335" y="773430"/>
                  </a:lnTo>
                  <a:lnTo>
                    <a:pt x="779195" y="773430"/>
                  </a:lnTo>
                  <a:lnTo>
                    <a:pt x="779056" y="772160"/>
                  </a:lnTo>
                  <a:lnTo>
                    <a:pt x="779487" y="772160"/>
                  </a:lnTo>
                  <a:lnTo>
                    <a:pt x="779551" y="770890"/>
                  </a:lnTo>
                  <a:lnTo>
                    <a:pt x="777557" y="770890"/>
                  </a:lnTo>
                  <a:lnTo>
                    <a:pt x="778065" y="772160"/>
                  </a:lnTo>
                  <a:lnTo>
                    <a:pt x="777011" y="772160"/>
                  </a:lnTo>
                  <a:lnTo>
                    <a:pt x="776706" y="770890"/>
                  </a:lnTo>
                  <a:lnTo>
                    <a:pt x="776554" y="769620"/>
                  </a:lnTo>
                  <a:lnTo>
                    <a:pt x="775589" y="769620"/>
                  </a:lnTo>
                  <a:lnTo>
                    <a:pt x="775766" y="770890"/>
                  </a:lnTo>
                  <a:lnTo>
                    <a:pt x="775131" y="770890"/>
                  </a:lnTo>
                  <a:lnTo>
                    <a:pt x="774738" y="769620"/>
                  </a:lnTo>
                  <a:lnTo>
                    <a:pt x="773811" y="769620"/>
                  </a:lnTo>
                  <a:lnTo>
                    <a:pt x="773341" y="768350"/>
                  </a:lnTo>
                  <a:lnTo>
                    <a:pt x="772883" y="767080"/>
                  </a:lnTo>
                  <a:lnTo>
                    <a:pt x="774877" y="767080"/>
                  </a:lnTo>
                  <a:lnTo>
                    <a:pt x="774280" y="765810"/>
                  </a:lnTo>
                  <a:lnTo>
                    <a:pt x="770496" y="764540"/>
                  </a:lnTo>
                  <a:lnTo>
                    <a:pt x="769429" y="764540"/>
                  </a:lnTo>
                  <a:lnTo>
                    <a:pt x="769327" y="763270"/>
                  </a:lnTo>
                  <a:lnTo>
                    <a:pt x="769112" y="763270"/>
                  </a:lnTo>
                  <a:lnTo>
                    <a:pt x="768972" y="762000"/>
                  </a:lnTo>
                  <a:lnTo>
                    <a:pt x="767943" y="762000"/>
                  </a:lnTo>
                  <a:lnTo>
                    <a:pt x="767753" y="760730"/>
                  </a:lnTo>
                  <a:lnTo>
                    <a:pt x="765632" y="760730"/>
                  </a:lnTo>
                  <a:lnTo>
                    <a:pt x="765517" y="759460"/>
                  </a:lnTo>
                  <a:lnTo>
                    <a:pt x="765289" y="759460"/>
                  </a:lnTo>
                  <a:lnTo>
                    <a:pt x="765073" y="758190"/>
                  </a:lnTo>
                  <a:lnTo>
                    <a:pt x="764590" y="759460"/>
                  </a:lnTo>
                  <a:lnTo>
                    <a:pt x="764171" y="758190"/>
                  </a:lnTo>
                  <a:lnTo>
                    <a:pt x="763866" y="756920"/>
                  </a:lnTo>
                  <a:lnTo>
                    <a:pt x="763346" y="758190"/>
                  </a:lnTo>
                  <a:lnTo>
                    <a:pt x="762889" y="756920"/>
                  </a:lnTo>
                  <a:lnTo>
                    <a:pt x="762088" y="756920"/>
                  </a:lnTo>
                  <a:lnTo>
                    <a:pt x="761682" y="755650"/>
                  </a:lnTo>
                  <a:lnTo>
                    <a:pt x="761542" y="754380"/>
                  </a:lnTo>
                  <a:lnTo>
                    <a:pt x="759117" y="754380"/>
                  </a:lnTo>
                  <a:lnTo>
                    <a:pt x="758812" y="753110"/>
                  </a:lnTo>
                  <a:lnTo>
                    <a:pt x="758202" y="753110"/>
                  </a:lnTo>
                  <a:lnTo>
                    <a:pt x="757986" y="751840"/>
                  </a:lnTo>
                  <a:lnTo>
                    <a:pt x="756704" y="751840"/>
                  </a:lnTo>
                  <a:lnTo>
                    <a:pt x="756386" y="750570"/>
                  </a:lnTo>
                  <a:lnTo>
                    <a:pt x="755967" y="750570"/>
                  </a:lnTo>
                  <a:lnTo>
                    <a:pt x="756412" y="751840"/>
                  </a:lnTo>
                  <a:lnTo>
                    <a:pt x="755396" y="751840"/>
                  </a:lnTo>
                  <a:lnTo>
                    <a:pt x="755129" y="750570"/>
                  </a:lnTo>
                  <a:lnTo>
                    <a:pt x="754976" y="750570"/>
                  </a:lnTo>
                  <a:lnTo>
                    <a:pt x="754849" y="749300"/>
                  </a:lnTo>
                  <a:lnTo>
                    <a:pt x="754659" y="749300"/>
                  </a:lnTo>
                  <a:lnTo>
                    <a:pt x="754507" y="748906"/>
                  </a:lnTo>
                  <a:lnTo>
                    <a:pt x="754507" y="749300"/>
                  </a:lnTo>
                  <a:lnTo>
                    <a:pt x="753681" y="749300"/>
                  </a:lnTo>
                  <a:lnTo>
                    <a:pt x="753630" y="748030"/>
                  </a:lnTo>
                  <a:lnTo>
                    <a:pt x="754507" y="749300"/>
                  </a:lnTo>
                  <a:lnTo>
                    <a:pt x="754507" y="748906"/>
                  </a:lnTo>
                  <a:lnTo>
                    <a:pt x="754176" y="748030"/>
                  </a:lnTo>
                  <a:lnTo>
                    <a:pt x="755904" y="748030"/>
                  </a:lnTo>
                  <a:lnTo>
                    <a:pt x="752132" y="746760"/>
                  </a:lnTo>
                  <a:lnTo>
                    <a:pt x="751179" y="746760"/>
                  </a:lnTo>
                  <a:lnTo>
                    <a:pt x="751052" y="745490"/>
                  </a:lnTo>
                  <a:lnTo>
                    <a:pt x="749973" y="745490"/>
                  </a:lnTo>
                  <a:lnTo>
                    <a:pt x="749846" y="744220"/>
                  </a:lnTo>
                  <a:lnTo>
                    <a:pt x="749630" y="744220"/>
                  </a:lnTo>
                  <a:lnTo>
                    <a:pt x="749566" y="742950"/>
                  </a:lnTo>
                  <a:lnTo>
                    <a:pt x="748360" y="742950"/>
                  </a:lnTo>
                  <a:lnTo>
                    <a:pt x="748271" y="741680"/>
                  </a:lnTo>
                  <a:lnTo>
                    <a:pt x="747890" y="740410"/>
                  </a:lnTo>
                  <a:lnTo>
                    <a:pt x="748792" y="741680"/>
                  </a:lnTo>
                  <a:lnTo>
                    <a:pt x="748995" y="740410"/>
                  </a:lnTo>
                  <a:lnTo>
                    <a:pt x="748436" y="740410"/>
                  </a:lnTo>
                  <a:lnTo>
                    <a:pt x="748550" y="739140"/>
                  </a:lnTo>
                  <a:lnTo>
                    <a:pt x="747331" y="739140"/>
                  </a:lnTo>
                  <a:lnTo>
                    <a:pt x="747712" y="740410"/>
                  </a:lnTo>
                  <a:lnTo>
                    <a:pt x="746747" y="739140"/>
                  </a:lnTo>
                  <a:lnTo>
                    <a:pt x="746785" y="740410"/>
                  </a:lnTo>
                  <a:lnTo>
                    <a:pt x="747001" y="740410"/>
                  </a:lnTo>
                  <a:lnTo>
                    <a:pt x="747280" y="741680"/>
                  </a:lnTo>
                  <a:lnTo>
                    <a:pt x="746175" y="741680"/>
                  </a:lnTo>
                  <a:lnTo>
                    <a:pt x="746201" y="740410"/>
                  </a:lnTo>
                  <a:lnTo>
                    <a:pt x="745121" y="740410"/>
                  </a:lnTo>
                  <a:lnTo>
                    <a:pt x="744994" y="739140"/>
                  </a:lnTo>
                  <a:lnTo>
                    <a:pt x="744715" y="739140"/>
                  </a:lnTo>
                  <a:lnTo>
                    <a:pt x="744626" y="737870"/>
                  </a:lnTo>
                  <a:lnTo>
                    <a:pt x="744943" y="737870"/>
                  </a:lnTo>
                  <a:lnTo>
                    <a:pt x="744626" y="736600"/>
                  </a:lnTo>
                  <a:lnTo>
                    <a:pt x="742302" y="736600"/>
                  </a:lnTo>
                  <a:lnTo>
                    <a:pt x="742784" y="737870"/>
                  </a:lnTo>
                  <a:lnTo>
                    <a:pt x="741756" y="737870"/>
                  </a:lnTo>
                  <a:lnTo>
                    <a:pt x="741641" y="736600"/>
                  </a:lnTo>
                  <a:lnTo>
                    <a:pt x="741489" y="736600"/>
                  </a:lnTo>
                  <a:lnTo>
                    <a:pt x="741210" y="735330"/>
                  </a:lnTo>
                  <a:lnTo>
                    <a:pt x="741070" y="735330"/>
                  </a:lnTo>
                  <a:lnTo>
                    <a:pt x="740905" y="734060"/>
                  </a:lnTo>
                  <a:lnTo>
                    <a:pt x="739787" y="734060"/>
                  </a:lnTo>
                  <a:lnTo>
                    <a:pt x="739673" y="732790"/>
                  </a:lnTo>
                  <a:lnTo>
                    <a:pt x="739470" y="732790"/>
                  </a:lnTo>
                  <a:lnTo>
                    <a:pt x="739165" y="731520"/>
                  </a:lnTo>
                  <a:lnTo>
                    <a:pt x="736434" y="731520"/>
                  </a:lnTo>
                  <a:lnTo>
                    <a:pt x="736561" y="730250"/>
                  </a:lnTo>
                  <a:lnTo>
                    <a:pt x="736739" y="730250"/>
                  </a:lnTo>
                  <a:lnTo>
                    <a:pt x="736104" y="728980"/>
                  </a:lnTo>
                  <a:lnTo>
                    <a:pt x="735101" y="728980"/>
                  </a:lnTo>
                  <a:lnTo>
                    <a:pt x="734695" y="727710"/>
                  </a:lnTo>
                  <a:lnTo>
                    <a:pt x="733856" y="727710"/>
                  </a:lnTo>
                  <a:lnTo>
                    <a:pt x="733488" y="726440"/>
                  </a:lnTo>
                  <a:lnTo>
                    <a:pt x="732650" y="726440"/>
                  </a:lnTo>
                  <a:lnTo>
                    <a:pt x="732485" y="725170"/>
                  </a:lnTo>
                  <a:lnTo>
                    <a:pt x="732269" y="725170"/>
                  </a:lnTo>
                  <a:lnTo>
                    <a:pt x="732167" y="723900"/>
                  </a:lnTo>
                  <a:lnTo>
                    <a:pt x="730364" y="723900"/>
                  </a:lnTo>
                  <a:lnTo>
                    <a:pt x="730072" y="722630"/>
                  </a:lnTo>
                  <a:lnTo>
                    <a:pt x="728814" y="722630"/>
                  </a:lnTo>
                  <a:lnTo>
                    <a:pt x="728649" y="721360"/>
                  </a:lnTo>
                  <a:lnTo>
                    <a:pt x="727646" y="721360"/>
                  </a:lnTo>
                  <a:lnTo>
                    <a:pt x="727341" y="720090"/>
                  </a:lnTo>
                  <a:lnTo>
                    <a:pt x="726440" y="720090"/>
                  </a:lnTo>
                  <a:lnTo>
                    <a:pt x="726376" y="718820"/>
                  </a:lnTo>
                  <a:lnTo>
                    <a:pt x="725805" y="718820"/>
                  </a:lnTo>
                  <a:lnTo>
                    <a:pt x="726122" y="720090"/>
                  </a:lnTo>
                  <a:lnTo>
                    <a:pt x="725601" y="720090"/>
                  </a:lnTo>
                  <a:lnTo>
                    <a:pt x="725678" y="718820"/>
                  </a:lnTo>
                  <a:lnTo>
                    <a:pt x="724916" y="718820"/>
                  </a:lnTo>
                  <a:lnTo>
                    <a:pt x="724598" y="717550"/>
                  </a:lnTo>
                  <a:lnTo>
                    <a:pt x="723265" y="717550"/>
                  </a:lnTo>
                  <a:lnTo>
                    <a:pt x="722884" y="716280"/>
                  </a:lnTo>
                  <a:lnTo>
                    <a:pt x="722731" y="716280"/>
                  </a:lnTo>
                  <a:lnTo>
                    <a:pt x="722033" y="715010"/>
                  </a:lnTo>
                  <a:lnTo>
                    <a:pt x="720813" y="715010"/>
                  </a:lnTo>
                  <a:lnTo>
                    <a:pt x="720801" y="713740"/>
                  </a:lnTo>
                  <a:lnTo>
                    <a:pt x="717918" y="713740"/>
                  </a:lnTo>
                  <a:lnTo>
                    <a:pt x="717461" y="712470"/>
                  </a:lnTo>
                  <a:lnTo>
                    <a:pt x="717702" y="712470"/>
                  </a:lnTo>
                  <a:lnTo>
                    <a:pt x="717207" y="711200"/>
                  </a:lnTo>
                  <a:lnTo>
                    <a:pt x="717423" y="711200"/>
                  </a:lnTo>
                  <a:lnTo>
                    <a:pt x="718096" y="712470"/>
                  </a:lnTo>
                  <a:lnTo>
                    <a:pt x="718400" y="711200"/>
                  </a:lnTo>
                  <a:lnTo>
                    <a:pt x="717778" y="711200"/>
                  </a:lnTo>
                  <a:lnTo>
                    <a:pt x="717918" y="709930"/>
                  </a:lnTo>
                  <a:lnTo>
                    <a:pt x="716572" y="709930"/>
                  </a:lnTo>
                  <a:lnTo>
                    <a:pt x="716686" y="708660"/>
                  </a:lnTo>
                  <a:lnTo>
                    <a:pt x="716508" y="708660"/>
                  </a:lnTo>
                  <a:lnTo>
                    <a:pt x="715962" y="706120"/>
                  </a:lnTo>
                  <a:lnTo>
                    <a:pt x="713981" y="706120"/>
                  </a:lnTo>
                  <a:lnTo>
                    <a:pt x="714476" y="707390"/>
                  </a:lnTo>
                  <a:lnTo>
                    <a:pt x="714705" y="707390"/>
                  </a:lnTo>
                  <a:lnTo>
                    <a:pt x="714629" y="708660"/>
                  </a:lnTo>
                  <a:lnTo>
                    <a:pt x="714298" y="707390"/>
                  </a:lnTo>
                  <a:lnTo>
                    <a:pt x="712736" y="707390"/>
                  </a:lnTo>
                  <a:lnTo>
                    <a:pt x="712470" y="706120"/>
                  </a:lnTo>
                  <a:lnTo>
                    <a:pt x="712203" y="706120"/>
                  </a:lnTo>
                  <a:lnTo>
                    <a:pt x="712114" y="704850"/>
                  </a:lnTo>
                  <a:lnTo>
                    <a:pt x="711073" y="704850"/>
                  </a:lnTo>
                  <a:lnTo>
                    <a:pt x="710882" y="703580"/>
                  </a:lnTo>
                  <a:lnTo>
                    <a:pt x="710666" y="703580"/>
                  </a:lnTo>
                  <a:lnTo>
                    <a:pt x="710577" y="702310"/>
                  </a:lnTo>
                  <a:lnTo>
                    <a:pt x="708456" y="702310"/>
                  </a:lnTo>
                  <a:lnTo>
                    <a:pt x="708406" y="701040"/>
                  </a:lnTo>
                  <a:lnTo>
                    <a:pt x="707212" y="701040"/>
                  </a:lnTo>
                  <a:lnTo>
                    <a:pt x="707224" y="699770"/>
                  </a:lnTo>
                  <a:lnTo>
                    <a:pt x="705815" y="699770"/>
                  </a:lnTo>
                  <a:lnTo>
                    <a:pt x="705192" y="698500"/>
                  </a:lnTo>
                  <a:lnTo>
                    <a:pt x="704151" y="698500"/>
                  </a:lnTo>
                  <a:lnTo>
                    <a:pt x="703783" y="697230"/>
                  </a:lnTo>
                  <a:lnTo>
                    <a:pt x="702767" y="697230"/>
                  </a:lnTo>
                  <a:lnTo>
                    <a:pt x="702703" y="695960"/>
                  </a:lnTo>
                  <a:lnTo>
                    <a:pt x="702373" y="695960"/>
                  </a:lnTo>
                  <a:lnTo>
                    <a:pt x="702284" y="694690"/>
                  </a:lnTo>
                  <a:lnTo>
                    <a:pt x="703097" y="694690"/>
                  </a:lnTo>
                  <a:lnTo>
                    <a:pt x="702894" y="693420"/>
                  </a:lnTo>
                  <a:lnTo>
                    <a:pt x="701852" y="693420"/>
                  </a:lnTo>
                  <a:lnTo>
                    <a:pt x="701675" y="692150"/>
                  </a:lnTo>
                  <a:lnTo>
                    <a:pt x="701751" y="693420"/>
                  </a:lnTo>
                  <a:lnTo>
                    <a:pt x="699122" y="693420"/>
                  </a:lnTo>
                  <a:lnTo>
                    <a:pt x="699008" y="692150"/>
                  </a:lnTo>
                  <a:lnTo>
                    <a:pt x="698792" y="692150"/>
                  </a:lnTo>
                  <a:lnTo>
                    <a:pt x="698576" y="690880"/>
                  </a:lnTo>
                  <a:lnTo>
                    <a:pt x="698474" y="689610"/>
                  </a:lnTo>
                  <a:lnTo>
                    <a:pt x="697280" y="689610"/>
                  </a:lnTo>
                  <a:lnTo>
                    <a:pt x="697077" y="688340"/>
                  </a:lnTo>
                  <a:lnTo>
                    <a:pt x="694042" y="688340"/>
                  </a:lnTo>
                  <a:lnTo>
                    <a:pt x="694169" y="687070"/>
                  </a:lnTo>
                  <a:lnTo>
                    <a:pt x="693839" y="687070"/>
                  </a:lnTo>
                  <a:lnTo>
                    <a:pt x="693750" y="685800"/>
                  </a:lnTo>
                  <a:lnTo>
                    <a:pt x="693547" y="685800"/>
                  </a:lnTo>
                  <a:lnTo>
                    <a:pt x="693420" y="684530"/>
                  </a:lnTo>
                  <a:lnTo>
                    <a:pt x="691311" y="684530"/>
                  </a:lnTo>
                  <a:lnTo>
                    <a:pt x="691184" y="683260"/>
                  </a:lnTo>
                  <a:lnTo>
                    <a:pt x="690968" y="681990"/>
                  </a:lnTo>
                  <a:lnTo>
                    <a:pt x="688911" y="681990"/>
                  </a:lnTo>
                  <a:lnTo>
                    <a:pt x="688975" y="680720"/>
                  </a:lnTo>
                  <a:lnTo>
                    <a:pt x="687679" y="680720"/>
                  </a:lnTo>
                  <a:lnTo>
                    <a:pt x="687755" y="679450"/>
                  </a:lnTo>
                  <a:lnTo>
                    <a:pt x="686638" y="679450"/>
                  </a:lnTo>
                  <a:lnTo>
                    <a:pt x="686943" y="680720"/>
                  </a:lnTo>
                  <a:lnTo>
                    <a:pt x="685965" y="680720"/>
                  </a:lnTo>
                  <a:lnTo>
                    <a:pt x="685025" y="679450"/>
                  </a:lnTo>
                  <a:lnTo>
                    <a:pt x="685634" y="679450"/>
                  </a:lnTo>
                  <a:lnTo>
                    <a:pt x="685533" y="678180"/>
                  </a:lnTo>
                  <a:lnTo>
                    <a:pt x="685393" y="678180"/>
                  </a:lnTo>
                  <a:lnTo>
                    <a:pt x="685114" y="676910"/>
                  </a:lnTo>
                  <a:lnTo>
                    <a:pt x="684517" y="676910"/>
                  </a:lnTo>
                  <a:lnTo>
                    <a:pt x="684212" y="675640"/>
                  </a:lnTo>
                  <a:lnTo>
                    <a:pt x="681863" y="675640"/>
                  </a:lnTo>
                  <a:lnTo>
                    <a:pt x="681824" y="674370"/>
                  </a:lnTo>
                  <a:lnTo>
                    <a:pt x="680542" y="674370"/>
                  </a:lnTo>
                  <a:lnTo>
                    <a:pt x="680669" y="673100"/>
                  </a:lnTo>
                  <a:lnTo>
                    <a:pt x="680186" y="673100"/>
                  </a:lnTo>
                  <a:lnTo>
                    <a:pt x="679310" y="673100"/>
                  </a:lnTo>
                  <a:lnTo>
                    <a:pt x="679437" y="671830"/>
                  </a:lnTo>
                  <a:lnTo>
                    <a:pt x="679157" y="671830"/>
                  </a:lnTo>
                  <a:lnTo>
                    <a:pt x="678751" y="670560"/>
                  </a:lnTo>
                  <a:lnTo>
                    <a:pt x="677926" y="670560"/>
                  </a:lnTo>
                  <a:lnTo>
                    <a:pt x="677506" y="669290"/>
                  </a:lnTo>
                  <a:lnTo>
                    <a:pt x="676351" y="669290"/>
                  </a:lnTo>
                  <a:lnTo>
                    <a:pt x="676325" y="668020"/>
                  </a:lnTo>
                  <a:lnTo>
                    <a:pt x="675233" y="668020"/>
                  </a:lnTo>
                  <a:lnTo>
                    <a:pt x="674293" y="666750"/>
                  </a:lnTo>
                  <a:lnTo>
                    <a:pt x="673201" y="666750"/>
                  </a:lnTo>
                  <a:lnTo>
                    <a:pt x="672871" y="665480"/>
                  </a:lnTo>
                  <a:lnTo>
                    <a:pt x="672744" y="665480"/>
                  </a:lnTo>
                  <a:lnTo>
                    <a:pt x="672579" y="664210"/>
                  </a:lnTo>
                  <a:lnTo>
                    <a:pt x="669759" y="664210"/>
                  </a:lnTo>
                  <a:lnTo>
                    <a:pt x="669607" y="662940"/>
                  </a:lnTo>
                  <a:lnTo>
                    <a:pt x="669302" y="662940"/>
                  </a:lnTo>
                  <a:lnTo>
                    <a:pt x="669175" y="661670"/>
                  </a:lnTo>
                  <a:lnTo>
                    <a:pt x="670623" y="661670"/>
                  </a:lnTo>
                  <a:lnTo>
                    <a:pt x="670306" y="660400"/>
                  </a:lnTo>
                  <a:lnTo>
                    <a:pt x="667588" y="660400"/>
                  </a:lnTo>
                  <a:lnTo>
                    <a:pt x="667651" y="659130"/>
                  </a:lnTo>
                  <a:lnTo>
                    <a:pt x="666521" y="659130"/>
                  </a:lnTo>
                  <a:lnTo>
                    <a:pt x="666838" y="660400"/>
                  </a:lnTo>
                  <a:lnTo>
                    <a:pt x="665810" y="660400"/>
                  </a:lnTo>
                  <a:lnTo>
                    <a:pt x="665645" y="659130"/>
                  </a:lnTo>
                  <a:lnTo>
                    <a:pt x="664629" y="659130"/>
                  </a:lnTo>
                  <a:lnTo>
                    <a:pt x="664489" y="657860"/>
                  </a:lnTo>
                  <a:lnTo>
                    <a:pt x="665099" y="657860"/>
                  </a:lnTo>
                  <a:lnTo>
                    <a:pt x="664972" y="656590"/>
                  </a:lnTo>
                  <a:lnTo>
                    <a:pt x="664667" y="656590"/>
                  </a:lnTo>
                  <a:lnTo>
                    <a:pt x="664349" y="655320"/>
                  </a:lnTo>
                  <a:lnTo>
                    <a:pt x="661708" y="655320"/>
                  </a:lnTo>
                  <a:lnTo>
                    <a:pt x="661581" y="654050"/>
                  </a:lnTo>
                  <a:lnTo>
                    <a:pt x="662139" y="654050"/>
                  </a:lnTo>
                  <a:lnTo>
                    <a:pt x="661517" y="651510"/>
                  </a:lnTo>
                  <a:lnTo>
                    <a:pt x="658964" y="651510"/>
                  </a:lnTo>
                  <a:lnTo>
                    <a:pt x="659917" y="652780"/>
                  </a:lnTo>
                  <a:lnTo>
                    <a:pt x="661047" y="652780"/>
                  </a:lnTo>
                  <a:lnTo>
                    <a:pt x="661390" y="654050"/>
                  </a:lnTo>
                  <a:lnTo>
                    <a:pt x="659587" y="654050"/>
                  </a:lnTo>
                  <a:lnTo>
                    <a:pt x="658964" y="651510"/>
                  </a:lnTo>
                  <a:lnTo>
                    <a:pt x="658571" y="651510"/>
                  </a:lnTo>
                  <a:lnTo>
                    <a:pt x="658444" y="650240"/>
                  </a:lnTo>
                  <a:lnTo>
                    <a:pt x="657085" y="650240"/>
                  </a:lnTo>
                  <a:lnTo>
                    <a:pt x="656767" y="648970"/>
                  </a:lnTo>
                  <a:lnTo>
                    <a:pt x="655256" y="648970"/>
                  </a:lnTo>
                  <a:lnTo>
                    <a:pt x="655167" y="647700"/>
                  </a:lnTo>
                  <a:lnTo>
                    <a:pt x="653923" y="647700"/>
                  </a:lnTo>
                  <a:lnTo>
                    <a:pt x="653288" y="646430"/>
                  </a:lnTo>
                  <a:lnTo>
                    <a:pt x="651878" y="646430"/>
                  </a:lnTo>
                  <a:lnTo>
                    <a:pt x="652411" y="647700"/>
                  </a:lnTo>
                  <a:lnTo>
                    <a:pt x="651370" y="647700"/>
                  </a:lnTo>
                  <a:lnTo>
                    <a:pt x="651002" y="646430"/>
                  </a:lnTo>
                  <a:lnTo>
                    <a:pt x="650646" y="645160"/>
                  </a:lnTo>
                  <a:lnTo>
                    <a:pt x="651357" y="645160"/>
                  </a:lnTo>
                  <a:lnTo>
                    <a:pt x="651281" y="643890"/>
                  </a:lnTo>
                  <a:lnTo>
                    <a:pt x="651040" y="643890"/>
                  </a:lnTo>
                  <a:lnTo>
                    <a:pt x="650392" y="641350"/>
                  </a:lnTo>
                  <a:lnTo>
                    <a:pt x="648233" y="641350"/>
                  </a:lnTo>
                  <a:lnTo>
                    <a:pt x="648068" y="640080"/>
                  </a:lnTo>
                  <a:lnTo>
                    <a:pt x="647839" y="640080"/>
                  </a:lnTo>
                  <a:lnTo>
                    <a:pt x="647522" y="638810"/>
                  </a:lnTo>
                  <a:lnTo>
                    <a:pt x="645833" y="638810"/>
                  </a:lnTo>
                  <a:lnTo>
                    <a:pt x="646290" y="640080"/>
                  </a:lnTo>
                  <a:lnTo>
                    <a:pt x="644334" y="640080"/>
                  </a:lnTo>
                  <a:lnTo>
                    <a:pt x="643623" y="637540"/>
                  </a:lnTo>
                  <a:lnTo>
                    <a:pt x="644309" y="637540"/>
                  </a:lnTo>
                  <a:lnTo>
                    <a:pt x="644156" y="636270"/>
                  </a:lnTo>
                  <a:lnTo>
                    <a:pt x="642708" y="636270"/>
                  </a:lnTo>
                  <a:lnTo>
                    <a:pt x="642391" y="635000"/>
                  </a:lnTo>
                  <a:lnTo>
                    <a:pt x="640994" y="635000"/>
                  </a:lnTo>
                  <a:lnTo>
                    <a:pt x="641502" y="636270"/>
                  </a:lnTo>
                  <a:lnTo>
                    <a:pt x="640473" y="636270"/>
                  </a:lnTo>
                  <a:lnTo>
                    <a:pt x="640130" y="635000"/>
                  </a:lnTo>
                  <a:lnTo>
                    <a:pt x="639991" y="635000"/>
                  </a:lnTo>
                  <a:lnTo>
                    <a:pt x="639800" y="633730"/>
                  </a:lnTo>
                  <a:lnTo>
                    <a:pt x="639457" y="633730"/>
                  </a:lnTo>
                  <a:lnTo>
                    <a:pt x="639318" y="632460"/>
                  </a:lnTo>
                  <a:lnTo>
                    <a:pt x="639089" y="632460"/>
                  </a:lnTo>
                  <a:lnTo>
                    <a:pt x="638721" y="631190"/>
                  </a:lnTo>
                  <a:lnTo>
                    <a:pt x="639406" y="631190"/>
                  </a:lnTo>
                  <a:lnTo>
                    <a:pt x="638492" y="629920"/>
                  </a:lnTo>
                  <a:lnTo>
                    <a:pt x="637374" y="629920"/>
                  </a:lnTo>
                  <a:lnTo>
                    <a:pt x="637933" y="631190"/>
                  </a:lnTo>
                  <a:lnTo>
                    <a:pt x="637273" y="631190"/>
                  </a:lnTo>
                  <a:lnTo>
                    <a:pt x="637082" y="632460"/>
                  </a:lnTo>
                  <a:lnTo>
                    <a:pt x="636371" y="631190"/>
                  </a:lnTo>
                  <a:lnTo>
                    <a:pt x="636231" y="631190"/>
                  </a:lnTo>
                  <a:lnTo>
                    <a:pt x="635203" y="628650"/>
                  </a:lnTo>
                  <a:lnTo>
                    <a:pt x="635012" y="628650"/>
                  </a:lnTo>
                  <a:lnTo>
                    <a:pt x="634873" y="627380"/>
                  </a:lnTo>
                  <a:lnTo>
                    <a:pt x="631913" y="627380"/>
                  </a:lnTo>
                  <a:lnTo>
                    <a:pt x="631799" y="626110"/>
                  </a:lnTo>
                  <a:lnTo>
                    <a:pt x="631431" y="626110"/>
                  </a:lnTo>
                  <a:lnTo>
                    <a:pt x="631253" y="624840"/>
                  </a:lnTo>
                  <a:lnTo>
                    <a:pt x="630047" y="624840"/>
                  </a:lnTo>
                  <a:lnTo>
                    <a:pt x="629881" y="623570"/>
                  </a:lnTo>
                  <a:lnTo>
                    <a:pt x="628637" y="623570"/>
                  </a:lnTo>
                  <a:lnTo>
                    <a:pt x="627672" y="622300"/>
                  </a:lnTo>
                  <a:lnTo>
                    <a:pt x="626440" y="622300"/>
                  </a:lnTo>
                  <a:lnTo>
                    <a:pt x="626249" y="621030"/>
                  </a:lnTo>
                  <a:lnTo>
                    <a:pt x="624357" y="621030"/>
                  </a:lnTo>
                  <a:lnTo>
                    <a:pt x="623862" y="619760"/>
                  </a:lnTo>
                  <a:lnTo>
                    <a:pt x="622719" y="619760"/>
                  </a:lnTo>
                  <a:lnTo>
                    <a:pt x="622566" y="618490"/>
                  </a:lnTo>
                  <a:lnTo>
                    <a:pt x="622274" y="618490"/>
                  </a:lnTo>
                  <a:lnTo>
                    <a:pt x="622160" y="617220"/>
                  </a:lnTo>
                  <a:lnTo>
                    <a:pt x="619912" y="617220"/>
                  </a:lnTo>
                  <a:lnTo>
                    <a:pt x="619798" y="615950"/>
                  </a:lnTo>
                  <a:lnTo>
                    <a:pt x="620458" y="615950"/>
                  </a:lnTo>
                  <a:lnTo>
                    <a:pt x="620306" y="614680"/>
                  </a:lnTo>
                  <a:lnTo>
                    <a:pt x="618083" y="614680"/>
                  </a:lnTo>
                  <a:lnTo>
                    <a:pt x="617969" y="613410"/>
                  </a:lnTo>
                  <a:lnTo>
                    <a:pt x="615823" y="613410"/>
                  </a:lnTo>
                  <a:lnTo>
                    <a:pt x="615480" y="612140"/>
                  </a:lnTo>
                  <a:lnTo>
                    <a:pt x="614476" y="612140"/>
                  </a:lnTo>
                  <a:lnTo>
                    <a:pt x="614057" y="610870"/>
                  </a:lnTo>
                  <a:lnTo>
                    <a:pt x="612698" y="610870"/>
                  </a:lnTo>
                  <a:lnTo>
                    <a:pt x="612775" y="609600"/>
                  </a:lnTo>
                  <a:lnTo>
                    <a:pt x="610603" y="609600"/>
                  </a:lnTo>
                  <a:lnTo>
                    <a:pt x="610450" y="608330"/>
                  </a:lnTo>
                  <a:lnTo>
                    <a:pt x="610120" y="608330"/>
                  </a:lnTo>
                  <a:lnTo>
                    <a:pt x="609993" y="607060"/>
                  </a:lnTo>
                  <a:lnTo>
                    <a:pt x="606882" y="607060"/>
                  </a:lnTo>
                  <a:lnTo>
                    <a:pt x="606526" y="605790"/>
                  </a:lnTo>
                  <a:lnTo>
                    <a:pt x="606044" y="604520"/>
                  </a:lnTo>
                  <a:lnTo>
                    <a:pt x="606221" y="604520"/>
                  </a:lnTo>
                  <a:lnTo>
                    <a:pt x="606958" y="605790"/>
                  </a:lnTo>
                  <a:lnTo>
                    <a:pt x="607237" y="604520"/>
                  </a:lnTo>
                  <a:lnTo>
                    <a:pt x="606488" y="604520"/>
                  </a:lnTo>
                  <a:lnTo>
                    <a:pt x="606526" y="603250"/>
                  </a:lnTo>
                  <a:lnTo>
                    <a:pt x="604126" y="603250"/>
                  </a:lnTo>
                  <a:lnTo>
                    <a:pt x="604113" y="601980"/>
                  </a:lnTo>
                  <a:lnTo>
                    <a:pt x="602729" y="601980"/>
                  </a:lnTo>
                  <a:lnTo>
                    <a:pt x="602742" y="600710"/>
                  </a:lnTo>
                  <a:lnTo>
                    <a:pt x="601370" y="600710"/>
                  </a:lnTo>
                  <a:lnTo>
                    <a:pt x="601141" y="599440"/>
                  </a:lnTo>
                  <a:lnTo>
                    <a:pt x="599160" y="599440"/>
                  </a:lnTo>
                  <a:lnTo>
                    <a:pt x="599655" y="600710"/>
                  </a:lnTo>
                  <a:lnTo>
                    <a:pt x="600062" y="601980"/>
                  </a:lnTo>
                  <a:lnTo>
                    <a:pt x="599922" y="601980"/>
                  </a:lnTo>
                  <a:lnTo>
                    <a:pt x="599173" y="600710"/>
                  </a:lnTo>
                  <a:lnTo>
                    <a:pt x="599033" y="601980"/>
                  </a:lnTo>
                  <a:lnTo>
                    <a:pt x="598627" y="600710"/>
                  </a:lnTo>
                  <a:lnTo>
                    <a:pt x="598220" y="599440"/>
                  </a:lnTo>
                  <a:lnTo>
                    <a:pt x="597814" y="598170"/>
                  </a:lnTo>
                  <a:lnTo>
                    <a:pt x="597395" y="598170"/>
                  </a:lnTo>
                  <a:lnTo>
                    <a:pt x="597166" y="596900"/>
                  </a:lnTo>
                  <a:lnTo>
                    <a:pt x="596671" y="598170"/>
                  </a:lnTo>
                  <a:lnTo>
                    <a:pt x="595795" y="598170"/>
                  </a:lnTo>
                  <a:lnTo>
                    <a:pt x="595528" y="596900"/>
                  </a:lnTo>
                  <a:lnTo>
                    <a:pt x="593217" y="596900"/>
                  </a:lnTo>
                  <a:lnTo>
                    <a:pt x="592797" y="595630"/>
                  </a:lnTo>
                  <a:lnTo>
                    <a:pt x="592302" y="596900"/>
                  </a:lnTo>
                  <a:lnTo>
                    <a:pt x="591794" y="595630"/>
                  </a:lnTo>
                  <a:lnTo>
                    <a:pt x="589991" y="595630"/>
                  </a:lnTo>
                  <a:lnTo>
                    <a:pt x="589661" y="594360"/>
                  </a:lnTo>
                  <a:lnTo>
                    <a:pt x="586384" y="594360"/>
                  </a:lnTo>
                  <a:lnTo>
                    <a:pt x="586105" y="593090"/>
                  </a:lnTo>
                  <a:lnTo>
                    <a:pt x="585939" y="593090"/>
                  </a:lnTo>
                  <a:lnTo>
                    <a:pt x="585939" y="598170"/>
                  </a:lnTo>
                  <a:lnTo>
                    <a:pt x="585838" y="599440"/>
                  </a:lnTo>
                  <a:lnTo>
                    <a:pt x="585431" y="598170"/>
                  </a:lnTo>
                  <a:lnTo>
                    <a:pt x="585939" y="598170"/>
                  </a:lnTo>
                  <a:lnTo>
                    <a:pt x="585939" y="593090"/>
                  </a:lnTo>
                  <a:lnTo>
                    <a:pt x="584619" y="593090"/>
                  </a:lnTo>
                  <a:lnTo>
                    <a:pt x="584619" y="599440"/>
                  </a:lnTo>
                  <a:lnTo>
                    <a:pt x="584428" y="599440"/>
                  </a:lnTo>
                  <a:lnTo>
                    <a:pt x="584365" y="598170"/>
                  </a:lnTo>
                  <a:lnTo>
                    <a:pt x="584377" y="596900"/>
                  </a:lnTo>
                  <a:lnTo>
                    <a:pt x="584403" y="598170"/>
                  </a:lnTo>
                  <a:lnTo>
                    <a:pt x="584619" y="599440"/>
                  </a:lnTo>
                  <a:lnTo>
                    <a:pt x="584619" y="593090"/>
                  </a:lnTo>
                  <a:lnTo>
                    <a:pt x="584454" y="593090"/>
                  </a:lnTo>
                  <a:lnTo>
                    <a:pt x="584822" y="591820"/>
                  </a:lnTo>
                  <a:lnTo>
                    <a:pt x="584314" y="591820"/>
                  </a:lnTo>
                  <a:lnTo>
                    <a:pt x="584593" y="590550"/>
                  </a:lnTo>
                  <a:lnTo>
                    <a:pt x="585673" y="590550"/>
                  </a:lnTo>
                  <a:lnTo>
                    <a:pt x="585177" y="589280"/>
                  </a:lnTo>
                  <a:lnTo>
                    <a:pt x="584669" y="589280"/>
                  </a:lnTo>
                  <a:lnTo>
                    <a:pt x="585050" y="588010"/>
                  </a:lnTo>
                  <a:lnTo>
                    <a:pt x="585343" y="588010"/>
                  </a:lnTo>
                  <a:lnTo>
                    <a:pt x="585584" y="589280"/>
                  </a:lnTo>
                  <a:lnTo>
                    <a:pt x="586219" y="588010"/>
                  </a:lnTo>
                  <a:lnTo>
                    <a:pt x="586511" y="588010"/>
                  </a:lnTo>
                  <a:lnTo>
                    <a:pt x="586676" y="586740"/>
                  </a:lnTo>
                  <a:lnTo>
                    <a:pt x="588594" y="586740"/>
                  </a:lnTo>
                  <a:lnTo>
                    <a:pt x="588454" y="585470"/>
                  </a:lnTo>
                  <a:lnTo>
                    <a:pt x="588873" y="585470"/>
                  </a:lnTo>
                  <a:lnTo>
                    <a:pt x="589089" y="586740"/>
                  </a:lnTo>
                  <a:lnTo>
                    <a:pt x="589216" y="586740"/>
                  </a:lnTo>
                  <a:lnTo>
                    <a:pt x="589407" y="585470"/>
                  </a:lnTo>
                  <a:lnTo>
                    <a:pt x="589584" y="585470"/>
                  </a:lnTo>
                  <a:lnTo>
                    <a:pt x="589597" y="586740"/>
                  </a:lnTo>
                  <a:lnTo>
                    <a:pt x="589775" y="586740"/>
                  </a:lnTo>
                  <a:lnTo>
                    <a:pt x="589965" y="585470"/>
                  </a:lnTo>
                  <a:lnTo>
                    <a:pt x="590118" y="585470"/>
                  </a:lnTo>
                  <a:lnTo>
                    <a:pt x="590207" y="586740"/>
                  </a:lnTo>
                  <a:lnTo>
                    <a:pt x="590448" y="586740"/>
                  </a:lnTo>
                  <a:lnTo>
                    <a:pt x="590689" y="588010"/>
                  </a:lnTo>
                  <a:lnTo>
                    <a:pt x="591350" y="586740"/>
                  </a:lnTo>
                  <a:lnTo>
                    <a:pt x="591972" y="586740"/>
                  </a:lnTo>
                  <a:lnTo>
                    <a:pt x="592632" y="585470"/>
                  </a:lnTo>
                  <a:lnTo>
                    <a:pt x="592899" y="585470"/>
                  </a:lnTo>
                  <a:lnTo>
                    <a:pt x="592785" y="586740"/>
                  </a:lnTo>
                  <a:lnTo>
                    <a:pt x="592213" y="586740"/>
                  </a:lnTo>
                  <a:lnTo>
                    <a:pt x="592353" y="588010"/>
                  </a:lnTo>
                  <a:lnTo>
                    <a:pt x="592696" y="588010"/>
                  </a:lnTo>
                  <a:lnTo>
                    <a:pt x="593356" y="586740"/>
                  </a:lnTo>
                  <a:lnTo>
                    <a:pt x="595452" y="586740"/>
                  </a:lnTo>
                  <a:lnTo>
                    <a:pt x="595820" y="588010"/>
                  </a:lnTo>
                  <a:lnTo>
                    <a:pt x="596265" y="586740"/>
                  </a:lnTo>
                  <a:lnTo>
                    <a:pt x="596595" y="586740"/>
                  </a:lnTo>
                  <a:lnTo>
                    <a:pt x="596785" y="588010"/>
                  </a:lnTo>
                  <a:lnTo>
                    <a:pt x="597039" y="588010"/>
                  </a:lnTo>
                  <a:lnTo>
                    <a:pt x="597687" y="586740"/>
                  </a:lnTo>
                  <a:lnTo>
                    <a:pt x="597954" y="586740"/>
                  </a:lnTo>
                  <a:lnTo>
                    <a:pt x="597916" y="588010"/>
                  </a:lnTo>
                  <a:lnTo>
                    <a:pt x="597535" y="589280"/>
                  </a:lnTo>
                  <a:lnTo>
                    <a:pt x="598944" y="589280"/>
                  </a:lnTo>
                  <a:lnTo>
                    <a:pt x="599033" y="588010"/>
                  </a:lnTo>
                  <a:lnTo>
                    <a:pt x="599198" y="589280"/>
                  </a:lnTo>
                  <a:lnTo>
                    <a:pt x="599884" y="589280"/>
                  </a:lnTo>
                  <a:lnTo>
                    <a:pt x="601141" y="586740"/>
                  </a:lnTo>
                  <a:lnTo>
                    <a:pt x="601205" y="588010"/>
                  </a:lnTo>
                  <a:lnTo>
                    <a:pt x="601395" y="588010"/>
                  </a:lnTo>
                  <a:lnTo>
                    <a:pt x="601345" y="589280"/>
                  </a:lnTo>
                  <a:lnTo>
                    <a:pt x="604215" y="589280"/>
                  </a:lnTo>
                  <a:lnTo>
                    <a:pt x="604558" y="588010"/>
                  </a:lnTo>
                  <a:lnTo>
                    <a:pt x="605066" y="589280"/>
                  </a:lnTo>
                  <a:lnTo>
                    <a:pt x="605409" y="589280"/>
                  </a:lnTo>
                  <a:lnTo>
                    <a:pt x="606666" y="586740"/>
                  </a:lnTo>
                  <a:lnTo>
                    <a:pt x="606958" y="586740"/>
                  </a:lnTo>
                  <a:lnTo>
                    <a:pt x="606666" y="588010"/>
                  </a:lnTo>
                  <a:lnTo>
                    <a:pt x="606539" y="588010"/>
                  </a:lnTo>
                  <a:lnTo>
                    <a:pt x="606666" y="589280"/>
                  </a:lnTo>
                  <a:lnTo>
                    <a:pt x="607250" y="589280"/>
                  </a:lnTo>
                  <a:lnTo>
                    <a:pt x="607428" y="588010"/>
                  </a:lnTo>
                  <a:lnTo>
                    <a:pt x="607593" y="588010"/>
                  </a:lnTo>
                  <a:lnTo>
                    <a:pt x="607796" y="589280"/>
                  </a:lnTo>
                  <a:lnTo>
                    <a:pt x="607580" y="590550"/>
                  </a:lnTo>
                  <a:lnTo>
                    <a:pt x="602005" y="590550"/>
                  </a:lnTo>
                  <a:lnTo>
                    <a:pt x="600278" y="591820"/>
                  </a:lnTo>
                  <a:lnTo>
                    <a:pt x="596912" y="591820"/>
                  </a:lnTo>
                  <a:lnTo>
                    <a:pt x="595769" y="593090"/>
                  </a:lnTo>
                  <a:lnTo>
                    <a:pt x="595985" y="593090"/>
                  </a:lnTo>
                  <a:lnTo>
                    <a:pt x="595236" y="594360"/>
                  </a:lnTo>
                  <a:lnTo>
                    <a:pt x="594258" y="594360"/>
                  </a:lnTo>
                  <a:lnTo>
                    <a:pt x="595833" y="595630"/>
                  </a:lnTo>
                  <a:lnTo>
                    <a:pt x="599935" y="595630"/>
                  </a:lnTo>
                  <a:lnTo>
                    <a:pt x="599909" y="596900"/>
                  </a:lnTo>
                  <a:lnTo>
                    <a:pt x="600595" y="598170"/>
                  </a:lnTo>
                  <a:lnTo>
                    <a:pt x="602361" y="596900"/>
                  </a:lnTo>
                  <a:lnTo>
                    <a:pt x="603148" y="596900"/>
                  </a:lnTo>
                  <a:lnTo>
                    <a:pt x="603389" y="598170"/>
                  </a:lnTo>
                  <a:lnTo>
                    <a:pt x="606374" y="598170"/>
                  </a:lnTo>
                  <a:lnTo>
                    <a:pt x="606615" y="599440"/>
                  </a:lnTo>
                  <a:lnTo>
                    <a:pt x="607745" y="599440"/>
                  </a:lnTo>
                  <a:lnTo>
                    <a:pt x="608291" y="598170"/>
                  </a:lnTo>
                  <a:lnTo>
                    <a:pt x="610577" y="598170"/>
                  </a:lnTo>
                  <a:lnTo>
                    <a:pt x="609676" y="599440"/>
                  </a:lnTo>
                  <a:lnTo>
                    <a:pt x="611886" y="599440"/>
                  </a:lnTo>
                  <a:lnTo>
                    <a:pt x="612368" y="598170"/>
                  </a:lnTo>
                  <a:lnTo>
                    <a:pt x="613295" y="598170"/>
                  </a:lnTo>
                  <a:lnTo>
                    <a:pt x="613587" y="599440"/>
                  </a:lnTo>
                  <a:lnTo>
                    <a:pt x="613752" y="599440"/>
                  </a:lnTo>
                  <a:lnTo>
                    <a:pt x="614006" y="600710"/>
                  </a:lnTo>
                  <a:lnTo>
                    <a:pt x="618121" y="600710"/>
                  </a:lnTo>
                  <a:lnTo>
                    <a:pt x="619290" y="599440"/>
                  </a:lnTo>
                  <a:lnTo>
                    <a:pt x="622338" y="599440"/>
                  </a:lnTo>
                  <a:lnTo>
                    <a:pt x="622604" y="600710"/>
                  </a:lnTo>
                  <a:lnTo>
                    <a:pt x="619493" y="600710"/>
                  </a:lnTo>
                  <a:lnTo>
                    <a:pt x="620407" y="601980"/>
                  </a:lnTo>
                  <a:lnTo>
                    <a:pt x="624166" y="601980"/>
                  </a:lnTo>
                  <a:lnTo>
                    <a:pt x="624713" y="600710"/>
                  </a:lnTo>
                  <a:lnTo>
                    <a:pt x="625856" y="600710"/>
                  </a:lnTo>
                  <a:lnTo>
                    <a:pt x="626338" y="601980"/>
                  </a:lnTo>
                  <a:lnTo>
                    <a:pt x="629043" y="601980"/>
                  </a:lnTo>
                  <a:lnTo>
                    <a:pt x="629323" y="603250"/>
                  </a:lnTo>
                  <a:lnTo>
                    <a:pt x="629627" y="601980"/>
                  </a:lnTo>
                  <a:lnTo>
                    <a:pt x="632079" y="601980"/>
                  </a:lnTo>
                  <a:lnTo>
                    <a:pt x="632561" y="600710"/>
                  </a:lnTo>
                  <a:lnTo>
                    <a:pt x="633031" y="600710"/>
                  </a:lnTo>
                  <a:lnTo>
                    <a:pt x="633272" y="601980"/>
                  </a:lnTo>
                  <a:lnTo>
                    <a:pt x="633463" y="601980"/>
                  </a:lnTo>
                  <a:lnTo>
                    <a:pt x="634263" y="603250"/>
                  </a:lnTo>
                  <a:lnTo>
                    <a:pt x="638987" y="603250"/>
                  </a:lnTo>
                  <a:lnTo>
                    <a:pt x="639292" y="601980"/>
                  </a:lnTo>
                  <a:lnTo>
                    <a:pt x="639470" y="601980"/>
                  </a:lnTo>
                  <a:lnTo>
                    <a:pt x="639927" y="603250"/>
                  </a:lnTo>
                  <a:lnTo>
                    <a:pt x="639191" y="603250"/>
                  </a:lnTo>
                  <a:lnTo>
                    <a:pt x="640003" y="604520"/>
                  </a:lnTo>
                  <a:lnTo>
                    <a:pt x="641769" y="604520"/>
                  </a:lnTo>
                  <a:lnTo>
                    <a:pt x="642505" y="603250"/>
                  </a:lnTo>
                  <a:lnTo>
                    <a:pt x="642708" y="603250"/>
                  </a:lnTo>
                  <a:lnTo>
                    <a:pt x="643432" y="601980"/>
                  </a:lnTo>
                  <a:lnTo>
                    <a:pt x="644131" y="603250"/>
                  </a:lnTo>
                  <a:lnTo>
                    <a:pt x="645020" y="603250"/>
                  </a:lnTo>
                  <a:lnTo>
                    <a:pt x="646607" y="604520"/>
                  </a:lnTo>
                  <a:lnTo>
                    <a:pt x="648322" y="603250"/>
                  </a:lnTo>
                  <a:lnTo>
                    <a:pt x="646747" y="603250"/>
                  </a:lnTo>
                  <a:lnTo>
                    <a:pt x="646760" y="601980"/>
                  </a:lnTo>
                  <a:lnTo>
                    <a:pt x="649376" y="601980"/>
                  </a:lnTo>
                  <a:lnTo>
                    <a:pt x="649884" y="603250"/>
                  </a:lnTo>
                  <a:lnTo>
                    <a:pt x="650303" y="603250"/>
                  </a:lnTo>
                  <a:lnTo>
                    <a:pt x="650659" y="601980"/>
                  </a:lnTo>
                  <a:lnTo>
                    <a:pt x="651116" y="601980"/>
                  </a:lnTo>
                  <a:lnTo>
                    <a:pt x="651522" y="603250"/>
                  </a:lnTo>
                  <a:lnTo>
                    <a:pt x="651078" y="603250"/>
                  </a:lnTo>
                  <a:lnTo>
                    <a:pt x="651332" y="604520"/>
                  </a:lnTo>
                  <a:lnTo>
                    <a:pt x="651700" y="604520"/>
                  </a:lnTo>
                  <a:lnTo>
                    <a:pt x="652360" y="603250"/>
                  </a:lnTo>
                  <a:lnTo>
                    <a:pt x="652767" y="603250"/>
                  </a:lnTo>
                  <a:lnTo>
                    <a:pt x="653021" y="604520"/>
                  </a:lnTo>
                  <a:lnTo>
                    <a:pt x="652411" y="604520"/>
                  </a:lnTo>
                  <a:lnTo>
                    <a:pt x="653986" y="605790"/>
                  </a:lnTo>
                  <a:lnTo>
                    <a:pt x="654964" y="605790"/>
                  </a:lnTo>
                  <a:lnTo>
                    <a:pt x="655701" y="604520"/>
                  </a:lnTo>
                  <a:lnTo>
                    <a:pt x="655789" y="603250"/>
                  </a:lnTo>
                  <a:lnTo>
                    <a:pt x="656717" y="601980"/>
                  </a:lnTo>
                  <a:lnTo>
                    <a:pt x="657504" y="603250"/>
                  </a:lnTo>
                  <a:lnTo>
                    <a:pt x="658406" y="603250"/>
                  </a:lnTo>
                  <a:lnTo>
                    <a:pt x="659066" y="604520"/>
                  </a:lnTo>
                  <a:lnTo>
                    <a:pt x="657377" y="604520"/>
                  </a:lnTo>
                  <a:lnTo>
                    <a:pt x="657313" y="605790"/>
                  </a:lnTo>
                  <a:lnTo>
                    <a:pt x="659003" y="605790"/>
                  </a:lnTo>
                  <a:lnTo>
                    <a:pt x="659866" y="604520"/>
                  </a:lnTo>
                  <a:lnTo>
                    <a:pt x="663206" y="604520"/>
                  </a:lnTo>
                  <a:lnTo>
                    <a:pt x="662305" y="605790"/>
                  </a:lnTo>
                  <a:lnTo>
                    <a:pt x="666762" y="605790"/>
                  </a:lnTo>
                  <a:lnTo>
                    <a:pt x="667054" y="604520"/>
                  </a:lnTo>
                  <a:lnTo>
                    <a:pt x="670483" y="604520"/>
                  </a:lnTo>
                  <a:lnTo>
                    <a:pt x="670699" y="605790"/>
                  </a:lnTo>
                  <a:lnTo>
                    <a:pt x="669696" y="605790"/>
                  </a:lnTo>
                  <a:lnTo>
                    <a:pt x="669671" y="607060"/>
                  </a:lnTo>
                  <a:lnTo>
                    <a:pt x="675487" y="607060"/>
                  </a:lnTo>
                  <a:lnTo>
                    <a:pt x="675754" y="605790"/>
                  </a:lnTo>
                  <a:lnTo>
                    <a:pt x="676541" y="605790"/>
                  </a:lnTo>
                  <a:lnTo>
                    <a:pt x="676935" y="607060"/>
                  </a:lnTo>
                  <a:lnTo>
                    <a:pt x="677354" y="607060"/>
                  </a:lnTo>
                  <a:lnTo>
                    <a:pt x="677773" y="605790"/>
                  </a:lnTo>
                  <a:lnTo>
                    <a:pt x="678268" y="605790"/>
                  </a:lnTo>
                  <a:lnTo>
                    <a:pt x="678510" y="607060"/>
                  </a:lnTo>
                  <a:lnTo>
                    <a:pt x="681291" y="607060"/>
                  </a:lnTo>
                  <a:lnTo>
                    <a:pt x="680516" y="605790"/>
                  </a:lnTo>
                  <a:lnTo>
                    <a:pt x="683793" y="605790"/>
                  </a:lnTo>
                  <a:lnTo>
                    <a:pt x="684593" y="607060"/>
                  </a:lnTo>
                  <a:lnTo>
                    <a:pt x="687031" y="607060"/>
                  </a:lnTo>
                  <a:lnTo>
                    <a:pt x="687539" y="608330"/>
                  </a:lnTo>
                  <a:lnTo>
                    <a:pt x="688403" y="608330"/>
                  </a:lnTo>
                  <a:lnTo>
                    <a:pt x="688949" y="607060"/>
                  </a:lnTo>
                  <a:lnTo>
                    <a:pt x="691197" y="607060"/>
                  </a:lnTo>
                  <a:lnTo>
                    <a:pt x="690613" y="608330"/>
                  </a:lnTo>
                  <a:lnTo>
                    <a:pt x="691908" y="608330"/>
                  </a:lnTo>
                  <a:lnTo>
                    <a:pt x="692137" y="609600"/>
                  </a:lnTo>
                  <a:lnTo>
                    <a:pt x="692531" y="608330"/>
                  </a:lnTo>
                  <a:lnTo>
                    <a:pt x="693115" y="608330"/>
                  </a:lnTo>
                  <a:lnTo>
                    <a:pt x="692835" y="607060"/>
                  </a:lnTo>
                  <a:lnTo>
                    <a:pt x="692048" y="607060"/>
                  </a:lnTo>
                  <a:lnTo>
                    <a:pt x="693775" y="605790"/>
                  </a:lnTo>
                  <a:lnTo>
                    <a:pt x="694664" y="607060"/>
                  </a:lnTo>
                  <a:lnTo>
                    <a:pt x="694448" y="607060"/>
                  </a:lnTo>
                  <a:lnTo>
                    <a:pt x="694550" y="608330"/>
                  </a:lnTo>
                  <a:lnTo>
                    <a:pt x="694918" y="609600"/>
                  </a:lnTo>
                  <a:lnTo>
                    <a:pt x="697420" y="609600"/>
                  </a:lnTo>
                  <a:lnTo>
                    <a:pt x="697712" y="608330"/>
                  </a:lnTo>
                  <a:lnTo>
                    <a:pt x="697852" y="609600"/>
                  </a:lnTo>
                  <a:lnTo>
                    <a:pt x="699363" y="609600"/>
                  </a:lnTo>
                  <a:lnTo>
                    <a:pt x="700227" y="608330"/>
                  </a:lnTo>
                  <a:lnTo>
                    <a:pt x="703300" y="608330"/>
                  </a:lnTo>
                  <a:lnTo>
                    <a:pt x="703795" y="609600"/>
                  </a:lnTo>
                  <a:lnTo>
                    <a:pt x="705954" y="609600"/>
                  </a:lnTo>
                  <a:lnTo>
                    <a:pt x="710260" y="607060"/>
                  </a:lnTo>
                  <a:lnTo>
                    <a:pt x="710311" y="608330"/>
                  </a:lnTo>
                  <a:lnTo>
                    <a:pt x="710692" y="609600"/>
                  </a:lnTo>
                  <a:lnTo>
                    <a:pt x="712266" y="609600"/>
                  </a:lnTo>
                  <a:lnTo>
                    <a:pt x="712660" y="610870"/>
                  </a:lnTo>
                  <a:lnTo>
                    <a:pt x="713270" y="609600"/>
                  </a:lnTo>
                  <a:lnTo>
                    <a:pt x="713613" y="609600"/>
                  </a:lnTo>
                  <a:lnTo>
                    <a:pt x="714019" y="610870"/>
                  </a:lnTo>
                  <a:lnTo>
                    <a:pt x="714502" y="610870"/>
                  </a:lnTo>
                  <a:lnTo>
                    <a:pt x="714794" y="609600"/>
                  </a:lnTo>
                  <a:lnTo>
                    <a:pt x="716953" y="609600"/>
                  </a:lnTo>
                  <a:lnTo>
                    <a:pt x="717321" y="610870"/>
                  </a:lnTo>
                  <a:lnTo>
                    <a:pt x="718362" y="610870"/>
                  </a:lnTo>
                  <a:lnTo>
                    <a:pt x="718629" y="609600"/>
                  </a:lnTo>
                  <a:lnTo>
                    <a:pt x="719315" y="609600"/>
                  </a:lnTo>
                  <a:lnTo>
                    <a:pt x="719886" y="610870"/>
                  </a:lnTo>
                  <a:lnTo>
                    <a:pt x="720229" y="610870"/>
                  </a:lnTo>
                  <a:lnTo>
                    <a:pt x="720636" y="609600"/>
                  </a:lnTo>
                  <a:lnTo>
                    <a:pt x="721118" y="609600"/>
                  </a:lnTo>
                  <a:lnTo>
                    <a:pt x="721423" y="610870"/>
                  </a:lnTo>
                  <a:lnTo>
                    <a:pt x="722249" y="610870"/>
                  </a:lnTo>
                  <a:lnTo>
                    <a:pt x="722795" y="609600"/>
                  </a:lnTo>
                  <a:lnTo>
                    <a:pt x="723887" y="609600"/>
                  </a:lnTo>
                  <a:lnTo>
                    <a:pt x="724166" y="610870"/>
                  </a:lnTo>
                  <a:lnTo>
                    <a:pt x="724344" y="610870"/>
                  </a:lnTo>
                  <a:lnTo>
                    <a:pt x="724598" y="612140"/>
                  </a:lnTo>
                  <a:lnTo>
                    <a:pt x="725474" y="612140"/>
                  </a:lnTo>
                  <a:lnTo>
                    <a:pt x="726020" y="610870"/>
                  </a:lnTo>
                  <a:lnTo>
                    <a:pt x="727214" y="610870"/>
                  </a:lnTo>
                  <a:lnTo>
                    <a:pt x="727671" y="612140"/>
                  </a:lnTo>
                  <a:lnTo>
                    <a:pt x="730973" y="612140"/>
                  </a:lnTo>
                  <a:lnTo>
                    <a:pt x="731253" y="610870"/>
                  </a:lnTo>
                  <a:lnTo>
                    <a:pt x="731647" y="610870"/>
                  </a:lnTo>
                  <a:lnTo>
                    <a:pt x="732218" y="612140"/>
                  </a:lnTo>
                  <a:lnTo>
                    <a:pt x="732929" y="612140"/>
                  </a:lnTo>
                  <a:lnTo>
                    <a:pt x="733475" y="610870"/>
                  </a:lnTo>
                  <a:lnTo>
                    <a:pt x="734606" y="610870"/>
                  </a:lnTo>
                  <a:lnTo>
                    <a:pt x="734860" y="612140"/>
                  </a:lnTo>
                  <a:lnTo>
                    <a:pt x="739800" y="612140"/>
                  </a:lnTo>
                  <a:lnTo>
                    <a:pt x="741527" y="610870"/>
                  </a:lnTo>
                  <a:lnTo>
                    <a:pt x="744029" y="610870"/>
                  </a:lnTo>
                  <a:lnTo>
                    <a:pt x="745604" y="612140"/>
                  </a:lnTo>
                  <a:lnTo>
                    <a:pt x="742911" y="613410"/>
                  </a:lnTo>
                  <a:lnTo>
                    <a:pt x="742416" y="613410"/>
                  </a:lnTo>
                  <a:lnTo>
                    <a:pt x="742683" y="614680"/>
                  </a:lnTo>
                  <a:lnTo>
                    <a:pt x="743254" y="614680"/>
                  </a:lnTo>
                  <a:lnTo>
                    <a:pt x="743546" y="613410"/>
                  </a:lnTo>
                  <a:lnTo>
                    <a:pt x="745147" y="613410"/>
                  </a:lnTo>
                  <a:lnTo>
                    <a:pt x="745680" y="614680"/>
                  </a:lnTo>
                  <a:lnTo>
                    <a:pt x="746099" y="613410"/>
                  </a:lnTo>
                  <a:lnTo>
                    <a:pt x="746518" y="613410"/>
                  </a:lnTo>
                  <a:lnTo>
                    <a:pt x="746950" y="614680"/>
                  </a:lnTo>
                  <a:lnTo>
                    <a:pt x="747420" y="614680"/>
                  </a:lnTo>
                  <a:lnTo>
                    <a:pt x="747712" y="613410"/>
                  </a:lnTo>
                  <a:lnTo>
                    <a:pt x="749744" y="613410"/>
                  </a:lnTo>
                  <a:lnTo>
                    <a:pt x="748893" y="612140"/>
                  </a:lnTo>
                  <a:lnTo>
                    <a:pt x="749769" y="612140"/>
                  </a:lnTo>
                  <a:lnTo>
                    <a:pt x="751344" y="613410"/>
                  </a:lnTo>
                  <a:lnTo>
                    <a:pt x="754024" y="613410"/>
                  </a:lnTo>
                  <a:lnTo>
                    <a:pt x="754291" y="614680"/>
                  </a:lnTo>
                  <a:lnTo>
                    <a:pt x="754748" y="614680"/>
                  </a:lnTo>
                  <a:lnTo>
                    <a:pt x="755230" y="613410"/>
                  </a:lnTo>
                  <a:lnTo>
                    <a:pt x="755713" y="613410"/>
                  </a:lnTo>
                  <a:lnTo>
                    <a:pt x="755942" y="614680"/>
                  </a:lnTo>
                  <a:lnTo>
                    <a:pt x="756500" y="614680"/>
                  </a:lnTo>
                  <a:lnTo>
                    <a:pt x="756805" y="613410"/>
                  </a:lnTo>
                  <a:lnTo>
                    <a:pt x="757085" y="614680"/>
                  </a:lnTo>
                  <a:lnTo>
                    <a:pt x="760653" y="614680"/>
                  </a:lnTo>
                  <a:lnTo>
                    <a:pt x="760933" y="613410"/>
                  </a:lnTo>
                  <a:lnTo>
                    <a:pt x="761238" y="613410"/>
                  </a:lnTo>
                  <a:lnTo>
                    <a:pt x="761784" y="614680"/>
                  </a:lnTo>
                  <a:lnTo>
                    <a:pt x="764540" y="614680"/>
                  </a:lnTo>
                  <a:lnTo>
                    <a:pt x="764806" y="613410"/>
                  </a:lnTo>
                  <a:lnTo>
                    <a:pt x="765683" y="613410"/>
                  </a:lnTo>
                  <a:lnTo>
                    <a:pt x="765949" y="614680"/>
                  </a:lnTo>
                  <a:lnTo>
                    <a:pt x="767194" y="614680"/>
                  </a:lnTo>
                  <a:lnTo>
                    <a:pt x="767511" y="615950"/>
                  </a:lnTo>
                  <a:lnTo>
                    <a:pt x="767981" y="615950"/>
                  </a:lnTo>
                  <a:lnTo>
                    <a:pt x="768400" y="614680"/>
                  </a:lnTo>
                  <a:lnTo>
                    <a:pt x="768896" y="614680"/>
                  </a:lnTo>
                  <a:lnTo>
                    <a:pt x="769137" y="615950"/>
                  </a:lnTo>
                  <a:lnTo>
                    <a:pt x="770001" y="615950"/>
                  </a:lnTo>
                  <a:lnTo>
                    <a:pt x="770267" y="614680"/>
                  </a:lnTo>
                  <a:lnTo>
                    <a:pt x="772896" y="614680"/>
                  </a:lnTo>
                  <a:lnTo>
                    <a:pt x="773417" y="615950"/>
                  </a:lnTo>
                  <a:lnTo>
                    <a:pt x="773798" y="615950"/>
                  </a:lnTo>
                  <a:lnTo>
                    <a:pt x="774217" y="614680"/>
                  </a:lnTo>
                  <a:lnTo>
                    <a:pt x="774738" y="614680"/>
                  </a:lnTo>
                  <a:lnTo>
                    <a:pt x="774903" y="615950"/>
                  </a:lnTo>
                  <a:lnTo>
                    <a:pt x="775436" y="615950"/>
                  </a:lnTo>
                  <a:lnTo>
                    <a:pt x="775855" y="614680"/>
                  </a:lnTo>
                  <a:lnTo>
                    <a:pt x="776287" y="614680"/>
                  </a:lnTo>
                  <a:lnTo>
                    <a:pt x="776681" y="615950"/>
                  </a:lnTo>
                  <a:lnTo>
                    <a:pt x="776516" y="615950"/>
                  </a:lnTo>
                  <a:lnTo>
                    <a:pt x="776871" y="617220"/>
                  </a:lnTo>
                  <a:lnTo>
                    <a:pt x="777544" y="615950"/>
                  </a:lnTo>
                  <a:lnTo>
                    <a:pt x="777913" y="615950"/>
                  </a:lnTo>
                  <a:lnTo>
                    <a:pt x="778192" y="617220"/>
                  </a:lnTo>
                  <a:lnTo>
                    <a:pt x="779030" y="617220"/>
                  </a:lnTo>
                  <a:lnTo>
                    <a:pt x="779310" y="615950"/>
                  </a:lnTo>
                  <a:lnTo>
                    <a:pt x="785456" y="615950"/>
                  </a:lnTo>
                  <a:lnTo>
                    <a:pt x="785749" y="614680"/>
                  </a:lnTo>
                  <a:lnTo>
                    <a:pt x="787692" y="614680"/>
                  </a:lnTo>
                  <a:lnTo>
                    <a:pt x="787692" y="615950"/>
                  </a:lnTo>
                  <a:lnTo>
                    <a:pt x="788250" y="617220"/>
                  </a:lnTo>
                  <a:lnTo>
                    <a:pt x="788682" y="617220"/>
                  </a:lnTo>
                  <a:lnTo>
                    <a:pt x="788987" y="615950"/>
                  </a:lnTo>
                  <a:lnTo>
                    <a:pt x="791260" y="615950"/>
                  </a:lnTo>
                  <a:lnTo>
                    <a:pt x="791552" y="614680"/>
                  </a:lnTo>
                  <a:lnTo>
                    <a:pt x="792137" y="614680"/>
                  </a:lnTo>
                  <a:lnTo>
                    <a:pt x="792391" y="615950"/>
                  </a:lnTo>
                  <a:lnTo>
                    <a:pt x="792632" y="617220"/>
                  </a:lnTo>
                  <a:lnTo>
                    <a:pt x="793318" y="615950"/>
                  </a:lnTo>
                  <a:lnTo>
                    <a:pt x="793648" y="615950"/>
                  </a:lnTo>
                  <a:lnTo>
                    <a:pt x="793991" y="617220"/>
                  </a:lnTo>
                  <a:lnTo>
                    <a:pt x="794461" y="617220"/>
                  </a:lnTo>
                  <a:lnTo>
                    <a:pt x="794829" y="615950"/>
                  </a:lnTo>
                  <a:lnTo>
                    <a:pt x="795362" y="615950"/>
                  </a:lnTo>
                  <a:lnTo>
                    <a:pt x="795629" y="617220"/>
                  </a:lnTo>
                  <a:lnTo>
                    <a:pt x="800290" y="617220"/>
                  </a:lnTo>
                  <a:lnTo>
                    <a:pt x="800582" y="615950"/>
                  </a:lnTo>
                  <a:lnTo>
                    <a:pt x="801166" y="615950"/>
                  </a:lnTo>
                  <a:lnTo>
                    <a:pt x="801433" y="617220"/>
                  </a:lnTo>
                  <a:lnTo>
                    <a:pt x="802970" y="617220"/>
                  </a:lnTo>
                  <a:lnTo>
                    <a:pt x="803249" y="618490"/>
                  </a:lnTo>
                  <a:lnTo>
                    <a:pt x="803567" y="618490"/>
                  </a:lnTo>
                  <a:lnTo>
                    <a:pt x="803808" y="617220"/>
                  </a:lnTo>
                  <a:lnTo>
                    <a:pt x="804329" y="617220"/>
                  </a:lnTo>
                  <a:lnTo>
                    <a:pt x="804672" y="618490"/>
                  </a:lnTo>
                  <a:lnTo>
                    <a:pt x="805141" y="618490"/>
                  </a:lnTo>
                  <a:lnTo>
                    <a:pt x="805535" y="617220"/>
                  </a:lnTo>
                  <a:lnTo>
                    <a:pt x="809129" y="617220"/>
                  </a:lnTo>
                  <a:lnTo>
                    <a:pt x="810704" y="618490"/>
                  </a:lnTo>
                  <a:lnTo>
                    <a:pt x="810920" y="619760"/>
                  </a:lnTo>
                  <a:lnTo>
                    <a:pt x="814730" y="619760"/>
                  </a:lnTo>
                  <a:lnTo>
                    <a:pt x="814844" y="618490"/>
                  </a:lnTo>
                  <a:lnTo>
                    <a:pt x="816152" y="618490"/>
                  </a:lnTo>
                  <a:lnTo>
                    <a:pt x="816444" y="619760"/>
                  </a:lnTo>
                  <a:lnTo>
                    <a:pt x="816737" y="618490"/>
                  </a:lnTo>
                  <a:lnTo>
                    <a:pt x="819226" y="618490"/>
                  </a:lnTo>
                  <a:lnTo>
                    <a:pt x="819467" y="619760"/>
                  </a:lnTo>
                  <a:lnTo>
                    <a:pt x="820000" y="619760"/>
                  </a:lnTo>
                  <a:lnTo>
                    <a:pt x="820343" y="618490"/>
                  </a:lnTo>
                  <a:lnTo>
                    <a:pt x="820902" y="618490"/>
                  </a:lnTo>
                  <a:lnTo>
                    <a:pt x="821093" y="619760"/>
                  </a:lnTo>
                  <a:lnTo>
                    <a:pt x="821601" y="619760"/>
                  </a:lnTo>
                  <a:lnTo>
                    <a:pt x="822020" y="618490"/>
                  </a:lnTo>
                  <a:lnTo>
                    <a:pt x="822439" y="619760"/>
                  </a:lnTo>
                  <a:lnTo>
                    <a:pt x="829983" y="619760"/>
                  </a:lnTo>
                  <a:lnTo>
                    <a:pt x="830287" y="618490"/>
                  </a:lnTo>
                  <a:lnTo>
                    <a:pt x="830719" y="618490"/>
                  </a:lnTo>
                  <a:lnTo>
                    <a:pt x="831240" y="619760"/>
                  </a:lnTo>
                  <a:lnTo>
                    <a:pt x="831951" y="619760"/>
                  </a:lnTo>
                  <a:lnTo>
                    <a:pt x="832218" y="618490"/>
                  </a:lnTo>
                  <a:lnTo>
                    <a:pt x="833882" y="618490"/>
                  </a:lnTo>
                  <a:lnTo>
                    <a:pt x="833856" y="619760"/>
                  </a:lnTo>
                  <a:lnTo>
                    <a:pt x="834580" y="621030"/>
                  </a:lnTo>
                  <a:lnTo>
                    <a:pt x="838746" y="621030"/>
                  </a:lnTo>
                  <a:lnTo>
                    <a:pt x="841260" y="619785"/>
                  </a:lnTo>
                  <a:lnTo>
                    <a:pt x="842073" y="621030"/>
                  </a:lnTo>
                  <a:lnTo>
                    <a:pt x="844232" y="621030"/>
                  </a:lnTo>
                  <a:lnTo>
                    <a:pt x="844715" y="622300"/>
                  </a:lnTo>
                  <a:lnTo>
                    <a:pt x="845845" y="622300"/>
                  </a:lnTo>
                  <a:lnTo>
                    <a:pt x="846391" y="621030"/>
                  </a:lnTo>
                  <a:lnTo>
                    <a:pt x="847267" y="621030"/>
                  </a:lnTo>
                  <a:lnTo>
                    <a:pt x="847496" y="622300"/>
                  </a:lnTo>
                  <a:lnTo>
                    <a:pt x="857745" y="622300"/>
                  </a:lnTo>
                  <a:lnTo>
                    <a:pt x="858012" y="621030"/>
                  </a:lnTo>
                  <a:lnTo>
                    <a:pt x="858748" y="621030"/>
                  </a:lnTo>
                  <a:lnTo>
                    <a:pt x="859218" y="622300"/>
                  </a:lnTo>
                  <a:lnTo>
                    <a:pt x="859663" y="622300"/>
                  </a:lnTo>
                  <a:lnTo>
                    <a:pt x="859980" y="621030"/>
                  </a:lnTo>
                  <a:lnTo>
                    <a:pt x="860526" y="621030"/>
                  </a:lnTo>
                  <a:lnTo>
                    <a:pt x="860767" y="622300"/>
                  </a:lnTo>
                  <a:lnTo>
                    <a:pt x="861301" y="622300"/>
                  </a:lnTo>
                  <a:lnTo>
                    <a:pt x="861644" y="621030"/>
                  </a:lnTo>
                  <a:lnTo>
                    <a:pt x="862190" y="621030"/>
                  </a:lnTo>
                  <a:lnTo>
                    <a:pt x="862393" y="622300"/>
                  </a:lnTo>
                  <a:lnTo>
                    <a:pt x="865149" y="622300"/>
                  </a:lnTo>
                  <a:lnTo>
                    <a:pt x="864273" y="623570"/>
                  </a:lnTo>
                  <a:lnTo>
                    <a:pt x="865047" y="623570"/>
                  </a:lnTo>
                  <a:lnTo>
                    <a:pt x="865835" y="624840"/>
                  </a:lnTo>
                  <a:lnTo>
                    <a:pt x="866698" y="623570"/>
                  </a:lnTo>
                  <a:lnTo>
                    <a:pt x="870343" y="623570"/>
                  </a:lnTo>
                  <a:lnTo>
                    <a:pt x="870623" y="622300"/>
                  </a:lnTo>
                  <a:lnTo>
                    <a:pt x="870927" y="622300"/>
                  </a:lnTo>
                  <a:lnTo>
                    <a:pt x="871207" y="623570"/>
                  </a:lnTo>
                  <a:lnTo>
                    <a:pt x="875804" y="623570"/>
                  </a:lnTo>
                  <a:lnTo>
                    <a:pt x="875842" y="624840"/>
                  </a:lnTo>
                  <a:lnTo>
                    <a:pt x="879170" y="624840"/>
                  </a:lnTo>
                  <a:lnTo>
                    <a:pt x="878306" y="623570"/>
                  </a:lnTo>
                  <a:lnTo>
                    <a:pt x="879716" y="623570"/>
                  </a:lnTo>
                  <a:lnTo>
                    <a:pt x="880211" y="624840"/>
                  </a:lnTo>
                  <a:lnTo>
                    <a:pt x="884605" y="624840"/>
                  </a:lnTo>
                  <a:lnTo>
                    <a:pt x="885113" y="626110"/>
                  </a:lnTo>
                  <a:lnTo>
                    <a:pt x="885418" y="624840"/>
                  </a:lnTo>
                  <a:lnTo>
                    <a:pt x="885939" y="624840"/>
                  </a:lnTo>
                  <a:lnTo>
                    <a:pt x="886244" y="626110"/>
                  </a:lnTo>
                  <a:lnTo>
                    <a:pt x="886764" y="626110"/>
                  </a:lnTo>
                  <a:lnTo>
                    <a:pt x="887069" y="624840"/>
                  </a:lnTo>
                  <a:lnTo>
                    <a:pt x="888987" y="624840"/>
                  </a:lnTo>
                  <a:lnTo>
                    <a:pt x="889279" y="626110"/>
                  </a:lnTo>
                  <a:lnTo>
                    <a:pt x="889787" y="626110"/>
                  </a:lnTo>
                  <a:lnTo>
                    <a:pt x="891362" y="627380"/>
                  </a:lnTo>
                  <a:lnTo>
                    <a:pt x="892340" y="626110"/>
                  </a:lnTo>
                  <a:lnTo>
                    <a:pt x="891654" y="624840"/>
                  </a:lnTo>
                  <a:lnTo>
                    <a:pt x="891501" y="624840"/>
                  </a:lnTo>
                  <a:lnTo>
                    <a:pt x="891578" y="623570"/>
                  </a:lnTo>
                  <a:lnTo>
                    <a:pt x="893406" y="624840"/>
                  </a:lnTo>
                  <a:lnTo>
                    <a:pt x="893660" y="626110"/>
                  </a:lnTo>
                  <a:lnTo>
                    <a:pt x="894854" y="626110"/>
                  </a:lnTo>
                  <a:lnTo>
                    <a:pt x="895362" y="627380"/>
                  </a:lnTo>
                  <a:lnTo>
                    <a:pt x="895743" y="627380"/>
                  </a:lnTo>
                  <a:lnTo>
                    <a:pt x="896162" y="626110"/>
                  </a:lnTo>
                  <a:lnTo>
                    <a:pt x="896454" y="626110"/>
                  </a:lnTo>
                  <a:lnTo>
                    <a:pt x="896721" y="624840"/>
                  </a:lnTo>
                  <a:lnTo>
                    <a:pt x="897851" y="624840"/>
                  </a:lnTo>
                  <a:lnTo>
                    <a:pt x="898093" y="626110"/>
                  </a:lnTo>
                  <a:lnTo>
                    <a:pt x="904176" y="626110"/>
                  </a:lnTo>
                  <a:lnTo>
                    <a:pt x="904468" y="624840"/>
                  </a:lnTo>
                  <a:lnTo>
                    <a:pt x="906297" y="624840"/>
                  </a:lnTo>
                  <a:lnTo>
                    <a:pt x="906500" y="626110"/>
                  </a:lnTo>
                  <a:lnTo>
                    <a:pt x="906843" y="626110"/>
                  </a:lnTo>
                  <a:lnTo>
                    <a:pt x="907135" y="627380"/>
                  </a:lnTo>
                  <a:lnTo>
                    <a:pt x="909789" y="627380"/>
                  </a:lnTo>
                  <a:lnTo>
                    <a:pt x="910132" y="628650"/>
                  </a:lnTo>
                  <a:lnTo>
                    <a:pt x="910551" y="628650"/>
                  </a:lnTo>
                  <a:lnTo>
                    <a:pt x="911047" y="627380"/>
                  </a:lnTo>
                  <a:lnTo>
                    <a:pt x="912939" y="627380"/>
                  </a:lnTo>
                  <a:lnTo>
                    <a:pt x="913206" y="626110"/>
                  </a:lnTo>
                  <a:lnTo>
                    <a:pt x="913980" y="626110"/>
                  </a:lnTo>
                  <a:lnTo>
                    <a:pt x="914400" y="627380"/>
                  </a:lnTo>
                  <a:lnTo>
                    <a:pt x="914819" y="627380"/>
                  </a:lnTo>
                  <a:lnTo>
                    <a:pt x="915225" y="626110"/>
                  </a:lnTo>
                  <a:lnTo>
                    <a:pt x="915708" y="626110"/>
                  </a:lnTo>
                  <a:lnTo>
                    <a:pt x="916025" y="627380"/>
                  </a:lnTo>
                  <a:lnTo>
                    <a:pt x="917028" y="627380"/>
                  </a:lnTo>
                  <a:lnTo>
                    <a:pt x="916114" y="628650"/>
                  </a:lnTo>
                  <a:lnTo>
                    <a:pt x="918603" y="628650"/>
                  </a:lnTo>
                  <a:lnTo>
                    <a:pt x="920318" y="627380"/>
                  </a:lnTo>
                  <a:lnTo>
                    <a:pt x="921296" y="627380"/>
                  </a:lnTo>
                  <a:lnTo>
                    <a:pt x="921829" y="628650"/>
                  </a:lnTo>
                  <a:lnTo>
                    <a:pt x="922248" y="628650"/>
                  </a:lnTo>
                  <a:lnTo>
                    <a:pt x="922553" y="627380"/>
                  </a:lnTo>
                  <a:lnTo>
                    <a:pt x="924483" y="627380"/>
                  </a:lnTo>
                  <a:lnTo>
                    <a:pt x="924763" y="628650"/>
                  </a:lnTo>
                  <a:lnTo>
                    <a:pt x="926134" y="628650"/>
                  </a:lnTo>
                  <a:lnTo>
                    <a:pt x="926401" y="627380"/>
                  </a:lnTo>
                  <a:lnTo>
                    <a:pt x="931697" y="627380"/>
                  </a:lnTo>
                  <a:lnTo>
                    <a:pt x="932180" y="628650"/>
                  </a:lnTo>
                  <a:lnTo>
                    <a:pt x="933856" y="628650"/>
                  </a:lnTo>
                  <a:lnTo>
                    <a:pt x="934148" y="627380"/>
                  </a:lnTo>
                  <a:lnTo>
                    <a:pt x="934720" y="627380"/>
                  </a:lnTo>
                  <a:lnTo>
                    <a:pt x="934961" y="628650"/>
                  </a:lnTo>
                  <a:lnTo>
                    <a:pt x="936523" y="628650"/>
                  </a:lnTo>
                  <a:lnTo>
                    <a:pt x="936815" y="629920"/>
                  </a:lnTo>
                  <a:lnTo>
                    <a:pt x="936993" y="629920"/>
                  </a:lnTo>
                  <a:lnTo>
                    <a:pt x="937475" y="628650"/>
                  </a:lnTo>
                  <a:lnTo>
                    <a:pt x="937945" y="628650"/>
                  </a:lnTo>
                  <a:lnTo>
                    <a:pt x="938187" y="629920"/>
                  </a:lnTo>
                  <a:lnTo>
                    <a:pt x="938733" y="629920"/>
                  </a:lnTo>
                  <a:lnTo>
                    <a:pt x="939050" y="628650"/>
                  </a:lnTo>
                  <a:lnTo>
                    <a:pt x="939546" y="628650"/>
                  </a:lnTo>
                  <a:lnTo>
                    <a:pt x="939901" y="629920"/>
                  </a:lnTo>
                  <a:lnTo>
                    <a:pt x="940701" y="629920"/>
                  </a:lnTo>
                  <a:lnTo>
                    <a:pt x="941247" y="628650"/>
                  </a:lnTo>
                  <a:lnTo>
                    <a:pt x="941971" y="628650"/>
                  </a:lnTo>
                  <a:lnTo>
                    <a:pt x="942517" y="629920"/>
                  </a:lnTo>
                  <a:lnTo>
                    <a:pt x="942924" y="629920"/>
                  </a:lnTo>
                  <a:lnTo>
                    <a:pt x="943203" y="628650"/>
                  </a:lnTo>
                  <a:lnTo>
                    <a:pt x="946492" y="628650"/>
                  </a:lnTo>
                  <a:lnTo>
                    <a:pt x="946785" y="629920"/>
                  </a:lnTo>
                  <a:lnTo>
                    <a:pt x="947089" y="628650"/>
                  </a:lnTo>
                  <a:lnTo>
                    <a:pt x="949286" y="628650"/>
                  </a:lnTo>
                  <a:lnTo>
                    <a:pt x="948436" y="629920"/>
                  </a:lnTo>
                  <a:lnTo>
                    <a:pt x="948232" y="629920"/>
                  </a:lnTo>
                  <a:lnTo>
                    <a:pt x="947508" y="631190"/>
                  </a:lnTo>
                  <a:lnTo>
                    <a:pt x="948321" y="631190"/>
                  </a:lnTo>
                  <a:lnTo>
                    <a:pt x="950569" y="629920"/>
                  </a:lnTo>
                  <a:lnTo>
                    <a:pt x="954163" y="629920"/>
                  </a:lnTo>
                  <a:lnTo>
                    <a:pt x="954443" y="631190"/>
                  </a:lnTo>
                  <a:lnTo>
                    <a:pt x="954608" y="631190"/>
                  </a:lnTo>
                  <a:lnTo>
                    <a:pt x="954874" y="632460"/>
                  </a:lnTo>
                  <a:lnTo>
                    <a:pt x="955179" y="632460"/>
                  </a:lnTo>
                  <a:lnTo>
                    <a:pt x="955471" y="631190"/>
                  </a:lnTo>
                  <a:lnTo>
                    <a:pt x="955738" y="631190"/>
                  </a:lnTo>
                  <a:lnTo>
                    <a:pt x="958316" y="629920"/>
                  </a:lnTo>
                  <a:lnTo>
                    <a:pt x="961110" y="629920"/>
                  </a:lnTo>
                  <a:lnTo>
                    <a:pt x="961339" y="631190"/>
                  </a:lnTo>
                  <a:lnTo>
                    <a:pt x="961885" y="631190"/>
                  </a:lnTo>
                  <a:lnTo>
                    <a:pt x="962215" y="629920"/>
                  </a:lnTo>
                  <a:lnTo>
                    <a:pt x="962748" y="629920"/>
                  </a:lnTo>
                  <a:lnTo>
                    <a:pt x="962990" y="631190"/>
                  </a:lnTo>
                  <a:lnTo>
                    <a:pt x="963549" y="631190"/>
                  </a:lnTo>
                  <a:lnTo>
                    <a:pt x="963853" y="629920"/>
                  </a:lnTo>
                  <a:lnTo>
                    <a:pt x="964412" y="629920"/>
                  </a:lnTo>
                  <a:lnTo>
                    <a:pt x="964679" y="631190"/>
                  </a:lnTo>
                  <a:lnTo>
                    <a:pt x="967232" y="631190"/>
                  </a:lnTo>
                  <a:lnTo>
                    <a:pt x="966495" y="632460"/>
                  </a:lnTo>
                  <a:lnTo>
                    <a:pt x="969200" y="632460"/>
                  </a:lnTo>
                  <a:lnTo>
                    <a:pt x="969441" y="633730"/>
                  </a:lnTo>
                  <a:lnTo>
                    <a:pt x="969721" y="633730"/>
                  </a:lnTo>
                  <a:lnTo>
                    <a:pt x="970026" y="632460"/>
                  </a:lnTo>
                  <a:lnTo>
                    <a:pt x="970356" y="632460"/>
                  </a:lnTo>
                  <a:lnTo>
                    <a:pt x="970953" y="631190"/>
                  </a:lnTo>
                  <a:lnTo>
                    <a:pt x="972019" y="631190"/>
                  </a:lnTo>
                  <a:lnTo>
                    <a:pt x="972299" y="632460"/>
                  </a:lnTo>
                  <a:lnTo>
                    <a:pt x="972566" y="632460"/>
                  </a:lnTo>
                  <a:lnTo>
                    <a:pt x="972896" y="631190"/>
                  </a:lnTo>
                  <a:lnTo>
                    <a:pt x="973429" y="631190"/>
                  </a:lnTo>
                  <a:lnTo>
                    <a:pt x="973670" y="632460"/>
                  </a:lnTo>
                  <a:lnTo>
                    <a:pt x="974229" y="632460"/>
                  </a:lnTo>
                  <a:lnTo>
                    <a:pt x="974534" y="631190"/>
                  </a:lnTo>
                  <a:lnTo>
                    <a:pt x="975918" y="631190"/>
                  </a:lnTo>
                  <a:lnTo>
                    <a:pt x="976210" y="632460"/>
                  </a:lnTo>
                  <a:lnTo>
                    <a:pt x="978103" y="632460"/>
                  </a:lnTo>
                  <a:lnTo>
                    <a:pt x="978319" y="631190"/>
                  </a:lnTo>
                  <a:lnTo>
                    <a:pt x="979601" y="631190"/>
                  </a:lnTo>
                  <a:lnTo>
                    <a:pt x="979754" y="632460"/>
                  </a:lnTo>
                  <a:lnTo>
                    <a:pt x="984707" y="632460"/>
                  </a:lnTo>
                  <a:lnTo>
                    <a:pt x="987285" y="631190"/>
                  </a:lnTo>
                  <a:lnTo>
                    <a:pt x="987856" y="631190"/>
                  </a:lnTo>
                  <a:lnTo>
                    <a:pt x="988187" y="632460"/>
                  </a:lnTo>
                  <a:lnTo>
                    <a:pt x="987983" y="632460"/>
                  </a:lnTo>
                  <a:lnTo>
                    <a:pt x="988796" y="633730"/>
                  </a:lnTo>
                  <a:lnTo>
                    <a:pt x="987933" y="633730"/>
                  </a:lnTo>
                  <a:lnTo>
                    <a:pt x="989507" y="635000"/>
                  </a:lnTo>
                  <a:lnTo>
                    <a:pt x="990371" y="635000"/>
                  </a:lnTo>
                  <a:lnTo>
                    <a:pt x="990638" y="633730"/>
                  </a:lnTo>
                  <a:lnTo>
                    <a:pt x="991450" y="633730"/>
                  </a:lnTo>
                  <a:lnTo>
                    <a:pt x="991793" y="635000"/>
                  </a:lnTo>
                  <a:lnTo>
                    <a:pt x="992339" y="635000"/>
                  </a:lnTo>
                  <a:lnTo>
                    <a:pt x="992555" y="633730"/>
                  </a:lnTo>
                  <a:lnTo>
                    <a:pt x="993089" y="633730"/>
                  </a:lnTo>
                  <a:lnTo>
                    <a:pt x="993432" y="635000"/>
                  </a:lnTo>
                  <a:lnTo>
                    <a:pt x="994244" y="635000"/>
                  </a:lnTo>
                  <a:lnTo>
                    <a:pt x="994549" y="633730"/>
                  </a:lnTo>
                  <a:lnTo>
                    <a:pt x="995159" y="633730"/>
                  </a:lnTo>
                  <a:lnTo>
                    <a:pt x="995451" y="632460"/>
                  </a:lnTo>
                  <a:lnTo>
                    <a:pt x="997115" y="632460"/>
                  </a:lnTo>
                  <a:lnTo>
                    <a:pt x="997089" y="633730"/>
                  </a:lnTo>
                  <a:lnTo>
                    <a:pt x="996911" y="633730"/>
                  </a:lnTo>
                  <a:lnTo>
                    <a:pt x="996175" y="635000"/>
                  </a:lnTo>
                  <a:lnTo>
                    <a:pt x="1000328" y="635000"/>
                  </a:lnTo>
                  <a:lnTo>
                    <a:pt x="1001191" y="633730"/>
                  </a:lnTo>
                  <a:lnTo>
                    <a:pt x="1005357" y="633730"/>
                  </a:lnTo>
                  <a:lnTo>
                    <a:pt x="1007071" y="632460"/>
                  </a:lnTo>
                  <a:lnTo>
                    <a:pt x="1007973" y="633730"/>
                  </a:lnTo>
                  <a:lnTo>
                    <a:pt x="1008367" y="633730"/>
                  </a:lnTo>
                  <a:lnTo>
                    <a:pt x="1008087" y="635000"/>
                  </a:lnTo>
                  <a:lnTo>
                    <a:pt x="1012126" y="635000"/>
                  </a:lnTo>
                  <a:lnTo>
                    <a:pt x="1012659" y="636270"/>
                  </a:lnTo>
                  <a:lnTo>
                    <a:pt x="1013256" y="636270"/>
                  </a:lnTo>
                  <a:lnTo>
                    <a:pt x="1013523" y="635000"/>
                  </a:lnTo>
                  <a:lnTo>
                    <a:pt x="1013866" y="635000"/>
                  </a:lnTo>
                  <a:lnTo>
                    <a:pt x="1014158" y="633730"/>
                  </a:lnTo>
                  <a:lnTo>
                    <a:pt x="1016050" y="633730"/>
                  </a:lnTo>
                  <a:lnTo>
                    <a:pt x="1016139" y="635000"/>
                  </a:lnTo>
                  <a:lnTo>
                    <a:pt x="1015314" y="635000"/>
                  </a:lnTo>
                  <a:lnTo>
                    <a:pt x="1015047" y="636270"/>
                  </a:lnTo>
                  <a:lnTo>
                    <a:pt x="1018540" y="635000"/>
                  </a:lnTo>
                  <a:lnTo>
                    <a:pt x="1021054" y="635000"/>
                  </a:lnTo>
                  <a:lnTo>
                    <a:pt x="1020267" y="633730"/>
                  </a:lnTo>
                  <a:lnTo>
                    <a:pt x="1023404" y="633730"/>
                  </a:lnTo>
                  <a:lnTo>
                    <a:pt x="1023658" y="635000"/>
                  </a:lnTo>
                  <a:lnTo>
                    <a:pt x="1023493" y="635000"/>
                  </a:lnTo>
                  <a:lnTo>
                    <a:pt x="1024229" y="636270"/>
                  </a:lnTo>
                  <a:lnTo>
                    <a:pt x="1025067" y="636270"/>
                  </a:lnTo>
                  <a:lnTo>
                    <a:pt x="1027645" y="635000"/>
                  </a:lnTo>
                  <a:lnTo>
                    <a:pt x="1030008" y="637540"/>
                  </a:lnTo>
                  <a:lnTo>
                    <a:pt x="1030020" y="636270"/>
                  </a:lnTo>
                  <a:lnTo>
                    <a:pt x="1030643" y="636270"/>
                  </a:lnTo>
                  <a:lnTo>
                    <a:pt x="1030935" y="635000"/>
                  </a:lnTo>
                  <a:lnTo>
                    <a:pt x="1032344" y="635000"/>
                  </a:lnTo>
                  <a:lnTo>
                    <a:pt x="1032586" y="636270"/>
                  </a:lnTo>
                  <a:lnTo>
                    <a:pt x="1031659" y="637540"/>
                  </a:lnTo>
                  <a:lnTo>
                    <a:pt x="1043546" y="637540"/>
                  </a:lnTo>
                  <a:lnTo>
                    <a:pt x="1043825" y="636270"/>
                  </a:lnTo>
                  <a:lnTo>
                    <a:pt x="1044346" y="636270"/>
                  </a:lnTo>
                  <a:lnTo>
                    <a:pt x="1044702" y="637540"/>
                  </a:lnTo>
                  <a:lnTo>
                    <a:pt x="1045146" y="637540"/>
                  </a:lnTo>
                  <a:lnTo>
                    <a:pt x="1045552" y="636270"/>
                  </a:lnTo>
                  <a:lnTo>
                    <a:pt x="1046060" y="636270"/>
                  </a:lnTo>
                  <a:lnTo>
                    <a:pt x="1046289" y="637540"/>
                  </a:lnTo>
                  <a:lnTo>
                    <a:pt x="1051280" y="637540"/>
                  </a:lnTo>
                  <a:lnTo>
                    <a:pt x="1051598" y="636270"/>
                  </a:lnTo>
                  <a:lnTo>
                    <a:pt x="1051725" y="636270"/>
                  </a:lnTo>
                  <a:lnTo>
                    <a:pt x="1052220" y="637540"/>
                  </a:lnTo>
                  <a:lnTo>
                    <a:pt x="1054811" y="637540"/>
                  </a:lnTo>
                  <a:lnTo>
                    <a:pt x="1054811" y="638810"/>
                  </a:lnTo>
                  <a:lnTo>
                    <a:pt x="1055243" y="638810"/>
                  </a:lnTo>
                  <a:lnTo>
                    <a:pt x="1055535" y="640080"/>
                  </a:lnTo>
                  <a:lnTo>
                    <a:pt x="1055827" y="640080"/>
                  </a:lnTo>
                  <a:lnTo>
                    <a:pt x="1056119" y="638810"/>
                  </a:lnTo>
                  <a:lnTo>
                    <a:pt x="1059154" y="638810"/>
                  </a:lnTo>
                  <a:lnTo>
                    <a:pt x="1059688" y="640080"/>
                  </a:lnTo>
                  <a:lnTo>
                    <a:pt x="1059992" y="638810"/>
                  </a:lnTo>
                  <a:lnTo>
                    <a:pt x="1065174" y="638810"/>
                  </a:lnTo>
                  <a:lnTo>
                    <a:pt x="1065707" y="640080"/>
                  </a:lnTo>
                  <a:lnTo>
                    <a:pt x="1066126" y="638810"/>
                  </a:lnTo>
                  <a:lnTo>
                    <a:pt x="1066609" y="638810"/>
                  </a:lnTo>
                  <a:lnTo>
                    <a:pt x="1066901" y="640080"/>
                  </a:lnTo>
                  <a:lnTo>
                    <a:pt x="1067447" y="640080"/>
                  </a:lnTo>
                  <a:lnTo>
                    <a:pt x="1067739" y="638810"/>
                  </a:lnTo>
                  <a:lnTo>
                    <a:pt x="1071029" y="638810"/>
                  </a:lnTo>
                  <a:lnTo>
                    <a:pt x="1071410" y="640080"/>
                  </a:lnTo>
                  <a:lnTo>
                    <a:pt x="1072019" y="638810"/>
                  </a:lnTo>
                  <a:lnTo>
                    <a:pt x="1072705" y="638810"/>
                  </a:lnTo>
                  <a:lnTo>
                    <a:pt x="1073188" y="640080"/>
                  </a:lnTo>
                  <a:lnTo>
                    <a:pt x="1075156" y="640080"/>
                  </a:lnTo>
                  <a:lnTo>
                    <a:pt x="1075461" y="638810"/>
                  </a:lnTo>
                  <a:lnTo>
                    <a:pt x="1075740" y="640080"/>
                  </a:lnTo>
                  <a:lnTo>
                    <a:pt x="1078687" y="640080"/>
                  </a:lnTo>
                  <a:lnTo>
                    <a:pt x="1080262" y="641350"/>
                  </a:lnTo>
                  <a:lnTo>
                    <a:pt x="1082840" y="640080"/>
                  </a:lnTo>
                  <a:lnTo>
                    <a:pt x="1086777" y="640080"/>
                  </a:lnTo>
                  <a:lnTo>
                    <a:pt x="1087081" y="638810"/>
                  </a:lnTo>
                  <a:lnTo>
                    <a:pt x="1087272" y="638810"/>
                  </a:lnTo>
                  <a:lnTo>
                    <a:pt x="1087678" y="640080"/>
                  </a:lnTo>
                  <a:lnTo>
                    <a:pt x="1086980" y="640080"/>
                  </a:lnTo>
                  <a:lnTo>
                    <a:pt x="1087793" y="641350"/>
                  </a:lnTo>
                  <a:lnTo>
                    <a:pt x="1089444" y="641350"/>
                  </a:lnTo>
                  <a:lnTo>
                    <a:pt x="1091158" y="640080"/>
                  </a:lnTo>
                  <a:lnTo>
                    <a:pt x="1093355" y="640080"/>
                  </a:lnTo>
                  <a:lnTo>
                    <a:pt x="1093597" y="641350"/>
                  </a:lnTo>
                  <a:lnTo>
                    <a:pt x="1095806" y="641350"/>
                  </a:lnTo>
                  <a:lnTo>
                    <a:pt x="1096111" y="640080"/>
                  </a:lnTo>
                  <a:lnTo>
                    <a:pt x="1097610" y="640080"/>
                  </a:lnTo>
                  <a:lnTo>
                    <a:pt x="1097851" y="641350"/>
                  </a:lnTo>
                  <a:lnTo>
                    <a:pt x="1097699" y="641350"/>
                  </a:lnTo>
                  <a:lnTo>
                    <a:pt x="1098423" y="642620"/>
                  </a:lnTo>
                  <a:lnTo>
                    <a:pt x="1100975" y="642620"/>
                  </a:lnTo>
                  <a:lnTo>
                    <a:pt x="1101547" y="641350"/>
                  </a:lnTo>
                  <a:lnTo>
                    <a:pt x="1101928" y="641350"/>
                  </a:lnTo>
                  <a:lnTo>
                    <a:pt x="1102512" y="642620"/>
                  </a:lnTo>
                  <a:lnTo>
                    <a:pt x="1102829" y="642620"/>
                  </a:lnTo>
                  <a:lnTo>
                    <a:pt x="1103299" y="641350"/>
                  </a:lnTo>
                  <a:lnTo>
                    <a:pt x="1107935" y="641350"/>
                  </a:lnTo>
                  <a:lnTo>
                    <a:pt x="1108189" y="642620"/>
                  </a:lnTo>
                  <a:lnTo>
                    <a:pt x="1109535" y="642620"/>
                  </a:lnTo>
                  <a:lnTo>
                    <a:pt x="1109192" y="641350"/>
                  </a:lnTo>
                  <a:lnTo>
                    <a:pt x="1112354" y="641350"/>
                  </a:lnTo>
                  <a:lnTo>
                    <a:pt x="1112710" y="642620"/>
                  </a:lnTo>
                  <a:lnTo>
                    <a:pt x="1112520" y="642620"/>
                  </a:lnTo>
                  <a:lnTo>
                    <a:pt x="1114094" y="643890"/>
                  </a:lnTo>
                  <a:lnTo>
                    <a:pt x="1115809" y="643890"/>
                  </a:lnTo>
                  <a:lnTo>
                    <a:pt x="1115834" y="642620"/>
                  </a:lnTo>
                  <a:lnTo>
                    <a:pt x="1115047" y="641350"/>
                  </a:lnTo>
                  <a:lnTo>
                    <a:pt x="1120406" y="641350"/>
                  </a:lnTo>
                  <a:lnTo>
                    <a:pt x="1121575" y="640080"/>
                  </a:lnTo>
                  <a:lnTo>
                    <a:pt x="1121752" y="640080"/>
                  </a:lnTo>
                  <a:close/>
                </a:path>
                <a:path w="1138555" h="1154429">
                  <a:moveTo>
                    <a:pt x="1126070" y="638810"/>
                  </a:moveTo>
                  <a:lnTo>
                    <a:pt x="1125347" y="637540"/>
                  </a:lnTo>
                  <a:lnTo>
                    <a:pt x="1122781" y="637540"/>
                  </a:lnTo>
                  <a:lnTo>
                    <a:pt x="1122616" y="638810"/>
                  </a:lnTo>
                  <a:lnTo>
                    <a:pt x="1122159" y="638810"/>
                  </a:lnTo>
                  <a:lnTo>
                    <a:pt x="1121752" y="640080"/>
                  </a:lnTo>
                  <a:lnTo>
                    <a:pt x="1123835" y="640080"/>
                  </a:lnTo>
                  <a:lnTo>
                    <a:pt x="1124127" y="638810"/>
                  </a:lnTo>
                  <a:lnTo>
                    <a:pt x="1124572" y="638810"/>
                  </a:lnTo>
                  <a:lnTo>
                    <a:pt x="1125054" y="640080"/>
                  </a:lnTo>
                  <a:lnTo>
                    <a:pt x="1125435" y="640080"/>
                  </a:lnTo>
                  <a:lnTo>
                    <a:pt x="1125842" y="638810"/>
                  </a:lnTo>
                  <a:lnTo>
                    <a:pt x="1126070" y="638810"/>
                  </a:lnTo>
                  <a:close/>
                </a:path>
                <a:path w="1138555" h="1154429">
                  <a:moveTo>
                    <a:pt x="1135354" y="641350"/>
                  </a:moveTo>
                  <a:lnTo>
                    <a:pt x="1134846" y="640080"/>
                  </a:lnTo>
                  <a:lnTo>
                    <a:pt x="1132332" y="640080"/>
                  </a:lnTo>
                  <a:lnTo>
                    <a:pt x="1131824" y="638810"/>
                  </a:lnTo>
                  <a:lnTo>
                    <a:pt x="1127455" y="638810"/>
                  </a:lnTo>
                  <a:lnTo>
                    <a:pt x="1127213" y="637540"/>
                  </a:lnTo>
                  <a:lnTo>
                    <a:pt x="1126705" y="637540"/>
                  </a:lnTo>
                  <a:lnTo>
                    <a:pt x="1126324" y="638810"/>
                  </a:lnTo>
                  <a:lnTo>
                    <a:pt x="1126591" y="640080"/>
                  </a:lnTo>
                  <a:lnTo>
                    <a:pt x="1127493" y="640080"/>
                  </a:lnTo>
                  <a:lnTo>
                    <a:pt x="1126845" y="641350"/>
                  </a:lnTo>
                  <a:lnTo>
                    <a:pt x="1123238" y="641350"/>
                  </a:lnTo>
                  <a:lnTo>
                    <a:pt x="1122768" y="642620"/>
                  </a:lnTo>
                  <a:lnTo>
                    <a:pt x="1122476" y="641350"/>
                  </a:lnTo>
                  <a:lnTo>
                    <a:pt x="1120609" y="641350"/>
                  </a:lnTo>
                  <a:lnTo>
                    <a:pt x="1120330" y="642620"/>
                  </a:lnTo>
                  <a:lnTo>
                    <a:pt x="1119987" y="642620"/>
                  </a:lnTo>
                  <a:lnTo>
                    <a:pt x="1119974" y="643890"/>
                  </a:lnTo>
                  <a:lnTo>
                    <a:pt x="1120775" y="643890"/>
                  </a:lnTo>
                  <a:lnTo>
                    <a:pt x="1123353" y="642620"/>
                  </a:lnTo>
                  <a:lnTo>
                    <a:pt x="1126705" y="642620"/>
                  </a:lnTo>
                  <a:lnTo>
                    <a:pt x="1127404" y="643890"/>
                  </a:lnTo>
                  <a:lnTo>
                    <a:pt x="1127747" y="642620"/>
                  </a:lnTo>
                  <a:lnTo>
                    <a:pt x="1128369" y="642620"/>
                  </a:lnTo>
                  <a:lnTo>
                    <a:pt x="1128649" y="641350"/>
                  </a:lnTo>
                  <a:lnTo>
                    <a:pt x="1131011" y="641350"/>
                  </a:lnTo>
                  <a:lnTo>
                    <a:pt x="1131658" y="642620"/>
                  </a:lnTo>
                  <a:lnTo>
                    <a:pt x="1129944" y="642620"/>
                  </a:lnTo>
                  <a:lnTo>
                    <a:pt x="1131531" y="643890"/>
                  </a:lnTo>
                  <a:lnTo>
                    <a:pt x="1133551" y="643890"/>
                  </a:lnTo>
                  <a:lnTo>
                    <a:pt x="1133830" y="642620"/>
                  </a:lnTo>
                  <a:lnTo>
                    <a:pt x="1134186" y="642620"/>
                  </a:lnTo>
                  <a:lnTo>
                    <a:pt x="1134732" y="641350"/>
                  </a:lnTo>
                  <a:lnTo>
                    <a:pt x="1135354" y="641350"/>
                  </a:lnTo>
                  <a:close/>
                </a:path>
                <a:path w="1138555" h="1154429">
                  <a:moveTo>
                    <a:pt x="1138326" y="641642"/>
                  </a:moveTo>
                  <a:lnTo>
                    <a:pt x="1138250" y="641413"/>
                  </a:lnTo>
                  <a:lnTo>
                    <a:pt x="1137577" y="641032"/>
                  </a:lnTo>
                  <a:lnTo>
                    <a:pt x="1137043" y="640626"/>
                  </a:lnTo>
                  <a:lnTo>
                    <a:pt x="1136764" y="640473"/>
                  </a:lnTo>
                  <a:lnTo>
                    <a:pt x="1136472" y="640575"/>
                  </a:lnTo>
                  <a:lnTo>
                    <a:pt x="1135900" y="640880"/>
                  </a:lnTo>
                  <a:lnTo>
                    <a:pt x="1135900" y="641032"/>
                  </a:lnTo>
                  <a:lnTo>
                    <a:pt x="1136650" y="641248"/>
                  </a:lnTo>
                  <a:lnTo>
                    <a:pt x="1136688" y="641413"/>
                  </a:lnTo>
                  <a:lnTo>
                    <a:pt x="1136561" y="641413"/>
                  </a:lnTo>
                  <a:lnTo>
                    <a:pt x="1135964" y="641832"/>
                  </a:lnTo>
                  <a:lnTo>
                    <a:pt x="1136103" y="641845"/>
                  </a:lnTo>
                  <a:lnTo>
                    <a:pt x="1136345" y="642315"/>
                  </a:lnTo>
                  <a:lnTo>
                    <a:pt x="1136624" y="642366"/>
                  </a:lnTo>
                  <a:lnTo>
                    <a:pt x="1137602" y="641908"/>
                  </a:lnTo>
                  <a:lnTo>
                    <a:pt x="1138326" y="641642"/>
                  </a:lnTo>
                  <a:close/>
                </a:path>
              </a:pathLst>
            </a:custGeom>
            <a:solidFill>
              <a:srgbClr val="F2CB62"/>
            </a:solidFill>
          </p:spPr>
          <p:txBody>
            <a:bodyPr wrap="square" lIns="0" tIns="0" rIns="0" bIns="0" rtlCol="0"/>
            <a:p/>
          </p:txBody>
        </p:sp>
      </p:grpSp>
      <p:sp>
        <p:nvSpPr>
          <p:cNvPr id="34" name="Text Box 33"/>
          <p:cNvSpPr txBox="1"/>
          <p:nvPr/>
        </p:nvSpPr>
        <p:spPr>
          <a:xfrm>
            <a:off x="2555875" y="1080135"/>
            <a:ext cx="6332220" cy="63792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 algn="l">
              <a:lnSpc>
                <a:spcPct val="16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Thursday, January 6     2022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6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Unit 11: This is my family - Lesson 2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New words</a:t>
            </a:r>
            <a:endParaRPr lang="en-US" b="1" u="sng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eleven : số 11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twelve : số 12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thirteen : số 13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fourteen : số 14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fifteen : số 15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sixteen : số 16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seventeen : số 17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eighteen : số 18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ninteen : số 19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twenty : số 20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 Homework</a:t>
            </a:r>
            <a:endParaRPr lang="en-US" b="1" u="sng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Text Box 34"/>
          <p:cNvSpPr txBox="1"/>
          <p:nvPr/>
        </p:nvSpPr>
        <p:spPr>
          <a:xfrm>
            <a:off x="5344160" y="1108710"/>
            <a:ext cx="4889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</a:t>
            </a:r>
            <a:endParaRPr lang="en-US" sz="16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5250815" y="2400300"/>
            <a:ext cx="19050" cy="3891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36"/>
          <p:cNvSpPr txBox="1"/>
          <p:nvPr/>
        </p:nvSpPr>
        <p:spPr>
          <a:xfrm>
            <a:off x="5464810" y="1821180"/>
            <a:ext cx="6332220" cy="46894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 algn="l">
              <a:lnSpc>
                <a:spcPct val="16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US" b="1" u="sng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twenty - one : số 21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twenty - two : số 22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thirty : số 30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forty : số 40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fifty : số 50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sixty : số 60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seventy : số 70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eighty : số 80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ninety : số 90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one hundred : số 100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9" y="1599220"/>
            <a:ext cx="6233507" cy="623350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rot="21412926">
            <a:off x="6146582" y="2135515"/>
            <a:ext cx="4330684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9600" b="1" dirty="0">
                <a:ln w="254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Thank you!</a:t>
            </a:r>
            <a:endParaRPr lang="en-US" altLang="zh-CN" sz="9600" b="1" dirty="0"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6151804" y="5350677"/>
            <a:ext cx="987676" cy="10942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10117921" y="1555220"/>
            <a:ext cx="987676" cy="10942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>
            <a:off x="2313940" y="354965"/>
            <a:ext cx="7565858" cy="9992360"/>
            <a:chOff x="955928" y="66614"/>
            <a:chExt cx="5641200" cy="8180400"/>
          </a:xfrm>
        </p:grpSpPr>
        <p:sp>
          <p:nvSpPr>
            <p:cNvPr id="12" name="Google Shape;12;p2"/>
            <p:cNvSpPr/>
            <p:nvPr/>
          </p:nvSpPr>
          <p:spPr>
            <a:xfrm>
              <a:off x="955928" y="66614"/>
              <a:ext cx="5641200" cy="8180400"/>
            </a:xfrm>
            <a:prstGeom prst="roundRect">
              <a:avLst>
                <a:gd name="adj" fmla="val 1923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25400" dist="889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247764" y="596050"/>
              <a:ext cx="5117400" cy="720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889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7" name="Google Shape;17;p2" descr="A picture containing drawing&#10;&#10;Description automatically generated"/>
            <p:cNvPicPr preferRelativeResize="0"/>
            <p:nvPr/>
          </p:nvPicPr>
          <p:blipFill rotWithShape="1">
            <a:blip r:embed="rId1">
              <a:alphaModFix amt="14000"/>
            </a:blip>
            <a:srcRect r="1370" b="3920"/>
            <a:stretch>
              <a:fillRect/>
            </a:stretch>
          </p:blipFill>
          <p:spPr>
            <a:xfrm>
              <a:off x="1447286" y="1147420"/>
              <a:ext cx="4700041" cy="6498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Google Shape;18;p2"/>
            <p:cNvGrpSpPr/>
            <p:nvPr/>
          </p:nvGrpSpPr>
          <p:grpSpPr>
            <a:xfrm>
              <a:off x="2289398" y="333077"/>
              <a:ext cx="2925845" cy="644501"/>
              <a:chOff x="3447522" y="1429129"/>
              <a:chExt cx="5239694" cy="115419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3447522" y="1511565"/>
                <a:ext cx="5239694" cy="1071756"/>
              </a:xfrm>
              <a:custGeom>
                <a:avLst/>
                <a:gdLst/>
                <a:ahLst/>
                <a:cxnLst/>
                <a:rect l="l" t="t" r="r" b="b"/>
                <a:pathLst>
                  <a:path w="5062506" h="1035513" extrusionOk="0">
                    <a:moveTo>
                      <a:pt x="328558" y="76200"/>
                    </a:moveTo>
                    <a:cubicBezTo>
                      <a:pt x="179152" y="76200"/>
                      <a:pt x="58034" y="197318"/>
                      <a:pt x="58034" y="346724"/>
                    </a:cubicBezTo>
                    <a:lnTo>
                      <a:pt x="58034" y="688789"/>
                    </a:lnTo>
                    <a:cubicBezTo>
                      <a:pt x="58034" y="838195"/>
                      <a:pt x="179152" y="959313"/>
                      <a:pt x="328558" y="959313"/>
                    </a:cubicBezTo>
                    <a:lnTo>
                      <a:pt x="2287659" y="959313"/>
                    </a:lnTo>
                    <a:lnTo>
                      <a:pt x="2313250" y="948684"/>
                    </a:lnTo>
                    <a:cubicBezTo>
                      <a:pt x="2358667" y="923298"/>
                      <a:pt x="2478403" y="819579"/>
                      <a:pt x="2550061" y="820486"/>
                    </a:cubicBezTo>
                    <a:cubicBezTo>
                      <a:pt x="2621719" y="821392"/>
                      <a:pt x="2698792" y="916952"/>
                      <a:pt x="2743200" y="954124"/>
                    </a:cubicBezTo>
                    <a:lnTo>
                      <a:pt x="2747941" y="942779"/>
                    </a:lnTo>
                    <a:lnTo>
                      <a:pt x="4733949" y="959313"/>
                    </a:lnTo>
                    <a:cubicBezTo>
                      <a:pt x="4883355" y="959313"/>
                      <a:pt x="5004473" y="838195"/>
                      <a:pt x="5004473" y="688789"/>
                    </a:cubicBezTo>
                    <a:lnTo>
                      <a:pt x="5004473" y="346724"/>
                    </a:lnTo>
                    <a:cubicBezTo>
                      <a:pt x="5004473" y="197318"/>
                      <a:pt x="4883355" y="76200"/>
                      <a:pt x="4733949" y="76200"/>
                    </a:cubicBezTo>
                    <a:lnTo>
                      <a:pt x="328558" y="76200"/>
                    </a:lnTo>
                    <a:close/>
                    <a:moveTo>
                      <a:pt x="317209" y="0"/>
                    </a:moveTo>
                    <a:lnTo>
                      <a:pt x="4745297" y="0"/>
                    </a:lnTo>
                    <a:cubicBezTo>
                      <a:pt x="4920487" y="0"/>
                      <a:pt x="5062506" y="142019"/>
                      <a:pt x="5062506" y="317209"/>
                    </a:cubicBezTo>
                    <a:lnTo>
                      <a:pt x="5062506" y="718304"/>
                    </a:lnTo>
                    <a:cubicBezTo>
                      <a:pt x="5062506" y="893494"/>
                      <a:pt x="4920487" y="1035513"/>
                      <a:pt x="4745297" y="1035513"/>
                    </a:cubicBezTo>
                    <a:lnTo>
                      <a:pt x="2758493" y="1019629"/>
                    </a:lnTo>
                    <a:cubicBezTo>
                      <a:pt x="2679522" y="973580"/>
                      <a:pt x="2617710" y="888043"/>
                      <a:pt x="2543151" y="888123"/>
                    </a:cubicBezTo>
                    <a:cubicBezTo>
                      <a:pt x="2468592" y="888203"/>
                      <a:pt x="2600987" y="857913"/>
                      <a:pt x="2311137" y="1020107"/>
                    </a:cubicBezTo>
                    <a:lnTo>
                      <a:pt x="317209" y="1035513"/>
                    </a:lnTo>
                    <a:cubicBezTo>
                      <a:pt x="142019" y="1035513"/>
                      <a:pt x="0" y="893494"/>
                      <a:pt x="0" y="718304"/>
                    </a:cubicBezTo>
                    <a:lnTo>
                      <a:pt x="0" y="317209"/>
                    </a:lnTo>
                    <a:cubicBezTo>
                      <a:pt x="0" y="142019"/>
                      <a:pt x="142019" y="0"/>
                      <a:pt x="317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99662" y="1429129"/>
                <a:ext cx="3936300" cy="211800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0128" y="3648358"/>
            <a:ext cx="1078784" cy="9437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9652" y="2167776"/>
            <a:ext cx="6931025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10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  <a:sym typeface="字魂59号-创粗黑" panose="00000500000000000000" pitchFamily="2" charset="-122"/>
              </a:rPr>
              <a:t>Numbers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B10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190" name="Google Shape;190;p4"/>
          <p:cNvGrpSpPr/>
          <p:nvPr/>
        </p:nvGrpSpPr>
        <p:grpSpPr>
          <a:xfrm rot="5400000">
            <a:off x="-756294" y="-298916"/>
            <a:ext cx="271468" cy="6706075"/>
            <a:chOff x="9680428" y="578816"/>
            <a:chExt cx="126000" cy="3112590"/>
          </a:xfrm>
        </p:grpSpPr>
        <p:sp>
          <p:nvSpPr>
            <p:cNvPr id="191" name="Google Shape;191;p4"/>
            <p:cNvSpPr/>
            <p:nvPr/>
          </p:nvSpPr>
          <p:spPr>
            <a:xfrm>
              <a:off x="9680428" y="578816"/>
              <a:ext cx="126000" cy="3112590"/>
            </a:xfrm>
            <a:custGeom>
              <a:avLst/>
              <a:gdLst/>
              <a:ahLst/>
              <a:cxnLst/>
              <a:rect l="l" t="t" r="r" b="b"/>
              <a:pathLst>
                <a:path w="126000" h="3112590" extrusionOk="0">
                  <a:moveTo>
                    <a:pt x="63001" y="0"/>
                  </a:moveTo>
                  <a:lnTo>
                    <a:pt x="114357" y="296725"/>
                  </a:lnTo>
                  <a:lnTo>
                    <a:pt x="117501" y="296725"/>
                  </a:lnTo>
                  <a:lnTo>
                    <a:pt x="117501" y="314893"/>
                  </a:lnTo>
                  <a:lnTo>
                    <a:pt x="117501" y="2932374"/>
                  </a:lnTo>
                  <a:lnTo>
                    <a:pt x="122485" y="2934439"/>
                  </a:lnTo>
                  <a:cubicBezTo>
                    <a:pt x="124657" y="2936611"/>
                    <a:pt x="126000" y="2939611"/>
                    <a:pt x="126000" y="2942924"/>
                  </a:cubicBezTo>
                  <a:lnTo>
                    <a:pt x="126000" y="2990924"/>
                  </a:lnTo>
                  <a:cubicBezTo>
                    <a:pt x="126000" y="2994238"/>
                    <a:pt x="124657" y="2997238"/>
                    <a:pt x="122485" y="2999409"/>
                  </a:cubicBezTo>
                  <a:lnTo>
                    <a:pt x="117501" y="3001474"/>
                  </a:lnTo>
                  <a:lnTo>
                    <a:pt x="117501" y="3088370"/>
                  </a:lnTo>
                  <a:lnTo>
                    <a:pt x="117000" y="3088370"/>
                  </a:lnTo>
                  <a:lnTo>
                    <a:pt x="117000" y="3094590"/>
                  </a:lnTo>
                  <a:cubicBezTo>
                    <a:pt x="117000" y="3104531"/>
                    <a:pt x="108941" y="3112590"/>
                    <a:pt x="99000" y="3112590"/>
                  </a:cubicBezTo>
                  <a:lnTo>
                    <a:pt x="27000" y="3112590"/>
                  </a:lnTo>
                  <a:cubicBezTo>
                    <a:pt x="17059" y="3112590"/>
                    <a:pt x="9000" y="3104531"/>
                    <a:pt x="9000" y="3094590"/>
                  </a:cubicBezTo>
                  <a:lnTo>
                    <a:pt x="9000" y="3088370"/>
                  </a:lnTo>
                  <a:lnTo>
                    <a:pt x="8500" y="3088370"/>
                  </a:lnTo>
                  <a:lnTo>
                    <a:pt x="8500" y="3001474"/>
                  </a:lnTo>
                  <a:lnTo>
                    <a:pt x="3515" y="2999409"/>
                  </a:lnTo>
                  <a:cubicBezTo>
                    <a:pt x="1343" y="2997238"/>
                    <a:pt x="0" y="2994238"/>
                    <a:pt x="0" y="2990924"/>
                  </a:cubicBezTo>
                  <a:lnTo>
                    <a:pt x="0" y="2942924"/>
                  </a:lnTo>
                  <a:cubicBezTo>
                    <a:pt x="0" y="2939611"/>
                    <a:pt x="1343" y="2936611"/>
                    <a:pt x="3515" y="2934439"/>
                  </a:cubicBezTo>
                  <a:lnTo>
                    <a:pt x="8500" y="2932374"/>
                  </a:lnTo>
                  <a:lnTo>
                    <a:pt x="8500" y="314893"/>
                  </a:lnTo>
                  <a:lnTo>
                    <a:pt x="8500" y="296725"/>
                  </a:lnTo>
                  <a:lnTo>
                    <a:pt x="11644" y="296725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92" name="Google Shape;192;p4"/>
            <p:cNvGrpSpPr/>
            <p:nvPr/>
          </p:nvGrpSpPr>
          <p:grpSpPr>
            <a:xfrm>
              <a:off x="9680428" y="578816"/>
              <a:ext cx="126000" cy="3112590"/>
              <a:chOff x="10252180" y="581340"/>
              <a:chExt cx="126000" cy="3112590"/>
            </a:xfrm>
          </p:grpSpPr>
          <p:sp>
            <p:nvSpPr>
              <p:cNvPr id="193" name="Google Shape;193;p4"/>
              <p:cNvSpPr/>
              <p:nvPr/>
            </p:nvSpPr>
            <p:spPr>
              <a:xfrm>
                <a:off x="10260680" y="878065"/>
                <a:ext cx="108900" cy="27915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40000">
                    <a:schemeClr val="bg2"/>
                  </a:gs>
                  <a:gs pos="69000">
                    <a:schemeClr val="accent1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10260679" y="581340"/>
                <a:ext cx="112500" cy="304800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D0CECE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10296034" y="594461"/>
                <a:ext cx="38292" cy="112552"/>
              </a:xfrm>
              <a:custGeom>
                <a:avLst/>
                <a:gdLst/>
                <a:ahLst/>
                <a:cxnLst/>
                <a:rect l="l" t="t" r="r" b="b"/>
                <a:pathLst>
                  <a:path w="38292" h="112552" extrusionOk="0">
                    <a:moveTo>
                      <a:pt x="19480" y="0"/>
                    </a:moveTo>
                    <a:lnTo>
                      <a:pt x="38292" y="108692"/>
                    </a:lnTo>
                    <a:lnTo>
                      <a:pt x="0" y="112552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 rot="10800000">
                <a:off x="10261180" y="3549930"/>
                <a:ext cx="108000" cy="1440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gradFill>
                <a:gsLst>
                  <a:gs pos="0">
                    <a:srgbClr val="D0CECE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10252180" y="3512264"/>
                <a:ext cx="126000" cy="720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F2F2F2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98" name="Google Shape;198;p4"/>
          <p:cNvGrpSpPr/>
          <p:nvPr/>
        </p:nvGrpSpPr>
        <p:grpSpPr>
          <a:xfrm rot="-5400000">
            <a:off x="12759041" y="-140160"/>
            <a:ext cx="271468" cy="6706075"/>
            <a:chOff x="9680428" y="578816"/>
            <a:chExt cx="126000" cy="3112590"/>
          </a:xfrm>
        </p:grpSpPr>
        <p:sp>
          <p:nvSpPr>
            <p:cNvPr id="199" name="Google Shape;199;p4"/>
            <p:cNvSpPr/>
            <p:nvPr/>
          </p:nvSpPr>
          <p:spPr>
            <a:xfrm>
              <a:off x="9680428" y="578816"/>
              <a:ext cx="126000" cy="3112590"/>
            </a:xfrm>
            <a:custGeom>
              <a:avLst/>
              <a:gdLst/>
              <a:ahLst/>
              <a:cxnLst/>
              <a:rect l="l" t="t" r="r" b="b"/>
              <a:pathLst>
                <a:path w="126000" h="3112590" extrusionOk="0">
                  <a:moveTo>
                    <a:pt x="63001" y="0"/>
                  </a:moveTo>
                  <a:lnTo>
                    <a:pt x="114357" y="296725"/>
                  </a:lnTo>
                  <a:lnTo>
                    <a:pt x="117501" y="296725"/>
                  </a:lnTo>
                  <a:lnTo>
                    <a:pt x="117501" y="314893"/>
                  </a:lnTo>
                  <a:lnTo>
                    <a:pt x="117501" y="2932374"/>
                  </a:lnTo>
                  <a:lnTo>
                    <a:pt x="122485" y="2934439"/>
                  </a:lnTo>
                  <a:cubicBezTo>
                    <a:pt x="124657" y="2936611"/>
                    <a:pt x="126000" y="2939611"/>
                    <a:pt x="126000" y="2942924"/>
                  </a:cubicBezTo>
                  <a:lnTo>
                    <a:pt x="126000" y="2990924"/>
                  </a:lnTo>
                  <a:cubicBezTo>
                    <a:pt x="126000" y="2994238"/>
                    <a:pt x="124657" y="2997238"/>
                    <a:pt x="122485" y="2999409"/>
                  </a:cubicBezTo>
                  <a:lnTo>
                    <a:pt x="117501" y="3001474"/>
                  </a:lnTo>
                  <a:lnTo>
                    <a:pt x="117501" y="3088370"/>
                  </a:lnTo>
                  <a:lnTo>
                    <a:pt x="117000" y="3088370"/>
                  </a:lnTo>
                  <a:lnTo>
                    <a:pt x="117000" y="3094590"/>
                  </a:lnTo>
                  <a:cubicBezTo>
                    <a:pt x="117000" y="3104531"/>
                    <a:pt x="108941" y="3112590"/>
                    <a:pt x="99000" y="3112590"/>
                  </a:cubicBezTo>
                  <a:lnTo>
                    <a:pt x="27000" y="3112590"/>
                  </a:lnTo>
                  <a:cubicBezTo>
                    <a:pt x="17059" y="3112590"/>
                    <a:pt x="9000" y="3104531"/>
                    <a:pt x="9000" y="3094590"/>
                  </a:cubicBezTo>
                  <a:lnTo>
                    <a:pt x="9000" y="3088370"/>
                  </a:lnTo>
                  <a:lnTo>
                    <a:pt x="8500" y="3088370"/>
                  </a:lnTo>
                  <a:lnTo>
                    <a:pt x="8500" y="3001474"/>
                  </a:lnTo>
                  <a:lnTo>
                    <a:pt x="3515" y="2999409"/>
                  </a:lnTo>
                  <a:cubicBezTo>
                    <a:pt x="1343" y="2997238"/>
                    <a:pt x="0" y="2994238"/>
                    <a:pt x="0" y="2990924"/>
                  </a:cubicBezTo>
                  <a:lnTo>
                    <a:pt x="0" y="2942924"/>
                  </a:lnTo>
                  <a:cubicBezTo>
                    <a:pt x="0" y="2939611"/>
                    <a:pt x="1343" y="2936611"/>
                    <a:pt x="3515" y="2934439"/>
                  </a:cubicBezTo>
                  <a:lnTo>
                    <a:pt x="8500" y="2932374"/>
                  </a:lnTo>
                  <a:lnTo>
                    <a:pt x="8500" y="314893"/>
                  </a:lnTo>
                  <a:lnTo>
                    <a:pt x="8500" y="296725"/>
                  </a:lnTo>
                  <a:lnTo>
                    <a:pt x="11644" y="296725"/>
                  </a:lnTo>
                  <a:close/>
                </a:path>
              </a:pathLst>
            </a:custGeom>
            <a:gradFill>
              <a:gsLst>
                <a:gs pos="0">
                  <a:srgbClr val="D0CECE"/>
                </a:gs>
                <a:gs pos="40000">
                  <a:srgbClr val="FFFFFF"/>
                </a:gs>
                <a:gs pos="69000">
                  <a:srgbClr val="F2F2F2"/>
                </a:gs>
                <a:gs pos="100000">
                  <a:srgbClr val="F2F2F2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00" name="Google Shape;200;p4"/>
            <p:cNvGrpSpPr/>
            <p:nvPr/>
          </p:nvGrpSpPr>
          <p:grpSpPr>
            <a:xfrm>
              <a:off x="9680428" y="578816"/>
              <a:ext cx="126000" cy="3112590"/>
              <a:chOff x="10252180" y="581340"/>
              <a:chExt cx="126000" cy="3112590"/>
            </a:xfrm>
          </p:grpSpPr>
          <p:sp>
            <p:nvSpPr>
              <p:cNvPr id="201" name="Google Shape;201;p4"/>
              <p:cNvSpPr/>
              <p:nvPr/>
            </p:nvSpPr>
            <p:spPr>
              <a:xfrm>
                <a:off x="10260675" y="878065"/>
                <a:ext cx="108900" cy="27915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40000">
                    <a:schemeClr val="accent4"/>
                  </a:gs>
                  <a:gs pos="6900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0260679" y="581340"/>
                <a:ext cx="112500" cy="304800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D0CECE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10296034" y="594461"/>
                <a:ext cx="38292" cy="100171"/>
              </a:xfrm>
              <a:custGeom>
                <a:avLst/>
                <a:gdLst/>
                <a:ahLst/>
                <a:cxnLst/>
                <a:rect l="l" t="t" r="r" b="b"/>
                <a:pathLst>
                  <a:path w="38292" h="112552" extrusionOk="0">
                    <a:moveTo>
                      <a:pt x="19480" y="0"/>
                    </a:moveTo>
                    <a:lnTo>
                      <a:pt x="38292" y="108692"/>
                    </a:lnTo>
                    <a:lnTo>
                      <a:pt x="0" y="112552"/>
                    </a:lnTo>
                    <a:close/>
                  </a:path>
                </a:pathLst>
              </a:custGeom>
              <a:solidFill>
                <a:srgbClr val="000000"/>
              </a:solidFill>
              <a:ln w="1587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 rot="10800000">
                <a:off x="10261180" y="3549930"/>
                <a:ext cx="108000" cy="1440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gradFill>
                <a:gsLst>
                  <a:gs pos="0">
                    <a:srgbClr val="D0CECE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10252180" y="3512264"/>
                <a:ext cx="126000" cy="720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F2F2F2"/>
                  </a:gs>
                  <a:gs pos="40000">
                    <a:srgbClr val="FFFFFF"/>
                  </a:gs>
                  <a:gs pos="69000">
                    <a:srgbClr val="F2F2F2"/>
                  </a:gs>
                  <a:gs pos="100000">
                    <a:srgbClr val="F2F2F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2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65" y="4065905"/>
            <a:ext cx="3203575" cy="2792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9374" y="1935296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/ɪˈlevn/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00022" y="1935296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welve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/twelv/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30670" y="1935296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hirteen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ɜːˈtiːn/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40472" y="1930254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ourteen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/ˌfɔːˈtiːn/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91967" y="1935296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ifteen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/ˌfɪfˈtiːn/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8632" y="4879681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ixteen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/ˌsɪksˈtiːn/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18504" y="4879681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eventeen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/ˌsevnˈtiːn/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88376" y="4879681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ighteen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/ˌeɪˈtiːn/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58249" y="4821410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ineteen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/ˌnaɪnˈtiːn/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2377" r="8198" b="3593"/>
          <a:stretch>
            <a:fillRect/>
          </a:stretch>
        </p:blipFill>
        <p:spPr>
          <a:xfrm>
            <a:off x="2952656" y="809621"/>
            <a:ext cx="1544133" cy="1266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431" r="11044"/>
          <a:stretch>
            <a:fillRect/>
          </a:stretch>
        </p:blipFill>
        <p:spPr>
          <a:xfrm>
            <a:off x="5354247" y="809621"/>
            <a:ext cx="1494717" cy="1266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595" r="8299"/>
          <a:stretch>
            <a:fillRect/>
          </a:stretch>
        </p:blipFill>
        <p:spPr>
          <a:xfrm>
            <a:off x="9603689" y="3788373"/>
            <a:ext cx="1566252" cy="1255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179" r="12219"/>
          <a:stretch>
            <a:fillRect/>
          </a:stretch>
        </p:blipFill>
        <p:spPr>
          <a:xfrm>
            <a:off x="840619" y="3747886"/>
            <a:ext cx="1549517" cy="1295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3892" r="9031"/>
          <a:stretch>
            <a:fillRect/>
          </a:stretch>
        </p:blipFill>
        <p:spPr>
          <a:xfrm>
            <a:off x="4017123" y="3803628"/>
            <a:ext cx="1478055" cy="1240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3197" r="13892"/>
          <a:stretch>
            <a:fillRect/>
          </a:stretch>
        </p:blipFill>
        <p:spPr>
          <a:xfrm>
            <a:off x="10057918" y="701686"/>
            <a:ext cx="1462657" cy="1374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4065" r="9692"/>
          <a:stretch>
            <a:fillRect/>
          </a:stretch>
        </p:blipFill>
        <p:spPr>
          <a:xfrm>
            <a:off x="7706422" y="757676"/>
            <a:ext cx="1494037" cy="1318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3441" r="10682"/>
          <a:stretch>
            <a:fillRect/>
          </a:stretch>
        </p:blipFill>
        <p:spPr>
          <a:xfrm>
            <a:off x="6647695" y="3722932"/>
            <a:ext cx="1601914" cy="1345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14487" r="19979"/>
          <a:stretch>
            <a:fillRect/>
          </a:stretch>
        </p:blipFill>
        <p:spPr>
          <a:xfrm>
            <a:off x="838109" y="771191"/>
            <a:ext cx="1257089" cy="1304676"/>
          </a:xfrm>
          <a:prstGeom prst="rect">
            <a:avLst/>
          </a:prstGeom>
        </p:spPr>
      </p:pic>
      <p:pic>
        <p:nvPicPr>
          <p:cNvPr id="12" name="eleven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45" y="1822254"/>
            <a:ext cx="219600" cy="216000"/>
          </a:xfrm>
          <a:prstGeom prst="rect">
            <a:avLst/>
          </a:prstGeom>
        </p:spPr>
      </p:pic>
      <p:pic>
        <p:nvPicPr>
          <p:cNvPr id="13" name="twelve.wav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04" y="1752364"/>
            <a:ext cx="219600" cy="216000"/>
          </a:xfrm>
          <a:prstGeom prst="rect">
            <a:avLst/>
          </a:prstGeom>
        </p:spPr>
      </p:pic>
      <p:pic>
        <p:nvPicPr>
          <p:cNvPr id="22" name="thirteen.wav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378" y="1822254"/>
            <a:ext cx="219600" cy="216000"/>
          </a:xfrm>
          <a:prstGeom prst="rect">
            <a:avLst/>
          </a:prstGeom>
        </p:spPr>
      </p:pic>
      <p:pic>
        <p:nvPicPr>
          <p:cNvPr id="23" name="fourteen.wav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413" y="1872321"/>
            <a:ext cx="219600" cy="216000"/>
          </a:xfrm>
          <a:prstGeom prst="rect">
            <a:avLst/>
          </a:prstGeom>
        </p:spPr>
      </p:pic>
      <p:pic>
        <p:nvPicPr>
          <p:cNvPr id="25" name="fifteen.wav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122" y="1827296"/>
            <a:ext cx="219600" cy="216000"/>
          </a:xfrm>
          <a:prstGeom prst="rect">
            <a:avLst/>
          </a:prstGeom>
        </p:spPr>
      </p:pic>
      <p:pic>
        <p:nvPicPr>
          <p:cNvPr id="26" name="sixteen.wav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4" y="4827703"/>
            <a:ext cx="219600" cy="216000"/>
          </a:xfrm>
          <a:prstGeom prst="rect">
            <a:avLst/>
          </a:prstGeom>
        </p:spPr>
      </p:pic>
      <p:pic>
        <p:nvPicPr>
          <p:cNvPr id="27" name="seventeen.wav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05" y="4737606"/>
            <a:ext cx="219600" cy="216000"/>
          </a:xfrm>
          <a:prstGeom prst="rect">
            <a:avLst/>
          </a:prstGeom>
        </p:spPr>
      </p:pic>
      <p:pic>
        <p:nvPicPr>
          <p:cNvPr id="28" name="eighteen.wav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164" y="4821300"/>
            <a:ext cx="219600" cy="216000"/>
          </a:xfrm>
          <a:prstGeom prst="rect">
            <a:avLst/>
          </a:prstGeom>
        </p:spPr>
      </p:pic>
      <p:pic>
        <p:nvPicPr>
          <p:cNvPr id="29" name="nineteen.wav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67" y="4771681"/>
            <a:ext cx="219600" cy="21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4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2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8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3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8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857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40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wenty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/ˈtwenti/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80169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40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hirty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l-G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ɜːti/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05481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US" sz="40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orty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/ˈfɔːti/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30793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US" sz="40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ifty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fɪfti/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5779" y="4996703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US" sz="40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ixty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/ˈsɪksti/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58651" y="484471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US" sz="40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eventy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/ˈsevnti/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01523" y="484471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40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ighty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/ˈeɪti/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4396" y="4843594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US" sz="40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inety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/ˈnaɪnti/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8724" r="6467" b="6274"/>
          <a:stretch>
            <a:fillRect/>
          </a:stretch>
        </p:blipFill>
        <p:spPr>
          <a:xfrm>
            <a:off x="1125161" y="820944"/>
            <a:ext cx="1506165" cy="1092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892" y="820944"/>
            <a:ext cx="1807602" cy="1092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16" r="6988"/>
          <a:stretch>
            <a:fillRect/>
          </a:stretch>
        </p:blipFill>
        <p:spPr>
          <a:xfrm>
            <a:off x="1018481" y="3749200"/>
            <a:ext cx="1476963" cy="1093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665" r="4999"/>
          <a:stretch>
            <a:fillRect/>
          </a:stretch>
        </p:blipFill>
        <p:spPr>
          <a:xfrm>
            <a:off x="9290333" y="3793309"/>
            <a:ext cx="1530159" cy="1049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989" y="3712754"/>
            <a:ext cx="1786403" cy="1129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6586" r="6811"/>
          <a:stretch>
            <a:fillRect/>
          </a:stretch>
        </p:blipFill>
        <p:spPr>
          <a:xfrm>
            <a:off x="6649261" y="653758"/>
            <a:ext cx="1739108" cy="1259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5351" y="3712754"/>
            <a:ext cx="1598649" cy="1195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0801" r="5412"/>
          <a:stretch>
            <a:fillRect/>
          </a:stretch>
        </p:blipFill>
        <p:spPr>
          <a:xfrm>
            <a:off x="9484462" y="538782"/>
            <a:ext cx="1702743" cy="1374670"/>
          </a:xfrm>
          <a:prstGeom prst="rect">
            <a:avLst/>
          </a:prstGeom>
        </p:spPr>
      </p:pic>
      <p:pic>
        <p:nvPicPr>
          <p:cNvPr id="11" name="twenty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89" y="1604645"/>
            <a:ext cx="219600" cy="216000"/>
          </a:xfrm>
          <a:prstGeom prst="rect">
            <a:avLst/>
          </a:prstGeom>
        </p:spPr>
      </p:pic>
      <p:pic>
        <p:nvPicPr>
          <p:cNvPr id="12" name="thirty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87" y="1604645"/>
            <a:ext cx="219600" cy="216000"/>
          </a:xfrm>
          <a:prstGeom prst="rect">
            <a:avLst/>
          </a:prstGeom>
        </p:spPr>
      </p:pic>
      <p:pic>
        <p:nvPicPr>
          <p:cNvPr id="13" name="forty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52" y="1604645"/>
            <a:ext cx="219600" cy="216000"/>
          </a:xfrm>
          <a:prstGeom prst="rect">
            <a:avLst/>
          </a:prstGeom>
        </p:spPr>
      </p:pic>
      <p:pic>
        <p:nvPicPr>
          <p:cNvPr id="14" name="fifty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333" y="1589451"/>
            <a:ext cx="219600" cy="216000"/>
          </a:xfrm>
          <a:prstGeom prst="rect">
            <a:avLst/>
          </a:prstGeom>
        </p:spPr>
      </p:pic>
      <p:pic>
        <p:nvPicPr>
          <p:cNvPr id="22" name="sixty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12" y="4727614"/>
            <a:ext cx="219600" cy="216000"/>
          </a:xfrm>
          <a:prstGeom prst="rect">
            <a:avLst/>
          </a:prstGeom>
        </p:spPr>
      </p:pic>
      <p:pic>
        <p:nvPicPr>
          <p:cNvPr id="23" name="seventy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637" y="4736715"/>
            <a:ext cx="219600" cy="216000"/>
          </a:xfrm>
          <a:prstGeom prst="rect">
            <a:avLst/>
          </a:prstGeom>
        </p:spPr>
      </p:pic>
      <p:pic>
        <p:nvPicPr>
          <p:cNvPr id="24" name="eighty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38" y="4651255"/>
            <a:ext cx="219600" cy="216000"/>
          </a:xfrm>
          <a:prstGeom prst="rect">
            <a:avLst/>
          </a:prstGeom>
        </p:spPr>
      </p:pic>
      <p:pic>
        <p:nvPicPr>
          <p:cNvPr id="34" name="ninety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32" y="4552040"/>
            <a:ext cx="219600" cy="21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7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6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6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</a:t>
              </a:r>
              <a:r>
                <a:rPr lang="en-US" sz="6000" b="1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leven</a:t>
              </a:r>
              <a:endParaRPr lang="en-US" sz="60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377" r="8198" b="3593"/>
          <a:stretch>
            <a:fillRect/>
          </a:stretch>
        </p:blipFill>
        <p:spPr>
          <a:xfrm>
            <a:off x="5268408" y="1641415"/>
            <a:ext cx="1544133" cy="1266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431" r="11044"/>
          <a:stretch>
            <a:fillRect/>
          </a:stretch>
        </p:blipFill>
        <p:spPr>
          <a:xfrm>
            <a:off x="8788391" y="1660630"/>
            <a:ext cx="1494717" cy="1266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487" r="19979"/>
          <a:stretch>
            <a:fillRect/>
          </a:stretch>
        </p:blipFill>
        <p:spPr>
          <a:xfrm>
            <a:off x="1916654" y="1622200"/>
            <a:ext cx="1257089" cy="13046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0692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40812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tags/tag1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4574</Words>
  <Application>WPS Presentation</Application>
  <PresentationFormat>Custom</PresentationFormat>
  <Paragraphs>768</Paragraphs>
  <Slides>55</Slides>
  <Notes>11</Notes>
  <HiddenSlides>0</HiddenSlides>
  <MMClips>18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55</vt:i4>
      </vt:variant>
    </vt:vector>
  </HeadingPairs>
  <TitlesOfParts>
    <vt:vector size="79" baseType="lpstr">
      <vt:lpstr>Arial</vt:lpstr>
      <vt:lpstr>SimSun</vt:lpstr>
      <vt:lpstr>Wingdings</vt:lpstr>
      <vt:lpstr>Edwardian Script ITC</vt:lpstr>
      <vt:lpstr>Calibri</vt:lpstr>
      <vt:lpstr>Microsoft JhengHei</vt:lpstr>
      <vt:lpstr>PMingLiU</vt:lpstr>
      <vt:lpstr>PMingLiU-ExtB</vt:lpstr>
      <vt:lpstr>Algerian</vt:lpstr>
      <vt:lpstr>字魂59号-创粗黑</vt:lpstr>
      <vt:lpstr>Times New Roman</vt:lpstr>
      <vt:lpstr>方正喵呜体</vt:lpstr>
      <vt:lpstr>Cooper Black</vt:lpstr>
      <vt:lpstr>Century Gothic</vt:lpstr>
      <vt:lpstr>Arial Black</vt:lpstr>
      <vt:lpstr>Microsoft YaHei</vt:lpstr>
      <vt:lpstr>Arial Unicode MS</vt:lpstr>
      <vt:lpstr>Britannic Bold</vt:lpstr>
      <vt:lpstr>Berlin Sans FB</vt:lpstr>
      <vt:lpstr>Helvetica Neue</vt:lpstr>
      <vt:lpstr>Calibri</vt:lpstr>
      <vt:lpstr>汉仪小麦体简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410</cp:revision>
  <dcterms:created xsi:type="dcterms:W3CDTF">2020-12-14T07:28:00Z</dcterms:created>
  <dcterms:modified xsi:type="dcterms:W3CDTF">2022-01-05T02:20:12Z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F6804D77B878421EBEB90A4694A23364</vt:lpwstr>
  </property>
  <property fmtid="{D5CDD505-2E9C-101B-9397-08002B2CF9AE}" pid="3" name="KSOProductBuildVer">
    <vt:lpwstr>1033-11.2.0.10426</vt:lpwstr>
  </property>
</Properties>
</file>