
<file path=[Content_Types].xml><?xml version="1.0" encoding="utf-8"?>
<Types xmlns="http://schemas.openxmlformats.org/package/2006/content-types">
  <Default Extension="mp3" ContentType="audio/unknown"/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312" r:id="rId5"/>
    <p:sldId id="333" r:id="rId6"/>
    <p:sldId id="296" r:id="rId7"/>
    <p:sldId id="313" r:id="rId8"/>
    <p:sldId id="294" r:id="rId9"/>
    <p:sldId id="315" r:id="rId10"/>
    <p:sldId id="316" r:id="rId11"/>
    <p:sldId id="317" r:id="rId12"/>
    <p:sldId id="297" r:id="rId13"/>
    <p:sldId id="319" r:id="rId14"/>
    <p:sldId id="325" r:id="rId15"/>
    <p:sldId id="307" r:id="rId16"/>
    <p:sldId id="321" r:id="rId17"/>
    <p:sldId id="328" r:id="rId18"/>
    <p:sldId id="322" r:id="rId19"/>
    <p:sldId id="326" r:id="rId20"/>
    <p:sldId id="330" r:id="rId21"/>
    <p:sldId id="331" r:id="rId22"/>
    <p:sldId id="323" r:id="rId23"/>
    <p:sldId id="332" r:id="rId24"/>
    <p:sldId id="327" r:id="rId25"/>
    <p:sldId id="329" r:id="rId26"/>
    <p:sldId id="3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00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8E55C-EE6D-416E-9EB0-6D2DC5BACC98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67259-6AA0-4AC1-800D-01B9A5FBE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610ED-F59D-4E99-81D6-CCB6BC6A8C9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693B-5233-4BC7-B45D-D77C09B7A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2AA64-AAF4-4ADD-8BB7-B98739C9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AE8ED-4449-409A-BECF-772E16A3B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B5738-C9AB-44F3-8D33-EBBA43B78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82E2E-2B2B-4ABC-9E3D-732FDDF90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42E8-A0AD-4293-991A-8726D9D532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6D48-6069-4665-8E29-E2FCD7C2AE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4ABF8-2921-48BF-8476-F014DB4F6D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DD5C-B436-4F85-8F7E-9AAE803474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4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B09F2-C5C3-4F0C-8E6E-874F3D6A6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D13A2-D086-46B5-B6ED-5E1B4F89BE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F319A-E63A-432C-BDDF-7D8D2ADD9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30ADA-602A-4FB4-9568-BF4A6DF57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28FBC-C0C4-408D-AE27-46AB94F864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EEC74-41EF-4F77-AA97-20184B806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D0D18-AFB9-4AE5-83BE-A7BDC3ECC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CB1A-9F9E-4199-A62F-39C5CA2DD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E7B60-A54C-4956-882A-DD52B1756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789D-799A-4E8F-97A4-7F1788245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83CB-473B-4684-8E84-BA29DC2FA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AE9E6-E123-4419-8F5F-5C8AC1222B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E753-2838-4667-9DF4-31D1D0B032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C4D68-3C15-4862-91D1-A4820B56E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569ED-5FAD-4D96-BB2B-648F5E154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2F7D-379F-48AB-91ED-8EC7EA21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FF62-2077-4A64-A9CD-760CBBF2D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ADBE4-E15B-410B-A68D-79CB5A451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6CCE9-5B54-419C-B183-23A5BBDD9D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42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C6019-9835-46D4-8762-FC369A963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B6F7-B77B-4E1D-979A-6222AFB015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61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B45B-E908-424D-9580-EF91BCD0E8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2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47220-719B-4B05-AEB4-232A914CE7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02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CA9D1-D79A-41DA-A12C-4DBE218DF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BD034-80AA-42C9-8DDE-EF86B6CE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4B63C-17A9-4AB0-9747-9CAC13F9B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5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A43A-3924-4A6F-95D8-AA9B3926F7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7BE57-ECC4-4E97-A243-8DCDCAB124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63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CCDB7-B09F-4614-A413-AFD829C655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0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53A92-4C8E-4877-A506-183872369E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7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07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2EF5F-932B-4713-BAA3-D14F357A4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6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77E70-AA45-4E64-A45A-FD67810FC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EB7F2-0320-4E09-A884-9C5A70EA7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9523C-87B4-4927-B13D-A58CFE809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30E67-CA33-42E3-9A5F-8C1716A6B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3F8A4-B56C-4C95-A87E-906E9701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3D95BE6-1DF8-442A-A18F-F92165CF8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537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11874-0B8A-4416-8946-DF6E26D3C2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2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3C3D2B-5AE4-41B9-8DBE-0F5E780A33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6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E5328D-5E24-46FD-AC25-488F0E2D73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8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gif"/><Relationship Id="rId1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2.emf"/><Relationship Id="rId12" Type="http://schemas.openxmlformats.org/officeDocument/2006/relationships/image" Target="../media/image7.gif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gif"/><Relationship Id="rId24" Type="http://schemas.openxmlformats.org/officeDocument/2006/relationships/image" Target="../media/image19.sv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gif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gif"/><Relationship Id="rId1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4.mp4"/><Relationship Id="rId7" Type="http://schemas.openxmlformats.org/officeDocument/2006/relationships/image" Target="../media/image21.svg"/><Relationship Id="rId2" Type="http://schemas.microsoft.com/office/2007/relationships/media" Target="../media/media4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21.jp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svg"/><Relationship Id="rId5" Type="http://schemas.openxmlformats.org/officeDocument/2006/relationships/image" Target="../media/image25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png"/><Relationship Id="rId3" Type="http://schemas.openxmlformats.org/officeDocument/2006/relationships/audio" Target="file:///C:\Users\ASUS\Desktop\Lop%20em%20vui%20ghe%20-%20Be%20Ngoc%20Minh%20%5bNCT%2058633922444674405000%5d.mp3" TargetMode="Externa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microsoft.com/office/2007/relationships/media" Target="file:///C:\Users\ASUS\Desktop\Lop%20em%20vui%20ghe%20-%20Be%20Ngoc%20Minh%20%5bNCT%2058633922444674405000%5d.mp3" TargetMode="External"/><Relationship Id="rId1" Type="http://schemas.openxmlformats.org/officeDocument/2006/relationships/audio" Target="file:///C:\Documents%20and%20Settings\HD%20COMPUTER\Desktop\AN%203-%20Tiet%207\Lop%20em%20vui%20ghe.mp3" TargetMode="Externa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0.gif"/><Relationship Id="rId5" Type="http://schemas.openxmlformats.org/officeDocument/2006/relationships/audio" Target="../media/media1.mp3"/><Relationship Id="rId10" Type="http://schemas.openxmlformats.org/officeDocument/2006/relationships/image" Target="../media/image39.gif"/><Relationship Id="rId4" Type="http://schemas.microsoft.com/office/2007/relationships/media" Target="../media/media1.mp3"/><Relationship Id="rId9" Type="http://schemas.openxmlformats.org/officeDocument/2006/relationships/image" Target="../media/image38.gi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32-Point Star 2"/>
          <p:cNvSpPr>
            <a:spLocks noChangeArrowheads="1"/>
          </p:cNvSpPr>
          <p:nvPr/>
        </p:nvSpPr>
        <p:spPr bwMode="auto">
          <a:xfrm>
            <a:off x="1524000" y="0"/>
            <a:ext cx="1447800" cy="1143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18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35" name="32-Point Star 2"/>
          <p:cNvSpPr>
            <a:spLocks noChangeArrowheads="1"/>
          </p:cNvSpPr>
          <p:nvPr/>
        </p:nvSpPr>
        <p:spPr bwMode="auto">
          <a:xfrm>
            <a:off x="9296400" y="0"/>
            <a:ext cx="1371600" cy="1219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sz="18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36" name="WordArt 12"/>
          <p:cNvSpPr>
            <a:spLocks noChangeArrowheads="1" noChangeShapeType="1" noTextEdit="1"/>
          </p:cNvSpPr>
          <p:nvPr/>
        </p:nvSpPr>
        <p:spPr bwMode="auto">
          <a:xfrm>
            <a:off x="1040875" y="479375"/>
            <a:ext cx="9701553" cy="695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0680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Chào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mừng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thầy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cô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đến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sz="7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tiết</a:t>
            </a:r>
            <a:r>
              <a:rPr lang="en-US" sz="72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37" name="Music"/>
          <p:cNvSpPr>
            <a:spLocks noEditPoints="1" noChangeArrowheads="1"/>
          </p:cNvSpPr>
          <p:nvPr/>
        </p:nvSpPr>
        <p:spPr bwMode="auto">
          <a:xfrm rot="7403593">
            <a:off x="8883007" y="4473139"/>
            <a:ext cx="442913" cy="60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WordArt 14"/>
          <p:cNvSpPr>
            <a:spLocks noChangeArrowheads="1" noChangeShapeType="1" noTextEdit="1"/>
          </p:cNvSpPr>
          <p:nvPr/>
        </p:nvSpPr>
        <p:spPr bwMode="auto">
          <a:xfrm>
            <a:off x="4531286" y="2384368"/>
            <a:ext cx="2811463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522760"/>
              </p:ext>
            </p:extLst>
          </p:nvPr>
        </p:nvGraphicFramePr>
        <p:xfrm>
          <a:off x="3515076" y="4326162"/>
          <a:ext cx="4953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orelDRAW" r:id="rId6" imgW="4691160" imgH="3524400" progId="CorelDRAW.Graphic.12">
                  <p:embed/>
                </p:oleObj>
              </mc:Choice>
              <mc:Fallback>
                <p:oleObj name="CorelDRAW" r:id="rId6" imgW="4691160" imgH="3524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076" y="4326162"/>
                        <a:ext cx="49530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WordArt 16"/>
          <p:cNvSpPr>
            <a:spLocks noChangeArrowheads="1" noChangeShapeType="1" noTextEdit="1"/>
          </p:cNvSpPr>
          <p:nvPr/>
        </p:nvSpPr>
        <p:spPr bwMode="auto">
          <a:xfrm>
            <a:off x="3276600" y="3276601"/>
            <a:ext cx="556260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WordArt 17"/>
          <p:cNvSpPr>
            <a:spLocks noChangeArrowheads="1" noChangeShapeType="1" noTextEdit="1"/>
          </p:cNvSpPr>
          <p:nvPr/>
        </p:nvSpPr>
        <p:spPr bwMode="auto">
          <a:xfrm>
            <a:off x="4189159" y="1375569"/>
            <a:ext cx="34194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042" name="Music"/>
          <p:cNvSpPr>
            <a:spLocks noEditPoints="1" noChangeArrowheads="1"/>
          </p:cNvSpPr>
          <p:nvPr/>
        </p:nvSpPr>
        <p:spPr bwMode="auto">
          <a:xfrm rot="-919568">
            <a:off x="8305801" y="2133600"/>
            <a:ext cx="442913" cy="60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Music"/>
          <p:cNvSpPr>
            <a:spLocks noEditPoints="1" noChangeArrowheads="1"/>
          </p:cNvSpPr>
          <p:nvPr/>
        </p:nvSpPr>
        <p:spPr bwMode="auto">
          <a:xfrm rot="10675328">
            <a:off x="2224030" y="4239767"/>
            <a:ext cx="442913" cy="60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" name="Music"/>
          <p:cNvSpPr>
            <a:spLocks noEditPoints="1" noChangeArrowheads="1"/>
          </p:cNvSpPr>
          <p:nvPr/>
        </p:nvSpPr>
        <p:spPr bwMode="auto">
          <a:xfrm rot="2501843">
            <a:off x="3429001" y="2133600"/>
            <a:ext cx="442913" cy="609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5" name="Picture 21" descr="200463042511690x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2" descr="200463042511690x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86" y="1207295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3" descr="200463042511690x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4" descr="200463042511690x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9" name="Group 25"/>
          <p:cNvGrpSpPr>
            <a:grpSpLocks/>
          </p:cNvGrpSpPr>
          <p:nvPr/>
        </p:nvGrpSpPr>
        <p:grpSpPr bwMode="auto">
          <a:xfrm>
            <a:off x="-206062" y="1600200"/>
            <a:ext cx="9807262" cy="5468938"/>
            <a:chOff x="-96" y="576"/>
            <a:chExt cx="5232" cy="3445"/>
          </a:xfrm>
        </p:grpSpPr>
        <p:pic>
          <p:nvPicPr>
            <p:cNvPr id="3139" name="Picture 26" descr="colorlin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3731"/>
              <a:ext cx="4865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0" name="Picture 27" descr="colorlin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3791"/>
              <a:ext cx="5232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41" name="Group 28"/>
            <p:cNvGrpSpPr>
              <a:grpSpLocks/>
            </p:cNvGrpSpPr>
            <p:nvPr/>
          </p:nvGrpSpPr>
          <p:grpSpPr bwMode="auto">
            <a:xfrm>
              <a:off x="35" y="3025"/>
              <a:ext cx="815" cy="720"/>
              <a:chOff x="680" y="2794"/>
              <a:chExt cx="768" cy="720"/>
            </a:xfrm>
          </p:grpSpPr>
          <p:grpSp>
            <p:nvGrpSpPr>
              <p:cNvPr id="3148" name="Group 29"/>
              <p:cNvGrpSpPr>
                <a:grpSpLocks/>
              </p:cNvGrpSpPr>
              <p:nvPr/>
            </p:nvGrpSpPr>
            <p:grpSpPr bwMode="auto">
              <a:xfrm>
                <a:off x="680" y="2794"/>
                <a:ext cx="768" cy="720"/>
                <a:chOff x="17" y="2256"/>
                <a:chExt cx="1829" cy="2064"/>
              </a:xfrm>
            </p:grpSpPr>
            <p:grpSp>
              <p:nvGrpSpPr>
                <p:cNvPr id="3150" name="Group 30"/>
                <p:cNvGrpSpPr>
                  <a:grpSpLocks/>
                </p:cNvGrpSpPr>
                <p:nvPr/>
              </p:nvGrpSpPr>
              <p:grpSpPr bwMode="auto">
                <a:xfrm>
                  <a:off x="17" y="3416"/>
                  <a:ext cx="1829" cy="904"/>
                  <a:chOff x="17" y="3416"/>
                  <a:chExt cx="1829" cy="904"/>
                </a:xfrm>
              </p:grpSpPr>
              <p:sp>
                <p:nvSpPr>
                  <p:cNvPr id="3158" name="Freeform 31"/>
                  <p:cNvSpPr>
                    <a:spLocks/>
                  </p:cNvSpPr>
                  <p:nvPr/>
                </p:nvSpPr>
                <p:spPr bwMode="auto">
                  <a:xfrm>
                    <a:off x="601" y="3776"/>
                    <a:ext cx="668" cy="393"/>
                  </a:xfrm>
                  <a:custGeom>
                    <a:avLst/>
                    <a:gdLst>
                      <a:gd name="T0" fmla="*/ 0 w 1336"/>
                      <a:gd name="T1" fmla="*/ 0 h 1572"/>
                      <a:gd name="T2" fmla="*/ 1 w 1336"/>
                      <a:gd name="T3" fmla="*/ 0 h 1572"/>
                      <a:gd name="T4" fmla="*/ 1 w 1336"/>
                      <a:gd name="T5" fmla="*/ 0 h 1572"/>
                      <a:gd name="T6" fmla="*/ 1 w 1336"/>
                      <a:gd name="T7" fmla="*/ 0 h 1572"/>
                      <a:gd name="T8" fmla="*/ 1 w 1336"/>
                      <a:gd name="T9" fmla="*/ 0 h 1572"/>
                      <a:gd name="T10" fmla="*/ 1 w 1336"/>
                      <a:gd name="T11" fmla="*/ 0 h 1572"/>
                      <a:gd name="T12" fmla="*/ 1 w 1336"/>
                      <a:gd name="T13" fmla="*/ 0 h 1572"/>
                      <a:gd name="T14" fmla="*/ 1 w 1336"/>
                      <a:gd name="T15" fmla="*/ 0 h 1572"/>
                      <a:gd name="T16" fmla="*/ 1 w 1336"/>
                      <a:gd name="T17" fmla="*/ 0 h 1572"/>
                      <a:gd name="T18" fmla="*/ 1 w 1336"/>
                      <a:gd name="T19" fmla="*/ 0 h 1572"/>
                      <a:gd name="T20" fmla="*/ 2 w 1336"/>
                      <a:gd name="T21" fmla="*/ 0 h 1572"/>
                      <a:gd name="T22" fmla="*/ 2 w 1336"/>
                      <a:gd name="T23" fmla="*/ 0 h 1572"/>
                      <a:gd name="T24" fmla="*/ 2 w 1336"/>
                      <a:gd name="T25" fmla="*/ 0 h 1572"/>
                      <a:gd name="T26" fmla="*/ 2 w 1336"/>
                      <a:gd name="T27" fmla="*/ 0 h 1572"/>
                      <a:gd name="T28" fmla="*/ 3 w 1336"/>
                      <a:gd name="T29" fmla="*/ 0 h 1572"/>
                      <a:gd name="T30" fmla="*/ 3 w 1336"/>
                      <a:gd name="T31" fmla="*/ 0 h 1572"/>
                      <a:gd name="T32" fmla="*/ 3 w 1336"/>
                      <a:gd name="T33" fmla="*/ 0 h 1572"/>
                      <a:gd name="T34" fmla="*/ 3 w 1336"/>
                      <a:gd name="T35" fmla="*/ 0 h 1572"/>
                      <a:gd name="T36" fmla="*/ 3 w 1336"/>
                      <a:gd name="T37" fmla="*/ 0 h 1572"/>
                      <a:gd name="T38" fmla="*/ 3 w 1336"/>
                      <a:gd name="T39" fmla="*/ 0 h 1572"/>
                      <a:gd name="T40" fmla="*/ 2 w 1336"/>
                      <a:gd name="T41" fmla="*/ 0 h 1572"/>
                      <a:gd name="T42" fmla="*/ 2 w 1336"/>
                      <a:gd name="T43" fmla="*/ 0 h 1572"/>
                      <a:gd name="T44" fmla="*/ 2 w 1336"/>
                      <a:gd name="T45" fmla="*/ 0 h 1572"/>
                      <a:gd name="T46" fmla="*/ 2 w 1336"/>
                      <a:gd name="T47" fmla="*/ 0 h 1572"/>
                      <a:gd name="T48" fmla="*/ 2 w 1336"/>
                      <a:gd name="T49" fmla="*/ 0 h 1572"/>
                      <a:gd name="T50" fmla="*/ 1 w 1336"/>
                      <a:gd name="T51" fmla="*/ 0 h 1572"/>
                      <a:gd name="T52" fmla="*/ 1 w 1336"/>
                      <a:gd name="T53" fmla="*/ 0 h 1572"/>
                      <a:gd name="T54" fmla="*/ 1 w 1336"/>
                      <a:gd name="T55" fmla="*/ 0 h 1572"/>
                      <a:gd name="T56" fmla="*/ 1 w 1336"/>
                      <a:gd name="T57" fmla="*/ 0 h 1572"/>
                      <a:gd name="T58" fmla="*/ 1 w 1336"/>
                      <a:gd name="T59" fmla="*/ 0 h 1572"/>
                      <a:gd name="T60" fmla="*/ 1 w 1336"/>
                      <a:gd name="T61" fmla="*/ 0 h 1572"/>
                      <a:gd name="T62" fmla="*/ 1 w 1336"/>
                      <a:gd name="T63" fmla="*/ 0 h 1572"/>
                      <a:gd name="T64" fmla="*/ 1 w 1336"/>
                      <a:gd name="T65" fmla="*/ 0 h 1572"/>
                      <a:gd name="T66" fmla="*/ 1 w 1336"/>
                      <a:gd name="T67" fmla="*/ 0 h 1572"/>
                      <a:gd name="T68" fmla="*/ 0 w 1336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6"/>
                      <a:gd name="T106" fmla="*/ 0 h 1572"/>
                      <a:gd name="T107" fmla="*/ 1336 w 1336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6" h="1572">
                        <a:moveTo>
                          <a:pt x="0" y="0"/>
                        </a:moveTo>
                        <a:lnTo>
                          <a:pt x="6" y="160"/>
                        </a:lnTo>
                        <a:lnTo>
                          <a:pt x="27" y="316"/>
                        </a:lnTo>
                        <a:lnTo>
                          <a:pt x="61" y="468"/>
                        </a:lnTo>
                        <a:lnTo>
                          <a:pt x="106" y="612"/>
                        </a:lnTo>
                        <a:lnTo>
                          <a:pt x="162" y="749"/>
                        </a:lnTo>
                        <a:lnTo>
                          <a:pt x="228" y="879"/>
                        </a:lnTo>
                        <a:lnTo>
                          <a:pt x="305" y="999"/>
                        </a:lnTo>
                        <a:lnTo>
                          <a:pt x="391" y="1112"/>
                        </a:lnTo>
                        <a:lnTo>
                          <a:pt x="488" y="1213"/>
                        </a:lnTo>
                        <a:lnTo>
                          <a:pt x="589" y="1304"/>
                        </a:lnTo>
                        <a:lnTo>
                          <a:pt x="700" y="1382"/>
                        </a:lnTo>
                        <a:lnTo>
                          <a:pt x="817" y="1448"/>
                        </a:lnTo>
                        <a:lnTo>
                          <a:pt x="939" y="1501"/>
                        </a:lnTo>
                        <a:lnTo>
                          <a:pt x="1067" y="1540"/>
                        </a:lnTo>
                        <a:lnTo>
                          <a:pt x="1201" y="1564"/>
                        </a:lnTo>
                        <a:lnTo>
                          <a:pt x="1336" y="1572"/>
                        </a:lnTo>
                        <a:lnTo>
                          <a:pt x="1336" y="1464"/>
                        </a:lnTo>
                        <a:lnTo>
                          <a:pt x="1209" y="1455"/>
                        </a:lnTo>
                        <a:lnTo>
                          <a:pt x="1085" y="1435"/>
                        </a:lnTo>
                        <a:lnTo>
                          <a:pt x="966" y="1398"/>
                        </a:lnTo>
                        <a:lnTo>
                          <a:pt x="852" y="1348"/>
                        </a:lnTo>
                        <a:lnTo>
                          <a:pt x="743" y="1286"/>
                        </a:lnTo>
                        <a:lnTo>
                          <a:pt x="641" y="1215"/>
                        </a:lnTo>
                        <a:lnTo>
                          <a:pt x="544" y="1130"/>
                        </a:lnTo>
                        <a:lnTo>
                          <a:pt x="456" y="1036"/>
                        </a:lnTo>
                        <a:lnTo>
                          <a:pt x="376" y="931"/>
                        </a:lnTo>
                        <a:lnTo>
                          <a:pt x="304" y="818"/>
                        </a:lnTo>
                        <a:lnTo>
                          <a:pt x="243" y="698"/>
                        </a:lnTo>
                        <a:lnTo>
                          <a:pt x="190" y="571"/>
                        </a:lnTo>
                        <a:lnTo>
                          <a:pt x="148" y="436"/>
                        </a:lnTo>
                        <a:lnTo>
                          <a:pt x="117" y="297"/>
                        </a:lnTo>
                        <a:lnTo>
                          <a:pt x="98" y="150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59" name="Freeform 32"/>
                  <p:cNvSpPr>
                    <a:spLocks/>
                  </p:cNvSpPr>
                  <p:nvPr/>
                </p:nvSpPr>
                <p:spPr bwMode="auto">
                  <a:xfrm>
                    <a:off x="682" y="3776"/>
                    <a:ext cx="587" cy="346"/>
                  </a:xfrm>
                  <a:custGeom>
                    <a:avLst/>
                    <a:gdLst>
                      <a:gd name="T0" fmla="*/ 3 w 1174"/>
                      <a:gd name="T1" fmla="*/ 0 h 1383"/>
                      <a:gd name="T2" fmla="*/ 3 w 1174"/>
                      <a:gd name="T3" fmla="*/ 0 h 1383"/>
                      <a:gd name="T4" fmla="*/ 2 w 1174"/>
                      <a:gd name="T5" fmla="*/ 0 h 1383"/>
                      <a:gd name="T6" fmla="*/ 2 w 1174"/>
                      <a:gd name="T7" fmla="*/ 0 h 1383"/>
                      <a:gd name="T8" fmla="*/ 2 w 1174"/>
                      <a:gd name="T9" fmla="*/ 0 h 1383"/>
                      <a:gd name="T10" fmla="*/ 2 w 1174"/>
                      <a:gd name="T11" fmla="*/ 0 h 1383"/>
                      <a:gd name="T12" fmla="*/ 2 w 1174"/>
                      <a:gd name="T13" fmla="*/ 0 h 1383"/>
                      <a:gd name="T14" fmla="*/ 1 w 1174"/>
                      <a:gd name="T15" fmla="*/ 0 h 1383"/>
                      <a:gd name="T16" fmla="*/ 1 w 1174"/>
                      <a:gd name="T17" fmla="*/ 0 h 1383"/>
                      <a:gd name="T18" fmla="*/ 1 w 1174"/>
                      <a:gd name="T19" fmla="*/ 0 h 1383"/>
                      <a:gd name="T20" fmla="*/ 1 w 1174"/>
                      <a:gd name="T21" fmla="*/ 0 h 1383"/>
                      <a:gd name="T22" fmla="*/ 1 w 1174"/>
                      <a:gd name="T23" fmla="*/ 0 h 1383"/>
                      <a:gd name="T24" fmla="*/ 1 w 1174"/>
                      <a:gd name="T25" fmla="*/ 0 h 1383"/>
                      <a:gd name="T26" fmla="*/ 1 w 1174"/>
                      <a:gd name="T27" fmla="*/ 0 h 1383"/>
                      <a:gd name="T28" fmla="*/ 1 w 1174"/>
                      <a:gd name="T29" fmla="*/ 0 h 1383"/>
                      <a:gd name="T30" fmla="*/ 1 w 1174"/>
                      <a:gd name="T31" fmla="*/ 0 h 1383"/>
                      <a:gd name="T32" fmla="*/ 1 w 1174"/>
                      <a:gd name="T33" fmla="*/ 0 h 1383"/>
                      <a:gd name="T34" fmla="*/ 0 w 1174"/>
                      <a:gd name="T35" fmla="*/ 0 h 1383"/>
                      <a:gd name="T36" fmla="*/ 1 w 1174"/>
                      <a:gd name="T37" fmla="*/ 0 h 1383"/>
                      <a:gd name="T38" fmla="*/ 1 w 1174"/>
                      <a:gd name="T39" fmla="*/ 0 h 1383"/>
                      <a:gd name="T40" fmla="*/ 1 w 1174"/>
                      <a:gd name="T41" fmla="*/ 0 h 1383"/>
                      <a:gd name="T42" fmla="*/ 1 w 1174"/>
                      <a:gd name="T43" fmla="*/ 0 h 1383"/>
                      <a:gd name="T44" fmla="*/ 1 w 1174"/>
                      <a:gd name="T45" fmla="*/ 0 h 1383"/>
                      <a:gd name="T46" fmla="*/ 1 w 1174"/>
                      <a:gd name="T47" fmla="*/ 0 h 1383"/>
                      <a:gd name="T48" fmla="*/ 1 w 1174"/>
                      <a:gd name="T49" fmla="*/ 0 h 1383"/>
                      <a:gd name="T50" fmla="*/ 1 w 1174"/>
                      <a:gd name="T51" fmla="*/ 0 h 1383"/>
                      <a:gd name="T52" fmla="*/ 1 w 1174"/>
                      <a:gd name="T53" fmla="*/ 0 h 1383"/>
                      <a:gd name="T54" fmla="*/ 2 w 1174"/>
                      <a:gd name="T55" fmla="*/ 0 h 1383"/>
                      <a:gd name="T56" fmla="*/ 2 w 1174"/>
                      <a:gd name="T57" fmla="*/ 0 h 1383"/>
                      <a:gd name="T58" fmla="*/ 2 w 1174"/>
                      <a:gd name="T59" fmla="*/ 0 h 1383"/>
                      <a:gd name="T60" fmla="*/ 2 w 1174"/>
                      <a:gd name="T61" fmla="*/ 0 h 1383"/>
                      <a:gd name="T62" fmla="*/ 2 w 1174"/>
                      <a:gd name="T63" fmla="*/ 0 h 1383"/>
                      <a:gd name="T64" fmla="*/ 3 w 1174"/>
                      <a:gd name="T65" fmla="*/ 0 h 1383"/>
                      <a:gd name="T66" fmla="*/ 3 w 1174"/>
                      <a:gd name="T67" fmla="*/ 0 h 1383"/>
                      <a:gd name="T68" fmla="*/ 3 w 1174"/>
                      <a:gd name="T69" fmla="*/ 0 h 138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4"/>
                      <a:gd name="T106" fmla="*/ 0 h 1383"/>
                      <a:gd name="T107" fmla="*/ 1174 w 1174"/>
                      <a:gd name="T108" fmla="*/ 1383 h 138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4" h="1383">
                        <a:moveTo>
                          <a:pt x="1174" y="1275"/>
                        </a:moveTo>
                        <a:lnTo>
                          <a:pt x="1064" y="1269"/>
                        </a:lnTo>
                        <a:lnTo>
                          <a:pt x="956" y="1250"/>
                        </a:lnTo>
                        <a:lnTo>
                          <a:pt x="853" y="1220"/>
                        </a:lnTo>
                        <a:lnTo>
                          <a:pt x="753" y="1175"/>
                        </a:lnTo>
                        <a:lnTo>
                          <a:pt x="659" y="1121"/>
                        </a:lnTo>
                        <a:lnTo>
                          <a:pt x="569" y="1060"/>
                        </a:lnTo>
                        <a:lnTo>
                          <a:pt x="484" y="985"/>
                        </a:lnTo>
                        <a:lnTo>
                          <a:pt x="408" y="903"/>
                        </a:lnTo>
                        <a:lnTo>
                          <a:pt x="339" y="814"/>
                        </a:lnTo>
                        <a:lnTo>
                          <a:pt x="276" y="714"/>
                        </a:lnTo>
                        <a:lnTo>
                          <a:pt x="223" y="611"/>
                        </a:lnTo>
                        <a:lnTo>
                          <a:pt x="177" y="499"/>
                        </a:lnTo>
                        <a:lnTo>
                          <a:pt x="139" y="382"/>
                        </a:lnTo>
                        <a:lnTo>
                          <a:pt x="113" y="259"/>
                        </a:lnTo>
                        <a:lnTo>
                          <a:pt x="97" y="131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5" y="141"/>
                        </a:lnTo>
                        <a:lnTo>
                          <a:pt x="24" y="278"/>
                        </a:lnTo>
                        <a:lnTo>
                          <a:pt x="52" y="411"/>
                        </a:lnTo>
                        <a:lnTo>
                          <a:pt x="92" y="540"/>
                        </a:lnTo>
                        <a:lnTo>
                          <a:pt x="141" y="661"/>
                        </a:lnTo>
                        <a:lnTo>
                          <a:pt x="200" y="775"/>
                        </a:lnTo>
                        <a:lnTo>
                          <a:pt x="269" y="881"/>
                        </a:lnTo>
                        <a:lnTo>
                          <a:pt x="344" y="979"/>
                        </a:lnTo>
                        <a:lnTo>
                          <a:pt x="427" y="1068"/>
                        </a:lnTo>
                        <a:lnTo>
                          <a:pt x="517" y="1149"/>
                        </a:lnTo>
                        <a:lnTo>
                          <a:pt x="615" y="1217"/>
                        </a:lnTo>
                        <a:lnTo>
                          <a:pt x="718" y="1275"/>
                        </a:lnTo>
                        <a:lnTo>
                          <a:pt x="826" y="1322"/>
                        </a:lnTo>
                        <a:lnTo>
                          <a:pt x="940" y="1354"/>
                        </a:lnTo>
                        <a:lnTo>
                          <a:pt x="1056" y="1377"/>
                        </a:lnTo>
                        <a:lnTo>
                          <a:pt x="1174" y="1383"/>
                        </a:lnTo>
                        <a:lnTo>
                          <a:pt x="1174" y="1275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0" name="Freeform 33"/>
                  <p:cNvSpPr>
                    <a:spLocks/>
                  </p:cNvSpPr>
                  <p:nvPr/>
                </p:nvSpPr>
                <p:spPr bwMode="auto">
                  <a:xfrm>
                    <a:off x="763" y="3776"/>
                    <a:ext cx="506" cy="299"/>
                  </a:xfrm>
                  <a:custGeom>
                    <a:avLst/>
                    <a:gdLst>
                      <a:gd name="T0" fmla="*/ 2 w 1012"/>
                      <a:gd name="T1" fmla="*/ 0 h 1193"/>
                      <a:gd name="T2" fmla="*/ 2 w 1012"/>
                      <a:gd name="T3" fmla="*/ 0 h 1193"/>
                      <a:gd name="T4" fmla="*/ 2 w 1012"/>
                      <a:gd name="T5" fmla="*/ 0 h 1193"/>
                      <a:gd name="T6" fmla="*/ 2 w 1012"/>
                      <a:gd name="T7" fmla="*/ 0 h 1193"/>
                      <a:gd name="T8" fmla="*/ 2 w 1012"/>
                      <a:gd name="T9" fmla="*/ 0 h 1193"/>
                      <a:gd name="T10" fmla="*/ 2 w 1012"/>
                      <a:gd name="T11" fmla="*/ 0 h 1193"/>
                      <a:gd name="T12" fmla="*/ 1 w 1012"/>
                      <a:gd name="T13" fmla="*/ 0 h 1193"/>
                      <a:gd name="T14" fmla="*/ 1 w 1012"/>
                      <a:gd name="T15" fmla="*/ 0 h 1193"/>
                      <a:gd name="T16" fmla="*/ 1 w 1012"/>
                      <a:gd name="T17" fmla="*/ 0 h 1193"/>
                      <a:gd name="T18" fmla="*/ 1 w 1012"/>
                      <a:gd name="T19" fmla="*/ 0 h 1193"/>
                      <a:gd name="T20" fmla="*/ 1 w 1012"/>
                      <a:gd name="T21" fmla="*/ 0 h 1193"/>
                      <a:gd name="T22" fmla="*/ 1 w 1012"/>
                      <a:gd name="T23" fmla="*/ 0 h 1193"/>
                      <a:gd name="T24" fmla="*/ 1 w 1012"/>
                      <a:gd name="T25" fmla="*/ 0 h 1193"/>
                      <a:gd name="T26" fmla="*/ 1 w 1012"/>
                      <a:gd name="T27" fmla="*/ 0 h 1193"/>
                      <a:gd name="T28" fmla="*/ 1 w 1012"/>
                      <a:gd name="T29" fmla="*/ 0 h 1193"/>
                      <a:gd name="T30" fmla="*/ 1 w 1012"/>
                      <a:gd name="T31" fmla="*/ 0 h 1193"/>
                      <a:gd name="T32" fmla="*/ 1 w 1012"/>
                      <a:gd name="T33" fmla="*/ 0 h 1193"/>
                      <a:gd name="T34" fmla="*/ 0 w 1012"/>
                      <a:gd name="T35" fmla="*/ 0 h 1193"/>
                      <a:gd name="T36" fmla="*/ 1 w 1012"/>
                      <a:gd name="T37" fmla="*/ 0 h 1193"/>
                      <a:gd name="T38" fmla="*/ 1 w 1012"/>
                      <a:gd name="T39" fmla="*/ 0 h 1193"/>
                      <a:gd name="T40" fmla="*/ 1 w 1012"/>
                      <a:gd name="T41" fmla="*/ 0 h 1193"/>
                      <a:gd name="T42" fmla="*/ 1 w 1012"/>
                      <a:gd name="T43" fmla="*/ 0 h 1193"/>
                      <a:gd name="T44" fmla="*/ 1 w 1012"/>
                      <a:gd name="T45" fmla="*/ 0 h 1193"/>
                      <a:gd name="T46" fmla="*/ 1 w 1012"/>
                      <a:gd name="T47" fmla="*/ 0 h 1193"/>
                      <a:gd name="T48" fmla="*/ 1 w 1012"/>
                      <a:gd name="T49" fmla="*/ 0 h 1193"/>
                      <a:gd name="T50" fmla="*/ 1 w 1012"/>
                      <a:gd name="T51" fmla="*/ 0 h 1193"/>
                      <a:gd name="T52" fmla="*/ 1 w 1012"/>
                      <a:gd name="T53" fmla="*/ 0 h 1193"/>
                      <a:gd name="T54" fmla="*/ 1 w 1012"/>
                      <a:gd name="T55" fmla="*/ 0 h 1193"/>
                      <a:gd name="T56" fmla="*/ 2 w 1012"/>
                      <a:gd name="T57" fmla="*/ 0 h 1193"/>
                      <a:gd name="T58" fmla="*/ 2 w 1012"/>
                      <a:gd name="T59" fmla="*/ 0 h 1193"/>
                      <a:gd name="T60" fmla="*/ 2 w 1012"/>
                      <a:gd name="T61" fmla="*/ 0 h 1193"/>
                      <a:gd name="T62" fmla="*/ 2 w 1012"/>
                      <a:gd name="T63" fmla="*/ 0 h 1193"/>
                      <a:gd name="T64" fmla="*/ 2 w 1012"/>
                      <a:gd name="T65" fmla="*/ 0 h 1193"/>
                      <a:gd name="T66" fmla="*/ 2 w 1012"/>
                      <a:gd name="T67" fmla="*/ 0 h 1193"/>
                      <a:gd name="T68" fmla="*/ 2 w 1012"/>
                      <a:gd name="T69" fmla="*/ 0 h 119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2"/>
                      <a:gd name="T106" fmla="*/ 0 h 1193"/>
                      <a:gd name="T107" fmla="*/ 1012 w 1012"/>
                      <a:gd name="T108" fmla="*/ 1193 h 119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2" h="1193">
                        <a:moveTo>
                          <a:pt x="1012" y="1085"/>
                        </a:moveTo>
                        <a:lnTo>
                          <a:pt x="918" y="1078"/>
                        </a:lnTo>
                        <a:lnTo>
                          <a:pt x="827" y="1065"/>
                        </a:lnTo>
                        <a:lnTo>
                          <a:pt x="738" y="1037"/>
                        </a:lnTo>
                        <a:lnTo>
                          <a:pt x="654" y="1000"/>
                        </a:lnTo>
                        <a:lnTo>
                          <a:pt x="574" y="954"/>
                        </a:lnTo>
                        <a:lnTo>
                          <a:pt x="498" y="899"/>
                        </a:lnTo>
                        <a:lnTo>
                          <a:pt x="426" y="838"/>
                        </a:lnTo>
                        <a:lnTo>
                          <a:pt x="362" y="767"/>
                        </a:lnTo>
                        <a:lnTo>
                          <a:pt x="302" y="692"/>
                        </a:lnTo>
                        <a:lnTo>
                          <a:pt x="249" y="607"/>
                        </a:lnTo>
                        <a:lnTo>
                          <a:pt x="203" y="518"/>
                        </a:lnTo>
                        <a:lnTo>
                          <a:pt x="164" y="423"/>
                        </a:lnTo>
                        <a:lnTo>
                          <a:pt x="132" y="322"/>
                        </a:lnTo>
                        <a:lnTo>
                          <a:pt x="109" y="220"/>
                        </a:lnTo>
                        <a:lnTo>
                          <a:pt x="97" y="112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5" y="122"/>
                        </a:lnTo>
                        <a:lnTo>
                          <a:pt x="20" y="239"/>
                        </a:lnTo>
                        <a:lnTo>
                          <a:pt x="46" y="355"/>
                        </a:lnTo>
                        <a:lnTo>
                          <a:pt x="79" y="465"/>
                        </a:lnTo>
                        <a:lnTo>
                          <a:pt x="122" y="569"/>
                        </a:lnTo>
                        <a:lnTo>
                          <a:pt x="173" y="668"/>
                        </a:lnTo>
                        <a:lnTo>
                          <a:pt x="231" y="758"/>
                        </a:lnTo>
                        <a:lnTo>
                          <a:pt x="296" y="844"/>
                        </a:lnTo>
                        <a:lnTo>
                          <a:pt x="368" y="920"/>
                        </a:lnTo>
                        <a:lnTo>
                          <a:pt x="447" y="989"/>
                        </a:lnTo>
                        <a:lnTo>
                          <a:pt x="530" y="1049"/>
                        </a:lnTo>
                        <a:lnTo>
                          <a:pt x="619" y="1100"/>
                        </a:lnTo>
                        <a:lnTo>
                          <a:pt x="711" y="1139"/>
                        </a:lnTo>
                        <a:lnTo>
                          <a:pt x="811" y="1169"/>
                        </a:lnTo>
                        <a:lnTo>
                          <a:pt x="910" y="1187"/>
                        </a:lnTo>
                        <a:lnTo>
                          <a:pt x="1012" y="1193"/>
                        </a:lnTo>
                        <a:lnTo>
                          <a:pt x="1012" y="1085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1" name="Freeform 34"/>
                  <p:cNvSpPr>
                    <a:spLocks/>
                  </p:cNvSpPr>
                  <p:nvPr/>
                </p:nvSpPr>
                <p:spPr bwMode="auto">
                  <a:xfrm>
                    <a:off x="401" y="3639"/>
                    <a:ext cx="636" cy="374"/>
                  </a:xfrm>
                  <a:custGeom>
                    <a:avLst/>
                    <a:gdLst>
                      <a:gd name="T0" fmla="*/ 3 w 1271"/>
                      <a:gd name="T1" fmla="*/ 0 h 1495"/>
                      <a:gd name="T2" fmla="*/ 3 w 1271"/>
                      <a:gd name="T3" fmla="*/ 0 h 1495"/>
                      <a:gd name="T4" fmla="*/ 3 w 1271"/>
                      <a:gd name="T5" fmla="*/ 0 h 1495"/>
                      <a:gd name="T6" fmla="*/ 2 w 1271"/>
                      <a:gd name="T7" fmla="*/ 0 h 1495"/>
                      <a:gd name="T8" fmla="*/ 2 w 1271"/>
                      <a:gd name="T9" fmla="*/ 0 h 1495"/>
                      <a:gd name="T10" fmla="*/ 2 w 1271"/>
                      <a:gd name="T11" fmla="*/ 0 h 1495"/>
                      <a:gd name="T12" fmla="*/ 2 w 1271"/>
                      <a:gd name="T13" fmla="*/ 0 h 1495"/>
                      <a:gd name="T14" fmla="*/ 2 w 1271"/>
                      <a:gd name="T15" fmla="*/ 0 h 1495"/>
                      <a:gd name="T16" fmla="*/ 2 w 1271"/>
                      <a:gd name="T17" fmla="*/ 0 h 1495"/>
                      <a:gd name="T18" fmla="*/ 1 w 1271"/>
                      <a:gd name="T19" fmla="*/ 0 h 1495"/>
                      <a:gd name="T20" fmla="*/ 1 w 1271"/>
                      <a:gd name="T21" fmla="*/ 0 h 1495"/>
                      <a:gd name="T22" fmla="*/ 1 w 1271"/>
                      <a:gd name="T23" fmla="*/ 0 h 1495"/>
                      <a:gd name="T24" fmla="*/ 1 w 1271"/>
                      <a:gd name="T25" fmla="*/ 0 h 1495"/>
                      <a:gd name="T26" fmla="*/ 1 w 1271"/>
                      <a:gd name="T27" fmla="*/ 0 h 1495"/>
                      <a:gd name="T28" fmla="*/ 1 w 1271"/>
                      <a:gd name="T29" fmla="*/ 0 h 1495"/>
                      <a:gd name="T30" fmla="*/ 1 w 1271"/>
                      <a:gd name="T31" fmla="*/ 0 h 1495"/>
                      <a:gd name="T32" fmla="*/ 1 w 1271"/>
                      <a:gd name="T33" fmla="*/ 0 h 1495"/>
                      <a:gd name="T34" fmla="*/ 0 w 1271"/>
                      <a:gd name="T35" fmla="*/ 0 h 1495"/>
                      <a:gd name="T36" fmla="*/ 1 w 1271"/>
                      <a:gd name="T37" fmla="*/ 0 h 1495"/>
                      <a:gd name="T38" fmla="*/ 1 w 1271"/>
                      <a:gd name="T39" fmla="*/ 0 h 1495"/>
                      <a:gd name="T40" fmla="*/ 1 w 1271"/>
                      <a:gd name="T41" fmla="*/ 0 h 1495"/>
                      <a:gd name="T42" fmla="*/ 1 w 1271"/>
                      <a:gd name="T43" fmla="*/ 0 h 1495"/>
                      <a:gd name="T44" fmla="*/ 1 w 1271"/>
                      <a:gd name="T45" fmla="*/ 0 h 1495"/>
                      <a:gd name="T46" fmla="*/ 1 w 1271"/>
                      <a:gd name="T47" fmla="*/ 0 h 1495"/>
                      <a:gd name="T48" fmla="*/ 1 w 1271"/>
                      <a:gd name="T49" fmla="*/ 0 h 1495"/>
                      <a:gd name="T50" fmla="*/ 1 w 1271"/>
                      <a:gd name="T51" fmla="*/ 0 h 1495"/>
                      <a:gd name="T52" fmla="*/ 1 w 1271"/>
                      <a:gd name="T53" fmla="*/ 0 h 1495"/>
                      <a:gd name="T54" fmla="*/ 2 w 1271"/>
                      <a:gd name="T55" fmla="*/ 0 h 1495"/>
                      <a:gd name="T56" fmla="*/ 2 w 1271"/>
                      <a:gd name="T57" fmla="*/ 0 h 1495"/>
                      <a:gd name="T58" fmla="*/ 2 w 1271"/>
                      <a:gd name="T59" fmla="*/ 0 h 1495"/>
                      <a:gd name="T60" fmla="*/ 2 w 1271"/>
                      <a:gd name="T61" fmla="*/ 0 h 1495"/>
                      <a:gd name="T62" fmla="*/ 2 w 1271"/>
                      <a:gd name="T63" fmla="*/ 0 h 1495"/>
                      <a:gd name="T64" fmla="*/ 3 w 1271"/>
                      <a:gd name="T65" fmla="*/ 0 h 1495"/>
                      <a:gd name="T66" fmla="*/ 3 w 1271"/>
                      <a:gd name="T67" fmla="*/ 0 h 1495"/>
                      <a:gd name="T68" fmla="*/ 3 w 1271"/>
                      <a:gd name="T69" fmla="*/ 0 h 149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1"/>
                      <a:gd name="T106" fmla="*/ 0 h 1495"/>
                      <a:gd name="T107" fmla="*/ 1271 w 1271"/>
                      <a:gd name="T108" fmla="*/ 1495 h 149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1" h="1495">
                        <a:moveTo>
                          <a:pt x="1271" y="1163"/>
                        </a:moveTo>
                        <a:lnTo>
                          <a:pt x="1168" y="1159"/>
                        </a:lnTo>
                        <a:lnTo>
                          <a:pt x="1071" y="1141"/>
                        </a:lnTo>
                        <a:lnTo>
                          <a:pt x="975" y="1112"/>
                        </a:lnTo>
                        <a:lnTo>
                          <a:pt x="888" y="1073"/>
                        </a:lnTo>
                        <a:lnTo>
                          <a:pt x="800" y="1023"/>
                        </a:lnTo>
                        <a:lnTo>
                          <a:pt x="716" y="965"/>
                        </a:lnTo>
                        <a:lnTo>
                          <a:pt x="642" y="898"/>
                        </a:lnTo>
                        <a:lnTo>
                          <a:pt x="571" y="822"/>
                        </a:lnTo>
                        <a:lnTo>
                          <a:pt x="508" y="742"/>
                        </a:lnTo>
                        <a:lnTo>
                          <a:pt x="451" y="650"/>
                        </a:lnTo>
                        <a:lnTo>
                          <a:pt x="401" y="554"/>
                        </a:lnTo>
                        <a:lnTo>
                          <a:pt x="359" y="453"/>
                        </a:lnTo>
                        <a:lnTo>
                          <a:pt x="326" y="346"/>
                        </a:lnTo>
                        <a:lnTo>
                          <a:pt x="302" y="236"/>
                        </a:lnTo>
                        <a:lnTo>
                          <a:pt x="287" y="119"/>
                        </a:lnTo>
                        <a:lnTo>
                          <a:pt x="283" y="0"/>
                        </a:lnTo>
                        <a:lnTo>
                          <a:pt x="0" y="0"/>
                        </a:lnTo>
                        <a:lnTo>
                          <a:pt x="6" y="152"/>
                        </a:lnTo>
                        <a:lnTo>
                          <a:pt x="27" y="301"/>
                        </a:lnTo>
                        <a:lnTo>
                          <a:pt x="57" y="442"/>
                        </a:lnTo>
                        <a:lnTo>
                          <a:pt x="101" y="582"/>
                        </a:lnTo>
                        <a:lnTo>
                          <a:pt x="153" y="710"/>
                        </a:lnTo>
                        <a:lnTo>
                          <a:pt x="218" y="835"/>
                        </a:lnTo>
                        <a:lnTo>
                          <a:pt x="291" y="948"/>
                        </a:lnTo>
                        <a:lnTo>
                          <a:pt x="372" y="1056"/>
                        </a:lnTo>
                        <a:lnTo>
                          <a:pt x="462" y="1154"/>
                        </a:lnTo>
                        <a:lnTo>
                          <a:pt x="562" y="1240"/>
                        </a:lnTo>
                        <a:lnTo>
                          <a:pt x="666" y="1314"/>
                        </a:lnTo>
                        <a:lnTo>
                          <a:pt x="776" y="1377"/>
                        </a:lnTo>
                        <a:lnTo>
                          <a:pt x="894" y="1429"/>
                        </a:lnTo>
                        <a:lnTo>
                          <a:pt x="1016" y="1464"/>
                        </a:lnTo>
                        <a:lnTo>
                          <a:pt x="1142" y="1488"/>
                        </a:lnTo>
                        <a:lnTo>
                          <a:pt x="1271" y="1495"/>
                        </a:lnTo>
                        <a:lnTo>
                          <a:pt x="1271" y="1163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2" name="Freeform 35"/>
                  <p:cNvSpPr>
                    <a:spLocks/>
                  </p:cNvSpPr>
                  <p:nvPr/>
                </p:nvSpPr>
                <p:spPr bwMode="auto">
                  <a:xfrm>
                    <a:off x="368" y="3639"/>
                    <a:ext cx="669" cy="393"/>
                  </a:xfrm>
                  <a:custGeom>
                    <a:avLst/>
                    <a:gdLst>
                      <a:gd name="T0" fmla="*/ 0 w 1337"/>
                      <a:gd name="T1" fmla="*/ 0 h 1572"/>
                      <a:gd name="T2" fmla="*/ 1 w 1337"/>
                      <a:gd name="T3" fmla="*/ 0 h 1572"/>
                      <a:gd name="T4" fmla="*/ 1 w 1337"/>
                      <a:gd name="T5" fmla="*/ 0 h 1572"/>
                      <a:gd name="T6" fmla="*/ 1 w 1337"/>
                      <a:gd name="T7" fmla="*/ 0 h 1572"/>
                      <a:gd name="T8" fmla="*/ 1 w 1337"/>
                      <a:gd name="T9" fmla="*/ 0 h 1572"/>
                      <a:gd name="T10" fmla="*/ 1 w 1337"/>
                      <a:gd name="T11" fmla="*/ 0 h 1572"/>
                      <a:gd name="T12" fmla="*/ 1 w 1337"/>
                      <a:gd name="T13" fmla="*/ 0 h 1572"/>
                      <a:gd name="T14" fmla="*/ 1 w 1337"/>
                      <a:gd name="T15" fmla="*/ 0 h 1572"/>
                      <a:gd name="T16" fmla="*/ 1 w 1337"/>
                      <a:gd name="T17" fmla="*/ 0 h 1572"/>
                      <a:gd name="T18" fmla="*/ 1 w 1337"/>
                      <a:gd name="T19" fmla="*/ 0 h 1572"/>
                      <a:gd name="T20" fmla="*/ 2 w 1337"/>
                      <a:gd name="T21" fmla="*/ 0 h 1572"/>
                      <a:gd name="T22" fmla="*/ 2 w 1337"/>
                      <a:gd name="T23" fmla="*/ 0 h 1572"/>
                      <a:gd name="T24" fmla="*/ 2 w 1337"/>
                      <a:gd name="T25" fmla="*/ 0 h 1572"/>
                      <a:gd name="T26" fmla="*/ 2 w 1337"/>
                      <a:gd name="T27" fmla="*/ 0 h 1572"/>
                      <a:gd name="T28" fmla="*/ 3 w 1337"/>
                      <a:gd name="T29" fmla="*/ 0 h 1572"/>
                      <a:gd name="T30" fmla="*/ 3 w 1337"/>
                      <a:gd name="T31" fmla="*/ 0 h 1572"/>
                      <a:gd name="T32" fmla="*/ 3 w 1337"/>
                      <a:gd name="T33" fmla="*/ 0 h 1572"/>
                      <a:gd name="T34" fmla="*/ 3 w 1337"/>
                      <a:gd name="T35" fmla="*/ 0 h 1572"/>
                      <a:gd name="T36" fmla="*/ 3 w 1337"/>
                      <a:gd name="T37" fmla="*/ 0 h 1572"/>
                      <a:gd name="T38" fmla="*/ 3 w 1337"/>
                      <a:gd name="T39" fmla="*/ 0 h 1572"/>
                      <a:gd name="T40" fmla="*/ 2 w 1337"/>
                      <a:gd name="T41" fmla="*/ 0 h 1572"/>
                      <a:gd name="T42" fmla="*/ 2 w 1337"/>
                      <a:gd name="T43" fmla="*/ 0 h 1572"/>
                      <a:gd name="T44" fmla="*/ 2 w 1337"/>
                      <a:gd name="T45" fmla="*/ 0 h 1572"/>
                      <a:gd name="T46" fmla="*/ 2 w 1337"/>
                      <a:gd name="T47" fmla="*/ 0 h 1572"/>
                      <a:gd name="T48" fmla="*/ 2 w 1337"/>
                      <a:gd name="T49" fmla="*/ 0 h 1572"/>
                      <a:gd name="T50" fmla="*/ 1 w 1337"/>
                      <a:gd name="T51" fmla="*/ 0 h 1572"/>
                      <a:gd name="T52" fmla="*/ 1 w 1337"/>
                      <a:gd name="T53" fmla="*/ 0 h 1572"/>
                      <a:gd name="T54" fmla="*/ 1 w 1337"/>
                      <a:gd name="T55" fmla="*/ 0 h 1572"/>
                      <a:gd name="T56" fmla="*/ 1 w 1337"/>
                      <a:gd name="T57" fmla="*/ 0 h 1572"/>
                      <a:gd name="T58" fmla="*/ 1 w 1337"/>
                      <a:gd name="T59" fmla="*/ 0 h 1572"/>
                      <a:gd name="T60" fmla="*/ 1 w 1337"/>
                      <a:gd name="T61" fmla="*/ 0 h 1572"/>
                      <a:gd name="T62" fmla="*/ 1 w 1337"/>
                      <a:gd name="T63" fmla="*/ 0 h 1572"/>
                      <a:gd name="T64" fmla="*/ 1 w 1337"/>
                      <a:gd name="T65" fmla="*/ 0 h 1572"/>
                      <a:gd name="T66" fmla="*/ 1 w 1337"/>
                      <a:gd name="T67" fmla="*/ 0 h 1572"/>
                      <a:gd name="T68" fmla="*/ 0 w 1337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7"/>
                      <a:gd name="T106" fmla="*/ 0 h 1572"/>
                      <a:gd name="T107" fmla="*/ 1337 w 1337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7" h="1572">
                        <a:moveTo>
                          <a:pt x="0" y="0"/>
                        </a:moveTo>
                        <a:lnTo>
                          <a:pt x="6" y="160"/>
                        </a:lnTo>
                        <a:lnTo>
                          <a:pt x="26" y="316"/>
                        </a:lnTo>
                        <a:lnTo>
                          <a:pt x="61" y="468"/>
                        </a:lnTo>
                        <a:lnTo>
                          <a:pt x="106" y="612"/>
                        </a:lnTo>
                        <a:lnTo>
                          <a:pt x="161" y="749"/>
                        </a:lnTo>
                        <a:lnTo>
                          <a:pt x="228" y="879"/>
                        </a:lnTo>
                        <a:lnTo>
                          <a:pt x="305" y="999"/>
                        </a:lnTo>
                        <a:lnTo>
                          <a:pt x="391" y="1112"/>
                        </a:lnTo>
                        <a:lnTo>
                          <a:pt x="487" y="1213"/>
                        </a:lnTo>
                        <a:lnTo>
                          <a:pt x="589" y="1304"/>
                        </a:lnTo>
                        <a:lnTo>
                          <a:pt x="700" y="1382"/>
                        </a:lnTo>
                        <a:lnTo>
                          <a:pt x="816" y="1447"/>
                        </a:lnTo>
                        <a:lnTo>
                          <a:pt x="939" y="1500"/>
                        </a:lnTo>
                        <a:lnTo>
                          <a:pt x="1068" y="1541"/>
                        </a:lnTo>
                        <a:lnTo>
                          <a:pt x="1201" y="1565"/>
                        </a:lnTo>
                        <a:lnTo>
                          <a:pt x="1337" y="1572"/>
                        </a:lnTo>
                        <a:lnTo>
                          <a:pt x="1337" y="1464"/>
                        </a:lnTo>
                        <a:lnTo>
                          <a:pt x="1209" y="1455"/>
                        </a:lnTo>
                        <a:lnTo>
                          <a:pt x="1084" y="1435"/>
                        </a:lnTo>
                        <a:lnTo>
                          <a:pt x="965" y="1398"/>
                        </a:lnTo>
                        <a:lnTo>
                          <a:pt x="852" y="1348"/>
                        </a:lnTo>
                        <a:lnTo>
                          <a:pt x="742" y="1286"/>
                        </a:lnTo>
                        <a:lnTo>
                          <a:pt x="641" y="1214"/>
                        </a:lnTo>
                        <a:lnTo>
                          <a:pt x="544" y="1130"/>
                        </a:lnTo>
                        <a:lnTo>
                          <a:pt x="456" y="1035"/>
                        </a:lnTo>
                        <a:lnTo>
                          <a:pt x="376" y="931"/>
                        </a:lnTo>
                        <a:lnTo>
                          <a:pt x="304" y="817"/>
                        </a:lnTo>
                        <a:lnTo>
                          <a:pt x="243" y="698"/>
                        </a:lnTo>
                        <a:lnTo>
                          <a:pt x="189" y="570"/>
                        </a:lnTo>
                        <a:lnTo>
                          <a:pt x="148" y="436"/>
                        </a:lnTo>
                        <a:lnTo>
                          <a:pt x="116" y="297"/>
                        </a:lnTo>
                        <a:lnTo>
                          <a:pt x="98" y="149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3" name="Freeform 36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889" cy="527"/>
                  </a:xfrm>
                  <a:custGeom>
                    <a:avLst/>
                    <a:gdLst>
                      <a:gd name="T0" fmla="*/ 39 w 1272"/>
                      <a:gd name="T1" fmla="*/ 0 h 1495"/>
                      <a:gd name="T2" fmla="*/ 39 w 1272"/>
                      <a:gd name="T3" fmla="*/ 0 h 1495"/>
                      <a:gd name="T4" fmla="*/ 38 w 1272"/>
                      <a:gd name="T5" fmla="*/ 0 h 1495"/>
                      <a:gd name="T6" fmla="*/ 38 w 1272"/>
                      <a:gd name="T7" fmla="*/ 0 h 1495"/>
                      <a:gd name="T8" fmla="*/ 36 w 1272"/>
                      <a:gd name="T9" fmla="*/ 0 h 1495"/>
                      <a:gd name="T10" fmla="*/ 35 w 1272"/>
                      <a:gd name="T11" fmla="*/ 0 h 1495"/>
                      <a:gd name="T12" fmla="*/ 33 w 1272"/>
                      <a:gd name="T13" fmla="*/ 0 h 1495"/>
                      <a:gd name="T14" fmla="*/ 30 w 1272"/>
                      <a:gd name="T15" fmla="*/ 0 h 1495"/>
                      <a:gd name="T16" fmla="*/ 28 w 1272"/>
                      <a:gd name="T17" fmla="*/ 0 h 1495"/>
                      <a:gd name="T18" fmla="*/ 25 w 1272"/>
                      <a:gd name="T19" fmla="*/ 0 h 1495"/>
                      <a:gd name="T20" fmla="*/ 22 w 1272"/>
                      <a:gd name="T21" fmla="*/ 0 h 1495"/>
                      <a:gd name="T22" fmla="*/ 19 w 1272"/>
                      <a:gd name="T23" fmla="*/ 0 h 1495"/>
                      <a:gd name="T24" fmla="*/ 15 w 1272"/>
                      <a:gd name="T25" fmla="*/ 0 h 1495"/>
                      <a:gd name="T26" fmla="*/ 12 w 1272"/>
                      <a:gd name="T27" fmla="*/ 0 h 1495"/>
                      <a:gd name="T28" fmla="*/ 8 w 1272"/>
                      <a:gd name="T29" fmla="*/ 0 h 1495"/>
                      <a:gd name="T30" fmla="*/ 4 w 1272"/>
                      <a:gd name="T31" fmla="*/ 0 h 1495"/>
                      <a:gd name="T32" fmla="*/ 0 w 1272"/>
                      <a:gd name="T33" fmla="*/ 0 h 1495"/>
                      <a:gd name="T34" fmla="*/ 0 w 1272"/>
                      <a:gd name="T35" fmla="*/ 0 h 1495"/>
                      <a:gd name="T36" fmla="*/ 5 w 1272"/>
                      <a:gd name="T37" fmla="*/ 0 h 1495"/>
                      <a:gd name="T38" fmla="*/ 10 w 1272"/>
                      <a:gd name="T39" fmla="*/ 0 h 1495"/>
                      <a:gd name="T40" fmla="*/ 15 w 1272"/>
                      <a:gd name="T41" fmla="*/ 0 h 1495"/>
                      <a:gd name="T42" fmla="*/ 20 w 1272"/>
                      <a:gd name="T43" fmla="*/ 0 h 1495"/>
                      <a:gd name="T44" fmla="*/ 24 w 1272"/>
                      <a:gd name="T45" fmla="*/ 0 h 1495"/>
                      <a:gd name="T46" fmla="*/ 29 w 1272"/>
                      <a:gd name="T47" fmla="*/ 0 h 1495"/>
                      <a:gd name="T48" fmla="*/ 32 w 1272"/>
                      <a:gd name="T49" fmla="*/ 0 h 1495"/>
                      <a:gd name="T50" fmla="*/ 36 w 1272"/>
                      <a:gd name="T51" fmla="*/ 0 h 1495"/>
                      <a:gd name="T52" fmla="*/ 39 w 1272"/>
                      <a:gd name="T53" fmla="*/ 0 h 1495"/>
                      <a:gd name="T54" fmla="*/ 42 w 1272"/>
                      <a:gd name="T55" fmla="*/ 0 h 1495"/>
                      <a:gd name="T56" fmla="*/ 45 w 1272"/>
                      <a:gd name="T57" fmla="*/ 0 h 1495"/>
                      <a:gd name="T58" fmla="*/ 47 w 1272"/>
                      <a:gd name="T59" fmla="*/ 0 h 1495"/>
                      <a:gd name="T60" fmla="*/ 48 w 1272"/>
                      <a:gd name="T61" fmla="*/ 0 h 1495"/>
                      <a:gd name="T62" fmla="*/ 50 w 1272"/>
                      <a:gd name="T63" fmla="*/ 0 h 1495"/>
                      <a:gd name="T64" fmla="*/ 50 w 1272"/>
                      <a:gd name="T65" fmla="*/ 0 h 1495"/>
                      <a:gd name="T66" fmla="*/ 50 w 1272"/>
                      <a:gd name="T67" fmla="*/ 0 h 1495"/>
                      <a:gd name="T68" fmla="*/ 39 w 1272"/>
                      <a:gd name="T69" fmla="*/ 0 h 149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2"/>
                      <a:gd name="T106" fmla="*/ 0 h 1495"/>
                      <a:gd name="T107" fmla="*/ 1272 w 1272"/>
                      <a:gd name="T108" fmla="*/ 1495 h 149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2" h="1495">
                        <a:moveTo>
                          <a:pt x="989" y="0"/>
                        </a:moveTo>
                        <a:lnTo>
                          <a:pt x="984" y="121"/>
                        </a:lnTo>
                        <a:lnTo>
                          <a:pt x="969" y="236"/>
                        </a:lnTo>
                        <a:lnTo>
                          <a:pt x="945" y="348"/>
                        </a:lnTo>
                        <a:lnTo>
                          <a:pt x="913" y="452"/>
                        </a:lnTo>
                        <a:lnTo>
                          <a:pt x="871" y="554"/>
                        </a:lnTo>
                        <a:lnTo>
                          <a:pt x="820" y="650"/>
                        </a:lnTo>
                        <a:lnTo>
                          <a:pt x="764" y="742"/>
                        </a:lnTo>
                        <a:lnTo>
                          <a:pt x="700" y="823"/>
                        </a:lnTo>
                        <a:lnTo>
                          <a:pt x="632" y="897"/>
                        </a:lnTo>
                        <a:lnTo>
                          <a:pt x="553" y="964"/>
                        </a:lnTo>
                        <a:lnTo>
                          <a:pt x="472" y="1023"/>
                        </a:lnTo>
                        <a:lnTo>
                          <a:pt x="385" y="1072"/>
                        </a:lnTo>
                        <a:lnTo>
                          <a:pt x="295" y="1111"/>
                        </a:lnTo>
                        <a:lnTo>
                          <a:pt x="201" y="1139"/>
                        </a:lnTo>
                        <a:lnTo>
                          <a:pt x="102" y="1157"/>
                        </a:lnTo>
                        <a:lnTo>
                          <a:pt x="0" y="1162"/>
                        </a:lnTo>
                        <a:lnTo>
                          <a:pt x="0" y="1495"/>
                        </a:lnTo>
                        <a:lnTo>
                          <a:pt x="130" y="1487"/>
                        </a:lnTo>
                        <a:lnTo>
                          <a:pt x="254" y="1463"/>
                        </a:lnTo>
                        <a:lnTo>
                          <a:pt x="377" y="1428"/>
                        </a:lnTo>
                        <a:lnTo>
                          <a:pt x="493" y="1376"/>
                        </a:lnTo>
                        <a:lnTo>
                          <a:pt x="605" y="1314"/>
                        </a:lnTo>
                        <a:lnTo>
                          <a:pt x="711" y="1239"/>
                        </a:lnTo>
                        <a:lnTo>
                          <a:pt x="807" y="1153"/>
                        </a:lnTo>
                        <a:lnTo>
                          <a:pt x="899" y="1057"/>
                        </a:lnTo>
                        <a:lnTo>
                          <a:pt x="980" y="950"/>
                        </a:lnTo>
                        <a:lnTo>
                          <a:pt x="1054" y="837"/>
                        </a:lnTo>
                        <a:lnTo>
                          <a:pt x="1117" y="712"/>
                        </a:lnTo>
                        <a:lnTo>
                          <a:pt x="1171" y="581"/>
                        </a:lnTo>
                        <a:lnTo>
                          <a:pt x="1214" y="444"/>
                        </a:lnTo>
                        <a:lnTo>
                          <a:pt x="1244" y="300"/>
                        </a:lnTo>
                        <a:lnTo>
                          <a:pt x="1264" y="152"/>
                        </a:lnTo>
                        <a:lnTo>
                          <a:pt x="1272" y="0"/>
                        </a:lnTo>
                        <a:lnTo>
                          <a:pt x="989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4" name="Freeform 37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937" cy="554"/>
                  </a:xfrm>
                  <a:custGeom>
                    <a:avLst/>
                    <a:gdLst>
                      <a:gd name="T0" fmla="*/ 0 w 1338"/>
                      <a:gd name="T1" fmla="*/ 0 h 1572"/>
                      <a:gd name="T2" fmla="*/ 6 w 1338"/>
                      <a:gd name="T3" fmla="*/ 0 h 1572"/>
                      <a:gd name="T4" fmla="*/ 11 w 1338"/>
                      <a:gd name="T5" fmla="*/ 0 h 1572"/>
                      <a:gd name="T6" fmla="*/ 16 w 1338"/>
                      <a:gd name="T7" fmla="*/ 0 h 1572"/>
                      <a:gd name="T8" fmla="*/ 21 w 1338"/>
                      <a:gd name="T9" fmla="*/ 0 h 1572"/>
                      <a:gd name="T10" fmla="*/ 26 w 1338"/>
                      <a:gd name="T11" fmla="*/ 0 h 1572"/>
                      <a:gd name="T12" fmla="*/ 30 w 1338"/>
                      <a:gd name="T13" fmla="*/ 0 h 1572"/>
                      <a:gd name="T14" fmla="*/ 34 w 1338"/>
                      <a:gd name="T15" fmla="*/ 0 h 1572"/>
                      <a:gd name="T16" fmla="*/ 39 w 1338"/>
                      <a:gd name="T17" fmla="*/ 0 h 1572"/>
                      <a:gd name="T18" fmla="*/ 42 w 1338"/>
                      <a:gd name="T19" fmla="*/ 0 h 1572"/>
                      <a:gd name="T20" fmla="*/ 45 w 1338"/>
                      <a:gd name="T21" fmla="*/ 0 h 1572"/>
                      <a:gd name="T22" fmla="*/ 48 w 1338"/>
                      <a:gd name="T23" fmla="*/ 0 h 1572"/>
                      <a:gd name="T24" fmla="*/ 50 w 1338"/>
                      <a:gd name="T25" fmla="*/ 0 h 1572"/>
                      <a:gd name="T26" fmla="*/ 52 w 1338"/>
                      <a:gd name="T27" fmla="*/ 0 h 1572"/>
                      <a:gd name="T28" fmla="*/ 53 w 1338"/>
                      <a:gd name="T29" fmla="*/ 0 h 1572"/>
                      <a:gd name="T30" fmla="*/ 54 w 1338"/>
                      <a:gd name="T31" fmla="*/ 0 h 1572"/>
                      <a:gd name="T32" fmla="*/ 55 w 1338"/>
                      <a:gd name="T33" fmla="*/ 0 h 1572"/>
                      <a:gd name="T34" fmla="*/ 50 w 1338"/>
                      <a:gd name="T35" fmla="*/ 0 h 1572"/>
                      <a:gd name="T36" fmla="*/ 50 w 1338"/>
                      <a:gd name="T37" fmla="*/ 0 h 1572"/>
                      <a:gd name="T38" fmla="*/ 50 w 1338"/>
                      <a:gd name="T39" fmla="*/ 0 h 1572"/>
                      <a:gd name="T40" fmla="*/ 48 w 1338"/>
                      <a:gd name="T41" fmla="*/ 0 h 1572"/>
                      <a:gd name="T42" fmla="*/ 47 w 1338"/>
                      <a:gd name="T43" fmla="*/ 0 h 1572"/>
                      <a:gd name="T44" fmla="*/ 44 w 1338"/>
                      <a:gd name="T45" fmla="*/ 0 h 1572"/>
                      <a:gd name="T46" fmla="*/ 42 w 1338"/>
                      <a:gd name="T47" fmla="*/ 0 h 1572"/>
                      <a:gd name="T48" fmla="*/ 39 w 1338"/>
                      <a:gd name="T49" fmla="*/ 0 h 1572"/>
                      <a:gd name="T50" fmla="*/ 36 w 1338"/>
                      <a:gd name="T51" fmla="*/ 0 h 1572"/>
                      <a:gd name="T52" fmla="*/ 32 w 1338"/>
                      <a:gd name="T53" fmla="*/ 0 h 1572"/>
                      <a:gd name="T54" fmla="*/ 29 w 1338"/>
                      <a:gd name="T55" fmla="*/ 0 h 1572"/>
                      <a:gd name="T56" fmla="*/ 24 w 1338"/>
                      <a:gd name="T57" fmla="*/ 0 h 1572"/>
                      <a:gd name="T58" fmla="*/ 20 w 1338"/>
                      <a:gd name="T59" fmla="*/ 0 h 1572"/>
                      <a:gd name="T60" fmla="*/ 15 w 1338"/>
                      <a:gd name="T61" fmla="*/ 0 h 1572"/>
                      <a:gd name="T62" fmla="*/ 11 w 1338"/>
                      <a:gd name="T63" fmla="*/ 0 h 1572"/>
                      <a:gd name="T64" fmla="*/ 6 w 1338"/>
                      <a:gd name="T65" fmla="*/ 0 h 1572"/>
                      <a:gd name="T66" fmla="*/ 0 w 1338"/>
                      <a:gd name="T67" fmla="*/ 0 h 1572"/>
                      <a:gd name="T68" fmla="*/ 0 w 1338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8"/>
                      <a:gd name="T106" fmla="*/ 0 h 1572"/>
                      <a:gd name="T107" fmla="*/ 1338 w 1338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8" h="1572">
                        <a:moveTo>
                          <a:pt x="0" y="1572"/>
                        </a:moveTo>
                        <a:lnTo>
                          <a:pt x="137" y="1564"/>
                        </a:lnTo>
                        <a:lnTo>
                          <a:pt x="271" y="1540"/>
                        </a:lnTo>
                        <a:lnTo>
                          <a:pt x="399" y="1501"/>
                        </a:lnTo>
                        <a:lnTo>
                          <a:pt x="521" y="1448"/>
                        </a:lnTo>
                        <a:lnTo>
                          <a:pt x="638" y="1382"/>
                        </a:lnTo>
                        <a:lnTo>
                          <a:pt x="749" y="1304"/>
                        </a:lnTo>
                        <a:lnTo>
                          <a:pt x="850" y="1213"/>
                        </a:lnTo>
                        <a:lnTo>
                          <a:pt x="947" y="1112"/>
                        </a:lnTo>
                        <a:lnTo>
                          <a:pt x="1033" y="999"/>
                        </a:lnTo>
                        <a:lnTo>
                          <a:pt x="1110" y="879"/>
                        </a:lnTo>
                        <a:lnTo>
                          <a:pt x="1176" y="749"/>
                        </a:lnTo>
                        <a:lnTo>
                          <a:pt x="1232" y="612"/>
                        </a:lnTo>
                        <a:lnTo>
                          <a:pt x="1277" y="468"/>
                        </a:lnTo>
                        <a:lnTo>
                          <a:pt x="1311" y="316"/>
                        </a:lnTo>
                        <a:lnTo>
                          <a:pt x="1332" y="160"/>
                        </a:lnTo>
                        <a:lnTo>
                          <a:pt x="1338" y="0"/>
                        </a:lnTo>
                        <a:lnTo>
                          <a:pt x="1246" y="0"/>
                        </a:lnTo>
                        <a:lnTo>
                          <a:pt x="1240" y="150"/>
                        </a:lnTo>
                        <a:lnTo>
                          <a:pt x="1221" y="297"/>
                        </a:lnTo>
                        <a:lnTo>
                          <a:pt x="1190" y="436"/>
                        </a:lnTo>
                        <a:lnTo>
                          <a:pt x="1148" y="571"/>
                        </a:lnTo>
                        <a:lnTo>
                          <a:pt x="1095" y="698"/>
                        </a:lnTo>
                        <a:lnTo>
                          <a:pt x="1034" y="818"/>
                        </a:lnTo>
                        <a:lnTo>
                          <a:pt x="962" y="931"/>
                        </a:lnTo>
                        <a:lnTo>
                          <a:pt x="882" y="1036"/>
                        </a:lnTo>
                        <a:lnTo>
                          <a:pt x="794" y="1130"/>
                        </a:lnTo>
                        <a:lnTo>
                          <a:pt x="697" y="1215"/>
                        </a:lnTo>
                        <a:lnTo>
                          <a:pt x="595" y="1286"/>
                        </a:lnTo>
                        <a:lnTo>
                          <a:pt x="486" y="1348"/>
                        </a:lnTo>
                        <a:lnTo>
                          <a:pt x="372" y="1398"/>
                        </a:lnTo>
                        <a:lnTo>
                          <a:pt x="253" y="1435"/>
                        </a:lnTo>
                        <a:lnTo>
                          <a:pt x="129" y="1455"/>
                        </a:lnTo>
                        <a:lnTo>
                          <a:pt x="0" y="1464"/>
                        </a:lnTo>
                        <a:lnTo>
                          <a:pt x="0" y="157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5" name="Freeform 38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823" cy="488"/>
                  </a:xfrm>
                  <a:custGeom>
                    <a:avLst/>
                    <a:gdLst>
                      <a:gd name="T0" fmla="*/ 43 w 1176"/>
                      <a:gd name="T1" fmla="*/ 0 h 1383"/>
                      <a:gd name="T2" fmla="*/ 43 w 1176"/>
                      <a:gd name="T3" fmla="*/ 0 h 1383"/>
                      <a:gd name="T4" fmla="*/ 43 w 1176"/>
                      <a:gd name="T5" fmla="*/ 0 h 1383"/>
                      <a:gd name="T6" fmla="*/ 41 w 1176"/>
                      <a:gd name="T7" fmla="*/ 0 h 1383"/>
                      <a:gd name="T8" fmla="*/ 40 w 1176"/>
                      <a:gd name="T9" fmla="*/ 0 h 1383"/>
                      <a:gd name="T10" fmla="*/ 38 w 1176"/>
                      <a:gd name="T11" fmla="*/ 0 h 1383"/>
                      <a:gd name="T12" fmla="*/ 36 w 1176"/>
                      <a:gd name="T13" fmla="*/ 0 h 1383"/>
                      <a:gd name="T14" fmla="*/ 34 w 1176"/>
                      <a:gd name="T15" fmla="*/ 0 h 1383"/>
                      <a:gd name="T16" fmla="*/ 31 w 1176"/>
                      <a:gd name="T17" fmla="*/ 0 h 1383"/>
                      <a:gd name="T18" fmla="*/ 28 w 1176"/>
                      <a:gd name="T19" fmla="*/ 0 h 1383"/>
                      <a:gd name="T20" fmla="*/ 24 w 1176"/>
                      <a:gd name="T21" fmla="*/ 0 h 1383"/>
                      <a:gd name="T22" fmla="*/ 21 w 1176"/>
                      <a:gd name="T23" fmla="*/ 0 h 1383"/>
                      <a:gd name="T24" fmla="*/ 17 w 1176"/>
                      <a:gd name="T25" fmla="*/ 0 h 1383"/>
                      <a:gd name="T26" fmla="*/ 13 w 1176"/>
                      <a:gd name="T27" fmla="*/ 0 h 1383"/>
                      <a:gd name="T28" fmla="*/ 9 w 1176"/>
                      <a:gd name="T29" fmla="*/ 0 h 1383"/>
                      <a:gd name="T30" fmla="*/ 4 w 1176"/>
                      <a:gd name="T31" fmla="*/ 0 h 1383"/>
                      <a:gd name="T32" fmla="*/ 0 w 1176"/>
                      <a:gd name="T33" fmla="*/ 0 h 1383"/>
                      <a:gd name="T34" fmla="*/ 0 w 1176"/>
                      <a:gd name="T35" fmla="*/ 0 h 1383"/>
                      <a:gd name="T36" fmla="*/ 5 w 1176"/>
                      <a:gd name="T37" fmla="*/ 0 h 1383"/>
                      <a:gd name="T38" fmla="*/ 9 w 1176"/>
                      <a:gd name="T39" fmla="*/ 0 h 1383"/>
                      <a:gd name="T40" fmla="*/ 14 w 1176"/>
                      <a:gd name="T41" fmla="*/ 0 h 1383"/>
                      <a:gd name="T42" fmla="*/ 19 w 1176"/>
                      <a:gd name="T43" fmla="*/ 0 h 1383"/>
                      <a:gd name="T44" fmla="*/ 22 w 1176"/>
                      <a:gd name="T45" fmla="*/ 0 h 1383"/>
                      <a:gd name="T46" fmla="*/ 27 w 1176"/>
                      <a:gd name="T47" fmla="*/ 0 h 1383"/>
                      <a:gd name="T48" fmla="*/ 30 w 1176"/>
                      <a:gd name="T49" fmla="*/ 0 h 1383"/>
                      <a:gd name="T50" fmla="*/ 34 w 1176"/>
                      <a:gd name="T51" fmla="*/ 0 h 1383"/>
                      <a:gd name="T52" fmla="*/ 36 w 1176"/>
                      <a:gd name="T53" fmla="*/ 0 h 1383"/>
                      <a:gd name="T54" fmla="*/ 39 w 1176"/>
                      <a:gd name="T55" fmla="*/ 0 h 1383"/>
                      <a:gd name="T56" fmla="*/ 41 w 1176"/>
                      <a:gd name="T57" fmla="*/ 0 h 1383"/>
                      <a:gd name="T58" fmla="*/ 43 w 1176"/>
                      <a:gd name="T59" fmla="*/ 0 h 1383"/>
                      <a:gd name="T60" fmla="*/ 45 w 1176"/>
                      <a:gd name="T61" fmla="*/ 0 h 1383"/>
                      <a:gd name="T62" fmla="*/ 46 w 1176"/>
                      <a:gd name="T63" fmla="*/ 0 h 1383"/>
                      <a:gd name="T64" fmla="*/ 48 w 1176"/>
                      <a:gd name="T65" fmla="*/ 0 h 1383"/>
                      <a:gd name="T66" fmla="*/ 48 w 1176"/>
                      <a:gd name="T67" fmla="*/ 0 h 1383"/>
                      <a:gd name="T68" fmla="*/ 43 w 1176"/>
                      <a:gd name="T69" fmla="*/ 0 h 138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6"/>
                      <a:gd name="T106" fmla="*/ 0 h 1383"/>
                      <a:gd name="T107" fmla="*/ 1176 w 1176"/>
                      <a:gd name="T108" fmla="*/ 1383 h 138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6" h="1383">
                        <a:moveTo>
                          <a:pt x="1084" y="0"/>
                        </a:moveTo>
                        <a:lnTo>
                          <a:pt x="1079" y="131"/>
                        </a:lnTo>
                        <a:lnTo>
                          <a:pt x="1063" y="259"/>
                        </a:lnTo>
                        <a:lnTo>
                          <a:pt x="1037" y="379"/>
                        </a:lnTo>
                        <a:lnTo>
                          <a:pt x="999" y="496"/>
                        </a:lnTo>
                        <a:lnTo>
                          <a:pt x="953" y="607"/>
                        </a:lnTo>
                        <a:lnTo>
                          <a:pt x="900" y="713"/>
                        </a:lnTo>
                        <a:lnTo>
                          <a:pt x="837" y="811"/>
                        </a:lnTo>
                        <a:lnTo>
                          <a:pt x="768" y="901"/>
                        </a:lnTo>
                        <a:lnTo>
                          <a:pt x="692" y="984"/>
                        </a:lnTo>
                        <a:lnTo>
                          <a:pt x="607" y="1058"/>
                        </a:lnTo>
                        <a:lnTo>
                          <a:pt x="517" y="1120"/>
                        </a:lnTo>
                        <a:lnTo>
                          <a:pt x="423" y="1175"/>
                        </a:lnTo>
                        <a:lnTo>
                          <a:pt x="323" y="1220"/>
                        </a:lnTo>
                        <a:lnTo>
                          <a:pt x="220" y="1250"/>
                        </a:lnTo>
                        <a:lnTo>
                          <a:pt x="112" y="1269"/>
                        </a:lnTo>
                        <a:lnTo>
                          <a:pt x="0" y="1275"/>
                        </a:lnTo>
                        <a:lnTo>
                          <a:pt x="0" y="1383"/>
                        </a:lnTo>
                        <a:lnTo>
                          <a:pt x="120" y="1377"/>
                        </a:lnTo>
                        <a:lnTo>
                          <a:pt x="236" y="1354"/>
                        </a:lnTo>
                        <a:lnTo>
                          <a:pt x="350" y="1322"/>
                        </a:lnTo>
                        <a:lnTo>
                          <a:pt x="457" y="1275"/>
                        </a:lnTo>
                        <a:lnTo>
                          <a:pt x="561" y="1216"/>
                        </a:lnTo>
                        <a:lnTo>
                          <a:pt x="659" y="1148"/>
                        </a:lnTo>
                        <a:lnTo>
                          <a:pt x="749" y="1067"/>
                        </a:lnTo>
                        <a:lnTo>
                          <a:pt x="832" y="978"/>
                        </a:lnTo>
                        <a:lnTo>
                          <a:pt x="907" y="879"/>
                        </a:lnTo>
                        <a:lnTo>
                          <a:pt x="976" y="773"/>
                        </a:lnTo>
                        <a:lnTo>
                          <a:pt x="1035" y="659"/>
                        </a:lnTo>
                        <a:lnTo>
                          <a:pt x="1084" y="538"/>
                        </a:lnTo>
                        <a:lnTo>
                          <a:pt x="1124" y="411"/>
                        </a:lnTo>
                        <a:lnTo>
                          <a:pt x="1152" y="278"/>
                        </a:lnTo>
                        <a:lnTo>
                          <a:pt x="1171" y="141"/>
                        </a:lnTo>
                        <a:lnTo>
                          <a:pt x="1176" y="0"/>
                        </a:lnTo>
                        <a:lnTo>
                          <a:pt x="1084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66" name="Freeform 39"/>
                  <p:cNvSpPr>
                    <a:spLocks/>
                  </p:cNvSpPr>
                  <p:nvPr/>
                </p:nvSpPr>
                <p:spPr bwMode="auto">
                  <a:xfrm>
                    <a:off x="19" y="3416"/>
                    <a:ext cx="708" cy="431"/>
                  </a:xfrm>
                  <a:custGeom>
                    <a:avLst/>
                    <a:gdLst>
                      <a:gd name="T0" fmla="*/ 37 w 1011"/>
                      <a:gd name="T1" fmla="*/ 0 h 1223"/>
                      <a:gd name="T2" fmla="*/ 37 w 1011"/>
                      <a:gd name="T3" fmla="*/ 0 h 1223"/>
                      <a:gd name="T4" fmla="*/ 36 w 1011"/>
                      <a:gd name="T5" fmla="*/ 0 h 1223"/>
                      <a:gd name="T6" fmla="*/ 36 w 1011"/>
                      <a:gd name="T7" fmla="*/ 0 h 1223"/>
                      <a:gd name="T8" fmla="*/ 34 w 1011"/>
                      <a:gd name="T9" fmla="*/ 0 h 1223"/>
                      <a:gd name="T10" fmla="*/ 33 w 1011"/>
                      <a:gd name="T11" fmla="*/ 0 h 1223"/>
                      <a:gd name="T12" fmla="*/ 31 w 1011"/>
                      <a:gd name="T13" fmla="*/ 0 h 1223"/>
                      <a:gd name="T14" fmla="*/ 29 w 1011"/>
                      <a:gd name="T15" fmla="*/ 0 h 1223"/>
                      <a:gd name="T16" fmla="*/ 26 w 1011"/>
                      <a:gd name="T17" fmla="*/ 0 h 1223"/>
                      <a:gd name="T18" fmla="*/ 24 w 1011"/>
                      <a:gd name="T19" fmla="*/ 0 h 1223"/>
                      <a:gd name="T20" fmla="*/ 20 w 1011"/>
                      <a:gd name="T21" fmla="*/ 0 h 1223"/>
                      <a:gd name="T22" fmla="*/ 18 w 1011"/>
                      <a:gd name="T23" fmla="*/ 0 h 1223"/>
                      <a:gd name="T24" fmla="*/ 14 w 1011"/>
                      <a:gd name="T25" fmla="*/ 0 h 1223"/>
                      <a:gd name="T26" fmla="*/ 11 w 1011"/>
                      <a:gd name="T27" fmla="*/ 0 h 1223"/>
                      <a:gd name="T28" fmla="*/ 8 w 1011"/>
                      <a:gd name="T29" fmla="*/ 0 h 1223"/>
                      <a:gd name="T30" fmla="*/ 4 w 1011"/>
                      <a:gd name="T31" fmla="*/ 0 h 1223"/>
                      <a:gd name="T32" fmla="*/ 0 w 1011"/>
                      <a:gd name="T33" fmla="*/ 0 h 1223"/>
                      <a:gd name="T34" fmla="*/ 0 w 1011"/>
                      <a:gd name="T35" fmla="*/ 0 h 1223"/>
                      <a:gd name="T36" fmla="*/ 4 w 1011"/>
                      <a:gd name="T37" fmla="*/ 0 h 1223"/>
                      <a:gd name="T38" fmla="*/ 8 w 1011"/>
                      <a:gd name="T39" fmla="*/ 0 h 1223"/>
                      <a:gd name="T40" fmla="*/ 13 w 1011"/>
                      <a:gd name="T41" fmla="*/ 0 h 1223"/>
                      <a:gd name="T42" fmla="*/ 16 w 1011"/>
                      <a:gd name="T43" fmla="*/ 0 h 1223"/>
                      <a:gd name="T44" fmla="*/ 20 w 1011"/>
                      <a:gd name="T45" fmla="*/ 0 h 1223"/>
                      <a:gd name="T46" fmla="*/ 23 w 1011"/>
                      <a:gd name="T47" fmla="*/ 0 h 1223"/>
                      <a:gd name="T48" fmla="*/ 26 w 1011"/>
                      <a:gd name="T49" fmla="*/ 0 h 1223"/>
                      <a:gd name="T50" fmla="*/ 29 w 1011"/>
                      <a:gd name="T51" fmla="*/ 0 h 1223"/>
                      <a:gd name="T52" fmla="*/ 32 w 1011"/>
                      <a:gd name="T53" fmla="*/ 0 h 1223"/>
                      <a:gd name="T54" fmla="*/ 34 w 1011"/>
                      <a:gd name="T55" fmla="*/ 0 h 1223"/>
                      <a:gd name="T56" fmla="*/ 36 w 1011"/>
                      <a:gd name="T57" fmla="*/ 0 h 1223"/>
                      <a:gd name="T58" fmla="*/ 38 w 1011"/>
                      <a:gd name="T59" fmla="*/ 0 h 1223"/>
                      <a:gd name="T60" fmla="*/ 39 w 1011"/>
                      <a:gd name="T61" fmla="*/ 0 h 1223"/>
                      <a:gd name="T62" fmla="*/ 40 w 1011"/>
                      <a:gd name="T63" fmla="*/ 0 h 1223"/>
                      <a:gd name="T64" fmla="*/ 41 w 1011"/>
                      <a:gd name="T65" fmla="*/ 0 h 1223"/>
                      <a:gd name="T66" fmla="*/ 41 w 1011"/>
                      <a:gd name="T67" fmla="*/ 0 h 1223"/>
                      <a:gd name="T68" fmla="*/ 37 w 1011"/>
                      <a:gd name="T69" fmla="*/ 0 h 122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1"/>
                      <a:gd name="T106" fmla="*/ 0 h 1223"/>
                      <a:gd name="T107" fmla="*/ 1011 w 1011"/>
                      <a:gd name="T108" fmla="*/ 1223 h 122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1" h="1223">
                        <a:moveTo>
                          <a:pt x="919" y="0"/>
                        </a:moveTo>
                        <a:lnTo>
                          <a:pt x="914" y="112"/>
                        </a:lnTo>
                        <a:lnTo>
                          <a:pt x="902" y="222"/>
                        </a:lnTo>
                        <a:lnTo>
                          <a:pt x="879" y="326"/>
                        </a:lnTo>
                        <a:lnTo>
                          <a:pt x="847" y="428"/>
                        </a:lnTo>
                        <a:lnTo>
                          <a:pt x="808" y="525"/>
                        </a:lnTo>
                        <a:lnTo>
                          <a:pt x="763" y="619"/>
                        </a:lnTo>
                        <a:lnTo>
                          <a:pt x="710" y="703"/>
                        </a:lnTo>
                        <a:lnTo>
                          <a:pt x="650" y="785"/>
                        </a:lnTo>
                        <a:lnTo>
                          <a:pt x="585" y="857"/>
                        </a:lnTo>
                        <a:lnTo>
                          <a:pt x="514" y="920"/>
                        </a:lnTo>
                        <a:lnTo>
                          <a:pt x="438" y="979"/>
                        </a:lnTo>
                        <a:lnTo>
                          <a:pt x="358" y="1026"/>
                        </a:lnTo>
                        <a:lnTo>
                          <a:pt x="274" y="1063"/>
                        </a:lnTo>
                        <a:lnTo>
                          <a:pt x="185" y="1092"/>
                        </a:lnTo>
                        <a:lnTo>
                          <a:pt x="94" y="1109"/>
                        </a:lnTo>
                        <a:lnTo>
                          <a:pt x="0" y="1115"/>
                        </a:lnTo>
                        <a:lnTo>
                          <a:pt x="0" y="1223"/>
                        </a:lnTo>
                        <a:lnTo>
                          <a:pt x="102" y="1217"/>
                        </a:lnTo>
                        <a:lnTo>
                          <a:pt x="204" y="1198"/>
                        </a:lnTo>
                        <a:lnTo>
                          <a:pt x="301" y="1167"/>
                        </a:lnTo>
                        <a:lnTo>
                          <a:pt x="393" y="1125"/>
                        </a:lnTo>
                        <a:lnTo>
                          <a:pt x="482" y="1072"/>
                        </a:lnTo>
                        <a:lnTo>
                          <a:pt x="566" y="1009"/>
                        </a:lnTo>
                        <a:lnTo>
                          <a:pt x="645" y="939"/>
                        </a:lnTo>
                        <a:lnTo>
                          <a:pt x="716" y="858"/>
                        </a:lnTo>
                        <a:lnTo>
                          <a:pt x="781" y="770"/>
                        </a:lnTo>
                        <a:lnTo>
                          <a:pt x="839" y="675"/>
                        </a:lnTo>
                        <a:lnTo>
                          <a:pt x="889" y="573"/>
                        </a:lnTo>
                        <a:lnTo>
                          <a:pt x="932" y="470"/>
                        </a:lnTo>
                        <a:lnTo>
                          <a:pt x="965" y="358"/>
                        </a:lnTo>
                        <a:lnTo>
                          <a:pt x="991" y="240"/>
                        </a:lnTo>
                        <a:lnTo>
                          <a:pt x="1006" y="121"/>
                        </a:lnTo>
                        <a:lnTo>
                          <a:pt x="1011" y="0"/>
                        </a:lnTo>
                        <a:lnTo>
                          <a:pt x="919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pic>
                <p:nvPicPr>
                  <p:cNvPr id="3167" name="Picture 40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3912"/>
                    <a:ext cx="366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68" name="Picture 41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68" y="3960"/>
                    <a:ext cx="275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69" name="Picture 42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2" y="3654"/>
                    <a:ext cx="366" cy="3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70" name="Picture 43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32" y="3984"/>
                    <a:ext cx="214" cy="1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71" name="Freeform 44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937" cy="554"/>
                  </a:xfrm>
                  <a:custGeom>
                    <a:avLst/>
                    <a:gdLst>
                      <a:gd name="T0" fmla="*/ 0 w 1337"/>
                      <a:gd name="T1" fmla="*/ 0 h 1572"/>
                      <a:gd name="T2" fmla="*/ 6 w 1337"/>
                      <a:gd name="T3" fmla="*/ 0 h 1572"/>
                      <a:gd name="T4" fmla="*/ 11 w 1337"/>
                      <a:gd name="T5" fmla="*/ 0 h 1572"/>
                      <a:gd name="T6" fmla="*/ 16 w 1337"/>
                      <a:gd name="T7" fmla="*/ 0 h 1572"/>
                      <a:gd name="T8" fmla="*/ 21 w 1337"/>
                      <a:gd name="T9" fmla="*/ 0 h 1572"/>
                      <a:gd name="T10" fmla="*/ 26 w 1337"/>
                      <a:gd name="T11" fmla="*/ 0 h 1572"/>
                      <a:gd name="T12" fmla="*/ 30 w 1337"/>
                      <a:gd name="T13" fmla="*/ 0 h 1572"/>
                      <a:gd name="T14" fmla="*/ 35 w 1337"/>
                      <a:gd name="T15" fmla="*/ 0 h 1572"/>
                      <a:gd name="T16" fmla="*/ 39 w 1337"/>
                      <a:gd name="T17" fmla="*/ 0 h 1572"/>
                      <a:gd name="T18" fmla="*/ 42 w 1337"/>
                      <a:gd name="T19" fmla="*/ 0 h 1572"/>
                      <a:gd name="T20" fmla="*/ 46 w 1337"/>
                      <a:gd name="T21" fmla="*/ 0 h 1572"/>
                      <a:gd name="T22" fmla="*/ 48 w 1337"/>
                      <a:gd name="T23" fmla="*/ 0 h 1572"/>
                      <a:gd name="T24" fmla="*/ 50 w 1337"/>
                      <a:gd name="T25" fmla="*/ 0 h 1572"/>
                      <a:gd name="T26" fmla="*/ 52 w 1337"/>
                      <a:gd name="T27" fmla="*/ 0 h 1572"/>
                      <a:gd name="T28" fmla="*/ 53 w 1337"/>
                      <a:gd name="T29" fmla="*/ 0 h 1572"/>
                      <a:gd name="T30" fmla="*/ 55 w 1337"/>
                      <a:gd name="T31" fmla="*/ 0 h 1572"/>
                      <a:gd name="T32" fmla="*/ 55 w 1337"/>
                      <a:gd name="T33" fmla="*/ 0 h 1572"/>
                      <a:gd name="T34" fmla="*/ 51 w 1337"/>
                      <a:gd name="T35" fmla="*/ 0 h 1572"/>
                      <a:gd name="T36" fmla="*/ 50 w 1337"/>
                      <a:gd name="T37" fmla="*/ 0 h 1572"/>
                      <a:gd name="T38" fmla="*/ 50 w 1337"/>
                      <a:gd name="T39" fmla="*/ 0 h 1572"/>
                      <a:gd name="T40" fmla="*/ 48 w 1337"/>
                      <a:gd name="T41" fmla="*/ 0 h 1572"/>
                      <a:gd name="T42" fmla="*/ 47 w 1337"/>
                      <a:gd name="T43" fmla="*/ 0 h 1572"/>
                      <a:gd name="T44" fmla="*/ 45 w 1337"/>
                      <a:gd name="T45" fmla="*/ 0 h 1572"/>
                      <a:gd name="T46" fmla="*/ 42 w 1337"/>
                      <a:gd name="T47" fmla="*/ 0 h 1572"/>
                      <a:gd name="T48" fmla="*/ 39 w 1337"/>
                      <a:gd name="T49" fmla="*/ 0 h 1572"/>
                      <a:gd name="T50" fmla="*/ 36 w 1337"/>
                      <a:gd name="T51" fmla="*/ 0 h 1572"/>
                      <a:gd name="T52" fmla="*/ 32 w 1337"/>
                      <a:gd name="T53" fmla="*/ 0 h 1572"/>
                      <a:gd name="T54" fmla="*/ 29 w 1337"/>
                      <a:gd name="T55" fmla="*/ 0 h 1572"/>
                      <a:gd name="T56" fmla="*/ 25 w 1337"/>
                      <a:gd name="T57" fmla="*/ 0 h 1572"/>
                      <a:gd name="T58" fmla="*/ 20 w 1337"/>
                      <a:gd name="T59" fmla="*/ 0 h 1572"/>
                      <a:gd name="T60" fmla="*/ 15 w 1337"/>
                      <a:gd name="T61" fmla="*/ 0 h 1572"/>
                      <a:gd name="T62" fmla="*/ 11 w 1337"/>
                      <a:gd name="T63" fmla="*/ 0 h 1572"/>
                      <a:gd name="T64" fmla="*/ 6 w 1337"/>
                      <a:gd name="T65" fmla="*/ 0 h 1572"/>
                      <a:gd name="T66" fmla="*/ 0 w 1337"/>
                      <a:gd name="T67" fmla="*/ 0 h 1572"/>
                      <a:gd name="T68" fmla="*/ 0 w 1337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7"/>
                      <a:gd name="T106" fmla="*/ 0 h 1572"/>
                      <a:gd name="T107" fmla="*/ 1337 w 1337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7" h="1572">
                        <a:moveTo>
                          <a:pt x="0" y="1572"/>
                        </a:moveTo>
                        <a:lnTo>
                          <a:pt x="136" y="1565"/>
                        </a:lnTo>
                        <a:lnTo>
                          <a:pt x="269" y="1541"/>
                        </a:lnTo>
                        <a:lnTo>
                          <a:pt x="398" y="1500"/>
                        </a:lnTo>
                        <a:lnTo>
                          <a:pt x="521" y="1447"/>
                        </a:lnTo>
                        <a:lnTo>
                          <a:pt x="637" y="1382"/>
                        </a:lnTo>
                        <a:lnTo>
                          <a:pt x="748" y="1304"/>
                        </a:lnTo>
                        <a:lnTo>
                          <a:pt x="850" y="1213"/>
                        </a:lnTo>
                        <a:lnTo>
                          <a:pt x="946" y="1112"/>
                        </a:lnTo>
                        <a:lnTo>
                          <a:pt x="1032" y="999"/>
                        </a:lnTo>
                        <a:lnTo>
                          <a:pt x="1109" y="879"/>
                        </a:lnTo>
                        <a:lnTo>
                          <a:pt x="1176" y="749"/>
                        </a:lnTo>
                        <a:lnTo>
                          <a:pt x="1231" y="612"/>
                        </a:lnTo>
                        <a:lnTo>
                          <a:pt x="1276" y="468"/>
                        </a:lnTo>
                        <a:lnTo>
                          <a:pt x="1311" y="316"/>
                        </a:lnTo>
                        <a:lnTo>
                          <a:pt x="1331" y="160"/>
                        </a:lnTo>
                        <a:lnTo>
                          <a:pt x="1337" y="0"/>
                        </a:lnTo>
                        <a:lnTo>
                          <a:pt x="1245" y="0"/>
                        </a:lnTo>
                        <a:lnTo>
                          <a:pt x="1238" y="149"/>
                        </a:lnTo>
                        <a:lnTo>
                          <a:pt x="1221" y="297"/>
                        </a:lnTo>
                        <a:lnTo>
                          <a:pt x="1189" y="436"/>
                        </a:lnTo>
                        <a:lnTo>
                          <a:pt x="1148" y="570"/>
                        </a:lnTo>
                        <a:lnTo>
                          <a:pt x="1094" y="698"/>
                        </a:lnTo>
                        <a:lnTo>
                          <a:pt x="1033" y="817"/>
                        </a:lnTo>
                        <a:lnTo>
                          <a:pt x="961" y="931"/>
                        </a:lnTo>
                        <a:lnTo>
                          <a:pt x="881" y="1035"/>
                        </a:lnTo>
                        <a:lnTo>
                          <a:pt x="793" y="1130"/>
                        </a:lnTo>
                        <a:lnTo>
                          <a:pt x="696" y="1214"/>
                        </a:lnTo>
                        <a:lnTo>
                          <a:pt x="594" y="1286"/>
                        </a:lnTo>
                        <a:lnTo>
                          <a:pt x="485" y="1348"/>
                        </a:lnTo>
                        <a:lnTo>
                          <a:pt x="372" y="1398"/>
                        </a:lnTo>
                        <a:lnTo>
                          <a:pt x="253" y="1435"/>
                        </a:lnTo>
                        <a:lnTo>
                          <a:pt x="128" y="1455"/>
                        </a:lnTo>
                        <a:lnTo>
                          <a:pt x="0" y="1464"/>
                        </a:lnTo>
                        <a:lnTo>
                          <a:pt x="0" y="157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72" name="Freeform 45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824" cy="488"/>
                  </a:xfrm>
                  <a:custGeom>
                    <a:avLst/>
                    <a:gdLst>
                      <a:gd name="T0" fmla="*/ 44 w 1176"/>
                      <a:gd name="T1" fmla="*/ 0 h 1382"/>
                      <a:gd name="T2" fmla="*/ 44 w 1176"/>
                      <a:gd name="T3" fmla="*/ 0 h 1382"/>
                      <a:gd name="T4" fmla="*/ 43 w 1176"/>
                      <a:gd name="T5" fmla="*/ 0 h 1382"/>
                      <a:gd name="T6" fmla="*/ 42 w 1176"/>
                      <a:gd name="T7" fmla="*/ 0 h 1382"/>
                      <a:gd name="T8" fmla="*/ 41 w 1176"/>
                      <a:gd name="T9" fmla="*/ 0 h 1382"/>
                      <a:gd name="T10" fmla="*/ 39 w 1176"/>
                      <a:gd name="T11" fmla="*/ 0 h 1382"/>
                      <a:gd name="T12" fmla="*/ 37 w 1176"/>
                      <a:gd name="T13" fmla="*/ 0 h 1382"/>
                      <a:gd name="T14" fmla="*/ 34 w 1176"/>
                      <a:gd name="T15" fmla="*/ 0 h 1382"/>
                      <a:gd name="T16" fmla="*/ 31 w 1176"/>
                      <a:gd name="T17" fmla="*/ 0 h 1382"/>
                      <a:gd name="T18" fmla="*/ 28 w 1176"/>
                      <a:gd name="T19" fmla="*/ 0 h 1382"/>
                      <a:gd name="T20" fmla="*/ 25 w 1176"/>
                      <a:gd name="T21" fmla="*/ 0 h 1382"/>
                      <a:gd name="T22" fmla="*/ 21 w 1176"/>
                      <a:gd name="T23" fmla="*/ 0 h 1382"/>
                      <a:gd name="T24" fmla="*/ 18 w 1176"/>
                      <a:gd name="T25" fmla="*/ 0 h 1382"/>
                      <a:gd name="T26" fmla="*/ 13 w 1176"/>
                      <a:gd name="T27" fmla="*/ 0 h 1382"/>
                      <a:gd name="T28" fmla="*/ 9 w 1176"/>
                      <a:gd name="T29" fmla="*/ 0 h 1382"/>
                      <a:gd name="T30" fmla="*/ 4 w 1176"/>
                      <a:gd name="T31" fmla="*/ 0 h 1382"/>
                      <a:gd name="T32" fmla="*/ 0 w 1176"/>
                      <a:gd name="T33" fmla="*/ 0 h 1382"/>
                      <a:gd name="T34" fmla="*/ 0 w 1176"/>
                      <a:gd name="T35" fmla="*/ 0 h 1382"/>
                      <a:gd name="T36" fmla="*/ 5 w 1176"/>
                      <a:gd name="T37" fmla="*/ 0 h 1382"/>
                      <a:gd name="T38" fmla="*/ 10 w 1176"/>
                      <a:gd name="T39" fmla="*/ 0 h 1382"/>
                      <a:gd name="T40" fmla="*/ 14 w 1176"/>
                      <a:gd name="T41" fmla="*/ 0 h 1382"/>
                      <a:gd name="T42" fmla="*/ 19 w 1176"/>
                      <a:gd name="T43" fmla="*/ 0 h 1382"/>
                      <a:gd name="T44" fmla="*/ 23 w 1176"/>
                      <a:gd name="T45" fmla="*/ 0 h 1382"/>
                      <a:gd name="T46" fmla="*/ 27 w 1176"/>
                      <a:gd name="T47" fmla="*/ 0 h 1382"/>
                      <a:gd name="T48" fmla="*/ 30 w 1176"/>
                      <a:gd name="T49" fmla="*/ 0 h 1382"/>
                      <a:gd name="T50" fmla="*/ 34 w 1176"/>
                      <a:gd name="T51" fmla="*/ 0 h 1382"/>
                      <a:gd name="T52" fmla="*/ 37 w 1176"/>
                      <a:gd name="T53" fmla="*/ 0 h 1382"/>
                      <a:gd name="T54" fmla="*/ 40 w 1176"/>
                      <a:gd name="T55" fmla="*/ 0 h 1382"/>
                      <a:gd name="T56" fmla="*/ 42 w 1176"/>
                      <a:gd name="T57" fmla="*/ 0 h 1382"/>
                      <a:gd name="T58" fmla="*/ 44 w 1176"/>
                      <a:gd name="T59" fmla="*/ 0 h 1382"/>
                      <a:gd name="T60" fmla="*/ 45 w 1176"/>
                      <a:gd name="T61" fmla="*/ 0 h 1382"/>
                      <a:gd name="T62" fmla="*/ 47 w 1176"/>
                      <a:gd name="T63" fmla="*/ 0 h 1382"/>
                      <a:gd name="T64" fmla="*/ 48 w 1176"/>
                      <a:gd name="T65" fmla="*/ 0 h 1382"/>
                      <a:gd name="T66" fmla="*/ 48 w 1176"/>
                      <a:gd name="T67" fmla="*/ 0 h 1382"/>
                      <a:gd name="T68" fmla="*/ 44 w 1176"/>
                      <a:gd name="T69" fmla="*/ 0 h 138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6"/>
                      <a:gd name="T106" fmla="*/ 0 h 1382"/>
                      <a:gd name="T107" fmla="*/ 1176 w 1176"/>
                      <a:gd name="T108" fmla="*/ 1382 h 138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6" h="1382">
                        <a:moveTo>
                          <a:pt x="1083" y="0"/>
                        </a:moveTo>
                        <a:lnTo>
                          <a:pt x="1078" y="131"/>
                        </a:lnTo>
                        <a:lnTo>
                          <a:pt x="1062" y="257"/>
                        </a:lnTo>
                        <a:lnTo>
                          <a:pt x="1036" y="379"/>
                        </a:lnTo>
                        <a:lnTo>
                          <a:pt x="999" y="495"/>
                        </a:lnTo>
                        <a:lnTo>
                          <a:pt x="953" y="607"/>
                        </a:lnTo>
                        <a:lnTo>
                          <a:pt x="898" y="713"/>
                        </a:lnTo>
                        <a:lnTo>
                          <a:pt x="836" y="811"/>
                        </a:lnTo>
                        <a:lnTo>
                          <a:pt x="767" y="901"/>
                        </a:lnTo>
                        <a:lnTo>
                          <a:pt x="691" y="982"/>
                        </a:lnTo>
                        <a:lnTo>
                          <a:pt x="606" y="1056"/>
                        </a:lnTo>
                        <a:lnTo>
                          <a:pt x="516" y="1120"/>
                        </a:lnTo>
                        <a:lnTo>
                          <a:pt x="421" y="1174"/>
                        </a:lnTo>
                        <a:lnTo>
                          <a:pt x="322" y="1217"/>
                        </a:lnTo>
                        <a:lnTo>
                          <a:pt x="219" y="1248"/>
                        </a:lnTo>
                        <a:lnTo>
                          <a:pt x="111" y="1267"/>
                        </a:lnTo>
                        <a:lnTo>
                          <a:pt x="0" y="1274"/>
                        </a:lnTo>
                        <a:lnTo>
                          <a:pt x="0" y="1382"/>
                        </a:lnTo>
                        <a:lnTo>
                          <a:pt x="120" y="1376"/>
                        </a:lnTo>
                        <a:lnTo>
                          <a:pt x="236" y="1353"/>
                        </a:lnTo>
                        <a:lnTo>
                          <a:pt x="349" y="1320"/>
                        </a:lnTo>
                        <a:lnTo>
                          <a:pt x="456" y="1274"/>
                        </a:lnTo>
                        <a:lnTo>
                          <a:pt x="560" y="1216"/>
                        </a:lnTo>
                        <a:lnTo>
                          <a:pt x="658" y="1145"/>
                        </a:lnTo>
                        <a:lnTo>
                          <a:pt x="748" y="1066"/>
                        </a:lnTo>
                        <a:lnTo>
                          <a:pt x="831" y="977"/>
                        </a:lnTo>
                        <a:lnTo>
                          <a:pt x="907" y="879"/>
                        </a:lnTo>
                        <a:lnTo>
                          <a:pt x="975" y="773"/>
                        </a:lnTo>
                        <a:lnTo>
                          <a:pt x="1034" y="659"/>
                        </a:lnTo>
                        <a:lnTo>
                          <a:pt x="1083" y="536"/>
                        </a:lnTo>
                        <a:lnTo>
                          <a:pt x="1123" y="410"/>
                        </a:lnTo>
                        <a:lnTo>
                          <a:pt x="1151" y="277"/>
                        </a:lnTo>
                        <a:lnTo>
                          <a:pt x="1170" y="141"/>
                        </a:lnTo>
                        <a:lnTo>
                          <a:pt x="1176" y="0"/>
                        </a:lnTo>
                        <a:lnTo>
                          <a:pt x="1083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73" name="Freeform 46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710" cy="420"/>
                  </a:xfrm>
                  <a:custGeom>
                    <a:avLst/>
                    <a:gdLst>
                      <a:gd name="T0" fmla="*/ 37 w 1014"/>
                      <a:gd name="T1" fmla="*/ 0 h 1193"/>
                      <a:gd name="T2" fmla="*/ 37 w 1014"/>
                      <a:gd name="T3" fmla="*/ 0 h 1193"/>
                      <a:gd name="T4" fmla="*/ 36 w 1014"/>
                      <a:gd name="T5" fmla="*/ 0 h 1193"/>
                      <a:gd name="T6" fmla="*/ 36 w 1014"/>
                      <a:gd name="T7" fmla="*/ 0 h 1193"/>
                      <a:gd name="T8" fmla="*/ 34 w 1014"/>
                      <a:gd name="T9" fmla="*/ 0 h 1193"/>
                      <a:gd name="T10" fmla="*/ 33 w 1014"/>
                      <a:gd name="T11" fmla="*/ 0 h 1193"/>
                      <a:gd name="T12" fmla="*/ 31 w 1014"/>
                      <a:gd name="T13" fmla="*/ 0 h 1193"/>
                      <a:gd name="T14" fmla="*/ 29 w 1014"/>
                      <a:gd name="T15" fmla="*/ 0 h 1193"/>
                      <a:gd name="T16" fmla="*/ 26 w 1014"/>
                      <a:gd name="T17" fmla="*/ 0 h 1193"/>
                      <a:gd name="T18" fmla="*/ 24 w 1014"/>
                      <a:gd name="T19" fmla="*/ 0 h 1193"/>
                      <a:gd name="T20" fmla="*/ 21 w 1014"/>
                      <a:gd name="T21" fmla="*/ 0 h 1193"/>
                      <a:gd name="T22" fmla="*/ 18 w 1014"/>
                      <a:gd name="T23" fmla="*/ 0 h 1193"/>
                      <a:gd name="T24" fmla="*/ 14 w 1014"/>
                      <a:gd name="T25" fmla="*/ 0 h 1193"/>
                      <a:gd name="T26" fmla="*/ 11 w 1014"/>
                      <a:gd name="T27" fmla="*/ 0 h 1193"/>
                      <a:gd name="T28" fmla="*/ 8 w 1014"/>
                      <a:gd name="T29" fmla="*/ 0 h 1193"/>
                      <a:gd name="T30" fmla="*/ 4 w 1014"/>
                      <a:gd name="T31" fmla="*/ 0 h 1193"/>
                      <a:gd name="T32" fmla="*/ 0 w 1014"/>
                      <a:gd name="T33" fmla="*/ 0 h 1193"/>
                      <a:gd name="T34" fmla="*/ 0 w 1014"/>
                      <a:gd name="T35" fmla="*/ 0 h 1193"/>
                      <a:gd name="T36" fmla="*/ 4 w 1014"/>
                      <a:gd name="T37" fmla="*/ 0 h 1193"/>
                      <a:gd name="T38" fmla="*/ 8 w 1014"/>
                      <a:gd name="T39" fmla="*/ 0 h 1193"/>
                      <a:gd name="T40" fmla="*/ 13 w 1014"/>
                      <a:gd name="T41" fmla="*/ 0 h 1193"/>
                      <a:gd name="T42" fmla="*/ 16 w 1014"/>
                      <a:gd name="T43" fmla="*/ 0 h 1193"/>
                      <a:gd name="T44" fmla="*/ 20 w 1014"/>
                      <a:gd name="T45" fmla="*/ 0 h 1193"/>
                      <a:gd name="T46" fmla="*/ 23 w 1014"/>
                      <a:gd name="T47" fmla="*/ 0 h 1193"/>
                      <a:gd name="T48" fmla="*/ 26 w 1014"/>
                      <a:gd name="T49" fmla="*/ 0 h 1193"/>
                      <a:gd name="T50" fmla="*/ 29 w 1014"/>
                      <a:gd name="T51" fmla="*/ 0 h 1193"/>
                      <a:gd name="T52" fmla="*/ 32 w 1014"/>
                      <a:gd name="T53" fmla="*/ 0 h 1193"/>
                      <a:gd name="T54" fmla="*/ 34 w 1014"/>
                      <a:gd name="T55" fmla="*/ 0 h 1193"/>
                      <a:gd name="T56" fmla="*/ 36 w 1014"/>
                      <a:gd name="T57" fmla="*/ 0 h 1193"/>
                      <a:gd name="T58" fmla="*/ 38 w 1014"/>
                      <a:gd name="T59" fmla="*/ 0 h 1193"/>
                      <a:gd name="T60" fmla="*/ 39 w 1014"/>
                      <a:gd name="T61" fmla="*/ 0 h 1193"/>
                      <a:gd name="T62" fmla="*/ 40 w 1014"/>
                      <a:gd name="T63" fmla="*/ 0 h 1193"/>
                      <a:gd name="T64" fmla="*/ 41 w 1014"/>
                      <a:gd name="T65" fmla="*/ 0 h 1193"/>
                      <a:gd name="T66" fmla="*/ 41 w 1014"/>
                      <a:gd name="T67" fmla="*/ 0 h 1193"/>
                      <a:gd name="T68" fmla="*/ 37 w 1014"/>
                      <a:gd name="T69" fmla="*/ 0 h 119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4"/>
                      <a:gd name="T106" fmla="*/ 0 h 1193"/>
                      <a:gd name="T107" fmla="*/ 1014 w 1014"/>
                      <a:gd name="T108" fmla="*/ 1193 h 119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4" h="1193">
                        <a:moveTo>
                          <a:pt x="922" y="0"/>
                        </a:moveTo>
                        <a:lnTo>
                          <a:pt x="916" y="112"/>
                        </a:lnTo>
                        <a:lnTo>
                          <a:pt x="904" y="220"/>
                        </a:lnTo>
                        <a:lnTo>
                          <a:pt x="881" y="322"/>
                        </a:lnTo>
                        <a:lnTo>
                          <a:pt x="850" y="423"/>
                        </a:lnTo>
                        <a:lnTo>
                          <a:pt x="810" y="517"/>
                        </a:lnTo>
                        <a:lnTo>
                          <a:pt x="764" y="607"/>
                        </a:lnTo>
                        <a:lnTo>
                          <a:pt x="711" y="691"/>
                        </a:lnTo>
                        <a:lnTo>
                          <a:pt x="651" y="767"/>
                        </a:lnTo>
                        <a:lnTo>
                          <a:pt x="587" y="838"/>
                        </a:lnTo>
                        <a:lnTo>
                          <a:pt x="515" y="899"/>
                        </a:lnTo>
                        <a:lnTo>
                          <a:pt x="439" y="953"/>
                        </a:lnTo>
                        <a:lnTo>
                          <a:pt x="359" y="1000"/>
                        </a:lnTo>
                        <a:lnTo>
                          <a:pt x="275" y="1037"/>
                        </a:lnTo>
                        <a:lnTo>
                          <a:pt x="186" y="1064"/>
                        </a:lnTo>
                        <a:lnTo>
                          <a:pt x="95" y="1078"/>
                        </a:lnTo>
                        <a:lnTo>
                          <a:pt x="0" y="1085"/>
                        </a:lnTo>
                        <a:lnTo>
                          <a:pt x="0" y="1193"/>
                        </a:lnTo>
                        <a:lnTo>
                          <a:pt x="104" y="1187"/>
                        </a:lnTo>
                        <a:lnTo>
                          <a:pt x="202" y="1169"/>
                        </a:lnTo>
                        <a:lnTo>
                          <a:pt x="302" y="1139"/>
                        </a:lnTo>
                        <a:lnTo>
                          <a:pt x="394" y="1100"/>
                        </a:lnTo>
                        <a:lnTo>
                          <a:pt x="483" y="1049"/>
                        </a:lnTo>
                        <a:lnTo>
                          <a:pt x="567" y="989"/>
                        </a:lnTo>
                        <a:lnTo>
                          <a:pt x="644" y="921"/>
                        </a:lnTo>
                        <a:lnTo>
                          <a:pt x="717" y="844"/>
                        </a:lnTo>
                        <a:lnTo>
                          <a:pt x="781" y="759"/>
                        </a:lnTo>
                        <a:lnTo>
                          <a:pt x="840" y="667"/>
                        </a:lnTo>
                        <a:lnTo>
                          <a:pt x="892" y="569"/>
                        </a:lnTo>
                        <a:lnTo>
                          <a:pt x="933" y="465"/>
                        </a:lnTo>
                        <a:lnTo>
                          <a:pt x="968" y="355"/>
                        </a:lnTo>
                        <a:lnTo>
                          <a:pt x="993" y="239"/>
                        </a:lnTo>
                        <a:lnTo>
                          <a:pt x="1008" y="122"/>
                        </a:lnTo>
                        <a:lnTo>
                          <a:pt x="1014" y="0"/>
                        </a:lnTo>
                        <a:lnTo>
                          <a:pt x="922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pic>
                <p:nvPicPr>
                  <p:cNvPr id="3174" name="Picture 47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6" y="3504"/>
                    <a:ext cx="768" cy="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75" name="Picture 48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" y="3870"/>
                    <a:ext cx="488" cy="4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151" name="Group 49"/>
                <p:cNvGrpSpPr>
                  <a:grpSpLocks/>
                </p:cNvGrpSpPr>
                <p:nvPr/>
              </p:nvGrpSpPr>
              <p:grpSpPr bwMode="auto">
                <a:xfrm>
                  <a:off x="288" y="2256"/>
                  <a:ext cx="624" cy="1419"/>
                  <a:chOff x="288" y="2256"/>
                  <a:chExt cx="624" cy="1419"/>
                </a:xfrm>
              </p:grpSpPr>
              <p:pic>
                <p:nvPicPr>
                  <p:cNvPr id="3152" name="Picture 50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" y="2387"/>
                    <a:ext cx="192" cy="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3" name="Picture 51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8" y="3342"/>
                    <a:ext cx="324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4" name="Picture 52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3196"/>
                    <a:ext cx="432" cy="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5" name="Picture 53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2936"/>
                    <a:ext cx="432" cy="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6" name="Picture 54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" y="2668"/>
                    <a:ext cx="24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57" name="Picture 55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" y="2256"/>
                    <a:ext cx="192" cy="1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pic>
            <p:nvPicPr>
              <p:cNvPr id="3149" name="Picture 56" descr="sflower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95253">
                <a:off x="864" y="31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42" name="Group 57"/>
            <p:cNvGrpSpPr>
              <a:grpSpLocks/>
            </p:cNvGrpSpPr>
            <p:nvPr/>
          </p:nvGrpSpPr>
          <p:grpSpPr bwMode="auto">
            <a:xfrm>
              <a:off x="74" y="576"/>
              <a:ext cx="25" cy="3445"/>
              <a:chOff x="648" y="385"/>
              <a:chExt cx="24" cy="3445"/>
            </a:xfrm>
          </p:grpSpPr>
          <p:pic>
            <p:nvPicPr>
              <p:cNvPr id="3146" name="Picture 58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04" y="1237"/>
                <a:ext cx="1727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47" name="Picture 59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03" y="2955"/>
                <a:ext cx="1727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43" name="Group 60"/>
            <p:cNvGrpSpPr>
              <a:grpSpLocks/>
            </p:cNvGrpSpPr>
            <p:nvPr/>
          </p:nvGrpSpPr>
          <p:grpSpPr bwMode="auto">
            <a:xfrm>
              <a:off x="127" y="1045"/>
              <a:ext cx="26" cy="2869"/>
              <a:chOff x="768" y="854"/>
              <a:chExt cx="24" cy="2869"/>
            </a:xfrm>
          </p:grpSpPr>
          <p:pic>
            <p:nvPicPr>
              <p:cNvPr id="3144" name="Picture 61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0" y="1562"/>
                <a:ext cx="1439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45" name="Picture 62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" y="2992"/>
                <a:ext cx="1439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90" name="Group 63"/>
          <p:cNvGrpSpPr>
            <a:grpSpLocks/>
          </p:cNvGrpSpPr>
          <p:nvPr/>
        </p:nvGrpSpPr>
        <p:grpSpPr bwMode="auto">
          <a:xfrm rot="-5400000">
            <a:off x="6796086" y="1532731"/>
            <a:ext cx="5334000" cy="5468938"/>
            <a:chOff x="-96" y="576"/>
            <a:chExt cx="5232" cy="3445"/>
          </a:xfrm>
        </p:grpSpPr>
        <p:pic>
          <p:nvPicPr>
            <p:cNvPr id="3102" name="Picture 64" descr="colorlin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3731"/>
              <a:ext cx="4865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65" descr="colorlin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3791"/>
              <a:ext cx="5232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04" name="Group 66"/>
            <p:cNvGrpSpPr>
              <a:grpSpLocks/>
            </p:cNvGrpSpPr>
            <p:nvPr/>
          </p:nvGrpSpPr>
          <p:grpSpPr bwMode="auto">
            <a:xfrm>
              <a:off x="35" y="3025"/>
              <a:ext cx="815" cy="720"/>
              <a:chOff x="680" y="2794"/>
              <a:chExt cx="768" cy="720"/>
            </a:xfrm>
          </p:grpSpPr>
          <p:grpSp>
            <p:nvGrpSpPr>
              <p:cNvPr id="3111" name="Group 67"/>
              <p:cNvGrpSpPr>
                <a:grpSpLocks/>
              </p:cNvGrpSpPr>
              <p:nvPr/>
            </p:nvGrpSpPr>
            <p:grpSpPr bwMode="auto">
              <a:xfrm>
                <a:off x="680" y="2794"/>
                <a:ext cx="768" cy="720"/>
                <a:chOff x="17" y="2256"/>
                <a:chExt cx="1829" cy="2064"/>
              </a:xfrm>
            </p:grpSpPr>
            <p:grpSp>
              <p:nvGrpSpPr>
                <p:cNvPr id="3113" name="Group 68"/>
                <p:cNvGrpSpPr>
                  <a:grpSpLocks/>
                </p:cNvGrpSpPr>
                <p:nvPr/>
              </p:nvGrpSpPr>
              <p:grpSpPr bwMode="auto">
                <a:xfrm>
                  <a:off x="17" y="3416"/>
                  <a:ext cx="1829" cy="904"/>
                  <a:chOff x="17" y="3416"/>
                  <a:chExt cx="1829" cy="904"/>
                </a:xfrm>
              </p:grpSpPr>
              <p:sp>
                <p:nvSpPr>
                  <p:cNvPr id="3121" name="Freeform 69"/>
                  <p:cNvSpPr>
                    <a:spLocks/>
                  </p:cNvSpPr>
                  <p:nvPr/>
                </p:nvSpPr>
                <p:spPr bwMode="auto">
                  <a:xfrm>
                    <a:off x="601" y="3776"/>
                    <a:ext cx="668" cy="393"/>
                  </a:xfrm>
                  <a:custGeom>
                    <a:avLst/>
                    <a:gdLst>
                      <a:gd name="T0" fmla="*/ 0 w 1336"/>
                      <a:gd name="T1" fmla="*/ 0 h 1572"/>
                      <a:gd name="T2" fmla="*/ 1 w 1336"/>
                      <a:gd name="T3" fmla="*/ 0 h 1572"/>
                      <a:gd name="T4" fmla="*/ 1 w 1336"/>
                      <a:gd name="T5" fmla="*/ 0 h 1572"/>
                      <a:gd name="T6" fmla="*/ 1 w 1336"/>
                      <a:gd name="T7" fmla="*/ 0 h 1572"/>
                      <a:gd name="T8" fmla="*/ 1 w 1336"/>
                      <a:gd name="T9" fmla="*/ 0 h 1572"/>
                      <a:gd name="T10" fmla="*/ 1 w 1336"/>
                      <a:gd name="T11" fmla="*/ 0 h 1572"/>
                      <a:gd name="T12" fmla="*/ 1 w 1336"/>
                      <a:gd name="T13" fmla="*/ 0 h 1572"/>
                      <a:gd name="T14" fmla="*/ 1 w 1336"/>
                      <a:gd name="T15" fmla="*/ 0 h 1572"/>
                      <a:gd name="T16" fmla="*/ 1 w 1336"/>
                      <a:gd name="T17" fmla="*/ 0 h 1572"/>
                      <a:gd name="T18" fmla="*/ 1 w 1336"/>
                      <a:gd name="T19" fmla="*/ 0 h 1572"/>
                      <a:gd name="T20" fmla="*/ 2 w 1336"/>
                      <a:gd name="T21" fmla="*/ 0 h 1572"/>
                      <a:gd name="T22" fmla="*/ 2 w 1336"/>
                      <a:gd name="T23" fmla="*/ 0 h 1572"/>
                      <a:gd name="T24" fmla="*/ 2 w 1336"/>
                      <a:gd name="T25" fmla="*/ 0 h 1572"/>
                      <a:gd name="T26" fmla="*/ 2 w 1336"/>
                      <a:gd name="T27" fmla="*/ 0 h 1572"/>
                      <a:gd name="T28" fmla="*/ 3 w 1336"/>
                      <a:gd name="T29" fmla="*/ 0 h 1572"/>
                      <a:gd name="T30" fmla="*/ 3 w 1336"/>
                      <a:gd name="T31" fmla="*/ 0 h 1572"/>
                      <a:gd name="T32" fmla="*/ 3 w 1336"/>
                      <a:gd name="T33" fmla="*/ 0 h 1572"/>
                      <a:gd name="T34" fmla="*/ 3 w 1336"/>
                      <a:gd name="T35" fmla="*/ 0 h 1572"/>
                      <a:gd name="T36" fmla="*/ 3 w 1336"/>
                      <a:gd name="T37" fmla="*/ 0 h 1572"/>
                      <a:gd name="T38" fmla="*/ 3 w 1336"/>
                      <a:gd name="T39" fmla="*/ 0 h 1572"/>
                      <a:gd name="T40" fmla="*/ 2 w 1336"/>
                      <a:gd name="T41" fmla="*/ 0 h 1572"/>
                      <a:gd name="T42" fmla="*/ 2 w 1336"/>
                      <a:gd name="T43" fmla="*/ 0 h 1572"/>
                      <a:gd name="T44" fmla="*/ 2 w 1336"/>
                      <a:gd name="T45" fmla="*/ 0 h 1572"/>
                      <a:gd name="T46" fmla="*/ 2 w 1336"/>
                      <a:gd name="T47" fmla="*/ 0 h 1572"/>
                      <a:gd name="T48" fmla="*/ 2 w 1336"/>
                      <a:gd name="T49" fmla="*/ 0 h 1572"/>
                      <a:gd name="T50" fmla="*/ 1 w 1336"/>
                      <a:gd name="T51" fmla="*/ 0 h 1572"/>
                      <a:gd name="T52" fmla="*/ 1 w 1336"/>
                      <a:gd name="T53" fmla="*/ 0 h 1572"/>
                      <a:gd name="T54" fmla="*/ 1 w 1336"/>
                      <a:gd name="T55" fmla="*/ 0 h 1572"/>
                      <a:gd name="T56" fmla="*/ 1 w 1336"/>
                      <a:gd name="T57" fmla="*/ 0 h 1572"/>
                      <a:gd name="T58" fmla="*/ 1 w 1336"/>
                      <a:gd name="T59" fmla="*/ 0 h 1572"/>
                      <a:gd name="T60" fmla="*/ 1 w 1336"/>
                      <a:gd name="T61" fmla="*/ 0 h 1572"/>
                      <a:gd name="T62" fmla="*/ 1 w 1336"/>
                      <a:gd name="T63" fmla="*/ 0 h 1572"/>
                      <a:gd name="T64" fmla="*/ 1 w 1336"/>
                      <a:gd name="T65" fmla="*/ 0 h 1572"/>
                      <a:gd name="T66" fmla="*/ 1 w 1336"/>
                      <a:gd name="T67" fmla="*/ 0 h 1572"/>
                      <a:gd name="T68" fmla="*/ 0 w 1336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6"/>
                      <a:gd name="T106" fmla="*/ 0 h 1572"/>
                      <a:gd name="T107" fmla="*/ 1336 w 1336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6" h="1572">
                        <a:moveTo>
                          <a:pt x="0" y="0"/>
                        </a:moveTo>
                        <a:lnTo>
                          <a:pt x="6" y="160"/>
                        </a:lnTo>
                        <a:lnTo>
                          <a:pt x="27" y="316"/>
                        </a:lnTo>
                        <a:lnTo>
                          <a:pt x="61" y="468"/>
                        </a:lnTo>
                        <a:lnTo>
                          <a:pt x="106" y="612"/>
                        </a:lnTo>
                        <a:lnTo>
                          <a:pt x="162" y="749"/>
                        </a:lnTo>
                        <a:lnTo>
                          <a:pt x="228" y="879"/>
                        </a:lnTo>
                        <a:lnTo>
                          <a:pt x="305" y="999"/>
                        </a:lnTo>
                        <a:lnTo>
                          <a:pt x="391" y="1112"/>
                        </a:lnTo>
                        <a:lnTo>
                          <a:pt x="488" y="1213"/>
                        </a:lnTo>
                        <a:lnTo>
                          <a:pt x="589" y="1304"/>
                        </a:lnTo>
                        <a:lnTo>
                          <a:pt x="700" y="1382"/>
                        </a:lnTo>
                        <a:lnTo>
                          <a:pt x="817" y="1448"/>
                        </a:lnTo>
                        <a:lnTo>
                          <a:pt x="939" y="1501"/>
                        </a:lnTo>
                        <a:lnTo>
                          <a:pt x="1067" y="1540"/>
                        </a:lnTo>
                        <a:lnTo>
                          <a:pt x="1201" y="1564"/>
                        </a:lnTo>
                        <a:lnTo>
                          <a:pt x="1336" y="1572"/>
                        </a:lnTo>
                        <a:lnTo>
                          <a:pt x="1336" y="1464"/>
                        </a:lnTo>
                        <a:lnTo>
                          <a:pt x="1209" y="1455"/>
                        </a:lnTo>
                        <a:lnTo>
                          <a:pt x="1085" y="1435"/>
                        </a:lnTo>
                        <a:lnTo>
                          <a:pt x="966" y="1398"/>
                        </a:lnTo>
                        <a:lnTo>
                          <a:pt x="852" y="1348"/>
                        </a:lnTo>
                        <a:lnTo>
                          <a:pt x="743" y="1286"/>
                        </a:lnTo>
                        <a:lnTo>
                          <a:pt x="641" y="1215"/>
                        </a:lnTo>
                        <a:lnTo>
                          <a:pt x="544" y="1130"/>
                        </a:lnTo>
                        <a:lnTo>
                          <a:pt x="456" y="1036"/>
                        </a:lnTo>
                        <a:lnTo>
                          <a:pt x="376" y="931"/>
                        </a:lnTo>
                        <a:lnTo>
                          <a:pt x="304" y="818"/>
                        </a:lnTo>
                        <a:lnTo>
                          <a:pt x="243" y="698"/>
                        </a:lnTo>
                        <a:lnTo>
                          <a:pt x="190" y="571"/>
                        </a:lnTo>
                        <a:lnTo>
                          <a:pt x="148" y="436"/>
                        </a:lnTo>
                        <a:lnTo>
                          <a:pt x="117" y="297"/>
                        </a:lnTo>
                        <a:lnTo>
                          <a:pt x="98" y="150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2" name="Freeform 70"/>
                  <p:cNvSpPr>
                    <a:spLocks/>
                  </p:cNvSpPr>
                  <p:nvPr/>
                </p:nvSpPr>
                <p:spPr bwMode="auto">
                  <a:xfrm>
                    <a:off x="682" y="3776"/>
                    <a:ext cx="587" cy="346"/>
                  </a:xfrm>
                  <a:custGeom>
                    <a:avLst/>
                    <a:gdLst>
                      <a:gd name="T0" fmla="*/ 3 w 1174"/>
                      <a:gd name="T1" fmla="*/ 0 h 1383"/>
                      <a:gd name="T2" fmla="*/ 3 w 1174"/>
                      <a:gd name="T3" fmla="*/ 0 h 1383"/>
                      <a:gd name="T4" fmla="*/ 2 w 1174"/>
                      <a:gd name="T5" fmla="*/ 0 h 1383"/>
                      <a:gd name="T6" fmla="*/ 2 w 1174"/>
                      <a:gd name="T7" fmla="*/ 0 h 1383"/>
                      <a:gd name="T8" fmla="*/ 2 w 1174"/>
                      <a:gd name="T9" fmla="*/ 0 h 1383"/>
                      <a:gd name="T10" fmla="*/ 2 w 1174"/>
                      <a:gd name="T11" fmla="*/ 0 h 1383"/>
                      <a:gd name="T12" fmla="*/ 2 w 1174"/>
                      <a:gd name="T13" fmla="*/ 0 h 1383"/>
                      <a:gd name="T14" fmla="*/ 1 w 1174"/>
                      <a:gd name="T15" fmla="*/ 0 h 1383"/>
                      <a:gd name="T16" fmla="*/ 1 w 1174"/>
                      <a:gd name="T17" fmla="*/ 0 h 1383"/>
                      <a:gd name="T18" fmla="*/ 1 w 1174"/>
                      <a:gd name="T19" fmla="*/ 0 h 1383"/>
                      <a:gd name="T20" fmla="*/ 1 w 1174"/>
                      <a:gd name="T21" fmla="*/ 0 h 1383"/>
                      <a:gd name="T22" fmla="*/ 1 w 1174"/>
                      <a:gd name="T23" fmla="*/ 0 h 1383"/>
                      <a:gd name="T24" fmla="*/ 1 w 1174"/>
                      <a:gd name="T25" fmla="*/ 0 h 1383"/>
                      <a:gd name="T26" fmla="*/ 1 w 1174"/>
                      <a:gd name="T27" fmla="*/ 0 h 1383"/>
                      <a:gd name="T28" fmla="*/ 1 w 1174"/>
                      <a:gd name="T29" fmla="*/ 0 h 1383"/>
                      <a:gd name="T30" fmla="*/ 1 w 1174"/>
                      <a:gd name="T31" fmla="*/ 0 h 1383"/>
                      <a:gd name="T32" fmla="*/ 1 w 1174"/>
                      <a:gd name="T33" fmla="*/ 0 h 1383"/>
                      <a:gd name="T34" fmla="*/ 0 w 1174"/>
                      <a:gd name="T35" fmla="*/ 0 h 1383"/>
                      <a:gd name="T36" fmla="*/ 1 w 1174"/>
                      <a:gd name="T37" fmla="*/ 0 h 1383"/>
                      <a:gd name="T38" fmla="*/ 1 w 1174"/>
                      <a:gd name="T39" fmla="*/ 0 h 1383"/>
                      <a:gd name="T40" fmla="*/ 1 w 1174"/>
                      <a:gd name="T41" fmla="*/ 0 h 1383"/>
                      <a:gd name="T42" fmla="*/ 1 w 1174"/>
                      <a:gd name="T43" fmla="*/ 0 h 1383"/>
                      <a:gd name="T44" fmla="*/ 1 w 1174"/>
                      <a:gd name="T45" fmla="*/ 0 h 1383"/>
                      <a:gd name="T46" fmla="*/ 1 w 1174"/>
                      <a:gd name="T47" fmla="*/ 0 h 1383"/>
                      <a:gd name="T48" fmla="*/ 1 w 1174"/>
                      <a:gd name="T49" fmla="*/ 0 h 1383"/>
                      <a:gd name="T50" fmla="*/ 1 w 1174"/>
                      <a:gd name="T51" fmla="*/ 0 h 1383"/>
                      <a:gd name="T52" fmla="*/ 1 w 1174"/>
                      <a:gd name="T53" fmla="*/ 0 h 1383"/>
                      <a:gd name="T54" fmla="*/ 2 w 1174"/>
                      <a:gd name="T55" fmla="*/ 0 h 1383"/>
                      <a:gd name="T56" fmla="*/ 2 w 1174"/>
                      <a:gd name="T57" fmla="*/ 0 h 1383"/>
                      <a:gd name="T58" fmla="*/ 2 w 1174"/>
                      <a:gd name="T59" fmla="*/ 0 h 1383"/>
                      <a:gd name="T60" fmla="*/ 2 w 1174"/>
                      <a:gd name="T61" fmla="*/ 0 h 1383"/>
                      <a:gd name="T62" fmla="*/ 2 w 1174"/>
                      <a:gd name="T63" fmla="*/ 0 h 1383"/>
                      <a:gd name="T64" fmla="*/ 3 w 1174"/>
                      <a:gd name="T65" fmla="*/ 0 h 1383"/>
                      <a:gd name="T66" fmla="*/ 3 w 1174"/>
                      <a:gd name="T67" fmla="*/ 0 h 1383"/>
                      <a:gd name="T68" fmla="*/ 3 w 1174"/>
                      <a:gd name="T69" fmla="*/ 0 h 138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4"/>
                      <a:gd name="T106" fmla="*/ 0 h 1383"/>
                      <a:gd name="T107" fmla="*/ 1174 w 1174"/>
                      <a:gd name="T108" fmla="*/ 1383 h 138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4" h="1383">
                        <a:moveTo>
                          <a:pt x="1174" y="1275"/>
                        </a:moveTo>
                        <a:lnTo>
                          <a:pt x="1064" y="1269"/>
                        </a:lnTo>
                        <a:lnTo>
                          <a:pt x="956" y="1250"/>
                        </a:lnTo>
                        <a:lnTo>
                          <a:pt x="853" y="1220"/>
                        </a:lnTo>
                        <a:lnTo>
                          <a:pt x="753" y="1175"/>
                        </a:lnTo>
                        <a:lnTo>
                          <a:pt x="659" y="1121"/>
                        </a:lnTo>
                        <a:lnTo>
                          <a:pt x="569" y="1060"/>
                        </a:lnTo>
                        <a:lnTo>
                          <a:pt x="484" y="985"/>
                        </a:lnTo>
                        <a:lnTo>
                          <a:pt x="408" y="903"/>
                        </a:lnTo>
                        <a:lnTo>
                          <a:pt x="339" y="814"/>
                        </a:lnTo>
                        <a:lnTo>
                          <a:pt x="276" y="714"/>
                        </a:lnTo>
                        <a:lnTo>
                          <a:pt x="223" y="611"/>
                        </a:lnTo>
                        <a:lnTo>
                          <a:pt x="177" y="499"/>
                        </a:lnTo>
                        <a:lnTo>
                          <a:pt x="139" y="382"/>
                        </a:lnTo>
                        <a:lnTo>
                          <a:pt x="113" y="259"/>
                        </a:lnTo>
                        <a:lnTo>
                          <a:pt x="97" y="131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5" y="141"/>
                        </a:lnTo>
                        <a:lnTo>
                          <a:pt x="24" y="278"/>
                        </a:lnTo>
                        <a:lnTo>
                          <a:pt x="52" y="411"/>
                        </a:lnTo>
                        <a:lnTo>
                          <a:pt x="92" y="540"/>
                        </a:lnTo>
                        <a:lnTo>
                          <a:pt x="141" y="661"/>
                        </a:lnTo>
                        <a:lnTo>
                          <a:pt x="200" y="775"/>
                        </a:lnTo>
                        <a:lnTo>
                          <a:pt x="269" y="881"/>
                        </a:lnTo>
                        <a:lnTo>
                          <a:pt x="344" y="979"/>
                        </a:lnTo>
                        <a:lnTo>
                          <a:pt x="427" y="1068"/>
                        </a:lnTo>
                        <a:lnTo>
                          <a:pt x="517" y="1149"/>
                        </a:lnTo>
                        <a:lnTo>
                          <a:pt x="615" y="1217"/>
                        </a:lnTo>
                        <a:lnTo>
                          <a:pt x="718" y="1275"/>
                        </a:lnTo>
                        <a:lnTo>
                          <a:pt x="826" y="1322"/>
                        </a:lnTo>
                        <a:lnTo>
                          <a:pt x="940" y="1354"/>
                        </a:lnTo>
                        <a:lnTo>
                          <a:pt x="1056" y="1377"/>
                        </a:lnTo>
                        <a:lnTo>
                          <a:pt x="1174" y="1383"/>
                        </a:lnTo>
                        <a:lnTo>
                          <a:pt x="1174" y="1275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3" name="Freeform 71"/>
                  <p:cNvSpPr>
                    <a:spLocks/>
                  </p:cNvSpPr>
                  <p:nvPr/>
                </p:nvSpPr>
                <p:spPr bwMode="auto">
                  <a:xfrm>
                    <a:off x="763" y="3776"/>
                    <a:ext cx="506" cy="299"/>
                  </a:xfrm>
                  <a:custGeom>
                    <a:avLst/>
                    <a:gdLst>
                      <a:gd name="T0" fmla="*/ 2 w 1012"/>
                      <a:gd name="T1" fmla="*/ 0 h 1193"/>
                      <a:gd name="T2" fmla="*/ 2 w 1012"/>
                      <a:gd name="T3" fmla="*/ 0 h 1193"/>
                      <a:gd name="T4" fmla="*/ 2 w 1012"/>
                      <a:gd name="T5" fmla="*/ 0 h 1193"/>
                      <a:gd name="T6" fmla="*/ 2 w 1012"/>
                      <a:gd name="T7" fmla="*/ 0 h 1193"/>
                      <a:gd name="T8" fmla="*/ 2 w 1012"/>
                      <a:gd name="T9" fmla="*/ 0 h 1193"/>
                      <a:gd name="T10" fmla="*/ 2 w 1012"/>
                      <a:gd name="T11" fmla="*/ 0 h 1193"/>
                      <a:gd name="T12" fmla="*/ 1 w 1012"/>
                      <a:gd name="T13" fmla="*/ 0 h 1193"/>
                      <a:gd name="T14" fmla="*/ 1 w 1012"/>
                      <a:gd name="T15" fmla="*/ 0 h 1193"/>
                      <a:gd name="T16" fmla="*/ 1 w 1012"/>
                      <a:gd name="T17" fmla="*/ 0 h 1193"/>
                      <a:gd name="T18" fmla="*/ 1 w 1012"/>
                      <a:gd name="T19" fmla="*/ 0 h 1193"/>
                      <a:gd name="T20" fmla="*/ 1 w 1012"/>
                      <a:gd name="T21" fmla="*/ 0 h 1193"/>
                      <a:gd name="T22" fmla="*/ 1 w 1012"/>
                      <a:gd name="T23" fmla="*/ 0 h 1193"/>
                      <a:gd name="T24" fmla="*/ 1 w 1012"/>
                      <a:gd name="T25" fmla="*/ 0 h 1193"/>
                      <a:gd name="T26" fmla="*/ 1 w 1012"/>
                      <a:gd name="T27" fmla="*/ 0 h 1193"/>
                      <a:gd name="T28" fmla="*/ 1 w 1012"/>
                      <a:gd name="T29" fmla="*/ 0 h 1193"/>
                      <a:gd name="T30" fmla="*/ 1 w 1012"/>
                      <a:gd name="T31" fmla="*/ 0 h 1193"/>
                      <a:gd name="T32" fmla="*/ 1 w 1012"/>
                      <a:gd name="T33" fmla="*/ 0 h 1193"/>
                      <a:gd name="T34" fmla="*/ 0 w 1012"/>
                      <a:gd name="T35" fmla="*/ 0 h 1193"/>
                      <a:gd name="T36" fmla="*/ 1 w 1012"/>
                      <a:gd name="T37" fmla="*/ 0 h 1193"/>
                      <a:gd name="T38" fmla="*/ 1 w 1012"/>
                      <a:gd name="T39" fmla="*/ 0 h 1193"/>
                      <a:gd name="T40" fmla="*/ 1 w 1012"/>
                      <a:gd name="T41" fmla="*/ 0 h 1193"/>
                      <a:gd name="T42" fmla="*/ 1 w 1012"/>
                      <a:gd name="T43" fmla="*/ 0 h 1193"/>
                      <a:gd name="T44" fmla="*/ 1 w 1012"/>
                      <a:gd name="T45" fmla="*/ 0 h 1193"/>
                      <a:gd name="T46" fmla="*/ 1 w 1012"/>
                      <a:gd name="T47" fmla="*/ 0 h 1193"/>
                      <a:gd name="T48" fmla="*/ 1 w 1012"/>
                      <a:gd name="T49" fmla="*/ 0 h 1193"/>
                      <a:gd name="T50" fmla="*/ 1 w 1012"/>
                      <a:gd name="T51" fmla="*/ 0 h 1193"/>
                      <a:gd name="T52" fmla="*/ 1 w 1012"/>
                      <a:gd name="T53" fmla="*/ 0 h 1193"/>
                      <a:gd name="T54" fmla="*/ 1 w 1012"/>
                      <a:gd name="T55" fmla="*/ 0 h 1193"/>
                      <a:gd name="T56" fmla="*/ 2 w 1012"/>
                      <a:gd name="T57" fmla="*/ 0 h 1193"/>
                      <a:gd name="T58" fmla="*/ 2 w 1012"/>
                      <a:gd name="T59" fmla="*/ 0 h 1193"/>
                      <a:gd name="T60" fmla="*/ 2 w 1012"/>
                      <a:gd name="T61" fmla="*/ 0 h 1193"/>
                      <a:gd name="T62" fmla="*/ 2 w 1012"/>
                      <a:gd name="T63" fmla="*/ 0 h 1193"/>
                      <a:gd name="T64" fmla="*/ 2 w 1012"/>
                      <a:gd name="T65" fmla="*/ 0 h 1193"/>
                      <a:gd name="T66" fmla="*/ 2 w 1012"/>
                      <a:gd name="T67" fmla="*/ 0 h 1193"/>
                      <a:gd name="T68" fmla="*/ 2 w 1012"/>
                      <a:gd name="T69" fmla="*/ 0 h 119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2"/>
                      <a:gd name="T106" fmla="*/ 0 h 1193"/>
                      <a:gd name="T107" fmla="*/ 1012 w 1012"/>
                      <a:gd name="T108" fmla="*/ 1193 h 119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2" h="1193">
                        <a:moveTo>
                          <a:pt x="1012" y="1085"/>
                        </a:moveTo>
                        <a:lnTo>
                          <a:pt x="918" y="1078"/>
                        </a:lnTo>
                        <a:lnTo>
                          <a:pt x="827" y="1065"/>
                        </a:lnTo>
                        <a:lnTo>
                          <a:pt x="738" y="1037"/>
                        </a:lnTo>
                        <a:lnTo>
                          <a:pt x="654" y="1000"/>
                        </a:lnTo>
                        <a:lnTo>
                          <a:pt x="574" y="954"/>
                        </a:lnTo>
                        <a:lnTo>
                          <a:pt x="498" y="899"/>
                        </a:lnTo>
                        <a:lnTo>
                          <a:pt x="426" y="838"/>
                        </a:lnTo>
                        <a:lnTo>
                          <a:pt x="362" y="767"/>
                        </a:lnTo>
                        <a:lnTo>
                          <a:pt x="302" y="692"/>
                        </a:lnTo>
                        <a:lnTo>
                          <a:pt x="249" y="607"/>
                        </a:lnTo>
                        <a:lnTo>
                          <a:pt x="203" y="518"/>
                        </a:lnTo>
                        <a:lnTo>
                          <a:pt x="164" y="423"/>
                        </a:lnTo>
                        <a:lnTo>
                          <a:pt x="132" y="322"/>
                        </a:lnTo>
                        <a:lnTo>
                          <a:pt x="109" y="220"/>
                        </a:lnTo>
                        <a:lnTo>
                          <a:pt x="97" y="112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5" y="122"/>
                        </a:lnTo>
                        <a:lnTo>
                          <a:pt x="20" y="239"/>
                        </a:lnTo>
                        <a:lnTo>
                          <a:pt x="46" y="355"/>
                        </a:lnTo>
                        <a:lnTo>
                          <a:pt x="79" y="465"/>
                        </a:lnTo>
                        <a:lnTo>
                          <a:pt x="122" y="569"/>
                        </a:lnTo>
                        <a:lnTo>
                          <a:pt x="173" y="668"/>
                        </a:lnTo>
                        <a:lnTo>
                          <a:pt x="231" y="758"/>
                        </a:lnTo>
                        <a:lnTo>
                          <a:pt x="296" y="844"/>
                        </a:lnTo>
                        <a:lnTo>
                          <a:pt x="368" y="920"/>
                        </a:lnTo>
                        <a:lnTo>
                          <a:pt x="447" y="989"/>
                        </a:lnTo>
                        <a:lnTo>
                          <a:pt x="530" y="1049"/>
                        </a:lnTo>
                        <a:lnTo>
                          <a:pt x="619" y="1100"/>
                        </a:lnTo>
                        <a:lnTo>
                          <a:pt x="711" y="1139"/>
                        </a:lnTo>
                        <a:lnTo>
                          <a:pt x="811" y="1169"/>
                        </a:lnTo>
                        <a:lnTo>
                          <a:pt x="910" y="1187"/>
                        </a:lnTo>
                        <a:lnTo>
                          <a:pt x="1012" y="1193"/>
                        </a:lnTo>
                        <a:lnTo>
                          <a:pt x="1012" y="1085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4" name="Freeform 72"/>
                  <p:cNvSpPr>
                    <a:spLocks/>
                  </p:cNvSpPr>
                  <p:nvPr/>
                </p:nvSpPr>
                <p:spPr bwMode="auto">
                  <a:xfrm>
                    <a:off x="401" y="3639"/>
                    <a:ext cx="636" cy="374"/>
                  </a:xfrm>
                  <a:custGeom>
                    <a:avLst/>
                    <a:gdLst>
                      <a:gd name="T0" fmla="*/ 3 w 1271"/>
                      <a:gd name="T1" fmla="*/ 0 h 1495"/>
                      <a:gd name="T2" fmla="*/ 3 w 1271"/>
                      <a:gd name="T3" fmla="*/ 0 h 1495"/>
                      <a:gd name="T4" fmla="*/ 3 w 1271"/>
                      <a:gd name="T5" fmla="*/ 0 h 1495"/>
                      <a:gd name="T6" fmla="*/ 2 w 1271"/>
                      <a:gd name="T7" fmla="*/ 0 h 1495"/>
                      <a:gd name="T8" fmla="*/ 2 w 1271"/>
                      <a:gd name="T9" fmla="*/ 0 h 1495"/>
                      <a:gd name="T10" fmla="*/ 2 w 1271"/>
                      <a:gd name="T11" fmla="*/ 0 h 1495"/>
                      <a:gd name="T12" fmla="*/ 2 w 1271"/>
                      <a:gd name="T13" fmla="*/ 0 h 1495"/>
                      <a:gd name="T14" fmla="*/ 2 w 1271"/>
                      <a:gd name="T15" fmla="*/ 0 h 1495"/>
                      <a:gd name="T16" fmla="*/ 2 w 1271"/>
                      <a:gd name="T17" fmla="*/ 0 h 1495"/>
                      <a:gd name="T18" fmla="*/ 1 w 1271"/>
                      <a:gd name="T19" fmla="*/ 0 h 1495"/>
                      <a:gd name="T20" fmla="*/ 1 w 1271"/>
                      <a:gd name="T21" fmla="*/ 0 h 1495"/>
                      <a:gd name="T22" fmla="*/ 1 w 1271"/>
                      <a:gd name="T23" fmla="*/ 0 h 1495"/>
                      <a:gd name="T24" fmla="*/ 1 w 1271"/>
                      <a:gd name="T25" fmla="*/ 0 h 1495"/>
                      <a:gd name="T26" fmla="*/ 1 w 1271"/>
                      <a:gd name="T27" fmla="*/ 0 h 1495"/>
                      <a:gd name="T28" fmla="*/ 1 w 1271"/>
                      <a:gd name="T29" fmla="*/ 0 h 1495"/>
                      <a:gd name="T30" fmla="*/ 1 w 1271"/>
                      <a:gd name="T31" fmla="*/ 0 h 1495"/>
                      <a:gd name="T32" fmla="*/ 1 w 1271"/>
                      <a:gd name="T33" fmla="*/ 0 h 1495"/>
                      <a:gd name="T34" fmla="*/ 0 w 1271"/>
                      <a:gd name="T35" fmla="*/ 0 h 1495"/>
                      <a:gd name="T36" fmla="*/ 1 w 1271"/>
                      <a:gd name="T37" fmla="*/ 0 h 1495"/>
                      <a:gd name="T38" fmla="*/ 1 w 1271"/>
                      <a:gd name="T39" fmla="*/ 0 h 1495"/>
                      <a:gd name="T40" fmla="*/ 1 w 1271"/>
                      <a:gd name="T41" fmla="*/ 0 h 1495"/>
                      <a:gd name="T42" fmla="*/ 1 w 1271"/>
                      <a:gd name="T43" fmla="*/ 0 h 1495"/>
                      <a:gd name="T44" fmla="*/ 1 w 1271"/>
                      <a:gd name="T45" fmla="*/ 0 h 1495"/>
                      <a:gd name="T46" fmla="*/ 1 w 1271"/>
                      <a:gd name="T47" fmla="*/ 0 h 1495"/>
                      <a:gd name="T48" fmla="*/ 1 w 1271"/>
                      <a:gd name="T49" fmla="*/ 0 h 1495"/>
                      <a:gd name="T50" fmla="*/ 1 w 1271"/>
                      <a:gd name="T51" fmla="*/ 0 h 1495"/>
                      <a:gd name="T52" fmla="*/ 1 w 1271"/>
                      <a:gd name="T53" fmla="*/ 0 h 1495"/>
                      <a:gd name="T54" fmla="*/ 2 w 1271"/>
                      <a:gd name="T55" fmla="*/ 0 h 1495"/>
                      <a:gd name="T56" fmla="*/ 2 w 1271"/>
                      <a:gd name="T57" fmla="*/ 0 h 1495"/>
                      <a:gd name="T58" fmla="*/ 2 w 1271"/>
                      <a:gd name="T59" fmla="*/ 0 h 1495"/>
                      <a:gd name="T60" fmla="*/ 2 w 1271"/>
                      <a:gd name="T61" fmla="*/ 0 h 1495"/>
                      <a:gd name="T62" fmla="*/ 2 w 1271"/>
                      <a:gd name="T63" fmla="*/ 0 h 1495"/>
                      <a:gd name="T64" fmla="*/ 3 w 1271"/>
                      <a:gd name="T65" fmla="*/ 0 h 1495"/>
                      <a:gd name="T66" fmla="*/ 3 w 1271"/>
                      <a:gd name="T67" fmla="*/ 0 h 1495"/>
                      <a:gd name="T68" fmla="*/ 3 w 1271"/>
                      <a:gd name="T69" fmla="*/ 0 h 149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1"/>
                      <a:gd name="T106" fmla="*/ 0 h 1495"/>
                      <a:gd name="T107" fmla="*/ 1271 w 1271"/>
                      <a:gd name="T108" fmla="*/ 1495 h 149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1" h="1495">
                        <a:moveTo>
                          <a:pt x="1271" y="1163"/>
                        </a:moveTo>
                        <a:lnTo>
                          <a:pt x="1168" y="1159"/>
                        </a:lnTo>
                        <a:lnTo>
                          <a:pt x="1071" y="1141"/>
                        </a:lnTo>
                        <a:lnTo>
                          <a:pt x="975" y="1112"/>
                        </a:lnTo>
                        <a:lnTo>
                          <a:pt x="888" y="1073"/>
                        </a:lnTo>
                        <a:lnTo>
                          <a:pt x="800" y="1023"/>
                        </a:lnTo>
                        <a:lnTo>
                          <a:pt x="716" y="965"/>
                        </a:lnTo>
                        <a:lnTo>
                          <a:pt x="642" y="898"/>
                        </a:lnTo>
                        <a:lnTo>
                          <a:pt x="571" y="822"/>
                        </a:lnTo>
                        <a:lnTo>
                          <a:pt x="508" y="742"/>
                        </a:lnTo>
                        <a:lnTo>
                          <a:pt x="451" y="650"/>
                        </a:lnTo>
                        <a:lnTo>
                          <a:pt x="401" y="554"/>
                        </a:lnTo>
                        <a:lnTo>
                          <a:pt x="359" y="453"/>
                        </a:lnTo>
                        <a:lnTo>
                          <a:pt x="326" y="346"/>
                        </a:lnTo>
                        <a:lnTo>
                          <a:pt x="302" y="236"/>
                        </a:lnTo>
                        <a:lnTo>
                          <a:pt x="287" y="119"/>
                        </a:lnTo>
                        <a:lnTo>
                          <a:pt x="283" y="0"/>
                        </a:lnTo>
                        <a:lnTo>
                          <a:pt x="0" y="0"/>
                        </a:lnTo>
                        <a:lnTo>
                          <a:pt x="6" y="152"/>
                        </a:lnTo>
                        <a:lnTo>
                          <a:pt x="27" y="301"/>
                        </a:lnTo>
                        <a:lnTo>
                          <a:pt x="57" y="442"/>
                        </a:lnTo>
                        <a:lnTo>
                          <a:pt x="101" y="582"/>
                        </a:lnTo>
                        <a:lnTo>
                          <a:pt x="153" y="710"/>
                        </a:lnTo>
                        <a:lnTo>
                          <a:pt x="218" y="835"/>
                        </a:lnTo>
                        <a:lnTo>
                          <a:pt x="291" y="948"/>
                        </a:lnTo>
                        <a:lnTo>
                          <a:pt x="372" y="1056"/>
                        </a:lnTo>
                        <a:lnTo>
                          <a:pt x="462" y="1154"/>
                        </a:lnTo>
                        <a:lnTo>
                          <a:pt x="562" y="1240"/>
                        </a:lnTo>
                        <a:lnTo>
                          <a:pt x="666" y="1314"/>
                        </a:lnTo>
                        <a:lnTo>
                          <a:pt x="776" y="1377"/>
                        </a:lnTo>
                        <a:lnTo>
                          <a:pt x="894" y="1429"/>
                        </a:lnTo>
                        <a:lnTo>
                          <a:pt x="1016" y="1464"/>
                        </a:lnTo>
                        <a:lnTo>
                          <a:pt x="1142" y="1488"/>
                        </a:lnTo>
                        <a:lnTo>
                          <a:pt x="1271" y="1495"/>
                        </a:lnTo>
                        <a:lnTo>
                          <a:pt x="1271" y="1163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5" name="Freeform 73"/>
                  <p:cNvSpPr>
                    <a:spLocks/>
                  </p:cNvSpPr>
                  <p:nvPr/>
                </p:nvSpPr>
                <p:spPr bwMode="auto">
                  <a:xfrm>
                    <a:off x="368" y="3639"/>
                    <a:ext cx="669" cy="393"/>
                  </a:xfrm>
                  <a:custGeom>
                    <a:avLst/>
                    <a:gdLst>
                      <a:gd name="T0" fmla="*/ 0 w 1337"/>
                      <a:gd name="T1" fmla="*/ 0 h 1572"/>
                      <a:gd name="T2" fmla="*/ 1 w 1337"/>
                      <a:gd name="T3" fmla="*/ 0 h 1572"/>
                      <a:gd name="T4" fmla="*/ 1 w 1337"/>
                      <a:gd name="T5" fmla="*/ 0 h 1572"/>
                      <a:gd name="T6" fmla="*/ 1 w 1337"/>
                      <a:gd name="T7" fmla="*/ 0 h 1572"/>
                      <a:gd name="T8" fmla="*/ 1 w 1337"/>
                      <a:gd name="T9" fmla="*/ 0 h 1572"/>
                      <a:gd name="T10" fmla="*/ 1 w 1337"/>
                      <a:gd name="T11" fmla="*/ 0 h 1572"/>
                      <a:gd name="T12" fmla="*/ 1 w 1337"/>
                      <a:gd name="T13" fmla="*/ 0 h 1572"/>
                      <a:gd name="T14" fmla="*/ 1 w 1337"/>
                      <a:gd name="T15" fmla="*/ 0 h 1572"/>
                      <a:gd name="T16" fmla="*/ 1 w 1337"/>
                      <a:gd name="T17" fmla="*/ 0 h 1572"/>
                      <a:gd name="T18" fmla="*/ 1 w 1337"/>
                      <a:gd name="T19" fmla="*/ 0 h 1572"/>
                      <a:gd name="T20" fmla="*/ 2 w 1337"/>
                      <a:gd name="T21" fmla="*/ 0 h 1572"/>
                      <a:gd name="T22" fmla="*/ 2 w 1337"/>
                      <a:gd name="T23" fmla="*/ 0 h 1572"/>
                      <a:gd name="T24" fmla="*/ 2 w 1337"/>
                      <a:gd name="T25" fmla="*/ 0 h 1572"/>
                      <a:gd name="T26" fmla="*/ 2 w 1337"/>
                      <a:gd name="T27" fmla="*/ 0 h 1572"/>
                      <a:gd name="T28" fmla="*/ 3 w 1337"/>
                      <a:gd name="T29" fmla="*/ 0 h 1572"/>
                      <a:gd name="T30" fmla="*/ 3 w 1337"/>
                      <a:gd name="T31" fmla="*/ 0 h 1572"/>
                      <a:gd name="T32" fmla="*/ 3 w 1337"/>
                      <a:gd name="T33" fmla="*/ 0 h 1572"/>
                      <a:gd name="T34" fmla="*/ 3 w 1337"/>
                      <a:gd name="T35" fmla="*/ 0 h 1572"/>
                      <a:gd name="T36" fmla="*/ 3 w 1337"/>
                      <a:gd name="T37" fmla="*/ 0 h 1572"/>
                      <a:gd name="T38" fmla="*/ 3 w 1337"/>
                      <a:gd name="T39" fmla="*/ 0 h 1572"/>
                      <a:gd name="T40" fmla="*/ 2 w 1337"/>
                      <a:gd name="T41" fmla="*/ 0 h 1572"/>
                      <a:gd name="T42" fmla="*/ 2 w 1337"/>
                      <a:gd name="T43" fmla="*/ 0 h 1572"/>
                      <a:gd name="T44" fmla="*/ 2 w 1337"/>
                      <a:gd name="T45" fmla="*/ 0 h 1572"/>
                      <a:gd name="T46" fmla="*/ 2 w 1337"/>
                      <a:gd name="T47" fmla="*/ 0 h 1572"/>
                      <a:gd name="T48" fmla="*/ 2 w 1337"/>
                      <a:gd name="T49" fmla="*/ 0 h 1572"/>
                      <a:gd name="T50" fmla="*/ 1 w 1337"/>
                      <a:gd name="T51" fmla="*/ 0 h 1572"/>
                      <a:gd name="T52" fmla="*/ 1 w 1337"/>
                      <a:gd name="T53" fmla="*/ 0 h 1572"/>
                      <a:gd name="T54" fmla="*/ 1 w 1337"/>
                      <a:gd name="T55" fmla="*/ 0 h 1572"/>
                      <a:gd name="T56" fmla="*/ 1 w 1337"/>
                      <a:gd name="T57" fmla="*/ 0 h 1572"/>
                      <a:gd name="T58" fmla="*/ 1 w 1337"/>
                      <a:gd name="T59" fmla="*/ 0 h 1572"/>
                      <a:gd name="T60" fmla="*/ 1 w 1337"/>
                      <a:gd name="T61" fmla="*/ 0 h 1572"/>
                      <a:gd name="T62" fmla="*/ 1 w 1337"/>
                      <a:gd name="T63" fmla="*/ 0 h 1572"/>
                      <a:gd name="T64" fmla="*/ 1 w 1337"/>
                      <a:gd name="T65" fmla="*/ 0 h 1572"/>
                      <a:gd name="T66" fmla="*/ 1 w 1337"/>
                      <a:gd name="T67" fmla="*/ 0 h 1572"/>
                      <a:gd name="T68" fmla="*/ 0 w 1337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7"/>
                      <a:gd name="T106" fmla="*/ 0 h 1572"/>
                      <a:gd name="T107" fmla="*/ 1337 w 1337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7" h="1572">
                        <a:moveTo>
                          <a:pt x="0" y="0"/>
                        </a:moveTo>
                        <a:lnTo>
                          <a:pt x="6" y="160"/>
                        </a:lnTo>
                        <a:lnTo>
                          <a:pt x="26" y="316"/>
                        </a:lnTo>
                        <a:lnTo>
                          <a:pt x="61" y="468"/>
                        </a:lnTo>
                        <a:lnTo>
                          <a:pt x="106" y="612"/>
                        </a:lnTo>
                        <a:lnTo>
                          <a:pt x="161" y="749"/>
                        </a:lnTo>
                        <a:lnTo>
                          <a:pt x="228" y="879"/>
                        </a:lnTo>
                        <a:lnTo>
                          <a:pt x="305" y="999"/>
                        </a:lnTo>
                        <a:lnTo>
                          <a:pt x="391" y="1112"/>
                        </a:lnTo>
                        <a:lnTo>
                          <a:pt x="487" y="1213"/>
                        </a:lnTo>
                        <a:lnTo>
                          <a:pt x="589" y="1304"/>
                        </a:lnTo>
                        <a:lnTo>
                          <a:pt x="700" y="1382"/>
                        </a:lnTo>
                        <a:lnTo>
                          <a:pt x="816" y="1447"/>
                        </a:lnTo>
                        <a:lnTo>
                          <a:pt x="939" y="1500"/>
                        </a:lnTo>
                        <a:lnTo>
                          <a:pt x="1068" y="1541"/>
                        </a:lnTo>
                        <a:lnTo>
                          <a:pt x="1201" y="1565"/>
                        </a:lnTo>
                        <a:lnTo>
                          <a:pt x="1337" y="1572"/>
                        </a:lnTo>
                        <a:lnTo>
                          <a:pt x="1337" y="1464"/>
                        </a:lnTo>
                        <a:lnTo>
                          <a:pt x="1209" y="1455"/>
                        </a:lnTo>
                        <a:lnTo>
                          <a:pt x="1084" y="1435"/>
                        </a:lnTo>
                        <a:lnTo>
                          <a:pt x="965" y="1398"/>
                        </a:lnTo>
                        <a:lnTo>
                          <a:pt x="852" y="1348"/>
                        </a:lnTo>
                        <a:lnTo>
                          <a:pt x="742" y="1286"/>
                        </a:lnTo>
                        <a:lnTo>
                          <a:pt x="641" y="1214"/>
                        </a:lnTo>
                        <a:lnTo>
                          <a:pt x="544" y="1130"/>
                        </a:lnTo>
                        <a:lnTo>
                          <a:pt x="456" y="1035"/>
                        </a:lnTo>
                        <a:lnTo>
                          <a:pt x="376" y="931"/>
                        </a:lnTo>
                        <a:lnTo>
                          <a:pt x="304" y="817"/>
                        </a:lnTo>
                        <a:lnTo>
                          <a:pt x="243" y="698"/>
                        </a:lnTo>
                        <a:lnTo>
                          <a:pt x="189" y="570"/>
                        </a:lnTo>
                        <a:lnTo>
                          <a:pt x="148" y="436"/>
                        </a:lnTo>
                        <a:lnTo>
                          <a:pt x="116" y="297"/>
                        </a:lnTo>
                        <a:lnTo>
                          <a:pt x="98" y="149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6" name="Freeform 74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889" cy="527"/>
                  </a:xfrm>
                  <a:custGeom>
                    <a:avLst/>
                    <a:gdLst>
                      <a:gd name="T0" fmla="*/ 39 w 1272"/>
                      <a:gd name="T1" fmla="*/ 0 h 1495"/>
                      <a:gd name="T2" fmla="*/ 39 w 1272"/>
                      <a:gd name="T3" fmla="*/ 0 h 1495"/>
                      <a:gd name="T4" fmla="*/ 38 w 1272"/>
                      <a:gd name="T5" fmla="*/ 0 h 1495"/>
                      <a:gd name="T6" fmla="*/ 38 w 1272"/>
                      <a:gd name="T7" fmla="*/ 0 h 1495"/>
                      <a:gd name="T8" fmla="*/ 36 w 1272"/>
                      <a:gd name="T9" fmla="*/ 0 h 1495"/>
                      <a:gd name="T10" fmla="*/ 35 w 1272"/>
                      <a:gd name="T11" fmla="*/ 0 h 1495"/>
                      <a:gd name="T12" fmla="*/ 33 w 1272"/>
                      <a:gd name="T13" fmla="*/ 0 h 1495"/>
                      <a:gd name="T14" fmla="*/ 30 w 1272"/>
                      <a:gd name="T15" fmla="*/ 0 h 1495"/>
                      <a:gd name="T16" fmla="*/ 28 w 1272"/>
                      <a:gd name="T17" fmla="*/ 0 h 1495"/>
                      <a:gd name="T18" fmla="*/ 25 w 1272"/>
                      <a:gd name="T19" fmla="*/ 0 h 1495"/>
                      <a:gd name="T20" fmla="*/ 22 w 1272"/>
                      <a:gd name="T21" fmla="*/ 0 h 1495"/>
                      <a:gd name="T22" fmla="*/ 19 w 1272"/>
                      <a:gd name="T23" fmla="*/ 0 h 1495"/>
                      <a:gd name="T24" fmla="*/ 15 w 1272"/>
                      <a:gd name="T25" fmla="*/ 0 h 1495"/>
                      <a:gd name="T26" fmla="*/ 12 w 1272"/>
                      <a:gd name="T27" fmla="*/ 0 h 1495"/>
                      <a:gd name="T28" fmla="*/ 8 w 1272"/>
                      <a:gd name="T29" fmla="*/ 0 h 1495"/>
                      <a:gd name="T30" fmla="*/ 4 w 1272"/>
                      <a:gd name="T31" fmla="*/ 0 h 1495"/>
                      <a:gd name="T32" fmla="*/ 0 w 1272"/>
                      <a:gd name="T33" fmla="*/ 0 h 1495"/>
                      <a:gd name="T34" fmla="*/ 0 w 1272"/>
                      <a:gd name="T35" fmla="*/ 0 h 1495"/>
                      <a:gd name="T36" fmla="*/ 5 w 1272"/>
                      <a:gd name="T37" fmla="*/ 0 h 1495"/>
                      <a:gd name="T38" fmla="*/ 10 w 1272"/>
                      <a:gd name="T39" fmla="*/ 0 h 1495"/>
                      <a:gd name="T40" fmla="*/ 15 w 1272"/>
                      <a:gd name="T41" fmla="*/ 0 h 1495"/>
                      <a:gd name="T42" fmla="*/ 20 w 1272"/>
                      <a:gd name="T43" fmla="*/ 0 h 1495"/>
                      <a:gd name="T44" fmla="*/ 24 w 1272"/>
                      <a:gd name="T45" fmla="*/ 0 h 1495"/>
                      <a:gd name="T46" fmla="*/ 29 w 1272"/>
                      <a:gd name="T47" fmla="*/ 0 h 1495"/>
                      <a:gd name="T48" fmla="*/ 32 w 1272"/>
                      <a:gd name="T49" fmla="*/ 0 h 1495"/>
                      <a:gd name="T50" fmla="*/ 36 w 1272"/>
                      <a:gd name="T51" fmla="*/ 0 h 1495"/>
                      <a:gd name="T52" fmla="*/ 39 w 1272"/>
                      <a:gd name="T53" fmla="*/ 0 h 1495"/>
                      <a:gd name="T54" fmla="*/ 42 w 1272"/>
                      <a:gd name="T55" fmla="*/ 0 h 1495"/>
                      <a:gd name="T56" fmla="*/ 45 w 1272"/>
                      <a:gd name="T57" fmla="*/ 0 h 1495"/>
                      <a:gd name="T58" fmla="*/ 47 w 1272"/>
                      <a:gd name="T59" fmla="*/ 0 h 1495"/>
                      <a:gd name="T60" fmla="*/ 48 w 1272"/>
                      <a:gd name="T61" fmla="*/ 0 h 1495"/>
                      <a:gd name="T62" fmla="*/ 50 w 1272"/>
                      <a:gd name="T63" fmla="*/ 0 h 1495"/>
                      <a:gd name="T64" fmla="*/ 50 w 1272"/>
                      <a:gd name="T65" fmla="*/ 0 h 1495"/>
                      <a:gd name="T66" fmla="*/ 50 w 1272"/>
                      <a:gd name="T67" fmla="*/ 0 h 1495"/>
                      <a:gd name="T68" fmla="*/ 39 w 1272"/>
                      <a:gd name="T69" fmla="*/ 0 h 149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2"/>
                      <a:gd name="T106" fmla="*/ 0 h 1495"/>
                      <a:gd name="T107" fmla="*/ 1272 w 1272"/>
                      <a:gd name="T108" fmla="*/ 1495 h 149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2" h="1495">
                        <a:moveTo>
                          <a:pt x="989" y="0"/>
                        </a:moveTo>
                        <a:lnTo>
                          <a:pt x="984" y="121"/>
                        </a:lnTo>
                        <a:lnTo>
                          <a:pt x="969" y="236"/>
                        </a:lnTo>
                        <a:lnTo>
                          <a:pt x="945" y="348"/>
                        </a:lnTo>
                        <a:lnTo>
                          <a:pt x="913" y="452"/>
                        </a:lnTo>
                        <a:lnTo>
                          <a:pt x="871" y="554"/>
                        </a:lnTo>
                        <a:lnTo>
                          <a:pt x="820" y="650"/>
                        </a:lnTo>
                        <a:lnTo>
                          <a:pt x="764" y="742"/>
                        </a:lnTo>
                        <a:lnTo>
                          <a:pt x="700" y="823"/>
                        </a:lnTo>
                        <a:lnTo>
                          <a:pt x="632" y="897"/>
                        </a:lnTo>
                        <a:lnTo>
                          <a:pt x="553" y="964"/>
                        </a:lnTo>
                        <a:lnTo>
                          <a:pt x="472" y="1023"/>
                        </a:lnTo>
                        <a:lnTo>
                          <a:pt x="385" y="1072"/>
                        </a:lnTo>
                        <a:lnTo>
                          <a:pt x="295" y="1111"/>
                        </a:lnTo>
                        <a:lnTo>
                          <a:pt x="201" y="1139"/>
                        </a:lnTo>
                        <a:lnTo>
                          <a:pt x="102" y="1157"/>
                        </a:lnTo>
                        <a:lnTo>
                          <a:pt x="0" y="1162"/>
                        </a:lnTo>
                        <a:lnTo>
                          <a:pt x="0" y="1495"/>
                        </a:lnTo>
                        <a:lnTo>
                          <a:pt x="130" y="1487"/>
                        </a:lnTo>
                        <a:lnTo>
                          <a:pt x="254" y="1463"/>
                        </a:lnTo>
                        <a:lnTo>
                          <a:pt x="377" y="1428"/>
                        </a:lnTo>
                        <a:lnTo>
                          <a:pt x="493" y="1376"/>
                        </a:lnTo>
                        <a:lnTo>
                          <a:pt x="605" y="1314"/>
                        </a:lnTo>
                        <a:lnTo>
                          <a:pt x="711" y="1239"/>
                        </a:lnTo>
                        <a:lnTo>
                          <a:pt x="807" y="1153"/>
                        </a:lnTo>
                        <a:lnTo>
                          <a:pt x="899" y="1057"/>
                        </a:lnTo>
                        <a:lnTo>
                          <a:pt x="980" y="950"/>
                        </a:lnTo>
                        <a:lnTo>
                          <a:pt x="1054" y="837"/>
                        </a:lnTo>
                        <a:lnTo>
                          <a:pt x="1117" y="712"/>
                        </a:lnTo>
                        <a:lnTo>
                          <a:pt x="1171" y="581"/>
                        </a:lnTo>
                        <a:lnTo>
                          <a:pt x="1214" y="444"/>
                        </a:lnTo>
                        <a:lnTo>
                          <a:pt x="1244" y="300"/>
                        </a:lnTo>
                        <a:lnTo>
                          <a:pt x="1264" y="152"/>
                        </a:lnTo>
                        <a:lnTo>
                          <a:pt x="1272" y="0"/>
                        </a:lnTo>
                        <a:lnTo>
                          <a:pt x="989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7" name="Freeform 75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937" cy="554"/>
                  </a:xfrm>
                  <a:custGeom>
                    <a:avLst/>
                    <a:gdLst>
                      <a:gd name="T0" fmla="*/ 0 w 1338"/>
                      <a:gd name="T1" fmla="*/ 0 h 1572"/>
                      <a:gd name="T2" fmla="*/ 6 w 1338"/>
                      <a:gd name="T3" fmla="*/ 0 h 1572"/>
                      <a:gd name="T4" fmla="*/ 11 w 1338"/>
                      <a:gd name="T5" fmla="*/ 0 h 1572"/>
                      <a:gd name="T6" fmla="*/ 16 w 1338"/>
                      <a:gd name="T7" fmla="*/ 0 h 1572"/>
                      <a:gd name="T8" fmla="*/ 21 w 1338"/>
                      <a:gd name="T9" fmla="*/ 0 h 1572"/>
                      <a:gd name="T10" fmla="*/ 26 w 1338"/>
                      <a:gd name="T11" fmla="*/ 0 h 1572"/>
                      <a:gd name="T12" fmla="*/ 30 w 1338"/>
                      <a:gd name="T13" fmla="*/ 0 h 1572"/>
                      <a:gd name="T14" fmla="*/ 34 w 1338"/>
                      <a:gd name="T15" fmla="*/ 0 h 1572"/>
                      <a:gd name="T16" fmla="*/ 39 w 1338"/>
                      <a:gd name="T17" fmla="*/ 0 h 1572"/>
                      <a:gd name="T18" fmla="*/ 42 w 1338"/>
                      <a:gd name="T19" fmla="*/ 0 h 1572"/>
                      <a:gd name="T20" fmla="*/ 45 w 1338"/>
                      <a:gd name="T21" fmla="*/ 0 h 1572"/>
                      <a:gd name="T22" fmla="*/ 48 w 1338"/>
                      <a:gd name="T23" fmla="*/ 0 h 1572"/>
                      <a:gd name="T24" fmla="*/ 50 w 1338"/>
                      <a:gd name="T25" fmla="*/ 0 h 1572"/>
                      <a:gd name="T26" fmla="*/ 52 w 1338"/>
                      <a:gd name="T27" fmla="*/ 0 h 1572"/>
                      <a:gd name="T28" fmla="*/ 53 w 1338"/>
                      <a:gd name="T29" fmla="*/ 0 h 1572"/>
                      <a:gd name="T30" fmla="*/ 54 w 1338"/>
                      <a:gd name="T31" fmla="*/ 0 h 1572"/>
                      <a:gd name="T32" fmla="*/ 55 w 1338"/>
                      <a:gd name="T33" fmla="*/ 0 h 1572"/>
                      <a:gd name="T34" fmla="*/ 50 w 1338"/>
                      <a:gd name="T35" fmla="*/ 0 h 1572"/>
                      <a:gd name="T36" fmla="*/ 50 w 1338"/>
                      <a:gd name="T37" fmla="*/ 0 h 1572"/>
                      <a:gd name="T38" fmla="*/ 50 w 1338"/>
                      <a:gd name="T39" fmla="*/ 0 h 1572"/>
                      <a:gd name="T40" fmla="*/ 48 w 1338"/>
                      <a:gd name="T41" fmla="*/ 0 h 1572"/>
                      <a:gd name="T42" fmla="*/ 47 w 1338"/>
                      <a:gd name="T43" fmla="*/ 0 h 1572"/>
                      <a:gd name="T44" fmla="*/ 44 w 1338"/>
                      <a:gd name="T45" fmla="*/ 0 h 1572"/>
                      <a:gd name="T46" fmla="*/ 42 w 1338"/>
                      <a:gd name="T47" fmla="*/ 0 h 1572"/>
                      <a:gd name="T48" fmla="*/ 39 w 1338"/>
                      <a:gd name="T49" fmla="*/ 0 h 1572"/>
                      <a:gd name="T50" fmla="*/ 36 w 1338"/>
                      <a:gd name="T51" fmla="*/ 0 h 1572"/>
                      <a:gd name="T52" fmla="*/ 32 w 1338"/>
                      <a:gd name="T53" fmla="*/ 0 h 1572"/>
                      <a:gd name="T54" fmla="*/ 29 w 1338"/>
                      <a:gd name="T55" fmla="*/ 0 h 1572"/>
                      <a:gd name="T56" fmla="*/ 24 w 1338"/>
                      <a:gd name="T57" fmla="*/ 0 h 1572"/>
                      <a:gd name="T58" fmla="*/ 20 w 1338"/>
                      <a:gd name="T59" fmla="*/ 0 h 1572"/>
                      <a:gd name="T60" fmla="*/ 15 w 1338"/>
                      <a:gd name="T61" fmla="*/ 0 h 1572"/>
                      <a:gd name="T62" fmla="*/ 11 w 1338"/>
                      <a:gd name="T63" fmla="*/ 0 h 1572"/>
                      <a:gd name="T64" fmla="*/ 6 w 1338"/>
                      <a:gd name="T65" fmla="*/ 0 h 1572"/>
                      <a:gd name="T66" fmla="*/ 0 w 1338"/>
                      <a:gd name="T67" fmla="*/ 0 h 1572"/>
                      <a:gd name="T68" fmla="*/ 0 w 1338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8"/>
                      <a:gd name="T106" fmla="*/ 0 h 1572"/>
                      <a:gd name="T107" fmla="*/ 1338 w 1338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8" h="1572">
                        <a:moveTo>
                          <a:pt x="0" y="1572"/>
                        </a:moveTo>
                        <a:lnTo>
                          <a:pt x="137" y="1564"/>
                        </a:lnTo>
                        <a:lnTo>
                          <a:pt x="271" y="1540"/>
                        </a:lnTo>
                        <a:lnTo>
                          <a:pt x="399" y="1501"/>
                        </a:lnTo>
                        <a:lnTo>
                          <a:pt x="521" y="1448"/>
                        </a:lnTo>
                        <a:lnTo>
                          <a:pt x="638" y="1382"/>
                        </a:lnTo>
                        <a:lnTo>
                          <a:pt x="749" y="1304"/>
                        </a:lnTo>
                        <a:lnTo>
                          <a:pt x="850" y="1213"/>
                        </a:lnTo>
                        <a:lnTo>
                          <a:pt x="947" y="1112"/>
                        </a:lnTo>
                        <a:lnTo>
                          <a:pt x="1033" y="999"/>
                        </a:lnTo>
                        <a:lnTo>
                          <a:pt x="1110" y="879"/>
                        </a:lnTo>
                        <a:lnTo>
                          <a:pt x="1176" y="749"/>
                        </a:lnTo>
                        <a:lnTo>
                          <a:pt x="1232" y="612"/>
                        </a:lnTo>
                        <a:lnTo>
                          <a:pt x="1277" y="468"/>
                        </a:lnTo>
                        <a:lnTo>
                          <a:pt x="1311" y="316"/>
                        </a:lnTo>
                        <a:lnTo>
                          <a:pt x="1332" y="160"/>
                        </a:lnTo>
                        <a:lnTo>
                          <a:pt x="1338" y="0"/>
                        </a:lnTo>
                        <a:lnTo>
                          <a:pt x="1246" y="0"/>
                        </a:lnTo>
                        <a:lnTo>
                          <a:pt x="1240" y="150"/>
                        </a:lnTo>
                        <a:lnTo>
                          <a:pt x="1221" y="297"/>
                        </a:lnTo>
                        <a:lnTo>
                          <a:pt x="1190" y="436"/>
                        </a:lnTo>
                        <a:lnTo>
                          <a:pt x="1148" y="571"/>
                        </a:lnTo>
                        <a:lnTo>
                          <a:pt x="1095" y="698"/>
                        </a:lnTo>
                        <a:lnTo>
                          <a:pt x="1034" y="818"/>
                        </a:lnTo>
                        <a:lnTo>
                          <a:pt x="962" y="931"/>
                        </a:lnTo>
                        <a:lnTo>
                          <a:pt x="882" y="1036"/>
                        </a:lnTo>
                        <a:lnTo>
                          <a:pt x="794" y="1130"/>
                        </a:lnTo>
                        <a:lnTo>
                          <a:pt x="697" y="1215"/>
                        </a:lnTo>
                        <a:lnTo>
                          <a:pt x="595" y="1286"/>
                        </a:lnTo>
                        <a:lnTo>
                          <a:pt x="486" y="1348"/>
                        </a:lnTo>
                        <a:lnTo>
                          <a:pt x="372" y="1398"/>
                        </a:lnTo>
                        <a:lnTo>
                          <a:pt x="253" y="1435"/>
                        </a:lnTo>
                        <a:lnTo>
                          <a:pt x="129" y="1455"/>
                        </a:lnTo>
                        <a:lnTo>
                          <a:pt x="0" y="1464"/>
                        </a:lnTo>
                        <a:lnTo>
                          <a:pt x="0" y="157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8" name="Freeform 76"/>
                  <p:cNvSpPr>
                    <a:spLocks/>
                  </p:cNvSpPr>
                  <p:nvPr/>
                </p:nvSpPr>
                <p:spPr bwMode="auto">
                  <a:xfrm>
                    <a:off x="17" y="3423"/>
                    <a:ext cx="823" cy="488"/>
                  </a:xfrm>
                  <a:custGeom>
                    <a:avLst/>
                    <a:gdLst>
                      <a:gd name="T0" fmla="*/ 43 w 1176"/>
                      <a:gd name="T1" fmla="*/ 0 h 1383"/>
                      <a:gd name="T2" fmla="*/ 43 w 1176"/>
                      <a:gd name="T3" fmla="*/ 0 h 1383"/>
                      <a:gd name="T4" fmla="*/ 43 w 1176"/>
                      <a:gd name="T5" fmla="*/ 0 h 1383"/>
                      <a:gd name="T6" fmla="*/ 41 w 1176"/>
                      <a:gd name="T7" fmla="*/ 0 h 1383"/>
                      <a:gd name="T8" fmla="*/ 40 w 1176"/>
                      <a:gd name="T9" fmla="*/ 0 h 1383"/>
                      <a:gd name="T10" fmla="*/ 38 w 1176"/>
                      <a:gd name="T11" fmla="*/ 0 h 1383"/>
                      <a:gd name="T12" fmla="*/ 36 w 1176"/>
                      <a:gd name="T13" fmla="*/ 0 h 1383"/>
                      <a:gd name="T14" fmla="*/ 34 w 1176"/>
                      <a:gd name="T15" fmla="*/ 0 h 1383"/>
                      <a:gd name="T16" fmla="*/ 31 w 1176"/>
                      <a:gd name="T17" fmla="*/ 0 h 1383"/>
                      <a:gd name="T18" fmla="*/ 28 w 1176"/>
                      <a:gd name="T19" fmla="*/ 0 h 1383"/>
                      <a:gd name="T20" fmla="*/ 24 w 1176"/>
                      <a:gd name="T21" fmla="*/ 0 h 1383"/>
                      <a:gd name="T22" fmla="*/ 21 w 1176"/>
                      <a:gd name="T23" fmla="*/ 0 h 1383"/>
                      <a:gd name="T24" fmla="*/ 17 w 1176"/>
                      <a:gd name="T25" fmla="*/ 0 h 1383"/>
                      <a:gd name="T26" fmla="*/ 13 w 1176"/>
                      <a:gd name="T27" fmla="*/ 0 h 1383"/>
                      <a:gd name="T28" fmla="*/ 9 w 1176"/>
                      <a:gd name="T29" fmla="*/ 0 h 1383"/>
                      <a:gd name="T30" fmla="*/ 4 w 1176"/>
                      <a:gd name="T31" fmla="*/ 0 h 1383"/>
                      <a:gd name="T32" fmla="*/ 0 w 1176"/>
                      <a:gd name="T33" fmla="*/ 0 h 1383"/>
                      <a:gd name="T34" fmla="*/ 0 w 1176"/>
                      <a:gd name="T35" fmla="*/ 0 h 1383"/>
                      <a:gd name="T36" fmla="*/ 5 w 1176"/>
                      <a:gd name="T37" fmla="*/ 0 h 1383"/>
                      <a:gd name="T38" fmla="*/ 9 w 1176"/>
                      <a:gd name="T39" fmla="*/ 0 h 1383"/>
                      <a:gd name="T40" fmla="*/ 14 w 1176"/>
                      <a:gd name="T41" fmla="*/ 0 h 1383"/>
                      <a:gd name="T42" fmla="*/ 19 w 1176"/>
                      <a:gd name="T43" fmla="*/ 0 h 1383"/>
                      <a:gd name="T44" fmla="*/ 22 w 1176"/>
                      <a:gd name="T45" fmla="*/ 0 h 1383"/>
                      <a:gd name="T46" fmla="*/ 27 w 1176"/>
                      <a:gd name="T47" fmla="*/ 0 h 1383"/>
                      <a:gd name="T48" fmla="*/ 30 w 1176"/>
                      <a:gd name="T49" fmla="*/ 0 h 1383"/>
                      <a:gd name="T50" fmla="*/ 34 w 1176"/>
                      <a:gd name="T51" fmla="*/ 0 h 1383"/>
                      <a:gd name="T52" fmla="*/ 36 w 1176"/>
                      <a:gd name="T53" fmla="*/ 0 h 1383"/>
                      <a:gd name="T54" fmla="*/ 39 w 1176"/>
                      <a:gd name="T55" fmla="*/ 0 h 1383"/>
                      <a:gd name="T56" fmla="*/ 41 w 1176"/>
                      <a:gd name="T57" fmla="*/ 0 h 1383"/>
                      <a:gd name="T58" fmla="*/ 43 w 1176"/>
                      <a:gd name="T59" fmla="*/ 0 h 1383"/>
                      <a:gd name="T60" fmla="*/ 45 w 1176"/>
                      <a:gd name="T61" fmla="*/ 0 h 1383"/>
                      <a:gd name="T62" fmla="*/ 46 w 1176"/>
                      <a:gd name="T63" fmla="*/ 0 h 1383"/>
                      <a:gd name="T64" fmla="*/ 48 w 1176"/>
                      <a:gd name="T65" fmla="*/ 0 h 1383"/>
                      <a:gd name="T66" fmla="*/ 48 w 1176"/>
                      <a:gd name="T67" fmla="*/ 0 h 1383"/>
                      <a:gd name="T68" fmla="*/ 43 w 1176"/>
                      <a:gd name="T69" fmla="*/ 0 h 138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6"/>
                      <a:gd name="T106" fmla="*/ 0 h 1383"/>
                      <a:gd name="T107" fmla="*/ 1176 w 1176"/>
                      <a:gd name="T108" fmla="*/ 1383 h 138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6" h="1383">
                        <a:moveTo>
                          <a:pt x="1084" y="0"/>
                        </a:moveTo>
                        <a:lnTo>
                          <a:pt x="1079" y="131"/>
                        </a:lnTo>
                        <a:lnTo>
                          <a:pt x="1063" y="259"/>
                        </a:lnTo>
                        <a:lnTo>
                          <a:pt x="1037" y="379"/>
                        </a:lnTo>
                        <a:lnTo>
                          <a:pt x="999" y="496"/>
                        </a:lnTo>
                        <a:lnTo>
                          <a:pt x="953" y="607"/>
                        </a:lnTo>
                        <a:lnTo>
                          <a:pt x="900" y="713"/>
                        </a:lnTo>
                        <a:lnTo>
                          <a:pt x="837" y="811"/>
                        </a:lnTo>
                        <a:lnTo>
                          <a:pt x="768" y="901"/>
                        </a:lnTo>
                        <a:lnTo>
                          <a:pt x="692" y="984"/>
                        </a:lnTo>
                        <a:lnTo>
                          <a:pt x="607" y="1058"/>
                        </a:lnTo>
                        <a:lnTo>
                          <a:pt x="517" y="1120"/>
                        </a:lnTo>
                        <a:lnTo>
                          <a:pt x="423" y="1175"/>
                        </a:lnTo>
                        <a:lnTo>
                          <a:pt x="323" y="1220"/>
                        </a:lnTo>
                        <a:lnTo>
                          <a:pt x="220" y="1250"/>
                        </a:lnTo>
                        <a:lnTo>
                          <a:pt x="112" y="1269"/>
                        </a:lnTo>
                        <a:lnTo>
                          <a:pt x="0" y="1275"/>
                        </a:lnTo>
                        <a:lnTo>
                          <a:pt x="0" y="1383"/>
                        </a:lnTo>
                        <a:lnTo>
                          <a:pt x="120" y="1377"/>
                        </a:lnTo>
                        <a:lnTo>
                          <a:pt x="236" y="1354"/>
                        </a:lnTo>
                        <a:lnTo>
                          <a:pt x="350" y="1322"/>
                        </a:lnTo>
                        <a:lnTo>
                          <a:pt x="457" y="1275"/>
                        </a:lnTo>
                        <a:lnTo>
                          <a:pt x="561" y="1216"/>
                        </a:lnTo>
                        <a:lnTo>
                          <a:pt x="659" y="1148"/>
                        </a:lnTo>
                        <a:lnTo>
                          <a:pt x="749" y="1067"/>
                        </a:lnTo>
                        <a:lnTo>
                          <a:pt x="832" y="978"/>
                        </a:lnTo>
                        <a:lnTo>
                          <a:pt x="907" y="879"/>
                        </a:lnTo>
                        <a:lnTo>
                          <a:pt x="976" y="773"/>
                        </a:lnTo>
                        <a:lnTo>
                          <a:pt x="1035" y="659"/>
                        </a:lnTo>
                        <a:lnTo>
                          <a:pt x="1084" y="538"/>
                        </a:lnTo>
                        <a:lnTo>
                          <a:pt x="1124" y="411"/>
                        </a:lnTo>
                        <a:lnTo>
                          <a:pt x="1152" y="278"/>
                        </a:lnTo>
                        <a:lnTo>
                          <a:pt x="1171" y="141"/>
                        </a:lnTo>
                        <a:lnTo>
                          <a:pt x="1176" y="0"/>
                        </a:lnTo>
                        <a:lnTo>
                          <a:pt x="1084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29" name="Freeform 77"/>
                  <p:cNvSpPr>
                    <a:spLocks/>
                  </p:cNvSpPr>
                  <p:nvPr/>
                </p:nvSpPr>
                <p:spPr bwMode="auto">
                  <a:xfrm>
                    <a:off x="19" y="3416"/>
                    <a:ext cx="708" cy="431"/>
                  </a:xfrm>
                  <a:custGeom>
                    <a:avLst/>
                    <a:gdLst>
                      <a:gd name="T0" fmla="*/ 37 w 1011"/>
                      <a:gd name="T1" fmla="*/ 0 h 1223"/>
                      <a:gd name="T2" fmla="*/ 37 w 1011"/>
                      <a:gd name="T3" fmla="*/ 0 h 1223"/>
                      <a:gd name="T4" fmla="*/ 36 w 1011"/>
                      <a:gd name="T5" fmla="*/ 0 h 1223"/>
                      <a:gd name="T6" fmla="*/ 36 w 1011"/>
                      <a:gd name="T7" fmla="*/ 0 h 1223"/>
                      <a:gd name="T8" fmla="*/ 34 w 1011"/>
                      <a:gd name="T9" fmla="*/ 0 h 1223"/>
                      <a:gd name="T10" fmla="*/ 33 w 1011"/>
                      <a:gd name="T11" fmla="*/ 0 h 1223"/>
                      <a:gd name="T12" fmla="*/ 31 w 1011"/>
                      <a:gd name="T13" fmla="*/ 0 h 1223"/>
                      <a:gd name="T14" fmla="*/ 29 w 1011"/>
                      <a:gd name="T15" fmla="*/ 0 h 1223"/>
                      <a:gd name="T16" fmla="*/ 26 w 1011"/>
                      <a:gd name="T17" fmla="*/ 0 h 1223"/>
                      <a:gd name="T18" fmla="*/ 24 w 1011"/>
                      <a:gd name="T19" fmla="*/ 0 h 1223"/>
                      <a:gd name="T20" fmla="*/ 20 w 1011"/>
                      <a:gd name="T21" fmla="*/ 0 h 1223"/>
                      <a:gd name="T22" fmla="*/ 18 w 1011"/>
                      <a:gd name="T23" fmla="*/ 0 h 1223"/>
                      <a:gd name="T24" fmla="*/ 14 w 1011"/>
                      <a:gd name="T25" fmla="*/ 0 h 1223"/>
                      <a:gd name="T26" fmla="*/ 11 w 1011"/>
                      <a:gd name="T27" fmla="*/ 0 h 1223"/>
                      <a:gd name="T28" fmla="*/ 8 w 1011"/>
                      <a:gd name="T29" fmla="*/ 0 h 1223"/>
                      <a:gd name="T30" fmla="*/ 4 w 1011"/>
                      <a:gd name="T31" fmla="*/ 0 h 1223"/>
                      <a:gd name="T32" fmla="*/ 0 w 1011"/>
                      <a:gd name="T33" fmla="*/ 0 h 1223"/>
                      <a:gd name="T34" fmla="*/ 0 w 1011"/>
                      <a:gd name="T35" fmla="*/ 0 h 1223"/>
                      <a:gd name="T36" fmla="*/ 4 w 1011"/>
                      <a:gd name="T37" fmla="*/ 0 h 1223"/>
                      <a:gd name="T38" fmla="*/ 8 w 1011"/>
                      <a:gd name="T39" fmla="*/ 0 h 1223"/>
                      <a:gd name="T40" fmla="*/ 13 w 1011"/>
                      <a:gd name="T41" fmla="*/ 0 h 1223"/>
                      <a:gd name="T42" fmla="*/ 16 w 1011"/>
                      <a:gd name="T43" fmla="*/ 0 h 1223"/>
                      <a:gd name="T44" fmla="*/ 20 w 1011"/>
                      <a:gd name="T45" fmla="*/ 0 h 1223"/>
                      <a:gd name="T46" fmla="*/ 23 w 1011"/>
                      <a:gd name="T47" fmla="*/ 0 h 1223"/>
                      <a:gd name="T48" fmla="*/ 26 w 1011"/>
                      <a:gd name="T49" fmla="*/ 0 h 1223"/>
                      <a:gd name="T50" fmla="*/ 29 w 1011"/>
                      <a:gd name="T51" fmla="*/ 0 h 1223"/>
                      <a:gd name="T52" fmla="*/ 32 w 1011"/>
                      <a:gd name="T53" fmla="*/ 0 h 1223"/>
                      <a:gd name="T54" fmla="*/ 34 w 1011"/>
                      <a:gd name="T55" fmla="*/ 0 h 1223"/>
                      <a:gd name="T56" fmla="*/ 36 w 1011"/>
                      <a:gd name="T57" fmla="*/ 0 h 1223"/>
                      <a:gd name="T58" fmla="*/ 38 w 1011"/>
                      <a:gd name="T59" fmla="*/ 0 h 1223"/>
                      <a:gd name="T60" fmla="*/ 39 w 1011"/>
                      <a:gd name="T61" fmla="*/ 0 h 1223"/>
                      <a:gd name="T62" fmla="*/ 40 w 1011"/>
                      <a:gd name="T63" fmla="*/ 0 h 1223"/>
                      <a:gd name="T64" fmla="*/ 41 w 1011"/>
                      <a:gd name="T65" fmla="*/ 0 h 1223"/>
                      <a:gd name="T66" fmla="*/ 41 w 1011"/>
                      <a:gd name="T67" fmla="*/ 0 h 1223"/>
                      <a:gd name="T68" fmla="*/ 37 w 1011"/>
                      <a:gd name="T69" fmla="*/ 0 h 122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1"/>
                      <a:gd name="T106" fmla="*/ 0 h 1223"/>
                      <a:gd name="T107" fmla="*/ 1011 w 1011"/>
                      <a:gd name="T108" fmla="*/ 1223 h 122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1" h="1223">
                        <a:moveTo>
                          <a:pt x="919" y="0"/>
                        </a:moveTo>
                        <a:lnTo>
                          <a:pt x="914" y="112"/>
                        </a:lnTo>
                        <a:lnTo>
                          <a:pt x="902" y="222"/>
                        </a:lnTo>
                        <a:lnTo>
                          <a:pt x="879" y="326"/>
                        </a:lnTo>
                        <a:lnTo>
                          <a:pt x="847" y="428"/>
                        </a:lnTo>
                        <a:lnTo>
                          <a:pt x="808" y="525"/>
                        </a:lnTo>
                        <a:lnTo>
                          <a:pt x="763" y="619"/>
                        </a:lnTo>
                        <a:lnTo>
                          <a:pt x="710" y="703"/>
                        </a:lnTo>
                        <a:lnTo>
                          <a:pt x="650" y="785"/>
                        </a:lnTo>
                        <a:lnTo>
                          <a:pt x="585" y="857"/>
                        </a:lnTo>
                        <a:lnTo>
                          <a:pt x="514" y="920"/>
                        </a:lnTo>
                        <a:lnTo>
                          <a:pt x="438" y="979"/>
                        </a:lnTo>
                        <a:lnTo>
                          <a:pt x="358" y="1026"/>
                        </a:lnTo>
                        <a:lnTo>
                          <a:pt x="274" y="1063"/>
                        </a:lnTo>
                        <a:lnTo>
                          <a:pt x="185" y="1092"/>
                        </a:lnTo>
                        <a:lnTo>
                          <a:pt x="94" y="1109"/>
                        </a:lnTo>
                        <a:lnTo>
                          <a:pt x="0" y="1115"/>
                        </a:lnTo>
                        <a:lnTo>
                          <a:pt x="0" y="1223"/>
                        </a:lnTo>
                        <a:lnTo>
                          <a:pt x="102" y="1217"/>
                        </a:lnTo>
                        <a:lnTo>
                          <a:pt x="204" y="1198"/>
                        </a:lnTo>
                        <a:lnTo>
                          <a:pt x="301" y="1167"/>
                        </a:lnTo>
                        <a:lnTo>
                          <a:pt x="393" y="1125"/>
                        </a:lnTo>
                        <a:lnTo>
                          <a:pt x="482" y="1072"/>
                        </a:lnTo>
                        <a:lnTo>
                          <a:pt x="566" y="1009"/>
                        </a:lnTo>
                        <a:lnTo>
                          <a:pt x="645" y="939"/>
                        </a:lnTo>
                        <a:lnTo>
                          <a:pt x="716" y="858"/>
                        </a:lnTo>
                        <a:lnTo>
                          <a:pt x="781" y="770"/>
                        </a:lnTo>
                        <a:lnTo>
                          <a:pt x="839" y="675"/>
                        </a:lnTo>
                        <a:lnTo>
                          <a:pt x="889" y="573"/>
                        </a:lnTo>
                        <a:lnTo>
                          <a:pt x="932" y="470"/>
                        </a:lnTo>
                        <a:lnTo>
                          <a:pt x="965" y="358"/>
                        </a:lnTo>
                        <a:lnTo>
                          <a:pt x="991" y="240"/>
                        </a:lnTo>
                        <a:lnTo>
                          <a:pt x="1006" y="121"/>
                        </a:lnTo>
                        <a:lnTo>
                          <a:pt x="1011" y="0"/>
                        </a:lnTo>
                        <a:lnTo>
                          <a:pt x="919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pic>
                <p:nvPicPr>
                  <p:cNvPr id="3130" name="Picture 78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3912"/>
                    <a:ext cx="366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31" name="Picture 79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68" y="3960"/>
                    <a:ext cx="275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32" name="Picture 80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2" y="3654"/>
                    <a:ext cx="366" cy="3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33" name="Picture 81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32" y="3984"/>
                    <a:ext cx="214" cy="1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34" name="Freeform 82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937" cy="554"/>
                  </a:xfrm>
                  <a:custGeom>
                    <a:avLst/>
                    <a:gdLst>
                      <a:gd name="T0" fmla="*/ 0 w 1337"/>
                      <a:gd name="T1" fmla="*/ 0 h 1572"/>
                      <a:gd name="T2" fmla="*/ 6 w 1337"/>
                      <a:gd name="T3" fmla="*/ 0 h 1572"/>
                      <a:gd name="T4" fmla="*/ 11 w 1337"/>
                      <a:gd name="T5" fmla="*/ 0 h 1572"/>
                      <a:gd name="T6" fmla="*/ 16 w 1337"/>
                      <a:gd name="T7" fmla="*/ 0 h 1572"/>
                      <a:gd name="T8" fmla="*/ 21 w 1337"/>
                      <a:gd name="T9" fmla="*/ 0 h 1572"/>
                      <a:gd name="T10" fmla="*/ 26 w 1337"/>
                      <a:gd name="T11" fmla="*/ 0 h 1572"/>
                      <a:gd name="T12" fmla="*/ 30 w 1337"/>
                      <a:gd name="T13" fmla="*/ 0 h 1572"/>
                      <a:gd name="T14" fmla="*/ 35 w 1337"/>
                      <a:gd name="T15" fmla="*/ 0 h 1572"/>
                      <a:gd name="T16" fmla="*/ 39 w 1337"/>
                      <a:gd name="T17" fmla="*/ 0 h 1572"/>
                      <a:gd name="T18" fmla="*/ 42 w 1337"/>
                      <a:gd name="T19" fmla="*/ 0 h 1572"/>
                      <a:gd name="T20" fmla="*/ 46 w 1337"/>
                      <a:gd name="T21" fmla="*/ 0 h 1572"/>
                      <a:gd name="T22" fmla="*/ 48 w 1337"/>
                      <a:gd name="T23" fmla="*/ 0 h 1572"/>
                      <a:gd name="T24" fmla="*/ 50 w 1337"/>
                      <a:gd name="T25" fmla="*/ 0 h 1572"/>
                      <a:gd name="T26" fmla="*/ 52 w 1337"/>
                      <a:gd name="T27" fmla="*/ 0 h 1572"/>
                      <a:gd name="T28" fmla="*/ 53 w 1337"/>
                      <a:gd name="T29" fmla="*/ 0 h 1572"/>
                      <a:gd name="T30" fmla="*/ 55 w 1337"/>
                      <a:gd name="T31" fmla="*/ 0 h 1572"/>
                      <a:gd name="T32" fmla="*/ 55 w 1337"/>
                      <a:gd name="T33" fmla="*/ 0 h 1572"/>
                      <a:gd name="T34" fmla="*/ 51 w 1337"/>
                      <a:gd name="T35" fmla="*/ 0 h 1572"/>
                      <a:gd name="T36" fmla="*/ 50 w 1337"/>
                      <a:gd name="T37" fmla="*/ 0 h 1572"/>
                      <a:gd name="T38" fmla="*/ 50 w 1337"/>
                      <a:gd name="T39" fmla="*/ 0 h 1572"/>
                      <a:gd name="T40" fmla="*/ 48 w 1337"/>
                      <a:gd name="T41" fmla="*/ 0 h 1572"/>
                      <a:gd name="T42" fmla="*/ 47 w 1337"/>
                      <a:gd name="T43" fmla="*/ 0 h 1572"/>
                      <a:gd name="T44" fmla="*/ 45 w 1337"/>
                      <a:gd name="T45" fmla="*/ 0 h 1572"/>
                      <a:gd name="T46" fmla="*/ 42 w 1337"/>
                      <a:gd name="T47" fmla="*/ 0 h 1572"/>
                      <a:gd name="T48" fmla="*/ 39 w 1337"/>
                      <a:gd name="T49" fmla="*/ 0 h 1572"/>
                      <a:gd name="T50" fmla="*/ 36 w 1337"/>
                      <a:gd name="T51" fmla="*/ 0 h 1572"/>
                      <a:gd name="T52" fmla="*/ 32 w 1337"/>
                      <a:gd name="T53" fmla="*/ 0 h 1572"/>
                      <a:gd name="T54" fmla="*/ 29 w 1337"/>
                      <a:gd name="T55" fmla="*/ 0 h 1572"/>
                      <a:gd name="T56" fmla="*/ 25 w 1337"/>
                      <a:gd name="T57" fmla="*/ 0 h 1572"/>
                      <a:gd name="T58" fmla="*/ 20 w 1337"/>
                      <a:gd name="T59" fmla="*/ 0 h 1572"/>
                      <a:gd name="T60" fmla="*/ 15 w 1337"/>
                      <a:gd name="T61" fmla="*/ 0 h 1572"/>
                      <a:gd name="T62" fmla="*/ 11 w 1337"/>
                      <a:gd name="T63" fmla="*/ 0 h 1572"/>
                      <a:gd name="T64" fmla="*/ 6 w 1337"/>
                      <a:gd name="T65" fmla="*/ 0 h 1572"/>
                      <a:gd name="T66" fmla="*/ 0 w 1337"/>
                      <a:gd name="T67" fmla="*/ 0 h 1572"/>
                      <a:gd name="T68" fmla="*/ 0 w 1337"/>
                      <a:gd name="T69" fmla="*/ 0 h 157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37"/>
                      <a:gd name="T106" fmla="*/ 0 h 1572"/>
                      <a:gd name="T107" fmla="*/ 1337 w 1337"/>
                      <a:gd name="T108" fmla="*/ 1572 h 157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37" h="1572">
                        <a:moveTo>
                          <a:pt x="0" y="1572"/>
                        </a:moveTo>
                        <a:lnTo>
                          <a:pt x="136" y="1565"/>
                        </a:lnTo>
                        <a:lnTo>
                          <a:pt x="269" y="1541"/>
                        </a:lnTo>
                        <a:lnTo>
                          <a:pt x="398" y="1500"/>
                        </a:lnTo>
                        <a:lnTo>
                          <a:pt x="521" y="1447"/>
                        </a:lnTo>
                        <a:lnTo>
                          <a:pt x="637" y="1382"/>
                        </a:lnTo>
                        <a:lnTo>
                          <a:pt x="748" y="1304"/>
                        </a:lnTo>
                        <a:lnTo>
                          <a:pt x="850" y="1213"/>
                        </a:lnTo>
                        <a:lnTo>
                          <a:pt x="946" y="1112"/>
                        </a:lnTo>
                        <a:lnTo>
                          <a:pt x="1032" y="999"/>
                        </a:lnTo>
                        <a:lnTo>
                          <a:pt x="1109" y="879"/>
                        </a:lnTo>
                        <a:lnTo>
                          <a:pt x="1176" y="749"/>
                        </a:lnTo>
                        <a:lnTo>
                          <a:pt x="1231" y="612"/>
                        </a:lnTo>
                        <a:lnTo>
                          <a:pt x="1276" y="468"/>
                        </a:lnTo>
                        <a:lnTo>
                          <a:pt x="1311" y="316"/>
                        </a:lnTo>
                        <a:lnTo>
                          <a:pt x="1331" y="160"/>
                        </a:lnTo>
                        <a:lnTo>
                          <a:pt x="1337" y="0"/>
                        </a:lnTo>
                        <a:lnTo>
                          <a:pt x="1245" y="0"/>
                        </a:lnTo>
                        <a:lnTo>
                          <a:pt x="1238" y="149"/>
                        </a:lnTo>
                        <a:lnTo>
                          <a:pt x="1221" y="297"/>
                        </a:lnTo>
                        <a:lnTo>
                          <a:pt x="1189" y="436"/>
                        </a:lnTo>
                        <a:lnTo>
                          <a:pt x="1148" y="570"/>
                        </a:lnTo>
                        <a:lnTo>
                          <a:pt x="1094" y="698"/>
                        </a:lnTo>
                        <a:lnTo>
                          <a:pt x="1033" y="817"/>
                        </a:lnTo>
                        <a:lnTo>
                          <a:pt x="961" y="931"/>
                        </a:lnTo>
                        <a:lnTo>
                          <a:pt x="881" y="1035"/>
                        </a:lnTo>
                        <a:lnTo>
                          <a:pt x="793" y="1130"/>
                        </a:lnTo>
                        <a:lnTo>
                          <a:pt x="696" y="1214"/>
                        </a:lnTo>
                        <a:lnTo>
                          <a:pt x="594" y="1286"/>
                        </a:lnTo>
                        <a:lnTo>
                          <a:pt x="485" y="1348"/>
                        </a:lnTo>
                        <a:lnTo>
                          <a:pt x="372" y="1398"/>
                        </a:lnTo>
                        <a:lnTo>
                          <a:pt x="253" y="1435"/>
                        </a:lnTo>
                        <a:lnTo>
                          <a:pt x="128" y="1455"/>
                        </a:lnTo>
                        <a:lnTo>
                          <a:pt x="0" y="1464"/>
                        </a:lnTo>
                        <a:lnTo>
                          <a:pt x="0" y="1572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35" name="Freeform 83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824" cy="488"/>
                  </a:xfrm>
                  <a:custGeom>
                    <a:avLst/>
                    <a:gdLst>
                      <a:gd name="T0" fmla="*/ 44 w 1176"/>
                      <a:gd name="T1" fmla="*/ 0 h 1382"/>
                      <a:gd name="T2" fmla="*/ 44 w 1176"/>
                      <a:gd name="T3" fmla="*/ 0 h 1382"/>
                      <a:gd name="T4" fmla="*/ 43 w 1176"/>
                      <a:gd name="T5" fmla="*/ 0 h 1382"/>
                      <a:gd name="T6" fmla="*/ 42 w 1176"/>
                      <a:gd name="T7" fmla="*/ 0 h 1382"/>
                      <a:gd name="T8" fmla="*/ 41 w 1176"/>
                      <a:gd name="T9" fmla="*/ 0 h 1382"/>
                      <a:gd name="T10" fmla="*/ 39 w 1176"/>
                      <a:gd name="T11" fmla="*/ 0 h 1382"/>
                      <a:gd name="T12" fmla="*/ 37 w 1176"/>
                      <a:gd name="T13" fmla="*/ 0 h 1382"/>
                      <a:gd name="T14" fmla="*/ 34 w 1176"/>
                      <a:gd name="T15" fmla="*/ 0 h 1382"/>
                      <a:gd name="T16" fmla="*/ 31 w 1176"/>
                      <a:gd name="T17" fmla="*/ 0 h 1382"/>
                      <a:gd name="T18" fmla="*/ 28 w 1176"/>
                      <a:gd name="T19" fmla="*/ 0 h 1382"/>
                      <a:gd name="T20" fmla="*/ 25 w 1176"/>
                      <a:gd name="T21" fmla="*/ 0 h 1382"/>
                      <a:gd name="T22" fmla="*/ 21 w 1176"/>
                      <a:gd name="T23" fmla="*/ 0 h 1382"/>
                      <a:gd name="T24" fmla="*/ 18 w 1176"/>
                      <a:gd name="T25" fmla="*/ 0 h 1382"/>
                      <a:gd name="T26" fmla="*/ 13 w 1176"/>
                      <a:gd name="T27" fmla="*/ 0 h 1382"/>
                      <a:gd name="T28" fmla="*/ 9 w 1176"/>
                      <a:gd name="T29" fmla="*/ 0 h 1382"/>
                      <a:gd name="T30" fmla="*/ 4 w 1176"/>
                      <a:gd name="T31" fmla="*/ 0 h 1382"/>
                      <a:gd name="T32" fmla="*/ 0 w 1176"/>
                      <a:gd name="T33" fmla="*/ 0 h 1382"/>
                      <a:gd name="T34" fmla="*/ 0 w 1176"/>
                      <a:gd name="T35" fmla="*/ 0 h 1382"/>
                      <a:gd name="T36" fmla="*/ 5 w 1176"/>
                      <a:gd name="T37" fmla="*/ 0 h 1382"/>
                      <a:gd name="T38" fmla="*/ 10 w 1176"/>
                      <a:gd name="T39" fmla="*/ 0 h 1382"/>
                      <a:gd name="T40" fmla="*/ 14 w 1176"/>
                      <a:gd name="T41" fmla="*/ 0 h 1382"/>
                      <a:gd name="T42" fmla="*/ 19 w 1176"/>
                      <a:gd name="T43" fmla="*/ 0 h 1382"/>
                      <a:gd name="T44" fmla="*/ 23 w 1176"/>
                      <a:gd name="T45" fmla="*/ 0 h 1382"/>
                      <a:gd name="T46" fmla="*/ 27 w 1176"/>
                      <a:gd name="T47" fmla="*/ 0 h 1382"/>
                      <a:gd name="T48" fmla="*/ 30 w 1176"/>
                      <a:gd name="T49" fmla="*/ 0 h 1382"/>
                      <a:gd name="T50" fmla="*/ 34 w 1176"/>
                      <a:gd name="T51" fmla="*/ 0 h 1382"/>
                      <a:gd name="T52" fmla="*/ 37 w 1176"/>
                      <a:gd name="T53" fmla="*/ 0 h 1382"/>
                      <a:gd name="T54" fmla="*/ 40 w 1176"/>
                      <a:gd name="T55" fmla="*/ 0 h 1382"/>
                      <a:gd name="T56" fmla="*/ 42 w 1176"/>
                      <a:gd name="T57" fmla="*/ 0 h 1382"/>
                      <a:gd name="T58" fmla="*/ 44 w 1176"/>
                      <a:gd name="T59" fmla="*/ 0 h 1382"/>
                      <a:gd name="T60" fmla="*/ 45 w 1176"/>
                      <a:gd name="T61" fmla="*/ 0 h 1382"/>
                      <a:gd name="T62" fmla="*/ 47 w 1176"/>
                      <a:gd name="T63" fmla="*/ 0 h 1382"/>
                      <a:gd name="T64" fmla="*/ 48 w 1176"/>
                      <a:gd name="T65" fmla="*/ 0 h 1382"/>
                      <a:gd name="T66" fmla="*/ 48 w 1176"/>
                      <a:gd name="T67" fmla="*/ 0 h 1382"/>
                      <a:gd name="T68" fmla="*/ 44 w 1176"/>
                      <a:gd name="T69" fmla="*/ 0 h 138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176"/>
                      <a:gd name="T106" fmla="*/ 0 h 1382"/>
                      <a:gd name="T107" fmla="*/ 1176 w 1176"/>
                      <a:gd name="T108" fmla="*/ 1382 h 138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176" h="1382">
                        <a:moveTo>
                          <a:pt x="1083" y="0"/>
                        </a:moveTo>
                        <a:lnTo>
                          <a:pt x="1078" y="131"/>
                        </a:lnTo>
                        <a:lnTo>
                          <a:pt x="1062" y="257"/>
                        </a:lnTo>
                        <a:lnTo>
                          <a:pt x="1036" y="379"/>
                        </a:lnTo>
                        <a:lnTo>
                          <a:pt x="999" y="495"/>
                        </a:lnTo>
                        <a:lnTo>
                          <a:pt x="953" y="607"/>
                        </a:lnTo>
                        <a:lnTo>
                          <a:pt x="898" y="713"/>
                        </a:lnTo>
                        <a:lnTo>
                          <a:pt x="836" y="811"/>
                        </a:lnTo>
                        <a:lnTo>
                          <a:pt x="767" y="901"/>
                        </a:lnTo>
                        <a:lnTo>
                          <a:pt x="691" y="982"/>
                        </a:lnTo>
                        <a:lnTo>
                          <a:pt x="606" y="1056"/>
                        </a:lnTo>
                        <a:lnTo>
                          <a:pt x="516" y="1120"/>
                        </a:lnTo>
                        <a:lnTo>
                          <a:pt x="421" y="1174"/>
                        </a:lnTo>
                        <a:lnTo>
                          <a:pt x="322" y="1217"/>
                        </a:lnTo>
                        <a:lnTo>
                          <a:pt x="219" y="1248"/>
                        </a:lnTo>
                        <a:lnTo>
                          <a:pt x="111" y="1267"/>
                        </a:lnTo>
                        <a:lnTo>
                          <a:pt x="0" y="1274"/>
                        </a:lnTo>
                        <a:lnTo>
                          <a:pt x="0" y="1382"/>
                        </a:lnTo>
                        <a:lnTo>
                          <a:pt x="120" y="1376"/>
                        </a:lnTo>
                        <a:lnTo>
                          <a:pt x="236" y="1353"/>
                        </a:lnTo>
                        <a:lnTo>
                          <a:pt x="349" y="1320"/>
                        </a:lnTo>
                        <a:lnTo>
                          <a:pt x="456" y="1274"/>
                        </a:lnTo>
                        <a:lnTo>
                          <a:pt x="560" y="1216"/>
                        </a:lnTo>
                        <a:lnTo>
                          <a:pt x="658" y="1145"/>
                        </a:lnTo>
                        <a:lnTo>
                          <a:pt x="748" y="1066"/>
                        </a:lnTo>
                        <a:lnTo>
                          <a:pt x="831" y="977"/>
                        </a:lnTo>
                        <a:lnTo>
                          <a:pt x="907" y="879"/>
                        </a:lnTo>
                        <a:lnTo>
                          <a:pt x="975" y="773"/>
                        </a:lnTo>
                        <a:lnTo>
                          <a:pt x="1034" y="659"/>
                        </a:lnTo>
                        <a:lnTo>
                          <a:pt x="1083" y="536"/>
                        </a:lnTo>
                        <a:lnTo>
                          <a:pt x="1123" y="410"/>
                        </a:lnTo>
                        <a:lnTo>
                          <a:pt x="1151" y="277"/>
                        </a:lnTo>
                        <a:lnTo>
                          <a:pt x="1170" y="141"/>
                        </a:lnTo>
                        <a:lnTo>
                          <a:pt x="1176" y="0"/>
                        </a:lnTo>
                        <a:lnTo>
                          <a:pt x="1083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36" name="Freeform 84"/>
                  <p:cNvSpPr>
                    <a:spLocks/>
                  </p:cNvSpPr>
                  <p:nvPr/>
                </p:nvSpPr>
                <p:spPr bwMode="auto">
                  <a:xfrm>
                    <a:off x="164" y="3565"/>
                    <a:ext cx="710" cy="420"/>
                  </a:xfrm>
                  <a:custGeom>
                    <a:avLst/>
                    <a:gdLst>
                      <a:gd name="T0" fmla="*/ 37 w 1014"/>
                      <a:gd name="T1" fmla="*/ 0 h 1193"/>
                      <a:gd name="T2" fmla="*/ 37 w 1014"/>
                      <a:gd name="T3" fmla="*/ 0 h 1193"/>
                      <a:gd name="T4" fmla="*/ 36 w 1014"/>
                      <a:gd name="T5" fmla="*/ 0 h 1193"/>
                      <a:gd name="T6" fmla="*/ 36 w 1014"/>
                      <a:gd name="T7" fmla="*/ 0 h 1193"/>
                      <a:gd name="T8" fmla="*/ 34 w 1014"/>
                      <a:gd name="T9" fmla="*/ 0 h 1193"/>
                      <a:gd name="T10" fmla="*/ 33 w 1014"/>
                      <a:gd name="T11" fmla="*/ 0 h 1193"/>
                      <a:gd name="T12" fmla="*/ 31 w 1014"/>
                      <a:gd name="T13" fmla="*/ 0 h 1193"/>
                      <a:gd name="T14" fmla="*/ 29 w 1014"/>
                      <a:gd name="T15" fmla="*/ 0 h 1193"/>
                      <a:gd name="T16" fmla="*/ 26 w 1014"/>
                      <a:gd name="T17" fmla="*/ 0 h 1193"/>
                      <a:gd name="T18" fmla="*/ 24 w 1014"/>
                      <a:gd name="T19" fmla="*/ 0 h 1193"/>
                      <a:gd name="T20" fmla="*/ 21 w 1014"/>
                      <a:gd name="T21" fmla="*/ 0 h 1193"/>
                      <a:gd name="T22" fmla="*/ 18 w 1014"/>
                      <a:gd name="T23" fmla="*/ 0 h 1193"/>
                      <a:gd name="T24" fmla="*/ 14 w 1014"/>
                      <a:gd name="T25" fmla="*/ 0 h 1193"/>
                      <a:gd name="T26" fmla="*/ 11 w 1014"/>
                      <a:gd name="T27" fmla="*/ 0 h 1193"/>
                      <a:gd name="T28" fmla="*/ 8 w 1014"/>
                      <a:gd name="T29" fmla="*/ 0 h 1193"/>
                      <a:gd name="T30" fmla="*/ 4 w 1014"/>
                      <a:gd name="T31" fmla="*/ 0 h 1193"/>
                      <a:gd name="T32" fmla="*/ 0 w 1014"/>
                      <a:gd name="T33" fmla="*/ 0 h 1193"/>
                      <a:gd name="T34" fmla="*/ 0 w 1014"/>
                      <a:gd name="T35" fmla="*/ 0 h 1193"/>
                      <a:gd name="T36" fmla="*/ 4 w 1014"/>
                      <a:gd name="T37" fmla="*/ 0 h 1193"/>
                      <a:gd name="T38" fmla="*/ 8 w 1014"/>
                      <a:gd name="T39" fmla="*/ 0 h 1193"/>
                      <a:gd name="T40" fmla="*/ 13 w 1014"/>
                      <a:gd name="T41" fmla="*/ 0 h 1193"/>
                      <a:gd name="T42" fmla="*/ 16 w 1014"/>
                      <a:gd name="T43" fmla="*/ 0 h 1193"/>
                      <a:gd name="T44" fmla="*/ 20 w 1014"/>
                      <a:gd name="T45" fmla="*/ 0 h 1193"/>
                      <a:gd name="T46" fmla="*/ 23 w 1014"/>
                      <a:gd name="T47" fmla="*/ 0 h 1193"/>
                      <a:gd name="T48" fmla="*/ 26 w 1014"/>
                      <a:gd name="T49" fmla="*/ 0 h 1193"/>
                      <a:gd name="T50" fmla="*/ 29 w 1014"/>
                      <a:gd name="T51" fmla="*/ 0 h 1193"/>
                      <a:gd name="T52" fmla="*/ 32 w 1014"/>
                      <a:gd name="T53" fmla="*/ 0 h 1193"/>
                      <a:gd name="T54" fmla="*/ 34 w 1014"/>
                      <a:gd name="T55" fmla="*/ 0 h 1193"/>
                      <a:gd name="T56" fmla="*/ 36 w 1014"/>
                      <a:gd name="T57" fmla="*/ 0 h 1193"/>
                      <a:gd name="T58" fmla="*/ 38 w 1014"/>
                      <a:gd name="T59" fmla="*/ 0 h 1193"/>
                      <a:gd name="T60" fmla="*/ 39 w 1014"/>
                      <a:gd name="T61" fmla="*/ 0 h 1193"/>
                      <a:gd name="T62" fmla="*/ 40 w 1014"/>
                      <a:gd name="T63" fmla="*/ 0 h 1193"/>
                      <a:gd name="T64" fmla="*/ 41 w 1014"/>
                      <a:gd name="T65" fmla="*/ 0 h 1193"/>
                      <a:gd name="T66" fmla="*/ 41 w 1014"/>
                      <a:gd name="T67" fmla="*/ 0 h 1193"/>
                      <a:gd name="T68" fmla="*/ 37 w 1014"/>
                      <a:gd name="T69" fmla="*/ 0 h 119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014"/>
                      <a:gd name="T106" fmla="*/ 0 h 1193"/>
                      <a:gd name="T107" fmla="*/ 1014 w 1014"/>
                      <a:gd name="T108" fmla="*/ 1193 h 119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014" h="1193">
                        <a:moveTo>
                          <a:pt x="922" y="0"/>
                        </a:moveTo>
                        <a:lnTo>
                          <a:pt x="916" y="112"/>
                        </a:lnTo>
                        <a:lnTo>
                          <a:pt x="904" y="220"/>
                        </a:lnTo>
                        <a:lnTo>
                          <a:pt x="881" y="322"/>
                        </a:lnTo>
                        <a:lnTo>
                          <a:pt x="850" y="423"/>
                        </a:lnTo>
                        <a:lnTo>
                          <a:pt x="810" y="517"/>
                        </a:lnTo>
                        <a:lnTo>
                          <a:pt x="764" y="607"/>
                        </a:lnTo>
                        <a:lnTo>
                          <a:pt x="711" y="691"/>
                        </a:lnTo>
                        <a:lnTo>
                          <a:pt x="651" y="767"/>
                        </a:lnTo>
                        <a:lnTo>
                          <a:pt x="587" y="838"/>
                        </a:lnTo>
                        <a:lnTo>
                          <a:pt x="515" y="899"/>
                        </a:lnTo>
                        <a:lnTo>
                          <a:pt x="439" y="953"/>
                        </a:lnTo>
                        <a:lnTo>
                          <a:pt x="359" y="1000"/>
                        </a:lnTo>
                        <a:lnTo>
                          <a:pt x="275" y="1037"/>
                        </a:lnTo>
                        <a:lnTo>
                          <a:pt x="186" y="1064"/>
                        </a:lnTo>
                        <a:lnTo>
                          <a:pt x="95" y="1078"/>
                        </a:lnTo>
                        <a:lnTo>
                          <a:pt x="0" y="1085"/>
                        </a:lnTo>
                        <a:lnTo>
                          <a:pt x="0" y="1193"/>
                        </a:lnTo>
                        <a:lnTo>
                          <a:pt x="104" y="1187"/>
                        </a:lnTo>
                        <a:lnTo>
                          <a:pt x="202" y="1169"/>
                        </a:lnTo>
                        <a:lnTo>
                          <a:pt x="302" y="1139"/>
                        </a:lnTo>
                        <a:lnTo>
                          <a:pt x="394" y="1100"/>
                        </a:lnTo>
                        <a:lnTo>
                          <a:pt x="483" y="1049"/>
                        </a:lnTo>
                        <a:lnTo>
                          <a:pt x="567" y="989"/>
                        </a:lnTo>
                        <a:lnTo>
                          <a:pt x="644" y="921"/>
                        </a:lnTo>
                        <a:lnTo>
                          <a:pt x="717" y="844"/>
                        </a:lnTo>
                        <a:lnTo>
                          <a:pt x="781" y="759"/>
                        </a:lnTo>
                        <a:lnTo>
                          <a:pt x="840" y="667"/>
                        </a:lnTo>
                        <a:lnTo>
                          <a:pt x="892" y="569"/>
                        </a:lnTo>
                        <a:lnTo>
                          <a:pt x="933" y="465"/>
                        </a:lnTo>
                        <a:lnTo>
                          <a:pt x="968" y="355"/>
                        </a:lnTo>
                        <a:lnTo>
                          <a:pt x="993" y="239"/>
                        </a:lnTo>
                        <a:lnTo>
                          <a:pt x="1008" y="122"/>
                        </a:lnTo>
                        <a:lnTo>
                          <a:pt x="1014" y="0"/>
                        </a:lnTo>
                        <a:lnTo>
                          <a:pt x="922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pic>
                <p:nvPicPr>
                  <p:cNvPr id="3137" name="Picture 85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6" y="3504"/>
                    <a:ext cx="768" cy="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38" name="Picture 86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" y="3870"/>
                    <a:ext cx="488" cy="4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114" name="Group 87"/>
                <p:cNvGrpSpPr>
                  <a:grpSpLocks/>
                </p:cNvGrpSpPr>
                <p:nvPr/>
              </p:nvGrpSpPr>
              <p:grpSpPr bwMode="auto">
                <a:xfrm>
                  <a:off x="288" y="2256"/>
                  <a:ext cx="624" cy="1419"/>
                  <a:chOff x="288" y="2256"/>
                  <a:chExt cx="624" cy="1419"/>
                </a:xfrm>
              </p:grpSpPr>
              <p:pic>
                <p:nvPicPr>
                  <p:cNvPr id="3115" name="Picture 88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" y="2387"/>
                    <a:ext cx="192" cy="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6" name="Picture 89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8" y="3342"/>
                    <a:ext cx="324" cy="3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7" name="Picture 90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3196"/>
                    <a:ext cx="432" cy="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8" name="Picture 91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2936"/>
                    <a:ext cx="432" cy="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9" name="Picture 92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" y="2668"/>
                    <a:ext cx="240" cy="3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20" name="Picture 93" descr="POINTSTA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" y="2256"/>
                    <a:ext cx="192" cy="1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pic>
            <p:nvPicPr>
              <p:cNvPr id="3112" name="Picture 94" descr="sflower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95253">
                <a:off x="864" y="3160"/>
                <a:ext cx="33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05" name="Group 95"/>
            <p:cNvGrpSpPr>
              <a:grpSpLocks/>
            </p:cNvGrpSpPr>
            <p:nvPr/>
          </p:nvGrpSpPr>
          <p:grpSpPr bwMode="auto">
            <a:xfrm>
              <a:off x="74" y="576"/>
              <a:ext cx="25" cy="3445"/>
              <a:chOff x="648" y="385"/>
              <a:chExt cx="24" cy="3445"/>
            </a:xfrm>
          </p:grpSpPr>
          <p:pic>
            <p:nvPicPr>
              <p:cNvPr id="3109" name="Picture 96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04" y="1237"/>
                <a:ext cx="1727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0" name="Picture 97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03" y="2955"/>
                <a:ext cx="1727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06" name="Group 98"/>
            <p:cNvGrpSpPr>
              <a:grpSpLocks/>
            </p:cNvGrpSpPr>
            <p:nvPr/>
          </p:nvGrpSpPr>
          <p:grpSpPr bwMode="auto">
            <a:xfrm>
              <a:off x="127" y="1045"/>
              <a:ext cx="26" cy="2869"/>
              <a:chOff x="768" y="854"/>
              <a:chExt cx="24" cy="2869"/>
            </a:xfrm>
          </p:grpSpPr>
          <p:pic>
            <p:nvPicPr>
              <p:cNvPr id="3107" name="Picture 99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0" y="1562"/>
                <a:ext cx="1439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8" name="Picture 100" descr="colorbar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" y="2992"/>
                <a:ext cx="1439" cy="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91" name="Picture 101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2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16145"/>
            <a:ext cx="1295400" cy="114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03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68" y="4923861"/>
            <a:ext cx="1598532" cy="193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04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5626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105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759350"/>
            <a:ext cx="838200" cy="10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106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60533"/>
            <a:ext cx="1295400" cy="12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07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46" y="4921735"/>
            <a:ext cx="1775060" cy="197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108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76871"/>
            <a:ext cx="1295400" cy="158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109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59351"/>
            <a:ext cx="1295400" cy="10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110" descr="blumen-pflanzen05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560533"/>
            <a:ext cx="1295400" cy="12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TextBox 1"/>
          <p:cNvSpPr txBox="1">
            <a:spLocks noChangeArrowheads="1"/>
          </p:cNvSpPr>
          <p:nvPr/>
        </p:nvSpPr>
        <p:spPr bwMode="auto">
          <a:xfrm>
            <a:off x="2247900" y="2943175"/>
            <a:ext cx="73072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Trà Giang</a:t>
            </a:r>
            <a:endParaRPr lang="en-US" sz="6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33" descr="Butterfly-02-june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69757" y="4681313"/>
            <a:ext cx="1000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4" descr="Butterfly-03-june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5400000">
            <a:off x="1222054" y="4860279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7" descr="VietSoft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9654" y="3400203"/>
            <a:ext cx="4114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7" descr="VietSoft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75865" y="3622954"/>
            <a:ext cx="4114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34" descr="Butterfly-03-june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5400000">
            <a:off x="9209221" y="3640362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op em vui ghe - Be Ngoc Minh [NCT 58633922444674405000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5519" y="5982964"/>
            <a:ext cx="609600" cy="609600"/>
          </a:xfrm>
          <a:prstGeom prst="rect">
            <a:avLst/>
          </a:prstGeom>
        </p:spPr>
      </p:pic>
      <p:pic>
        <p:nvPicPr>
          <p:cNvPr id="110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61045" y="-171400"/>
            <a:ext cx="1464693" cy="1928481"/>
          </a:xfrm>
          <a:prstGeom prst="rect">
            <a:avLst/>
          </a:prstGeom>
        </p:spPr>
      </p:pic>
      <p:pic>
        <p:nvPicPr>
          <p:cNvPr id="112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0676240" y="0"/>
            <a:ext cx="1464693" cy="19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33815 -0.757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37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3.7037E-6 L -0.09167 -0.5444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22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4.07407E-6 L -0.09167 -0.5444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34" grpId="0" animBg="1"/>
      <p:bldP spid="1035" grpId="0" animBg="1"/>
      <p:bldP spid="1036" grpId="0" animBg="1"/>
      <p:bldP spid="1037" grpId="0" animBg="1"/>
      <p:bldP spid="1038" grpId="0" animBg="1"/>
      <p:bldP spid="1040" grpId="0" animBg="1"/>
      <p:bldP spid="1042" grpId="0" animBg="1"/>
      <p:bldP spid="1043" grpId="0" animBg="1"/>
      <p:bldP spid="10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31" r="1775"/>
          <a:stretch/>
        </p:blipFill>
        <p:spPr bwMode="auto">
          <a:xfrm>
            <a:off x="2748118" y="1832550"/>
            <a:ext cx="9183993" cy="4662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67456" y="61962"/>
            <a:ext cx="1917314" cy="277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0044" y="2923471"/>
            <a:ext cx="30700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0044" y="4415040"/>
            <a:ext cx="71091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88" y="5975992"/>
            <a:ext cx="847852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31" r="1775"/>
          <a:stretch/>
        </p:blipFill>
        <p:spPr bwMode="auto">
          <a:xfrm>
            <a:off x="2748118" y="1832550"/>
            <a:ext cx="9183993" cy="4662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67456" y="61962"/>
            <a:ext cx="1917314" cy="277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0044" y="2923471"/>
            <a:ext cx="30700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0044" y="4415040"/>
            <a:ext cx="71091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88" y="5975992"/>
            <a:ext cx="847852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93529-C142-411C-9E56-5985C707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luyen cao do tdn 2">
            <a:hlinkClick r:id="" action="ppaction://media"/>
            <a:extLst>
              <a:ext uri="{FF2B5EF4-FFF2-40B4-BE49-F238E27FC236}">
                <a16:creationId xmlns:a16="http://schemas.microsoft.com/office/drawing/2014/main" xmlns="" id="{64096ABF-D702-40EC-BE3C-6CED4B95D8D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3986" r="5106" b="11792"/>
          <a:stretch/>
        </p:blipFill>
        <p:spPr>
          <a:xfrm>
            <a:off x="0" y="0"/>
            <a:ext cx="12217316" cy="6858000"/>
          </a:xfr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82160">
            <a:off x="10112824" y="5229624"/>
            <a:ext cx="1857433" cy="1965265"/>
          </a:xfrm>
          <a:prstGeom prst="rect">
            <a:avLst/>
          </a:prstGeom>
        </p:spPr>
      </p:pic>
      <p:graphicFrame>
        <p:nvGraphicFramePr>
          <p:cNvPr id="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519059"/>
              </p:ext>
            </p:extLst>
          </p:nvPr>
        </p:nvGraphicFramePr>
        <p:xfrm>
          <a:off x="0" y="3275695"/>
          <a:ext cx="2537138" cy="3582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lip" r:id="rId8" imgW="1060704" imgH="1335024" progId="MS_ClipArt_Gallery.2">
                  <p:embed/>
                </p:oleObj>
              </mc:Choice>
              <mc:Fallback>
                <p:oleObj name="Clip" r:id="rId8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5695"/>
                        <a:ext cx="2537138" cy="3582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0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615792" y="1181710"/>
            <a:ext cx="5476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0044" y="2923471"/>
            <a:ext cx="18473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4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luyen tiet tau tdn 2">
            <a:hlinkClick r:id="" action="ppaction://media"/>
            <a:extLst>
              <a:ext uri="{FF2B5EF4-FFF2-40B4-BE49-F238E27FC236}">
                <a16:creationId xmlns:a16="http://schemas.microsoft.com/office/drawing/2014/main" xmlns="" id="{9EE8F248-6355-42AD-A0D9-733FA4A528BA}"/>
              </a:ext>
            </a:extLst>
          </p:cNvPr>
          <p:cNvPicPr/>
          <p:nvPr/>
        </p:nvPicPr>
        <p:blipFill rotWithShape="1">
          <a:blip r:embed="rId3"/>
          <a:srcRect l="19018" t="17413" r="16341" b="12442"/>
          <a:stretch/>
        </p:blipFill>
        <p:spPr bwMode="auto">
          <a:xfrm>
            <a:off x="3039414" y="1918952"/>
            <a:ext cx="9145356" cy="49390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09360" y="88403"/>
            <a:ext cx="1917314" cy="2771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4879" y="2153714"/>
            <a:ext cx="450760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TIẾT TẤU</a:t>
            </a:r>
          </a:p>
        </p:txBody>
      </p:sp>
    </p:spTree>
    <p:extLst>
      <p:ext uri="{BB962C8B-B14F-4D97-AF65-F5344CB8AC3E}">
        <p14:creationId xmlns:p14="http://schemas.microsoft.com/office/powerpoint/2010/main" val="19305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31" r="1775"/>
          <a:stretch/>
        </p:blipFill>
        <p:spPr bwMode="auto">
          <a:xfrm>
            <a:off x="2748118" y="1832550"/>
            <a:ext cx="9183993" cy="4662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67456" y="61962"/>
            <a:ext cx="1917314" cy="277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0044" y="2923471"/>
            <a:ext cx="30700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0044" y="4415040"/>
            <a:ext cx="71091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88" y="5975992"/>
            <a:ext cx="847852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c tdn 2">
            <a:hlinkClick r:id="" action="ppaction://media"/>
            <a:extLst>
              <a:ext uri="{FF2B5EF4-FFF2-40B4-BE49-F238E27FC236}">
                <a16:creationId xmlns:a16="http://schemas.microsoft.com/office/drawing/2014/main" xmlns="" id="{6CBFC5AA-84D6-4180-9693-7602E48A6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822" y="6248400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7929154" y="2524463"/>
            <a:ext cx="2521131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2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456" y="602941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124CAD3-D67E-4379-A315-452B9805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6555" y="1161730"/>
            <a:ext cx="81308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520055" y="1611855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2/4; 3/4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0000A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053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9B2ADA-1E80-4FF9-B2AD-4DABADC71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19406" r="4331" b="31767"/>
          <a:stretch/>
        </p:blipFill>
        <p:spPr>
          <a:xfrm>
            <a:off x="0" y="2815903"/>
            <a:ext cx="12192000" cy="27429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08645" y="5179880"/>
            <a:ext cx="3097579" cy="19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E6E6DF-DEF3-4EDB-9CE4-8B78D7283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3" t="14476" r="1965" b="1904"/>
          <a:stretch/>
        </p:blipFill>
        <p:spPr>
          <a:xfrm>
            <a:off x="-18597" y="1934530"/>
            <a:ext cx="12192000" cy="4923470"/>
          </a:xfrm>
          <a:prstGeom prst="rect">
            <a:avLst/>
          </a:prstGeom>
        </p:spPr>
      </p:pic>
      <p:pic>
        <p:nvPicPr>
          <p:cNvPr id="15" name="nhac tdn 2">
            <a:hlinkClick r:id="" action="ppaction://media"/>
            <a:extLst>
              <a:ext uri="{FF2B5EF4-FFF2-40B4-BE49-F238E27FC236}">
                <a16:creationId xmlns:a16="http://schemas.microsoft.com/office/drawing/2014/main" xmlns="" id="{6676DD2B-8F54-4E94-BC8E-121C56F76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" y="6258951"/>
            <a:ext cx="609600" cy="60960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17555" y="0"/>
            <a:ext cx="2255848" cy="3063777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52565" y="-289856"/>
            <a:ext cx="1299697" cy="36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EB341-DAB7-405C-A599-8652BFF69A64}"/>
              </a:ext>
            </a:extLst>
          </p:cNvPr>
          <p:cNvSpPr txBox="1"/>
          <p:nvPr/>
        </p:nvSpPr>
        <p:spPr>
          <a:xfrm>
            <a:off x="3006830" y="1103240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3600" b="1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4                                  4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F1A96D-1824-40CE-BE52-2D758A3AF698}"/>
              </a:ext>
            </a:extLst>
          </p:cNvPr>
          <p:cNvSpPr txBox="1"/>
          <p:nvPr/>
        </p:nvSpPr>
        <p:spPr>
          <a:xfrm>
            <a:off x="2849159" y="2210268"/>
            <a:ext cx="95095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4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4202092" y="4779433"/>
            <a:ext cx="37185" cy="181734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 flipV="1">
            <a:off x="4639323" y="4743297"/>
            <a:ext cx="3915" cy="185348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1749" y="5298319"/>
            <a:ext cx="61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3779539" y="5271220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8514077" y="4374391"/>
            <a:ext cx="627063" cy="2439988"/>
          </a:xfrm>
          <a:prstGeom prst="curvedRightArrow">
            <a:avLst>
              <a:gd name="adj1" fmla="val 71950"/>
              <a:gd name="adj2" fmla="val 143900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sz="1800" kern="0">
              <a:solidFill>
                <a:srgbClr val="000000"/>
              </a:solidFill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 flipH="1" flipV="1">
            <a:off x="9223700" y="4231235"/>
            <a:ext cx="685800" cy="2395538"/>
          </a:xfrm>
          <a:prstGeom prst="curvedLeftArrow">
            <a:avLst>
              <a:gd name="adj1" fmla="val 71850"/>
              <a:gd name="adj2" fmla="val 143717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sz="1800" ker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0371" y="52632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94002" y="5263295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9159" y="3545604"/>
            <a:ext cx="358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5371" y="3534731"/>
            <a:ext cx="345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b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762" y="-58736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305" y="425098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37564" y="0"/>
            <a:ext cx="2054437" cy="23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739385-74F0-489D-AAA1-13211628C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39" b="49576"/>
          <a:stretch/>
        </p:blipFill>
        <p:spPr>
          <a:xfrm>
            <a:off x="2799470" y="2363422"/>
            <a:ext cx="8954682" cy="1319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071DCF-88BC-44BB-8141-C721169F3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64" b="11651"/>
          <a:stretch/>
        </p:blipFill>
        <p:spPr>
          <a:xfrm>
            <a:off x="2926079" y="4120062"/>
            <a:ext cx="8828073" cy="1296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3ED9BA-36E4-4C42-87C7-36BD0AA796FC}"/>
              </a:ext>
            </a:extLst>
          </p:cNvPr>
          <p:cNvSpPr txBox="1"/>
          <p:nvPr/>
        </p:nvSpPr>
        <p:spPr>
          <a:xfrm>
            <a:off x="3926863" y="1766486"/>
            <a:ext cx="5069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3600" b="1" dirty="0" err="1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7E7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B7E7F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tdn so 1">
            <a:hlinkClick r:id="" action="ppaction://media"/>
            <a:extLst>
              <a:ext uri="{FF2B5EF4-FFF2-40B4-BE49-F238E27FC236}">
                <a16:creationId xmlns:a16="http://schemas.microsoft.com/office/drawing/2014/main" xmlns="" id="{A6DA5304-F2F5-4FEB-A47B-7816A40F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7544" y="6248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9079" y="3628594"/>
            <a:ext cx="72621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i="1" dirty="0">
              <a:solidFill>
                <a:srgbClr val="0000A4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023" y="5416986"/>
            <a:ext cx="805480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00A4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732515" y="1146061"/>
            <a:ext cx="5457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74687" y="0"/>
            <a:ext cx="1917314" cy="23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3506055" y="4468193"/>
            <a:ext cx="37185" cy="181734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7745" y="6163925"/>
            <a:ext cx="611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3501" y="505370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99779" y="465198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37185" y="4908503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9159" y="3545604"/>
            <a:ext cx="358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5371" y="3534731"/>
            <a:ext cx="345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b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762" y="-58736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305" y="425098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37564" y="0"/>
            <a:ext cx="2054437" cy="2338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7EB341-DAB7-405C-A599-8652BFF69A64}"/>
              </a:ext>
            </a:extLst>
          </p:cNvPr>
          <p:cNvSpPr txBox="1"/>
          <p:nvPr/>
        </p:nvSpPr>
        <p:spPr>
          <a:xfrm>
            <a:off x="3027925" y="1169144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4                                  4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F1A96D-1824-40CE-BE52-2D758A3AF698}"/>
              </a:ext>
            </a:extLst>
          </p:cNvPr>
          <p:cNvSpPr txBox="1"/>
          <p:nvPr/>
        </p:nvSpPr>
        <p:spPr>
          <a:xfrm>
            <a:off x="2528807" y="2206775"/>
            <a:ext cx="95095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A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21" name="AutoShape 35"/>
          <p:cNvSpPr>
            <a:spLocks noChangeArrowheads="1"/>
          </p:cNvSpPr>
          <p:nvPr/>
        </p:nvSpPr>
        <p:spPr bwMode="auto">
          <a:xfrm rot="5379529" flipV="1">
            <a:off x="8661183" y="4601998"/>
            <a:ext cx="677454" cy="3367087"/>
          </a:xfrm>
          <a:prstGeom prst="curvedRightArrow">
            <a:avLst>
              <a:gd name="adj1" fmla="val 122374"/>
              <a:gd name="adj2" fmla="val 232695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 rot="2470562" flipH="1">
            <a:off x="7622960" y="4094842"/>
            <a:ext cx="734821" cy="2519362"/>
          </a:xfrm>
          <a:prstGeom prst="curvedRightArrow">
            <a:avLst>
              <a:gd name="adj1" fmla="val 88109"/>
              <a:gd name="adj2" fmla="val 176190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auto">
          <a:xfrm rot="8300503">
            <a:off x="9190153" y="3897472"/>
            <a:ext cx="706437" cy="2601913"/>
          </a:xfrm>
          <a:prstGeom prst="curvedLeftArrow">
            <a:avLst>
              <a:gd name="adj1" fmla="val 85241"/>
              <a:gd name="adj2" fmla="val 170465"/>
              <a:gd name="adj3" fmla="val 33333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8558780" y="6191672"/>
            <a:ext cx="445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3610822" y="6263503"/>
            <a:ext cx="1878969" cy="220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 flipV="1">
            <a:off x="3563059" y="4480371"/>
            <a:ext cx="1878969" cy="165672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8192" y="477338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36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Con chim hay hót KARAOKE Âm nhạc lớp 5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31" r="1775"/>
          <a:stretch/>
        </p:blipFill>
        <p:spPr bwMode="auto">
          <a:xfrm>
            <a:off x="2748118" y="1832550"/>
            <a:ext cx="9183993" cy="4662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67456" y="61962"/>
            <a:ext cx="1917314" cy="277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0044" y="2923471"/>
            <a:ext cx="30700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0044" y="4415040"/>
            <a:ext cx="71091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88" y="5975992"/>
            <a:ext cx="847852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c tdn 2">
            <a:hlinkClick r:id="" action="ppaction://media"/>
            <a:extLst>
              <a:ext uri="{FF2B5EF4-FFF2-40B4-BE49-F238E27FC236}">
                <a16:creationId xmlns:a16="http://schemas.microsoft.com/office/drawing/2014/main" xmlns="" id="{6CBFC5AA-84D6-4180-9693-7602E48A6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822" y="6248400"/>
            <a:ext cx="609600" cy="609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7929154" y="2524463"/>
            <a:ext cx="2521131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151060" y="703424"/>
            <a:ext cx="80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67456" y="61962"/>
            <a:ext cx="1917314" cy="277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9187" y="1853131"/>
            <a:ext cx="307007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c tdn 2">
            <a:hlinkClick r:id="" action="ppaction://media"/>
            <a:extLst>
              <a:ext uri="{FF2B5EF4-FFF2-40B4-BE49-F238E27FC236}">
                <a16:creationId xmlns:a16="http://schemas.microsoft.com/office/drawing/2014/main" xmlns="" id="{6CBFC5AA-84D6-4180-9693-7602E48A6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822" y="6248400"/>
            <a:ext cx="609600" cy="609600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36685" r="961" b="31340"/>
          <a:stretch/>
        </p:blipFill>
        <p:spPr bwMode="auto">
          <a:xfrm>
            <a:off x="2138637" y="3088255"/>
            <a:ext cx="10305154" cy="99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47367" y="3738871"/>
            <a:ext cx="878288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710A7B96-41AC-46E8-BC18-24465647A3A7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68353" r="1775" b="-1"/>
          <a:stretch/>
        </p:blipFill>
        <p:spPr bwMode="auto">
          <a:xfrm>
            <a:off x="2093125" y="4779422"/>
            <a:ext cx="10190921" cy="1252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46428" y="5607458"/>
            <a:ext cx="933834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i="1" dirty="0">
              <a:solidFill>
                <a:srgbClr val="0000A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151060" y="4235529"/>
            <a:ext cx="9273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chat 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chat 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2756514" y="6046507"/>
            <a:ext cx="9687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chat  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chat  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98016" y="2277814"/>
            <a:ext cx="7208598" cy="93493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sz="3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3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456" y="602941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124CAD3-D67E-4379-A315-452B9805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404" y="1167078"/>
            <a:ext cx="81308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CHỦ </a:t>
            </a:r>
            <a:r>
              <a:rPr lang="en-US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2: THIÊN NHIÊN TƯƠI ĐẸP</a:t>
            </a:r>
            <a:endParaRPr lang="en-US" sz="3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566904" y="2059631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2/4; 3/4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0000A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819" y="18166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4239179" y="2734149"/>
            <a:ext cx="3031600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3554" y="3930949"/>
            <a:ext cx="5538697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1&amp; </a:t>
            </a:r>
            <a:r>
              <a:rPr lang="en-US" sz="3200" b="1" dirty="0" err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7418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067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WordArt 3"/>
          <p:cNvSpPr>
            <a:spLocks noChangeArrowheads="1" noChangeShapeType="1" noTextEdit="1"/>
          </p:cNvSpPr>
          <p:nvPr/>
        </p:nvSpPr>
        <p:spPr bwMode="auto">
          <a:xfrm>
            <a:off x="3886201" y="1066800"/>
            <a:ext cx="4676775" cy="228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THÚC.</a:t>
            </a:r>
          </a:p>
        </p:txBody>
      </p:sp>
      <p:sp>
        <p:nvSpPr>
          <p:cNvPr id="101380" name="WordArt 4"/>
          <p:cNvSpPr>
            <a:spLocks noChangeArrowheads="1" noChangeShapeType="1" noTextEdit="1"/>
          </p:cNvSpPr>
          <p:nvPr/>
        </p:nvSpPr>
        <p:spPr bwMode="auto">
          <a:xfrm>
            <a:off x="2171700" y="1828800"/>
            <a:ext cx="7658100" cy="2057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</a:t>
            </a:r>
            <a:r>
              <a:rPr lang="en-US" sz="2800" b="1" kern="10" dirty="0" smtClean="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SỨC </a:t>
            </a:r>
            <a:r>
              <a:rPr lang="en-US" sz="2800" b="1" kern="10" dirty="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KHỎE, HẠNH PHÚC.</a:t>
            </a:r>
          </a:p>
        </p:txBody>
      </p:sp>
      <p:pic>
        <p:nvPicPr>
          <p:cNvPr id="44037" name="Picture 5" descr="Picture1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Picture1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Picture1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90800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Picture1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194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1" name="Group 9"/>
          <p:cNvGrpSpPr>
            <a:grpSpLocks/>
          </p:cNvGrpSpPr>
          <p:nvPr/>
        </p:nvGrpSpPr>
        <p:grpSpPr bwMode="auto">
          <a:xfrm>
            <a:off x="-76200" y="0"/>
            <a:ext cx="12268200" cy="6895681"/>
            <a:chOff x="-36" y="-24"/>
            <a:chExt cx="5796" cy="4392"/>
          </a:xfrm>
        </p:grpSpPr>
        <p:grpSp>
          <p:nvGrpSpPr>
            <p:cNvPr id="44045" name="Group 10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44055" name="Picture 11" descr="ttrtrtr1151380670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6" name="Picture 12" descr="ttrtrtr1151380670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7" name="Picture 13" descr="ttrtrtr1151380670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8" name="Picture 14" descr="ttrtrtr1151380670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046" name="Group 15"/>
            <p:cNvGrpSpPr>
              <a:grpSpLocks/>
            </p:cNvGrpSpPr>
            <p:nvPr/>
          </p:nvGrpSpPr>
          <p:grpSpPr bwMode="auto">
            <a:xfrm>
              <a:off x="-36" y="0"/>
              <a:ext cx="5796" cy="4368"/>
              <a:chOff x="-36" y="0"/>
              <a:chExt cx="5796" cy="4368"/>
            </a:xfrm>
          </p:grpSpPr>
          <p:pic>
            <p:nvPicPr>
              <p:cNvPr id="44047" name="Picture 16" descr="flower[1][1][1][1]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8" name="Picture 17" descr="flower[1][1][1][1]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9" name="Picture 18" descr="flower[1][1][1][1]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07" y="2019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0" name="Picture 19" descr="flower[1][1][1][1]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1" name="Picture 20" descr="012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2" name="Picture 21" descr="012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3" name="Picture 22" descr="012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4" name="Picture 23" descr="012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1400" name="WordArt 24"/>
          <p:cNvSpPr>
            <a:spLocks noChangeArrowheads="1" noChangeShapeType="1" noTextEdit="1"/>
          </p:cNvSpPr>
          <p:nvPr/>
        </p:nvSpPr>
        <p:spPr bwMode="auto">
          <a:xfrm>
            <a:off x="2514600" y="4191000"/>
            <a:ext cx="7315200" cy="2590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CHÚC CÁC EM HỌC SINH CHĂM NGOAN, HỌC GIỎI</a:t>
            </a:r>
          </a:p>
        </p:txBody>
      </p:sp>
      <p:pic>
        <p:nvPicPr>
          <p:cNvPr id="101401" name="Lop em vui gh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p em vui ghe - Be Ngoc Minh [NCT 58633922444674405000]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31845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p em vui ghe - Be Ngoc Minh [NCT 58633922444674405000]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15538" y="627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5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327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40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79" grpId="0" animBg="1"/>
      <p:bldP spid="101380" grpId="0" animBg="1"/>
      <p:bldP spid="1014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316" y="564243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" charset="0"/>
              </a:rPr>
              <a:t>Âm</a:t>
            </a:r>
            <a:r>
              <a:rPr lang="en-US" sz="4000" b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charset="0"/>
              </a:rPr>
              <a:t>nhạc</a:t>
            </a:r>
            <a:endParaRPr lang="en-US" sz="4000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078053" y="187743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8053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2592" y="1408571"/>
            <a:ext cx="7057626" cy="368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6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 algn="just"/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- 6 HS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Rê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Pha</a:t>
            </a:r>
            <a:r>
              <a:rPr lang="en-US" sz="3200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Son, La.</a:t>
            </a:r>
          </a:p>
          <a:p>
            <a:pPr indent="90170" algn="just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nhún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nhầm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4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456" y="602941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124CAD3-D67E-4379-A315-452B9805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558" y="1328993"/>
            <a:ext cx="81308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THIÊN NHIÊN TƯƠI ĐẸP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945058" y="2239712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2/4; 3/4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0000A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053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450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2904469" y="1581031"/>
            <a:ext cx="546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D0E704-5F0B-48C2-99FC-7B29C90FE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/>
          <a:stretch/>
        </p:blipFill>
        <p:spPr>
          <a:xfrm>
            <a:off x="504892" y="2164390"/>
            <a:ext cx="8770513" cy="4068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6455" y="520822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907" y="1021624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4891" y="520822"/>
            <a:ext cx="1694995" cy="2338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4972" y="4198882"/>
            <a:ext cx="72621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i="1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243" y="5710154"/>
            <a:ext cx="797780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7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456" y="602941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124CAD3-D67E-4379-A315-452B9805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397" y="1186831"/>
            <a:ext cx="80282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053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446"/>
            <a:ext cx="12191999" cy="427155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97005" y="0"/>
            <a:ext cx="1694995" cy="2338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439632" y="1801529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2/4; 3/4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0000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0456" y="602941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xmlns="" id="{5124CAD3-D67E-4379-A315-452B9805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397" y="1186831"/>
            <a:ext cx="80282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TĐN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053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97005" y="0"/>
            <a:ext cx="1694995" cy="2338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69FACE-5C6B-4A8E-AFAE-BC5D6310F264}"/>
              </a:ext>
            </a:extLst>
          </p:cNvPr>
          <p:cNvSpPr txBox="1"/>
          <p:nvPr/>
        </p:nvSpPr>
        <p:spPr>
          <a:xfrm>
            <a:off x="3439632" y="1801529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2/4; 3/4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0000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001"/>
            <a:ext cx="12192000" cy="4319999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85530" y="2697028"/>
            <a:ext cx="1694995" cy="23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2784133" y="1540477"/>
            <a:ext cx="546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D0E704-5F0B-48C2-99FC-7B29C90FE3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/>
          <a:stretch/>
        </p:blipFill>
        <p:spPr>
          <a:xfrm>
            <a:off x="504892" y="2164390"/>
            <a:ext cx="8770513" cy="4068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6455" y="520822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907" y="1021624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4891" y="520822"/>
            <a:ext cx="1694995" cy="2338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4972" y="4198882"/>
            <a:ext cx="72621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i="1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243" y="5710154"/>
            <a:ext cx="797780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815541" y="2686213"/>
            <a:ext cx="2459864" cy="65551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ac tdn so 1">
            <a:hlinkClick r:id="" action="ppaction://media"/>
            <a:extLst>
              <a:ext uri="{FF2B5EF4-FFF2-40B4-BE49-F238E27FC236}">
                <a16:creationId xmlns:a16="http://schemas.microsoft.com/office/drawing/2014/main" xmlns="" id="{A6DA5304-F2F5-4FEB-A47B-7816A40F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72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739385-74F0-489D-AAA1-13211628C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39" b="49576"/>
          <a:stretch/>
        </p:blipFill>
        <p:spPr>
          <a:xfrm>
            <a:off x="2736165" y="2877450"/>
            <a:ext cx="8954682" cy="1319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071DCF-88BC-44BB-8141-C721169F3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64" b="11651"/>
          <a:stretch/>
        </p:blipFill>
        <p:spPr>
          <a:xfrm>
            <a:off x="2862774" y="4719129"/>
            <a:ext cx="8828073" cy="1296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3ED9BA-36E4-4C42-87C7-36BD0AA796FC}"/>
              </a:ext>
            </a:extLst>
          </p:cNvPr>
          <p:cNvSpPr txBox="1"/>
          <p:nvPr/>
        </p:nvSpPr>
        <p:spPr>
          <a:xfrm>
            <a:off x="3926863" y="1766486"/>
            <a:ext cx="4527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tdn so 1">
            <a:hlinkClick r:id="" action="ppaction://media"/>
            <a:extLst>
              <a:ext uri="{FF2B5EF4-FFF2-40B4-BE49-F238E27FC236}">
                <a16:creationId xmlns:a16="http://schemas.microsoft.com/office/drawing/2014/main" xmlns="" id="{A6DA5304-F2F5-4FEB-A47B-7816A40F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6479" y="633945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4684" y="4191464"/>
            <a:ext cx="72621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i="1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2713" y="6016053"/>
            <a:ext cx="805480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7367" y="0"/>
            <a:ext cx="682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A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FF222007-D2D5-4836-90E3-19A0980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92" y="523220"/>
            <a:ext cx="23503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</a:rPr>
              <a:t>Âm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nhạc</a:t>
            </a:r>
            <a:endParaRPr lang="en-US" sz="40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D4664C-B6C1-4740-9CEF-E3B079892BBC}"/>
              </a:ext>
            </a:extLst>
          </p:cNvPr>
          <p:cNvSpPr txBox="1"/>
          <p:nvPr/>
        </p:nvSpPr>
        <p:spPr>
          <a:xfrm>
            <a:off x="3606084" y="1107995"/>
            <a:ext cx="54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74687" y="0"/>
            <a:ext cx="1917314" cy="233828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7182803" y="2313590"/>
            <a:ext cx="4904960" cy="76690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G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đệm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theo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.VnTime" pitchFamily="34" charset="0"/>
              </a:rPr>
              <a:t>ph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977</Words>
  <Application>Microsoft Office PowerPoint</Application>
  <PresentationFormat>Custom</PresentationFormat>
  <Paragraphs>139</Paragraphs>
  <Slides>23</Slides>
  <Notes>1</Notes>
  <HiddenSlides>0</HiddenSlides>
  <MMClips>13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Clouds</vt:lpstr>
      <vt:lpstr>Default Design</vt:lpstr>
      <vt:lpstr>1_Default Design</vt:lpstr>
      <vt:lpstr>2_Default Design</vt:lpstr>
      <vt:lpstr>CorelDRAW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107</cp:revision>
  <dcterms:created xsi:type="dcterms:W3CDTF">2021-10-14T14:05:21Z</dcterms:created>
  <dcterms:modified xsi:type="dcterms:W3CDTF">2022-11-14T06:39:24Z</dcterms:modified>
</cp:coreProperties>
</file>