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61" r:id="rId4"/>
    <p:sldId id="263" r:id="rId5"/>
    <p:sldId id="267" r:id="rId6"/>
    <p:sldId id="268" r:id="rId7"/>
    <p:sldId id="269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2BD1E-6143-43A2-874D-CDA4BAEDF0D7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6FA5B-FD32-4ADB-84D1-C3354B50A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7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1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7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06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6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7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5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3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2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E3A3-96FF-4864-8644-1DD7ECD3C9CF}" type="datetimeFigureOut">
              <a:rPr lang="en-US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5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5535" y="617622"/>
            <a:ext cx="3889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prstClr val="black"/>
                </a:solidFill>
                <a:latin typeface="Trebuchet MS" panose="020B0603020202020204"/>
              </a:rPr>
              <a:t>Trường </a:t>
            </a:r>
            <a:r>
              <a:rPr lang="en-US" sz="2400" dirty="0" err="1" smtClean="0">
                <a:solidFill>
                  <a:prstClr val="black"/>
                </a:solidFill>
                <a:latin typeface="Trebuchet MS" panose="020B0603020202020204"/>
              </a:rPr>
              <a:t>Tiểu</a:t>
            </a:r>
            <a:r>
              <a:rPr lang="en-US" sz="2400" dirty="0" smtClean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rebuchet MS" panose="020B0603020202020204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rebuchet MS" panose="020B0603020202020204"/>
              </a:rPr>
              <a:t>Thanh</a:t>
            </a:r>
            <a:r>
              <a:rPr lang="en-US" sz="2400" dirty="0" smtClean="0">
                <a:solidFill>
                  <a:prstClr val="black"/>
                </a:solidFill>
                <a:latin typeface="Trebuchet MS" panose="020B0603020202020204"/>
              </a:rPr>
              <a:t> Am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5028" y="1227909"/>
            <a:ext cx="10774019" cy="28215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en-US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BÀI: ÔN ĐỘI HÌNH ĐỘI NGŨ , BÀI TẬP RLTT VÀ KNVĐCB – </a:t>
            </a:r>
          </a:p>
          <a:p>
            <a:pPr lvl="0" algn="ctr">
              <a:defRPr/>
            </a:pPr>
            <a:r>
              <a:rPr lang="en-US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“THI XẾP HÀNG.”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90091" y="5184278"/>
            <a:ext cx="5068956" cy="455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5760" y="924560"/>
            <a:ext cx="6624320" cy="107721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CHÚNG TA CÙNG NHAU CỦNG CỐ NỘI DUNG BÀI </a:t>
            </a:r>
            <a:r>
              <a:rPr lang="en-US" sz="3200" smtClean="0">
                <a:solidFill>
                  <a:srgbClr val="FF0000"/>
                </a:solidFill>
                <a:latin typeface="Bahnschrift" panose="020B0502040204020203" pitchFamily="34" charset="0"/>
              </a:rPr>
              <a:t>HỌC NHÉ!</a:t>
            </a:r>
            <a:endParaRPr lang="en-US" sz="32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040" y="2448560"/>
            <a:ext cx="638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GỒM HAI PHẦN CHÍNH:  ÔN ĐỘI HÌNH ĐỘI NGŨ VÀ TRÒ CHƠI.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 HÔM NAY: NHỚ VÀ THUỘC CÁC KHẨU LỆNH, THỰC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ĐÚNG CÁC YÊU CẦU BÀI TẬP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BẢN NHỚ VÀ NẮM ĐƯỢC CÁCH CHƠI CÁC TRÒ CHƠI ĐÃ HỌC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80" y="5151050"/>
            <a:ext cx="4572396" cy="1615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245364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4500" y="734834"/>
            <a:ext cx="369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KHỞI ĐỘNG</a:t>
            </a:r>
            <a:endParaRPr lang="en-US" sz="40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4899" y="1442720"/>
            <a:ext cx="5717931" cy="3903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 err="1" smtClean="0">
                <a:solidFill>
                  <a:srgbClr val="002060"/>
                </a:solidFill>
              </a:rPr>
              <a:t>Thực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hiện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khởi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động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xoay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các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khớp</a:t>
            </a:r>
            <a:r>
              <a:rPr lang="en-US" sz="2800" i="1" dirty="0" smtClean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2060"/>
                </a:solidFill>
              </a:rPr>
              <a:t>+ </a:t>
            </a:r>
            <a:r>
              <a:rPr lang="en-US" sz="2800" i="1" dirty="0" err="1" smtClean="0">
                <a:solidFill>
                  <a:srgbClr val="002060"/>
                </a:solidFill>
              </a:rPr>
              <a:t>Xoay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khớp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cổ</a:t>
            </a:r>
            <a:r>
              <a:rPr lang="en-US" sz="2800" i="1" dirty="0" smtClean="0">
                <a:solidFill>
                  <a:srgbClr val="002060"/>
                </a:solidFill>
              </a:rPr>
              <a:t>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2060"/>
                </a:solidFill>
              </a:rPr>
              <a:t>+ </a:t>
            </a:r>
            <a:r>
              <a:rPr lang="en-US" sz="2800" i="1" dirty="0" err="1" smtClean="0">
                <a:solidFill>
                  <a:srgbClr val="002060"/>
                </a:solidFill>
              </a:rPr>
              <a:t>cổ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tay</a:t>
            </a:r>
            <a:r>
              <a:rPr lang="en-US" sz="2800" i="1" dirty="0" smtClean="0">
                <a:solidFill>
                  <a:srgbClr val="002060"/>
                </a:solidFill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</a:rPr>
              <a:t>cổ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chân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2060"/>
                </a:solidFill>
              </a:rPr>
              <a:t>+ </a:t>
            </a:r>
            <a:r>
              <a:rPr lang="en-US" sz="2800" i="1" dirty="0" err="1" smtClean="0">
                <a:solidFill>
                  <a:srgbClr val="002060"/>
                </a:solidFill>
              </a:rPr>
              <a:t>Xoay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khớp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vai</a:t>
            </a:r>
            <a:r>
              <a:rPr lang="en-US" sz="2800" i="1" dirty="0" smtClean="0">
                <a:solidFill>
                  <a:srgbClr val="002060"/>
                </a:solidFill>
              </a:rPr>
              <a:t>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khớphông</a:t>
            </a:r>
            <a:endParaRPr lang="en-US" sz="2800" i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2060"/>
                </a:solidFill>
              </a:rPr>
              <a:t>+ </a:t>
            </a:r>
            <a:r>
              <a:rPr lang="en-US" sz="2800" i="1" dirty="0" err="1" smtClean="0">
                <a:solidFill>
                  <a:srgbClr val="002060"/>
                </a:solidFill>
              </a:rPr>
              <a:t>Xoay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khớp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đầu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gối</a:t>
            </a:r>
            <a:r>
              <a:rPr lang="en-US" sz="2800" i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03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VẬN ĐỘNG: ĐÈN XANH ĐÈN ĐỎ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960" y="1136552"/>
            <a:ext cx="5936344" cy="47089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tang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84956" y="1702732"/>
            <a:ext cx="4013972" cy="41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TẬP HỢP HÀNG NGANG, DÓNG HÀNG, ĐIỂM SỐ </a:t>
            </a:r>
            <a:endParaRPr lang="en-US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131" y="3547518"/>
            <a:ext cx="590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HÌNH HÀNG NGANG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THÀNH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HÀNG NGANG  -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ẬP 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173.jpg" descr="tập hợp hàng nga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777" y="1250129"/>
            <a:ext cx="3687355" cy="219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304.jpg" descr="dóng  hàng nga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3315" y="1152545"/>
            <a:ext cx="3566160" cy="252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04301" y="3686017"/>
            <a:ext cx="4136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DÓNG HÀNG NGANG</a:t>
            </a:r>
          </a:p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“NHÌN PHẢI – THẲNG”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306.jpg" descr="điểm số  hàng nga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1" y="4715691"/>
            <a:ext cx="4585062" cy="2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63237" y="5643154"/>
            <a:ext cx="4671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SỐ </a:t>
            </a:r>
          </a:p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 TỪ 1 ĐẾN HẾT – ĐIỂM SỐ”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8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ĐI KIỄNG GÓT HAI TAY CHỐNG HÔNG</a:t>
            </a:r>
            <a:endParaRPr lang="en-US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75836" y="-2787560"/>
            <a:ext cx="3289118" cy="109597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0526" y="4693738"/>
            <a:ext cx="109597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b="1" u="sng" dirty="0" smtClean="0">
                <a:solidFill>
                  <a:srgbClr val="002060"/>
                </a:solidFill>
              </a:rPr>
              <a:t>Tư thế chuẩn bị</a:t>
            </a:r>
            <a:r>
              <a:rPr lang="vi-VN" sz="2800" dirty="0" smtClean="0">
                <a:solidFill>
                  <a:srgbClr val="002060"/>
                </a:solidFill>
              </a:rPr>
              <a:t>: Đứng chân trước chân sau, hai tay chống hông.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b="1" u="sng" dirty="0" smtClean="0">
                <a:solidFill>
                  <a:srgbClr val="002060"/>
                </a:solidFill>
              </a:rPr>
              <a:t>Động tác: </a:t>
            </a:r>
            <a:r>
              <a:rPr lang="vi-VN" sz="2800" dirty="0" smtClean="0">
                <a:solidFill>
                  <a:srgbClr val="002060"/>
                </a:solidFill>
              </a:rPr>
              <a:t>Từ vạch xuất phát, đi kiễng gót theo vạch kẻ thẳng, hai tay chống hông, mắt nhìn phía trước.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7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200" y="772522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THƯỜNG THEO VẠCH KẺ THẲNG, HAY TAY GIƠ CAO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606" y="4406355"/>
            <a:ext cx="10959737" cy="1962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b="1" u="sng" dirty="0" smtClean="0">
                <a:solidFill>
                  <a:srgbClr val="002060"/>
                </a:solidFill>
                <a:latin typeface="+mj-lt"/>
              </a:rPr>
              <a:t>Tư thế chuẩn bị</a:t>
            </a: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: Đứng chân trước chân sau, hai ta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tác: 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vạch xuất phát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V, long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51581" y="-2302546"/>
            <a:ext cx="3093790" cy="1032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ĐI THƯỜNG THEO VẠCH KẺ THẲNG, HAI TAY DANG NGANG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0527" y="4336869"/>
            <a:ext cx="109597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b="1" u="sng" dirty="0" smtClean="0">
                <a:solidFill>
                  <a:srgbClr val="002060"/>
                </a:solidFill>
              </a:rPr>
              <a:t>Tư thế chuẩn bị</a:t>
            </a:r>
            <a:r>
              <a:rPr lang="vi-VN" sz="2400" u="sng" dirty="0" smtClean="0">
                <a:solidFill>
                  <a:srgbClr val="002060"/>
                </a:solidFill>
              </a:rPr>
              <a:t>: </a:t>
            </a:r>
            <a:r>
              <a:rPr lang="vi-VN" sz="2400" dirty="0" smtClean="0">
                <a:solidFill>
                  <a:srgbClr val="002060"/>
                </a:solidFill>
              </a:rPr>
              <a:t>Đứng chân trước chân sau, hai tay dang ngang, bàn tay sấp.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b="1" u="sng" dirty="0" smtClean="0">
                <a:solidFill>
                  <a:srgbClr val="002060"/>
                </a:solidFill>
              </a:rPr>
              <a:t>Động tác</a:t>
            </a:r>
            <a:r>
              <a:rPr lang="vi-VN" sz="2400" dirty="0" smtClean="0">
                <a:solidFill>
                  <a:srgbClr val="002060"/>
                </a:solidFill>
              </a:rPr>
              <a:t>: Từ vạch xuất phát, đi thường theo vạch kẻ thẳng, hai tay dang ngang bằng vai, bàn tay sấp, mắt nhìn phía trước.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75534" y="-2160398"/>
            <a:ext cx="2962257" cy="958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7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TRÒ CHƠI: THI XẾP HÀNG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754" y="1229082"/>
            <a:ext cx="6596742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thaays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vi-VN" b="1" i="1" dirty="0" smtClean="0">
              <a:solidFill>
                <a:srgbClr val="FF0000"/>
              </a:solidFill>
            </a:endParaRPr>
          </a:p>
        </p:txBody>
      </p:sp>
      <p:pic>
        <p:nvPicPr>
          <p:cNvPr id="2" name="Picture 2" descr="trò chơi lò cò tiếp sứ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3496" y="1998617"/>
            <a:ext cx="4767943" cy="344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96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3345" y="371566"/>
            <a:ext cx="628904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THẢ LỎNG HỒI TĨNH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518</Words>
  <Application>Microsoft Office PowerPoint</Application>
  <PresentationFormat>Custom</PresentationFormat>
  <Paragraphs>46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6</cp:revision>
  <dcterms:created xsi:type="dcterms:W3CDTF">2021-09-24T07:05:23Z</dcterms:created>
  <dcterms:modified xsi:type="dcterms:W3CDTF">2022-11-14T09:23:53Z</dcterms:modified>
</cp:coreProperties>
</file>