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8"/>
  </p:notesMasterIdLst>
  <p:sldIdLst>
    <p:sldId id="317" r:id="rId3"/>
    <p:sldId id="256" r:id="rId4"/>
    <p:sldId id="301" r:id="rId5"/>
    <p:sldId id="318" r:id="rId6"/>
    <p:sldId id="314" r:id="rId7"/>
    <p:sldId id="259" r:id="rId8"/>
    <p:sldId id="302" r:id="rId9"/>
    <p:sldId id="303" r:id="rId10"/>
    <p:sldId id="305" r:id="rId11"/>
    <p:sldId id="306" r:id="rId12"/>
    <p:sldId id="307" r:id="rId13"/>
    <p:sldId id="315" r:id="rId14"/>
    <p:sldId id="261" r:id="rId15"/>
    <p:sldId id="308" r:id="rId16"/>
    <p:sldId id="316" r:id="rId17"/>
    <p:sldId id="263" r:id="rId18"/>
    <p:sldId id="264" r:id="rId19"/>
    <p:sldId id="309" r:id="rId20"/>
    <p:sldId id="310" r:id="rId21"/>
    <p:sldId id="311" r:id="rId22"/>
    <p:sldId id="312" r:id="rId23"/>
    <p:sldId id="313" r:id="rId24"/>
    <p:sldId id="260" r:id="rId25"/>
    <p:sldId id="262" r:id="rId26"/>
    <p:sldId id="275" r:id="rId27"/>
  </p:sldIdLst>
  <p:sldSz cx="9144000" cy="5143500" type="screen16x9"/>
  <p:notesSz cx="6858000" cy="9144000"/>
  <p:embeddedFontLst>
    <p:embeddedFont>
      <p:font typeface="Baloo 2" charset="0"/>
      <p:regular r:id="rId29"/>
      <p:bold r:id="rId30"/>
    </p:embeddedFont>
    <p:embeddedFont>
      <p:font typeface="Bebas Neue" panose="020B0606020202050201" pitchFamily="34" charset="0"/>
      <p:regular r:id="rId31"/>
    </p:embeddedFont>
    <p:embeddedFont>
      <p:font typeface="Book Antiqua" panose="02040602050305030304" pitchFamily="18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Myriad Pro" panose="020B0503030403020204" pitchFamily="34" charset="0"/>
      <p:regular r:id="rId40"/>
      <p:bold r:id="rId41"/>
      <p:italic r:id="rId42"/>
      <p:boldItalic r:id="rId43"/>
    </p:embeddedFont>
    <p:embeddedFont>
      <p:font typeface="Pangolin" panose="00000500000000000000" charset="0"/>
      <p:regular r:id="rId44"/>
    </p:embeddedFont>
    <p:embeddedFont>
      <p:font typeface="Quicksand"/>
      <p:regular r:id="rId45"/>
      <p:bold r:id="rId46"/>
    </p:embeddedFont>
  </p:embeddedFontLst>
  <p:custDataLst>
    <p:tags r:id="rId4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47040-2B36-409A-8F1B-C037DAE9C942}">
  <a:tblStyle styleId="{8BF47040-2B36-409A-8F1B-C037DAE9C9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/>
    <p:restoredTop sz="94717"/>
  </p:normalViewPr>
  <p:slideViewPr>
    <p:cSldViewPr snapToGrid="0" snapToObjects="1">
      <p:cViewPr varScale="1">
        <p:scale>
          <a:sx n="135" d="100"/>
          <a:sy n="135" d="100"/>
        </p:scale>
        <p:origin x="5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7525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160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689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79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898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3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next part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bay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Point and say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Ở SLIDE 17 ĐẾN 21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017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27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704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488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5047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5 CÂU HỎI NÀY.</a:t>
            </a: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10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7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10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57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1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409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750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109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197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930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9412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615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92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959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10/10/2022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799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856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jpe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microsoft.com/office/2007/relationships/media" Target="../media/media3.mp3"/><Relationship Id="rId21" Type="http://schemas.openxmlformats.org/officeDocument/2006/relationships/image" Target="../media/image31.png"/><Relationship Id="rId7" Type="http://schemas.microsoft.com/office/2007/relationships/media" Target="../media/media5.mp3"/><Relationship Id="rId12" Type="http://schemas.openxmlformats.org/officeDocument/2006/relationships/notesSlide" Target="../notesSlides/notesSlide11.xml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5.xml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10" Type="http://schemas.openxmlformats.org/officeDocument/2006/relationships/audio" Target="../media/media6.mp3"/><Relationship Id="rId19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31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2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7.png"/><Relationship Id="rId5" Type="http://schemas.microsoft.com/office/2007/relationships/media" Target="../media/media10.mp3"/><Relationship Id="rId10" Type="http://schemas.openxmlformats.org/officeDocument/2006/relationships/notesSlide" Target="../notesSlides/notesSlide14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slide" Target="slide22.xml"/><Relationship Id="rId3" Type="http://schemas.openxmlformats.org/officeDocument/2006/relationships/slide" Target="slide19.xml"/><Relationship Id="rId7" Type="http://schemas.openxmlformats.org/officeDocument/2006/relationships/slide" Target="slide18.xml"/><Relationship Id="rId12" Type="http://schemas.openxmlformats.org/officeDocument/2006/relationships/image" Target="../media/image4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gif"/><Relationship Id="rId11" Type="http://schemas.openxmlformats.org/officeDocument/2006/relationships/slide" Target="slide21.xml"/><Relationship Id="rId5" Type="http://schemas.openxmlformats.org/officeDocument/2006/relationships/slide" Target="slide17.xml"/><Relationship Id="rId10" Type="http://schemas.openxmlformats.org/officeDocument/2006/relationships/image" Target="../media/image42.gif"/><Relationship Id="rId4" Type="http://schemas.openxmlformats.org/officeDocument/2006/relationships/image" Target="../media/image39.gif"/><Relationship Id="rId9" Type="http://schemas.openxmlformats.org/officeDocument/2006/relationships/slide" Target="slide20.xml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1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566423" y="777192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536985" y="3940022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7A25-755D-1D42-9C50-A469BE046A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58" t="14184" r="6952" b="10926"/>
          <a:stretch/>
        </p:blipFill>
        <p:spPr>
          <a:xfrm>
            <a:off x="1999487" y="251361"/>
            <a:ext cx="5511119" cy="33760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2" name="2.1-4.mp3" descr="2.1-4.mp3">
            <a:hlinkClick r:id="" action="ppaction://media"/>
            <a:extLst>
              <a:ext uri="{FF2B5EF4-FFF2-40B4-BE49-F238E27FC236}">
                <a16:creationId xmlns:a16="http://schemas.microsoft.com/office/drawing/2014/main" id="{99FDFF74-DA99-D3F5-D2FC-38F9572F8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50885" y="36849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05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286" r="36190" b="17301"/>
          <a:stretch/>
        </p:blipFill>
        <p:spPr>
          <a:xfrm>
            <a:off x="-328871" y="1805213"/>
            <a:ext cx="1756147" cy="2766996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1071" t="15662" r="38691" b="14074"/>
          <a:stretch/>
        </p:blipFill>
        <p:spPr>
          <a:xfrm>
            <a:off x="8048849" y="2262213"/>
            <a:ext cx="1310052" cy="2558453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139198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8147743" y="4554770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5498260" y="4189590"/>
            <a:ext cx="1756147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7A25-755D-1D42-9C50-A469BE046AD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658" t="14184" r="6952" b="10926"/>
          <a:stretch/>
        </p:blipFill>
        <p:spPr>
          <a:xfrm>
            <a:off x="5038308" y="2498362"/>
            <a:ext cx="2675084" cy="1638710"/>
          </a:xfrm>
          <a:prstGeom prst="rect">
            <a:avLst/>
          </a:prstGeom>
        </p:spPr>
      </p:pic>
      <p:sp>
        <p:nvSpPr>
          <p:cNvPr id="26" name="Google Shape;332;p28">
            <a:extLst>
              <a:ext uri="{FF2B5EF4-FFF2-40B4-BE49-F238E27FC236}">
                <a16:creationId xmlns:a16="http://schemas.microsoft.com/office/drawing/2014/main" id="{4FB752C8-41C8-9445-AFBE-F474ACE4C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7825" y="1801457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classroom</a:t>
            </a:r>
            <a:endParaRPr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F0F0BD-4814-D442-95D6-6A9F74C798D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227" t="12791" r="5554" b="9959"/>
          <a:stretch/>
        </p:blipFill>
        <p:spPr>
          <a:xfrm>
            <a:off x="316283" y="139054"/>
            <a:ext cx="2668561" cy="16512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3698B9-6A1A-434B-872F-186D001E4B9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962" t="12264" r="6666" b="9951"/>
          <a:stretch/>
        </p:blipFill>
        <p:spPr>
          <a:xfrm>
            <a:off x="3204348" y="127860"/>
            <a:ext cx="2842884" cy="1673598"/>
          </a:xfrm>
          <a:prstGeom prst="rect">
            <a:avLst/>
          </a:prstGeom>
        </p:spPr>
      </p:pic>
      <p:sp>
        <p:nvSpPr>
          <p:cNvPr id="29" name="Google Shape;332;p28">
            <a:extLst>
              <a:ext uri="{FF2B5EF4-FFF2-40B4-BE49-F238E27FC236}">
                <a16:creationId xmlns:a16="http://schemas.microsoft.com/office/drawing/2014/main" id="{DE9E8969-462B-6440-B08D-0BE398FC33D2}"/>
              </a:ext>
            </a:extLst>
          </p:cNvPr>
          <p:cNvSpPr txBox="1">
            <a:spLocks/>
          </p:cNvSpPr>
          <p:nvPr/>
        </p:nvSpPr>
        <p:spPr>
          <a:xfrm>
            <a:off x="4014467" y="1801457"/>
            <a:ext cx="139198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</a:t>
            </a:r>
          </a:p>
        </p:txBody>
      </p:sp>
      <p:sp>
        <p:nvSpPr>
          <p:cNvPr id="30" name="Google Shape;332;p28">
            <a:extLst>
              <a:ext uri="{FF2B5EF4-FFF2-40B4-BE49-F238E27FC236}">
                <a16:creationId xmlns:a16="http://schemas.microsoft.com/office/drawing/2014/main" id="{0F98E71C-3CCD-9D49-8508-E41A5CB75678}"/>
              </a:ext>
            </a:extLst>
          </p:cNvPr>
          <p:cNvSpPr txBox="1">
            <a:spLocks/>
          </p:cNvSpPr>
          <p:nvPr/>
        </p:nvSpPr>
        <p:spPr>
          <a:xfrm>
            <a:off x="6722909" y="1801457"/>
            <a:ext cx="198096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homework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AE5200B-A827-124F-A713-FD725F3B809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645" t="12264" r="7053" b="9771"/>
          <a:stretch/>
        </p:blipFill>
        <p:spPr>
          <a:xfrm>
            <a:off x="6238005" y="139054"/>
            <a:ext cx="2710439" cy="1662403"/>
          </a:xfrm>
          <a:prstGeom prst="rect">
            <a:avLst/>
          </a:prstGeom>
        </p:spPr>
      </p:pic>
      <p:sp>
        <p:nvSpPr>
          <p:cNvPr id="34" name="Google Shape;332;p28">
            <a:extLst>
              <a:ext uri="{FF2B5EF4-FFF2-40B4-BE49-F238E27FC236}">
                <a16:creationId xmlns:a16="http://schemas.microsoft.com/office/drawing/2014/main" id="{070240EA-A613-9C42-8F47-127210A65A0D}"/>
              </a:ext>
            </a:extLst>
          </p:cNvPr>
          <p:cNvSpPr txBox="1">
            <a:spLocks/>
          </p:cNvSpPr>
          <p:nvPr/>
        </p:nvSpPr>
        <p:spPr>
          <a:xfrm>
            <a:off x="2170448" y="4185723"/>
            <a:ext cx="133535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teacher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1DD89C-E277-7743-AABB-8CF5EC3BE49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248" t="12265" r="6223" b="9768"/>
          <a:stretch/>
        </p:blipFill>
        <p:spPr>
          <a:xfrm>
            <a:off x="1623335" y="2498362"/>
            <a:ext cx="2680654" cy="16873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2" name="2.1.mp3" descr="2.1.mp3">
            <a:hlinkClick r:id="" action="ppaction://media"/>
            <a:extLst>
              <a:ext uri="{FF2B5EF4-FFF2-40B4-BE49-F238E27FC236}">
                <a16:creationId xmlns:a16="http://schemas.microsoft.com/office/drawing/2014/main" id="{401ACE88-FFF2-6D87-6D3D-7F8BD88CA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571877" y="1673907"/>
            <a:ext cx="812800" cy="812800"/>
          </a:xfrm>
          <a:prstGeom prst="rect">
            <a:avLst/>
          </a:prstGeom>
        </p:spPr>
      </p:pic>
      <p:pic>
        <p:nvPicPr>
          <p:cNvPr id="4" name="2.1-2.mp3" descr="2.1-2.mp3">
            <a:hlinkClick r:id="" action="ppaction://media"/>
            <a:extLst>
              <a:ext uri="{FF2B5EF4-FFF2-40B4-BE49-F238E27FC236}">
                <a16:creationId xmlns:a16="http://schemas.microsoft.com/office/drawing/2014/main" id="{911FB386-6BF0-F9C9-537D-2EF362E461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274047" y="1673908"/>
            <a:ext cx="812800" cy="812800"/>
          </a:xfrm>
          <a:prstGeom prst="rect">
            <a:avLst/>
          </a:prstGeom>
        </p:spPr>
      </p:pic>
      <p:pic>
        <p:nvPicPr>
          <p:cNvPr id="6" name="2.1-3.mp3" descr="2.1-3.mp3">
            <a:hlinkClick r:id="" action="ppaction://media"/>
            <a:extLst>
              <a:ext uri="{FF2B5EF4-FFF2-40B4-BE49-F238E27FC236}">
                <a16:creationId xmlns:a16="http://schemas.microsoft.com/office/drawing/2014/main" id="{609D222E-55D8-311B-A8A7-636A60D28D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55475" y="1673907"/>
            <a:ext cx="812800" cy="812800"/>
          </a:xfrm>
          <a:prstGeom prst="rect">
            <a:avLst/>
          </a:prstGeom>
        </p:spPr>
      </p:pic>
      <p:pic>
        <p:nvPicPr>
          <p:cNvPr id="7" name="2.1-5.mp3" descr="2.1-5.mp3">
            <a:hlinkClick r:id="" action="ppaction://media"/>
            <a:extLst>
              <a:ext uri="{FF2B5EF4-FFF2-40B4-BE49-F238E27FC236}">
                <a16:creationId xmlns:a16="http://schemas.microsoft.com/office/drawing/2014/main" id="{0A579095-C45C-B701-D138-02182BADF1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499485" y="4107136"/>
            <a:ext cx="812800" cy="812800"/>
          </a:xfrm>
          <a:prstGeom prst="rect">
            <a:avLst/>
          </a:prstGeom>
        </p:spPr>
      </p:pic>
      <p:pic>
        <p:nvPicPr>
          <p:cNvPr id="9" name="2.1-4.mp3" descr="2.1-4.mp3">
            <a:hlinkClick r:id="" action="ppaction://media"/>
            <a:extLst>
              <a:ext uri="{FF2B5EF4-FFF2-40B4-BE49-F238E27FC236}">
                <a16:creationId xmlns:a16="http://schemas.microsoft.com/office/drawing/2014/main" id="{B3E3D2B3-8FCA-D555-3870-9C50FD7391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068321" y="41071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1" grpId="0"/>
      <p:bldP spid="26" grpId="0"/>
      <p:bldP spid="29" grpId="0"/>
      <p:bldP spid="30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D74EEA-5BFB-4A18-93F2-060ECEE4A910}"/>
              </a:ext>
            </a:extLst>
          </p:cNvPr>
          <p:cNvSpPr/>
          <p:nvPr/>
        </p:nvSpPr>
        <p:spPr>
          <a:xfrm>
            <a:off x="1383938" y="1423579"/>
            <a:ext cx="6200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Comic Sans MS" panose="030F0702030302020204" pitchFamily="66" charset="0"/>
              </a:rPr>
              <a:t>2. Listen and tick</a:t>
            </a:r>
          </a:p>
        </p:txBody>
      </p:sp>
      <p:pic>
        <p:nvPicPr>
          <p:cNvPr id="1026" name="Picture 2" descr="Free Checkbox icon | Checkbox icons PNG, ICO or ICNS">
            <a:extLst>
              <a:ext uri="{FF2B5EF4-FFF2-40B4-BE49-F238E27FC236}">
                <a16:creationId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4979113" y="2520511"/>
            <a:ext cx="1151467" cy="10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1C7D0DA-E8CB-49C8-B2FE-D26B60A2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241" y="2520511"/>
            <a:ext cx="1075843" cy="10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837;p71"/>
          <p:cNvSpPr/>
          <p:nvPr/>
        </p:nvSpPr>
        <p:spPr>
          <a:xfrm>
            <a:off x="2092733" y="0"/>
            <a:ext cx="5102942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2541156" y="66906"/>
            <a:ext cx="43765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41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7C1677-CA28-FA4A-B525-D0E2EC17F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12" y="359821"/>
            <a:ext cx="8095488" cy="474085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BC901E-0180-DC48-AA23-6E67F1780A86}"/>
              </a:ext>
            </a:extLst>
          </p:cNvPr>
          <p:cNvSpPr/>
          <p:nvPr/>
        </p:nvSpPr>
        <p:spPr>
          <a:xfrm>
            <a:off x="37346" y="4686300"/>
            <a:ext cx="1133085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2BD5AD1-BCED-044D-8BA5-5AB03A0E0784}"/>
              </a:ext>
            </a:extLst>
          </p:cNvPr>
          <p:cNvSpPr/>
          <p:nvPr/>
        </p:nvSpPr>
        <p:spPr>
          <a:xfrm>
            <a:off x="136015" y="417667"/>
            <a:ext cx="3338705" cy="1284780"/>
          </a:xfrm>
          <a:prstGeom prst="wedgeEllipseCallout">
            <a:avLst>
              <a:gd name="adj1" fmla="val 5626"/>
              <a:gd name="adj2" fmla="val 742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527307" y="3573033"/>
            <a:ext cx="2231136" cy="1327404"/>
          </a:xfrm>
          <a:prstGeom prst="wedgeEllipseCallout">
            <a:avLst>
              <a:gd name="adj1" fmla="val -50853"/>
              <a:gd name="adj2" fmla="val -541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0FD0FBB3-CEF3-0149-9655-A9664B07AAA6}"/>
              </a:ext>
            </a:extLst>
          </p:cNvPr>
          <p:cNvSpPr/>
          <p:nvPr/>
        </p:nvSpPr>
        <p:spPr>
          <a:xfrm>
            <a:off x="6902575" y="877848"/>
            <a:ext cx="1328928" cy="768096"/>
          </a:xfrm>
          <a:prstGeom prst="wedgeEllipseCallout">
            <a:avLst>
              <a:gd name="adj1" fmla="val 4855"/>
              <a:gd name="adj2" fmla="val 830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332;p28">
            <a:extLst>
              <a:ext uri="{FF2B5EF4-FFF2-40B4-BE49-F238E27FC236}">
                <a16:creationId xmlns:a16="http://schemas.microsoft.com/office/drawing/2014/main" id="{B4D86714-3A51-814C-AE8D-BA08D1C28891}"/>
              </a:ext>
            </a:extLst>
          </p:cNvPr>
          <p:cNvSpPr txBox="1">
            <a:spLocks/>
          </p:cNvSpPr>
          <p:nvPr/>
        </p:nvSpPr>
        <p:spPr>
          <a:xfrm>
            <a:off x="79359" y="4617605"/>
            <a:ext cx="126951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Tomas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A5A8D32-D1FB-8441-8583-AC27C666EBA8}"/>
              </a:ext>
            </a:extLst>
          </p:cNvPr>
          <p:cNvSpPr/>
          <p:nvPr/>
        </p:nvSpPr>
        <p:spPr>
          <a:xfrm>
            <a:off x="8130522" y="4660732"/>
            <a:ext cx="970420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332;p28">
            <a:extLst>
              <a:ext uri="{FF2B5EF4-FFF2-40B4-BE49-F238E27FC236}">
                <a16:creationId xmlns:a16="http://schemas.microsoft.com/office/drawing/2014/main" id="{687B5243-03E2-9C48-AAED-921F82CB77D6}"/>
              </a:ext>
            </a:extLst>
          </p:cNvPr>
          <p:cNvSpPr txBox="1">
            <a:spLocks/>
          </p:cNvSpPr>
          <p:nvPr/>
        </p:nvSpPr>
        <p:spPr>
          <a:xfrm>
            <a:off x="8231503" y="4592037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Alex</a:t>
            </a:r>
          </a:p>
        </p:txBody>
      </p:sp>
      <p:sp>
        <p:nvSpPr>
          <p:cNvPr id="33" name="Google Shape;297;p27">
            <a:extLst>
              <a:ext uri="{FF2B5EF4-FFF2-40B4-BE49-F238E27FC236}">
                <a16:creationId xmlns:a16="http://schemas.microsoft.com/office/drawing/2014/main" id="{3D707536-36B9-1445-811D-0D0499F886C3}"/>
              </a:ext>
            </a:extLst>
          </p:cNvPr>
          <p:cNvSpPr txBox="1">
            <a:spLocks/>
          </p:cNvSpPr>
          <p:nvPr/>
        </p:nvSpPr>
        <p:spPr>
          <a:xfrm>
            <a:off x="1053012" y="658344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Google Shape;296;p27">
            <a:extLst>
              <a:ext uri="{FF2B5EF4-FFF2-40B4-BE49-F238E27FC236}">
                <a16:creationId xmlns:a16="http://schemas.microsoft.com/office/drawing/2014/main" id="{DBDF00C8-2222-6B44-9AEB-C427A6EB3F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02489" y="909576"/>
            <a:ext cx="2006486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This is my </a:t>
            </a:r>
            <a:endParaRPr sz="2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6" name="Google Shape;296;p27">
            <a:extLst>
              <a:ext uri="{FF2B5EF4-FFF2-40B4-BE49-F238E27FC236}">
                <a16:creationId xmlns:a16="http://schemas.microsoft.com/office/drawing/2014/main" id="{745647E5-A88F-8041-84CA-A9978F4C65D4}"/>
              </a:ext>
            </a:extLst>
          </p:cNvPr>
          <p:cNvSpPr txBox="1">
            <a:spLocks/>
          </p:cNvSpPr>
          <p:nvPr/>
        </p:nvSpPr>
        <p:spPr>
          <a:xfrm>
            <a:off x="6563796" y="1418742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rgbClr val="00B0F0"/>
                </a:solidFill>
              </a:rPr>
              <a:t>It’s cool.</a:t>
            </a:r>
          </a:p>
          <a:p>
            <a:pPr marL="0" indent="0"/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C0997B7-176B-D149-BD68-FF370C27A20E}"/>
              </a:ext>
            </a:extLst>
          </p:cNvPr>
          <p:cNvSpPr/>
          <p:nvPr/>
        </p:nvSpPr>
        <p:spPr>
          <a:xfrm>
            <a:off x="158496" y="64099"/>
            <a:ext cx="4498848" cy="34137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2200" dirty="0">
                <a:solidFill>
                  <a:schemeClr val="tx1"/>
                </a:solidFill>
              </a:rPr>
              <a:t>This is a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classroom</a:t>
            </a:r>
            <a:r>
              <a:rPr lang="en-US" sz="2200" dirty="0">
                <a:solidFill>
                  <a:schemeClr val="tx1"/>
                </a:solidFill>
              </a:rPr>
              <a:t> in my school.</a:t>
            </a:r>
          </a:p>
        </p:txBody>
      </p:sp>
      <p:sp>
        <p:nvSpPr>
          <p:cNvPr id="39" name="Google Shape;296;p27">
            <a:extLst>
              <a:ext uri="{FF2B5EF4-FFF2-40B4-BE49-F238E27FC236}">
                <a16:creationId xmlns:a16="http://schemas.microsoft.com/office/drawing/2014/main" id="{7031F416-DF35-6142-8EA7-5D8C23F8A199}"/>
              </a:ext>
            </a:extLst>
          </p:cNvPr>
          <p:cNvSpPr txBox="1">
            <a:spLocks/>
          </p:cNvSpPr>
          <p:nvPr/>
        </p:nvSpPr>
        <p:spPr>
          <a:xfrm>
            <a:off x="1486175" y="509403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mum</a:t>
            </a:r>
          </a:p>
        </p:txBody>
      </p:sp>
      <p:sp>
        <p:nvSpPr>
          <p:cNvPr id="40" name="Google Shape;296;p27">
            <a:extLst>
              <a:ext uri="{FF2B5EF4-FFF2-40B4-BE49-F238E27FC236}">
                <a16:creationId xmlns:a16="http://schemas.microsoft.com/office/drawing/2014/main" id="{FC27AFD2-E76C-EF4F-92D4-B8D6FE2BE6D4}"/>
              </a:ext>
            </a:extLst>
          </p:cNvPr>
          <p:cNvSpPr txBox="1">
            <a:spLocks/>
          </p:cNvSpPr>
          <p:nvPr/>
        </p:nvSpPr>
        <p:spPr>
          <a:xfrm>
            <a:off x="1674402" y="846431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student</a:t>
            </a:r>
          </a:p>
        </p:txBody>
      </p:sp>
      <p:sp>
        <p:nvSpPr>
          <p:cNvPr id="41" name="Google Shape;296;p27">
            <a:extLst>
              <a:ext uri="{FF2B5EF4-FFF2-40B4-BE49-F238E27FC236}">
                <a16:creationId xmlns:a16="http://schemas.microsoft.com/office/drawing/2014/main" id="{48B21162-07D6-0148-83BA-913AD5BAC483}"/>
              </a:ext>
            </a:extLst>
          </p:cNvPr>
          <p:cNvSpPr txBox="1">
            <a:spLocks/>
          </p:cNvSpPr>
          <p:nvPr/>
        </p:nvSpPr>
        <p:spPr>
          <a:xfrm>
            <a:off x="1674402" y="1183767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teacher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B12745-C6BC-9947-BCE1-4E1B9A3BB1DD}"/>
              </a:ext>
            </a:extLst>
          </p:cNvPr>
          <p:cNvSpPr/>
          <p:nvPr/>
        </p:nvSpPr>
        <p:spPr>
          <a:xfrm>
            <a:off x="1755229" y="599590"/>
            <a:ext cx="244259" cy="2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20949E7-CE90-C642-9530-5C05651639CB}"/>
              </a:ext>
            </a:extLst>
          </p:cNvPr>
          <p:cNvSpPr/>
          <p:nvPr/>
        </p:nvSpPr>
        <p:spPr>
          <a:xfrm>
            <a:off x="1760164" y="921748"/>
            <a:ext cx="244259" cy="2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79E45D-6138-4B43-96A1-0E6E36136214}"/>
              </a:ext>
            </a:extLst>
          </p:cNvPr>
          <p:cNvSpPr/>
          <p:nvPr/>
        </p:nvSpPr>
        <p:spPr>
          <a:xfrm>
            <a:off x="1755228" y="1255763"/>
            <a:ext cx="244259" cy="2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E03C0B-D033-AC42-9A80-CD179A0870A4}"/>
              </a:ext>
            </a:extLst>
          </p:cNvPr>
          <p:cNvSpPr txBox="1"/>
          <p:nvPr/>
        </p:nvSpPr>
        <p:spPr>
          <a:xfrm>
            <a:off x="1640306" y="989201"/>
            <a:ext cx="729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4000" dirty="0">
                <a:solidFill>
                  <a:srgbClr val="00B050"/>
                </a:solidFill>
              </a:rPr>
              <a:t>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12D413-43DA-4A4A-B73B-BFEE2750EA55}"/>
              </a:ext>
            </a:extLst>
          </p:cNvPr>
          <p:cNvGrpSpPr/>
          <p:nvPr/>
        </p:nvGrpSpPr>
        <p:grpSpPr>
          <a:xfrm>
            <a:off x="4302278" y="671755"/>
            <a:ext cx="1328928" cy="612866"/>
            <a:chOff x="4257520" y="1261896"/>
            <a:chExt cx="1328928" cy="612866"/>
          </a:xfrm>
        </p:grpSpPr>
        <p:sp>
          <p:nvSpPr>
            <p:cNvPr id="49" name="Pentagon 48">
              <a:extLst>
                <a:ext uri="{FF2B5EF4-FFF2-40B4-BE49-F238E27FC236}">
                  <a16:creationId xmlns:a16="http://schemas.microsoft.com/office/drawing/2014/main" id="{85D3CE60-49CD-114B-8F6E-424EA77C7A49}"/>
                </a:ext>
              </a:extLst>
            </p:cNvPr>
            <p:cNvSpPr/>
            <p:nvPr/>
          </p:nvSpPr>
          <p:spPr>
            <a:xfrm rot="10800000">
              <a:off x="4257520" y="1357775"/>
              <a:ext cx="1328928" cy="448199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Google Shape;332;p28">
              <a:extLst>
                <a:ext uri="{FF2B5EF4-FFF2-40B4-BE49-F238E27FC236}">
                  <a16:creationId xmlns:a16="http://schemas.microsoft.com/office/drawing/2014/main" id="{9DCABA94-0FF0-F54B-986A-C4260FBB30D4}"/>
                </a:ext>
              </a:extLst>
            </p:cNvPr>
            <p:cNvSpPr txBox="1">
              <a:spLocks/>
            </p:cNvSpPr>
            <p:nvPr/>
          </p:nvSpPr>
          <p:spPr>
            <a:xfrm>
              <a:off x="4406208" y="1261896"/>
              <a:ext cx="1180240" cy="612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-US" sz="2200" dirty="0"/>
                <a:t>Mrs. Lee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3" name="2.2.mp3" descr="2.2.mp3">
            <a:hlinkClick r:id="" action="ppaction://media"/>
            <a:extLst>
              <a:ext uri="{FF2B5EF4-FFF2-40B4-BE49-F238E27FC236}">
                <a16:creationId xmlns:a16="http://schemas.microsoft.com/office/drawing/2014/main" id="{F33AF81C-CDAE-C04D-9384-C1A1CBD3B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02647" y="53320"/>
            <a:ext cx="812800" cy="812800"/>
          </a:xfrm>
          <a:prstGeom prst="rect">
            <a:avLst/>
          </a:prstGeom>
        </p:spPr>
      </p:pic>
      <p:sp>
        <p:nvSpPr>
          <p:cNvPr id="4" name="Google Shape;296;p27">
            <a:extLst>
              <a:ext uri="{FF2B5EF4-FFF2-40B4-BE49-F238E27FC236}">
                <a16:creationId xmlns:a16="http://schemas.microsoft.com/office/drawing/2014/main" id="{5C7BED81-D0C8-20F7-92F8-2A6266C697EF}"/>
              </a:ext>
            </a:extLst>
          </p:cNvPr>
          <p:cNvSpPr txBox="1">
            <a:spLocks/>
          </p:cNvSpPr>
          <p:nvPr/>
        </p:nvSpPr>
        <p:spPr>
          <a:xfrm>
            <a:off x="1377294" y="4095710"/>
            <a:ext cx="253116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000" dirty="0"/>
              <a:t>We’re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students</a:t>
            </a:r>
            <a:r>
              <a:rPr lang="en-US" sz="2400" dirty="0"/>
              <a:t>.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 build="p"/>
      <p:bldP spid="36" grpId="0"/>
      <p:bldP spid="16" grpId="0" animBg="1"/>
      <p:bldP spid="39" grpId="0"/>
      <p:bldP spid="40" grpId="0"/>
      <p:bldP spid="41" grpId="0"/>
      <p:bldP spid="17" grpId="0" animBg="1"/>
      <p:bldP spid="43" grpId="0" animBg="1"/>
      <p:bldP spid="44" grpId="0" animBg="1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7C1677-CA28-FA4A-B525-D0E2EC17F2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912" y="359821"/>
            <a:ext cx="8095488" cy="474085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BC901E-0180-DC48-AA23-6E67F1780A86}"/>
              </a:ext>
            </a:extLst>
          </p:cNvPr>
          <p:cNvSpPr/>
          <p:nvPr/>
        </p:nvSpPr>
        <p:spPr>
          <a:xfrm>
            <a:off x="37346" y="4686300"/>
            <a:ext cx="1133085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2BD5AD1-BCED-044D-8BA5-5AB03A0E0784}"/>
              </a:ext>
            </a:extLst>
          </p:cNvPr>
          <p:cNvSpPr/>
          <p:nvPr/>
        </p:nvSpPr>
        <p:spPr>
          <a:xfrm>
            <a:off x="326105" y="463856"/>
            <a:ext cx="3513887" cy="1116114"/>
          </a:xfrm>
          <a:prstGeom prst="wedgeEllipseCallout">
            <a:avLst>
              <a:gd name="adj1" fmla="val 5626"/>
              <a:gd name="adj2" fmla="val 742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2000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This is a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Baloo 2" panose="020B0604020202020204" charset="0"/>
                <a:cs typeface="Baloo 2" panose="020B0604020202020204" charset="0"/>
              </a:rPr>
              <a:t>classroom</a:t>
            </a:r>
            <a:r>
              <a:rPr lang="en-US" sz="2000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 in my school.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527306" y="3573033"/>
            <a:ext cx="2802339" cy="1506368"/>
          </a:xfrm>
          <a:prstGeom prst="wedgeEllipseCallout">
            <a:avLst>
              <a:gd name="adj1" fmla="val -50853"/>
              <a:gd name="adj2" fmla="val -541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0FD0FBB3-CEF3-0149-9655-A9664B07AAA6}"/>
              </a:ext>
            </a:extLst>
          </p:cNvPr>
          <p:cNvSpPr/>
          <p:nvPr/>
        </p:nvSpPr>
        <p:spPr>
          <a:xfrm>
            <a:off x="6902575" y="877848"/>
            <a:ext cx="1328928" cy="768096"/>
          </a:xfrm>
          <a:prstGeom prst="wedgeEllipseCallout">
            <a:avLst>
              <a:gd name="adj1" fmla="val 4855"/>
              <a:gd name="adj2" fmla="val 830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332;p28">
            <a:extLst>
              <a:ext uri="{FF2B5EF4-FFF2-40B4-BE49-F238E27FC236}">
                <a16:creationId xmlns:a16="http://schemas.microsoft.com/office/drawing/2014/main" id="{B4D86714-3A51-814C-AE8D-BA08D1C28891}"/>
              </a:ext>
            </a:extLst>
          </p:cNvPr>
          <p:cNvSpPr txBox="1">
            <a:spLocks/>
          </p:cNvSpPr>
          <p:nvPr/>
        </p:nvSpPr>
        <p:spPr>
          <a:xfrm>
            <a:off x="79359" y="4617605"/>
            <a:ext cx="126951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Tomas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A5A8D32-D1FB-8441-8583-AC27C666EBA8}"/>
              </a:ext>
            </a:extLst>
          </p:cNvPr>
          <p:cNvSpPr/>
          <p:nvPr/>
        </p:nvSpPr>
        <p:spPr>
          <a:xfrm>
            <a:off x="8130522" y="4660732"/>
            <a:ext cx="970420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332;p28">
            <a:extLst>
              <a:ext uri="{FF2B5EF4-FFF2-40B4-BE49-F238E27FC236}">
                <a16:creationId xmlns:a16="http://schemas.microsoft.com/office/drawing/2014/main" id="{687B5243-03E2-9C48-AAED-921F82CB77D6}"/>
              </a:ext>
            </a:extLst>
          </p:cNvPr>
          <p:cNvSpPr txBox="1">
            <a:spLocks/>
          </p:cNvSpPr>
          <p:nvPr/>
        </p:nvSpPr>
        <p:spPr>
          <a:xfrm>
            <a:off x="8231503" y="4592037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Alex</a:t>
            </a:r>
          </a:p>
        </p:txBody>
      </p:sp>
      <p:sp>
        <p:nvSpPr>
          <p:cNvPr id="33" name="Google Shape;297;p27">
            <a:extLst>
              <a:ext uri="{FF2B5EF4-FFF2-40B4-BE49-F238E27FC236}">
                <a16:creationId xmlns:a16="http://schemas.microsoft.com/office/drawing/2014/main" id="{3D707536-36B9-1445-811D-0D0499F886C3}"/>
              </a:ext>
            </a:extLst>
          </p:cNvPr>
          <p:cNvSpPr txBox="1">
            <a:spLocks/>
          </p:cNvSpPr>
          <p:nvPr/>
        </p:nvSpPr>
        <p:spPr>
          <a:xfrm>
            <a:off x="1053012" y="658344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Google Shape;296;p27">
            <a:extLst>
              <a:ext uri="{FF2B5EF4-FFF2-40B4-BE49-F238E27FC236}">
                <a16:creationId xmlns:a16="http://schemas.microsoft.com/office/drawing/2014/main" id="{DBDF00C8-2222-6B44-9AEB-C427A6EB3F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13884" y="4106516"/>
            <a:ext cx="2531161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This is Mrs. Lee.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She’s the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teacher.</a:t>
            </a:r>
            <a:endParaRPr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6" name="Google Shape;296;p27">
            <a:extLst>
              <a:ext uri="{FF2B5EF4-FFF2-40B4-BE49-F238E27FC236}">
                <a16:creationId xmlns:a16="http://schemas.microsoft.com/office/drawing/2014/main" id="{745647E5-A88F-8041-84CA-A9978F4C65D4}"/>
              </a:ext>
            </a:extLst>
          </p:cNvPr>
          <p:cNvSpPr txBox="1">
            <a:spLocks/>
          </p:cNvSpPr>
          <p:nvPr/>
        </p:nvSpPr>
        <p:spPr>
          <a:xfrm>
            <a:off x="6563796" y="1418742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rgbClr val="00B0F0"/>
                </a:solidFill>
              </a:rPr>
              <a:t>It’s cool.</a:t>
            </a:r>
          </a:p>
          <a:p>
            <a:pPr marL="0" indent="0"/>
            <a:endParaRPr lang="en-US" sz="2200" dirty="0">
              <a:solidFill>
                <a:srgbClr val="00B0F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95F3F0-D93E-C747-8D1D-421C7D588882}"/>
              </a:ext>
            </a:extLst>
          </p:cNvPr>
          <p:cNvGrpSpPr/>
          <p:nvPr/>
        </p:nvGrpSpPr>
        <p:grpSpPr>
          <a:xfrm>
            <a:off x="4329646" y="827243"/>
            <a:ext cx="1328928" cy="612866"/>
            <a:chOff x="4257520" y="1261896"/>
            <a:chExt cx="1328928" cy="612866"/>
          </a:xfrm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93ED8099-9907-7E48-8E18-7F076EF15D8E}"/>
                </a:ext>
              </a:extLst>
            </p:cNvPr>
            <p:cNvSpPr/>
            <p:nvPr/>
          </p:nvSpPr>
          <p:spPr>
            <a:xfrm rot="10800000">
              <a:off x="4257520" y="1357775"/>
              <a:ext cx="1328928" cy="448199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Google Shape;332;p28">
              <a:extLst>
                <a:ext uri="{FF2B5EF4-FFF2-40B4-BE49-F238E27FC236}">
                  <a16:creationId xmlns:a16="http://schemas.microsoft.com/office/drawing/2014/main" id="{2334D1AA-7049-8A42-8A2C-45B4F5FF2F3E}"/>
                </a:ext>
              </a:extLst>
            </p:cNvPr>
            <p:cNvSpPr txBox="1">
              <a:spLocks/>
            </p:cNvSpPr>
            <p:nvPr/>
          </p:nvSpPr>
          <p:spPr>
            <a:xfrm>
              <a:off x="4406208" y="1261896"/>
              <a:ext cx="1180240" cy="612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-US" sz="2200" dirty="0"/>
                <a:t>Mrs. Lee</a:t>
              </a:r>
            </a:p>
          </p:txBody>
        </p:sp>
      </p:grpSp>
      <p:sp>
        <p:nvSpPr>
          <p:cNvPr id="29" name="Google Shape;296;p27">
            <a:extLst>
              <a:ext uri="{FF2B5EF4-FFF2-40B4-BE49-F238E27FC236}">
                <a16:creationId xmlns:a16="http://schemas.microsoft.com/office/drawing/2014/main" id="{6ECBF4D8-28A0-9646-8C46-330ECFD3A920}"/>
              </a:ext>
            </a:extLst>
          </p:cNvPr>
          <p:cNvSpPr txBox="1">
            <a:spLocks/>
          </p:cNvSpPr>
          <p:nvPr/>
        </p:nvSpPr>
        <p:spPr>
          <a:xfrm>
            <a:off x="1629285" y="4478477"/>
            <a:ext cx="253116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000" dirty="0"/>
              <a:t>We’re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students</a:t>
            </a:r>
            <a:r>
              <a:rPr lang="en-US" sz="2400" dirty="0"/>
              <a:t>.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BEF09697-BF30-BD47-AE09-B21CFC98EFCA}"/>
              </a:ext>
            </a:extLst>
          </p:cNvPr>
          <p:cNvSpPr/>
          <p:nvPr/>
        </p:nvSpPr>
        <p:spPr>
          <a:xfrm rot="5400000">
            <a:off x="2726255" y="2035739"/>
            <a:ext cx="371258" cy="24218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entagon 29">
            <a:extLst>
              <a:ext uri="{FF2B5EF4-FFF2-40B4-BE49-F238E27FC236}">
                <a16:creationId xmlns:a16="http://schemas.microsoft.com/office/drawing/2014/main" id="{0DA5E08D-50CD-A045-A6E5-94E685EB2AC7}"/>
              </a:ext>
            </a:extLst>
          </p:cNvPr>
          <p:cNvSpPr/>
          <p:nvPr/>
        </p:nvSpPr>
        <p:spPr>
          <a:xfrm rot="5400000">
            <a:off x="4507464" y="1836662"/>
            <a:ext cx="371258" cy="24218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entagon 31">
            <a:extLst>
              <a:ext uri="{FF2B5EF4-FFF2-40B4-BE49-F238E27FC236}">
                <a16:creationId xmlns:a16="http://schemas.microsoft.com/office/drawing/2014/main" id="{E8966210-33D1-A74B-AEF1-B158C8928FB4}"/>
              </a:ext>
            </a:extLst>
          </p:cNvPr>
          <p:cNvSpPr/>
          <p:nvPr/>
        </p:nvSpPr>
        <p:spPr>
          <a:xfrm rot="5400000">
            <a:off x="6499260" y="1258146"/>
            <a:ext cx="371258" cy="24218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14" name="2.2.mp3" descr="2.2.mp3">
            <a:hlinkClick r:id="" action="ppaction://media"/>
            <a:extLst>
              <a:ext uri="{FF2B5EF4-FFF2-40B4-BE49-F238E27FC236}">
                <a16:creationId xmlns:a16="http://schemas.microsoft.com/office/drawing/2014/main" id="{66ED35E5-15F1-C952-5741-FE2790841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48855" y="174301"/>
            <a:ext cx="749537" cy="749537"/>
          </a:xfrm>
          <a:prstGeom prst="rect">
            <a:avLst/>
          </a:prstGeom>
        </p:spPr>
      </p:pic>
      <p:pic>
        <p:nvPicPr>
          <p:cNvPr id="15" name="2.2-2.mp3" descr="2.2-2.mp3">
            <a:hlinkClick r:id="" action="ppaction://media"/>
            <a:extLst>
              <a:ext uri="{FF2B5EF4-FFF2-40B4-BE49-F238E27FC236}">
                <a16:creationId xmlns:a16="http://schemas.microsoft.com/office/drawing/2014/main" id="{3809346C-8EE2-81E9-8C88-FE50F358FF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3408" y="510034"/>
            <a:ext cx="780172" cy="780172"/>
          </a:xfrm>
          <a:prstGeom prst="rect">
            <a:avLst/>
          </a:prstGeom>
        </p:spPr>
      </p:pic>
      <p:pic>
        <p:nvPicPr>
          <p:cNvPr id="16" name="2.2-3.mp3" descr="2.2-3.mp3">
            <a:hlinkClick r:id="" action="ppaction://media"/>
            <a:extLst>
              <a:ext uri="{FF2B5EF4-FFF2-40B4-BE49-F238E27FC236}">
                <a16:creationId xmlns:a16="http://schemas.microsoft.com/office/drawing/2014/main" id="{125673D7-5EA9-C516-44B3-0FF15DA267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6565" y="3656234"/>
            <a:ext cx="691889" cy="691889"/>
          </a:xfrm>
          <a:prstGeom prst="rect">
            <a:avLst/>
          </a:prstGeom>
        </p:spPr>
      </p:pic>
      <p:pic>
        <p:nvPicPr>
          <p:cNvPr id="17" name="2.2-4.mp3" descr="2.2-4.mp3">
            <a:hlinkClick r:id="" action="ppaction://media"/>
            <a:extLst>
              <a:ext uri="{FF2B5EF4-FFF2-40B4-BE49-F238E27FC236}">
                <a16:creationId xmlns:a16="http://schemas.microsoft.com/office/drawing/2014/main" id="{9BB3A126-C6B7-8A4A-C0BD-09EFB53560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3901" y="4294938"/>
            <a:ext cx="731588" cy="7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5" grpId="0" uiExpand="1" build="p"/>
      <p:bldP spid="36" grpId="0"/>
      <p:bldP spid="29" grpId="0" build="p"/>
      <p:bldP spid="6" grpId="0" animBg="1"/>
      <p:bldP spid="6" grpId="1" animBg="1"/>
      <p:bldP spid="30" grpId="0" animBg="1"/>
      <p:bldP spid="30" grpId="1" animBg="1"/>
      <p:bldP spid="32" grpId="0" animBg="1"/>
      <p:bldP spid="3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6771-56B3-43AE-A59C-0B8C21A7A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011" y="1340861"/>
            <a:ext cx="5376600" cy="612600"/>
          </a:xfrm>
        </p:spPr>
        <p:txBody>
          <a:bodyPr/>
          <a:lstStyle/>
          <a:p>
            <a:r>
              <a:rPr lang="en-CA" dirty="0"/>
              <a:t>3. Write. Point and say.</a:t>
            </a:r>
            <a:endParaRPr lang="en-US" dirty="0"/>
          </a:p>
        </p:txBody>
      </p:sp>
      <p:pic>
        <p:nvPicPr>
          <p:cNvPr id="2050" name="Picture 2" descr="Pencil writing text on paper icon Royalty Free Vector Image">
            <a:extLst>
              <a:ext uri="{FF2B5EF4-FFF2-40B4-BE49-F238E27FC236}">
                <a16:creationId xmlns:a16="http://schemas.microsoft.com/office/drawing/2014/main" id="{F2D68619-DB30-4DE5-B07D-7CDDB8DBB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1"/>
          <a:stretch/>
        </p:blipFill>
        <p:spPr bwMode="auto">
          <a:xfrm>
            <a:off x="2959035" y="2546706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int - Free gestures icons">
            <a:extLst>
              <a:ext uri="{FF2B5EF4-FFF2-40B4-BE49-F238E27FC236}">
                <a16:creationId xmlns:a16="http://schemas.microsoft.com/office/drawing/2014/main" id="{878BA7E1-5CF0-4FDD-93B5-F4DDD9F8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40" y="2546705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y Icon #1566 - Free Icons Library">
            <a:extLst>
              <a:ext uri="{FF2B5EF4-FFF2-40B4-BE49-F238E27FC236}">
                <a16:creationId xmlns:a16="http://schemas.microsoft.com/office/drawing/2014/main" id="{980C7F3A-6573-48BA-A712-A0258BFC0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45" y="254670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85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4390587" y="0"/>
            <a:ext cx="1996490" cy="658597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Google Shape;442;p32"/>
          <p:cNvSpPr txBox="1">
            <a:spLocks noGrp="1"/>
          </p:cNvSpPr>
          <p:nvPr>
            <p:ph type="subTitle" idx="1"/>
          </p:nvPr>
        </p:nvSpPr>
        <p:spPr>
          <a:xfrm>
            <a:off x="2466625" y="322194"/>
            <a:ext cx="3379995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AU" sz="4000" dirty="0">
                <a:solidFill>
                  <a:schemeClr val="accent6">
                    <a:lumMod val="50000"/>
                  </a:schemeClr>
                </a:solidFill>
              </a:rPr>
              <a:t>Writing Game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0" name="Google Shape;460;p32"/>
          <p:cNvSpPr/>
          <p:nvPr/>
        </p:nvSpPr>
        <p:spPr>
          <a:xfrm rot="2006702">
            <a:off x="52321" y="4527274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This sticker GIF by Studios Stickers has everything: birthday, TRANSPARENT!  | Cumpleaños">
            <a:hlinkClick r:id="rId3" action="ppaction://hlinksldjump"/>
            <a:extLst>
              <a:ext uri="{FF2B5EF4-FFF2-40B4-BE49-F238E27FC236}">
                <a16:creationId xmlns:a16="http://schemas.microsoft.com/office/drawing/2014/main" id="{A7ABCD2C-1A6C-6D49-9459-BEA1B0303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44" y="926749"/>
            <a:ext cx="1359231" cy="298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burtstag anniversaire aniversario GIF on GIFER - by Arcanedefender">
            <a:hlinkClick r:id="rId5" action="ppaction://hlinksldjump"/>
            <a:extLst>
              <a:ext uri="{FF2B5EF4-FFF2-40B4-BE49-F238E27FC236}">
                <a16:creationId xmlns:a16="http://schemas.microsoft.com/office/drawing/2014/main" id="{2C95E079-EFE9-B84B-90F8-ED31DCEF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6" y="949820"/>
            <a:ext cx="1551855" cy="34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burtstag anniversaire GIF on GIFER - by Gorn">
            <a:hlinkClick r:id="rId7" action="ppaction://hlinksldjump"/>
            <a:extLst>
              <a:ext uri="{FF2B5EF4-FFF2-40B4-BE49-F238E27FC236}">
                <a16:creationId xmlns:a16="http://schemas.microsoft.com/office/drawing/2014/main" id="{76804A7B-AE25-C447-8DBA-299E059AC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62" y="989145"/>
            <a:ext cx="1544690" cy="33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ticker by Originals for iOS &amp;amp; Android | GIPHY">
            <a:hlinkClick r:id="rId9" action="ppaction://hlinksldjump"/>
            <a:extLst>
              <a:ext uri="{FF2B5EF4-FFF2-40B4-BE49-F238E27FC236}">
                <a16:creationId xmlns:a16="http://schemas.microsoft.com/office/drawing/2014/main" id="{B6640C63-CFCE-C141-BF80-500797411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21" y="3111475"/>
            <a:ext cx="1544691" cy="33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What colour is it? | Baamboozle">
            <a:hlinkClick r:id="rId11" action="ppaction://hlinksldjump"/>
            <a:extLst>
              <a:ext uri="{FF2B5EF4-FFF2-40B4-BE49-F238E27FC236}">
                <a16:creationId xmlns:a16="http://schemas.microsoft.com/office/drawing/2014/main" id="{574CF070-BF62-4148-9E99-E9FCAB66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89" y="2977362"/>
            <a:ext cx="1984551" cy="50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Pentagon 65">
            <a:hlinkClick r:id="rId13" action="ppaction://hlinksldjump"/>
            <a:extLst>
              <a:ext uri="{FF2B5EF4-FFF2-40B4-BE49-F238E27FC236}">
                <a16:creationId xmlns:a16="http://schemas.microsoft.com/office/drawing/2014/main" id="{B6C2D1D9-3623-9744-BE1D-848FB01536CF}"/>
              </a:ext>
            </a:extLst>
          </p:cNvPr>
          <p:cNvSpPr/>
          <p:nvPr/>
        </p:nvSpPr>
        <p:spPr>
          <a:xfrm>
            <a:off x="7784769" y="4618056"/>
            <a:ext cx="1359231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 part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15A292FA-B0BC-0049-907C-C1B36FD62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7" t="12791" r="5554" b="9959"/>
          <a:stretch/>
        </p:blipFill>
        <p:spPr>
          <a:xfrm>
            <a:off x="1649316" y="208245"/>
            <a:ext cx="5592732" cy="3460766"/>
          </a:xfrm>
          <a:prstGeom prst="rect">
            <a:avLst/>
          </a:prstGeom>
        </p:spPr>
      </p:pic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sp>
        <p:nvSpPr>
          <p:cNvPr id="72" name="Google Shape;440;p32">
            <a:extLst>
              <a:ext uri="{FF2B5EF4-FFF2-40B4-BE49-F238E27FC236}">
                <a16:creationId xmlns:a16="http://schemas.microsoft.com/office/drawing/2014/main" id="{8E900D1C-373C-6848-BCE3-33B7C0A31692}"/>
              </a:ext>
            </a:extLst>
          </p:cNvPr>
          <p:cNvSpPr txBox="1">
            <a:spLocks/>
          </p:cNvSpPr>
          <p:nvPr/>
        </p:nvSpPr>
        <p:spPr>
          <a:xfrm>
            <a:off x="2057715" y="3680577"/>
            <a:ext cx="4822193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c _ a _ _ r _ _ m</a:t>
            </a:r>
          </a:p>
        </p:txBody>
      </p:sp>
      <p:sp>
        <p:nvSpPr>
          <p:cNvPr id="73" name="Google Shape;440;p32">
            <a:extLst>
              <a:ext uri="{FF2B5EF4-FFF2-40B4-BE49-F238E27FC236}">
                <a16:creationId xmlns:a16="http://schemas.microsoft.com/office/drawing/2014/main" id="{F161274D-8B9D-E24A-B5B2-E74C1A4BDCD1}"/>
              </a:ext>
            </a:extLst>
          </p:cNvPr>
          <p:cNvSpPr txBox="1">
            <a:spLocks/>
          </p:cNvSpPr>
          <p:nvPr/>
        </p:nvSpPr>
        <p:spPr>
          <a:xfrm>
            <a:off x="2160903" y="3689576"/>
            <a:ext cx="4822193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  l     s  s    o o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3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sp>
        <p:nvSpPr>
          <p:cNvPr id="9" name="Google Shape;440;p32">
            <a:extLst>
              <a:ext uri="{FF2B5EF4-FFF2-40B4-BE49-F238E27FC236}">
                <a16:creationId xmlns:a16="http://schemas.microsoft.com/office/drawing/2014/main" id="{23449D0D-E42B-D444-9866-D515E3D75CFE}"/>
              </a:ext>
            </a:extLst>
          </p:cNvPr>
          <p:cNvSpPr txBox="1">
            <a:spLocks/>
          </p:cNvSpPr>
          <p:nvPr/>
        </p:nvSpPr>
        <p:spPr>
          <a:xfrm>
            <a:off x="3224652" y="3481614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t _ _ c _ e _</a:t>
            </a:r>
          </a:p>
          <a:p>
            <a:endParaRPr lang="en-US" sz="4000" dirty="0"/>
          </a:p>
        </p:txBody>
      </p:sp>
      <p:sp>
        <p:nvSpPr>
          <p:cNvPr id="12" name="Google Shape;440;p32">
            <a:extLst>
              <a:ext uri="{FF2B5EF4-FFF2-40B4-BE49-F238E27FC236}">
                <a16:creationId xmlns:a16="http://schemas.microsoft.com/office/drawing/2014/main" id="{83DBB75B-8240-5D40-B8D4-E7DD1E4227CC}"/>
              </a:ext>
            </a:extLst>
          </p:cNvPr>
          <p:cNvSpPr txBox="1">
            <a:spLocks/>
          </p:cNvSpPr>
          <p:nvPr/>
        </p:nvSpPr>
        <p:spPr>
          <a:xfrm>
            <a:off x="3340476" y="3481614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e  a     h    r</a:t>
            </a:r>
          </a:p>
          <a:p>
            <a:endParaRPr lang="en-US" sz="4000" dirty="0">
              <a:solidFill>
                <a:srgbClr val="00B05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D94AD-C8AF-264B-8709-45290B6F0C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8" t="12265" r="6223" b="9768"/>
          <a:stretch/>
        </p:blipFill>
        <p:spPr>
          <a:xfrm>
            <a:off x="2069252" y="160917"/>
            <a:ext cx="5218699" cy="3284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4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3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0B8CC-2DFA-0C48-B3E5-ED59E00D1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5" t="12264" r="7053" b="9771"/>
          <a:stretch/>
        </p:blipFill>
        <p:spPr>
          <a:xfrm>
            <a:off x="2017775" y="251362"/>
            <a:ext cx="5264080" cy="3360560"/>
          </a:xfrm>
          <a:prstGeom prst="rect">
            <a:avLst/>
          </a:prstGeom>
        </p:spPr>
      </p:pic>
      <p:sp>
        <p:nvSpPr>
          <p:cNvPr id="12" name="Google Shape;440;p32">
            <a:extLst>
              <a:ext uri="{FF2B5EF4-FFF2-40B4-BE49-F238E27FC236}">
                <a16:creationId xmlns:a16="http://schemas.microsoft.com/office/drawing/2014/main" id="{3E803777-094E-D340-A4AC-421F96BA3415}"/>
              </a:ext>
            </a:extLst>
          </p:cNvPr>
          <p:cNvSpPr txBox="1">
            <a:spLocks/>
          </p:cNvSpPr>
          <p:nvPr/>
        </p:nvSpPr>
        <p:spPr>
          <a:xfrm>
            <a:off x="2858219" y="3823267"/>
            <a:ext cx="3583191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h _ _ e _ _ r _</a:t>
            </a:r>
          </a:p>
        </p:txBody>
      </p:sp>
      <p:sp>
        <p:nvSpPr>
          <p:cNvPr id="13" name="Google Shape;440;p32">
            <a:extLst>
              <a:ext uri="{FF2B5EF4-FFF2-40B4-BE49-F238E27FC236}">
                <a16:creationId xmlns:a16="http://schemas.microsoft.com/office/drawing/2014/main" id="{ACCB2F7B-1256-F649-8D6B-A4D520D26582}"/>
              </a:ext>
            </a:extLst>
          </p:cNvPr>
          <p:cNvSpPr txBox="1">
            <a:spLocks/>
          </p:cNvSpPr>
          <p:nvPr/>
        </p:nvSpPr>
        <p:spPr>
          <a:xfrm>
            <a:off x="2923793" y="3823267"/>
            <a:ext cx="3583191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o m    w o    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0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/>
          <p:nvPr/>
        </p:nvSpPr>
        <p:spPr>
          <a:xfrm>
            <a:off x="4863600" y="444145"/>
            <a:ext cx="3168688" cy="31686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ctrTitle"/>
          </p:nvPr>
        </p:nvSpPr>
        <p:spPr>
          <a:xfrm>
            <a:off x="47629" y="3132105"/>
            <a:ext cx="5891847" cy="19083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Unit 2: My school</a:t>
            </a:r>
            <a:br>
              <a:rPr lang="en" sz="5000" dirty="0"/>
            </a:br>
            <a:r>
              <a:rPr lang="en" b="0" dirty="0"/>
              <a:t>Lesson 1: task 1,2,3</a:t>
            </a:r>
            <a:endParaRPr b="0" dirty="0"/>
          </a:p>
        </p:txBody>
      </p:sp>
      <p:sp>
        <p:nvSpPr>
          <p:cNvPr id="199" name="Google Shape;199;p25"/>
          <p:cNvSpPr/>
          <p:nvPr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5"/>
          <p:cNvSpPr/>
          <p:nvPr/>
        </p:nvSpPr>
        <p:spPr>
          <a:xfrm>
            <a:off x="1576070" y="4737660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25"/>
          <p:cNvGrpSpPr/>
          <p:nvPr/>
        </p:nvGrpSpPr>
        <p:grpSpPr>
          <a:xfrm rot="870046">
            <a:off x="3799330" y="1222586"/>
            <a:ext cx="501149" cy="1012800"/>
            <a:chOff x="656025" y="2751350"/>
            <a:chExt cx="311375" cy="629275"/>
          </a:xfrm>
        </p:grpSpPr>
        <p:sp>
          <p:nvSpPr>
            <p:cNvPr id="202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5"/>
          <p:cNvGrpSpPr/>
          <p:nvPr/>
        </p:nvGrpSpPr>
        <p:grpSpPr>
          <a:xfrm rot="-668250">
            <a:off x="4957115" y="4019944"/>
            <a:ext cx="849903" cy="571578"/>
            <a:chOff x="6429375" y="2405775"/>
            <a:chExt cx="528050" cy="355125"/>
          </a:xfrm>
        </p:grpSpPr>
        <p:sp>
          <p:nvSpPr>
            <p:cNvPr id="213" name="Google Shape;213;p25"/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5"/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25"/>
          <p:cNvSpPr/>
          <p:nvPr/>
        </p:nvSpPr>
        <p:spPr>
          <a:xfrm rot="1722646">
            <a:off x="6676143" y="828501"/>
            <a:ext cx="431902" cy="41521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25"/>
          <p:cNvGrpSpPr/>
          <p:nvPr/>
        </p:nvGrpSpPr>
        <p:grpSpPr>
          <a:xfrm>
            <a:off x="5504053" y="702645"/>
            <a:ext cx="514295" cy="474382"/>
            <a:chOff x="712875" y="2205450"/>
            <a:chExt cx="233675" cy="215550"/>
          </a:xfrm>
        </p:grpSpPr>
        <p:sp>
          <p:nvSpPr>
            <p:cNvPr id="247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25"/>
          <p:cNvGrpSpPr/>
          <p:nvPr/>
        </p:nvGrpSpPr>
        <p:grpSpPr>
          <a:xfrm>
            <a:off x="4727552" y="999211"/>
            <a:ext cx="739324" cy="681878"/>
            <a:chOff x="751275" y="1814050"/>
            <a:chExt cx="233675" cy="215525"/>
          </a:xfrm>
        </p:grpSpPr>
        <p:sp>
          <p:nvSpPr>
            <p:cNvPr id="253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25"/>
          <p:cNvGrpSpPr/>
          <p:nvPr/>
        </p:nvGrpSpPr>
        <p:grpSpPr>
          <a:xfrm>
            <a:off x="7432076" y="1017127"/>
            <a:ext cx="1577997" cy="1327923"/>
            <a:chOff x="6075750" y="3009125"/>
            <a:chExt cx="550400" cy="463175"/>
          </a:xfrm>
        </p:grpSpPr>
        <p:sp>
          <p:nvSpPr>
            <p:cNvPr id="259" name="Google Shape;259;p25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5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5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5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25"/>
          <p:cNvGrpSpPr/>
          <p:nvPr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268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25"/>
          <p:cNvSpPr/>
          <p:nvPr/>
        </p:nvSpPr>
        <p:spPr>
          <a:xfrm rot="-1177723">
            <a:off x="3327008" y="583119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5"/>
          <p:cNvSpPr/>
          <p:nvPr/>
        </p:nvSpPr>
        <p:spPr>
          <a:xfrm rot="-1140824">
            <a:off x="6115190" y="3276706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School - Free education icons">
            <a:extLst>
              <a:ext uri="{FF2B5EF4-FFF2-40B4-BE49-F238E27FC236}">
                <a16:creationId xmlns:a16="http://schemas.microsoft.com/office/drawing/2014/main" id="{2067E260-3A03-BA44-AEB7-33469A0F3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85" y="1148921"/>
            <a:ext cx="1925822" cy="19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2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3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7F8BE3-3403-4A42-84AF-D4BAF8F2D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8" t="14184" r="6952" b="10926"/>
          <a:stretch/>
        </p:blipFill>
        <p:spPr>
          <a:xfrm>
            <a:off x="1999487" y="251361"/>
            <a:ext cx="5511119" cy="3376015"/>
          </a:xfrm>
          <a:prstGeom prst="rect">
            <a:avLst/>
          </a:prstGeom>
        </p:spPr>
      </p:pic>
      <p:sp>
        <p:nvSpPr>
          <p:cNvPr id="10" name="Google Shape;440;p32">
            <a:extLst>
              <a:ext uri="{FF2B5EF4-FFF2-40B4-BE49-F238E27FC236}">
                <a16:creationId xmlns:a16="http://schemas.microsoft.com/office/drawing/2014/main" id="{8C740F85-3D7C-D841-AEF8-33F7421807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8849" y="390205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 </a:t>
            </a:r>
            <a:r>
              <a:rPr lang="en" sz="4000" dirty="0"/>
              <a:t>t _ d _ _ t</a:t>
            </a:r>
            <a:endParaRPr sz="4000" dirty="0"/>
          </a:p>
        </p:txBody>
      </p:sp>
      <p:sp>
        <p:nvSpPr>
          <p:cNvPr id="14" name="Google Shape;440;p32">
            <a:extLst>
              <a:ext uri="{FF2B5EF4-FFF2-40B4-BE49-F238E27FC236}">
                <a16:creationId xmlns:a16="http://schemas.microsoft.com/office/drawing/2014/main" id="{D6117A0B-1D3F-A747-B79B-2CBB39E09ABD}"/>
              </a:ext>
            </a:extLst>
          </p:cNvPr>
          <p:cNvSpPr txBox="1">
            <a:spLocks/>
          </p:cNvSpPr>
          <p:nvPr/>
        </p:nvSpPr>
        <p:spPr>
          <a:xfrm>
            <a:off x="3430574" y="3902055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  u     e n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3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3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166504-3FDB-3540-AB17-74B1A2F6C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2" t="12264" r="6666" b="9951"/>
          <a:stretch/>
        </p:blipFill>
        <p:spPr>
          <a:xfrm>
            <a:off x="1810583" y="691200"/>
            <a:ext cx="5475009" cy="3144053"/>
          </a:xfrm>
          <a:prstGeom prst="rect">
            <a:avLst/>
          </a:prstGeom>
        </p:spPr>
      </p:pic>
      <p:sp>
        <p:nvSpPr>
          <p:cNvPr id="12" name="Google Shape;440;p32">
            <a:extLst>
              <a:ext uri="{FF2B5EF4-FFF2-40B4-BE49-F238E27FC236}">
                <a16:creationId xmlns:a16="http://schemas.microsoft.com/office/drawing/2014/main" id="{FF06D1B1-E1EA-F24C-AAF1-09F6CF6F8221}"/>
              </a:ext>
            </a:extLst>
          </p:cNvPr>
          <p:cNvSpPr txBox="1">
            <a:spLocks/>
          </p:cNvSpPr>
          <p:nvPr/>
        </p:nvSpPr>
        <p:spPr>
          <a:xfrm>
            <a:off x="3253223" y="3972778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_ e _ _ o _</a:t>
            </a:r>
          </a:p>
        </p:txBody>
      </p:sp>
      <p:sp>
        <p:nvSpPr>
          <p:cNvPr id="13" name="Google Shape;440;p32">
            <a:extLst>
              <a:ext uri="{FF2B5EF4-FFF2-40B4-BE49-F238E27FC236}">
                <a16:creationId xmlns:a16="http://schemas.microsoft.com/office/drawing/2014/main" id="{AAFC7D47-B4A8-CD4A-A904-E41F351DD5F3}"/>
              </a:ext>
            </a:extLst>
          </p:cNvPr>
          <p:cNvSpPr txBox="1">
            <a:spLocks/>
          </p:cNvSpPr>
          <p:nvPr/>
        </p:nvSpPr>
        <p:spPr>
          <a:xfrm>
            <a:off x="3253223" y="4002303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l     s  s     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87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/>
          <p:nvPr/>
        </p:nvSpPr>
        <p:spPr>
          <a:xfrm>
            <a:off x="37811" y="609570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5693816" y="4689462"/>
            <a:ext cx="1756147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7A25-755D-1D42-9C50-A469BE046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8" t="14184" r="6952" b="10926"/>
          <a:stretch/>
        </p:blipFill>
        <p:spPr>
          <a:xfrm>
            <a:off x="5233864" y="2998234"/>
            <a:ext cx="2675084" cy="1638710"/>
          </a:xfrm>
          <a:prstGeom prst="rect">
            <a:avLst/>
          </a:prstGeom>
        </p:spPr>
      </p:pic>
      <p:sp>
        <p:nvSpPr>
          <p:cNvPr id="26" name="Google Shape;332;p28">
            <a:extLst>
              <a:ext uri="{FF2B5EF4-FFF2-40B4-BE49-F238E27FC236}">
                <a16:creationId xmlns:a16="http://schemas.microsoft.com/office/drawing/2014/main" id="{4FB752C8-41C8-9445-AFBE-F474ACE4C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4563" y="2561928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classroom</a:t>
            </a:r>
            <a:endParaRPr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F0F0BD-4814-D442-95D6-6A9F74C798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7" t="12791" r="5554" b="9959"/>
          <a:stretch/>
        </p:blipFill>
        <p:spPr>
          <a:xfrm>
            <a:off x="173021" y="899525"/>
            <a:ext cx="2668561" cy="16512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3698B9-6A1A-434B-872F-186D001E4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2" t="12264" r="6666" b="9951"/>
          <a:stretch/>
        </p:blipFill>
        <p:spPr>
          <a:xfrm>
            <a:off x="3061086" y="888331"/>
            <a:ext cx="2842884" cy="1673598"/>
          </a:xfrm>
          <a:prstGeom prst="rect">
            <a:avLst/>
          </a:prstGeom>
        </p:spPr>
      </p:pic>
      <p:sp>
        <p:nvSpPr>
          <p:cNvPr id="29" name="Google Shape;332;p28">
            <a:extLst>
              <a:ext uri="{FF2B5EF4-FFF2-40B4-BE49-F238E27FC236}">
                <a16:creationId xmlns:a16="http://schemas.microsoft.com/office/drawing/2014/main" id="{DE9E8969-462B-6440-B08D-0BE398FC33D2}"/>
              </a:ext>
            </a:extLst>
          </p:cNvPr>
          <p:cNvSpPr txBox="1">
            <a:spLocks/>
          </p:cNvSpPr>
          <p:nvPr/>
        </p:nvSpPr>
        <p:spPr>
          <a:xfrm>
            <a:off x="3871205" y="2561928"/>
            <a:ext cx="139198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</a:t>
            </a:r>
          </a:p>
        </p:txBody>
      </p:sp>
      <p:sp>
        <p:nvSpPr>
          <p:cNvPr id="30" name="Google Shape;332;p28">
            <a:extLst>
              <a:ext uri="{FF2B5EF4-FFF2-40B4-BE49-F238E27FC236}">
                <a16:creationId xmlns:a16="http://schemas.microsoft.com/office/drawing/2014/main" id="{0F98E71C-3CCD-9D49-8508-E41A5CB75678}"/>
              </a:ext>
            </a:extLst>
          </p:cNvPr>
          <p:cNvSpPr txBox="1">
            <a:spLocks/>
          </p:cNvSpPr>
          <p:nvPr/>
        </p:nvSpPr>
        <p:spPr>
          <a:xfrm>
            <a:off x="6579647" y="2561928"/>
            <a:ext cx="198096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homework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AE5200B-A827-124F-A713-FD725F3B80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45" t="12264" r="7053" b="9771"/>
          <a:stretch/>
        </p:blipFill>
        <p:spPr>
          <a:xfrm>
            <a:off x="6094743" y="899525"/>
            <a:ext cx="2710439" cy="1662403"/>
          </a:xfrm>
          <a:prstGeom prst="rect">
            <a:avLst/>
          </a:prstGeom>
        </p:spPr>
      </p:pic>
      <p:sp>
        <p:nvSpPr>
          <p:cNvPr id="34" name="Google Shape;332;p28">
            <a:extLst>
              <a:ext uri="{FF2B5EF4-FFF2-40B4-BE49-F238E27FC236}">
                <a16:creationId xmlns:a16="http://schemas.microsoft.com/office/drawing/2014/main" id="{070240EA-A613-9C42-8F47-127210A65A0D}"/>
              </a:ext>
            </a:extLst>
          </p:cNvPr>
          <p:cNvSpPr txBox="1">
            <a:spLocks/>
          </p:cNvSpPr>
          <p:nvPr/>
        </p:nvSpPr>
        <p:spPr>
          <a:xfrm>
            <a:off x="2366004" y="4685595"/>
            <a:ext cx="133535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teacher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1DD89C-E277-7743-AABB-8CF5EC3BE4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48" t="12265" r="6223" b="9768"/>
          <a:stretch/>
        </p:blipFill>
        <p:spPr>
          <a:xfrm>
            <a:off x="1818891" y="2998234"/>
            <a:ext cx="2680654" cy="1687361"/>
          </a:xfrm>
          <a:prstGeom prst="rect">
            <a:avLst/>
          </a:prstGeom>
        </p:spPr>
      </p:pic>
      <p:sp>
        <p:nvSpPr>
          <p:cNvPr id="17" name="Google Shape;332;p28">
            <a:extLst>
              <a:ext uri="{FF2B5EF4-FFF2-40B4-BE49-F238E27FC236}">
                <a16:creationId xmlns:a16="http://schemas.microsoft.com/office/drawing/2014/main" id="{87629A05-F87F-2749-96FA-D10C1A027DEC}"/>
              </a:ext>
            </a:extLst>
          </p:cNvPr>
          <p:cNvSpPr txBox="1">
            <a:spLocks/>
          </p:cNvSpPr>
          <p:nvPr/>
        </p:nvSpPr>
        <p:spPr>
          <a:xfrm>
            <a:off x="3459362" y="22770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is my … </a:t>
            </a:r>
          </a:p>
        </p:txBody>
      </p:sp>
      <p:sp>
        <p:nvSpPr>
          <p:cNvPr id="18" name="Google Shape;332;p28">
            <a:extLst>
              <a:ext uri="{FF2B5EF4-FFF2-40B4-BE49-F238E27FC236}">
                <a16:creationId xmlns:a16="http://schemas.microsoft.com/office/drawing/2014/main" id="{BFA7E4B9-FECB-C449-954E-49202B9AEA67}"/>
              </a:ext>
            </a:extLst>
          </p:cNvPr>
          <p:cNvSpPr txBox="1">
            <a:spLocks/>
          </p:cNvSpPr>
          <p:nvPr/>
        </p:nvSpPr>
        <p:spPr>
          <a:xfrm>
            <a:off x="355901" y="123672"/>
            <a:ext cx="2582371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i="1" u="sng" dirty="0">
                <a:ln w="0"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Point and say: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5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/>
      <p:bldP spid="29" grpId="0"/>
      <p:bldP spid="30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1084550" y="1207351"/>
            <a:ext cx="25227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Draw and say</a:t>
            </a:r>
            <a:endParaRPr sz="3000" dirty="0">
              <a:ln w="6600">
                <a:solidFill>
                  <a:schemeClr val="bg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362" name="Google Shape;362;p29"/>
          <p:cNvGrpSpPr/>
          <p:nvPr/>
        </p:nvGrpSpPr>
        <p:grpSpPr>
          <a:xfrm>
            <a:off x="76296" y="1180989"/>
            <a:ext cx="958995" cy="559149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F29E7A40-F960-AC42-9531-C229B8724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244313"/>
              </p:ext>
            </p:extLst>
          </p:nvPr>
        </p:nvGraphicFramePr>
        <p:xfrm>
          <a:off x="0" y="1897688"/>
          <a:ext cx="8969139" cy="3245812"/>
        </p:xfrm>
        <a:graphic>
          <a:graphicData uri="http://schemas.openxmlformats.org/drawingml/2006/table">
            <a:tbl>
              <a:tblPr firstRow="1" firstCol="1" bandRow="1">
                <a:tableStyleId>{8BF47040-2B36-409A-8F1B-C037DAE9C942}</a:tableStyleId>
              </a:tblPr>
              <a:tblGrid>
                <a:gridCol w="1678323">
                  <a:extLst>
                    <a:ext uri="{9D8B030D-6E8A-4147-A177-3AD203B41FA5}">
                      <a16:colId xmlns:a16="http://schemas.microsoft.com/office/drawing/2014/main" val="1518883087"/>
                    </a:ext>
                  </a:extLst>
                </a:gridCol>
                <a:gridCol w="1648267">
                  <a:extLst>
                    <a:ext uri="{9D8B030D-6E8A-4147-A177-3AD203B41FA5}">
                      <a16:colId xmlns:a16="http://schemas.microsoft.com/office/drawing/2014/main" val="3254294077"/>
                    </a:ext>
                  </a:extLst>
                </a:gridCol>
                <a:gridCol w="1864278">
                  <a:extLst>
                    <a:ext uri="{9D8B030D-6E8A-4147-A177-3AD203B41FA5}">
                      <a16:colId xmlns:a16="http://schemas.microsoft.com/office/drawing/2014/main" val="2976590404"/>
                    </a:ext>
                  </a:extLst>
                </a:gridCol>
                <a:gridCol w="1961663">
                  <a:extLst>
                    <a:ext uri="{9D8B030D-6E8A-4147-A177-3AD203B41FA5}">
                      <a16:colId xmlns:a16="http://schemas.microsoft.com/office/drawing/2014/main" val="3357575853"/>
                    </a:ext>
                  </a:extLst>
                </a:gridCol>
                <a:gridCol w="1816608">
                  <a:extLst>
                    <a:ext uri="{9D8B030D-6E8A-4147-A177-3AD203B41FA5}">
                      <a16:colId xmlns:a16="http://schemas.microsoft.com/office/drawing/2014/main" val="1182639095"/>
                    </a:ext>
                  </a:extLst>
                </a:gridCol>
              </a:tblGrid>
              <a:tr h="5356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Baskerville SemiBold" panose="02020502070401020303" pitchFamily="18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Baskerville SemiBold" panose="02020502070401020303" pitchFamily="18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Baskerville SemiBold" panose="02020502070401020303" pitchFamily="18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Baskerville SemiBold" panose="02020502070401020303" pitchFamily="18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Baskerville SemiBold" panose="02020502070401020303" pitchFamily="18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Baskerville SemiBold" panose="02020502070401020303" pitchFamily="18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Baskerville SemiBold" panose="02020502070401020303" pitchFamily="18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Baskerville SemiBold" panose="02020502070401020303" pitchFamily="18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Baskerville SemiBold" panose="02020502070401020303" pitchFamily="18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Baskerville SemiBold" panose="02020502070401020303" pitchFamily="18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036397"/>
                  </a:ext>
                </a:extLst>
              </a:tr>
              <a:tr h="2710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908552"/>
                  </a:ext>
                </a:extLst>
              </a:tr>
            </a:tbl>
          </a:graphicData>
        </a:graphic>
      </p:graphicFrame>
      <p:grpSp>
        <p:nvGrpSpPr>
          <p:cNvPr id="24" name="Google Shape;430;p32">
            <a:extLst>
              <a:ext uri="{FF2B5EF4-FFF2-40B4-BE49-F238E27FC236}">
                <a16:creationId xmlns:a16="http://schemas.microsoft.com/office/drawing/2014/main" id="{F12B57AA-A1E2-4649-BDCB-46BD306EB558}"/>
              </a:ext>
            </a:extLst>
          </p:cNvPr>
          <p:cNvGrpSpPr/>
          <p:nvPr/>
        </p:nvGrpSpPr>
        <p:grpSpPr>
          <a:xfrm>
            <a:off x="2134485" y="1224554"/>
            <a:ext cx="1961381" cy="448797"/>
            <a:chOff x="6999675" y="4238205"/>
            <a:chExt cx="1996490" cy="658597"/>
          </a:xfrm>
        </p:grpSpPr>
        <p:grpSp>
          <p:nvGrpSpPr>
            <p:cNvPr id="25" name="Google Shape;431;p32">
              <a:extLst>
                <a:ext uri="{FF2B5EF4-FFF2-40B4-BE49-F238E27FC236}">
                  <a16:creationId xmlns:a16="http://schemas.microsoft.com/office/drawing/2014/main" id="{A1C98183-BB5C-8A43-9AAE-3EBF7C43BA51}"/>
                </a:ext>
              </a:extLst>
            </p:cNvPr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27" name="Google Shape;432;p32">
                <a:extLst>
                  <a:ext uri="{FF2B5EF4-FFF2-40B4-BE49-F238E27FC236}">
                    <a16:creationId xmlns:a16="http://schemas.microsoft.com/office/drawing/2014/main" id="{76DC7BF8-EC92-1E4E-A708-AF6C6E231AF7}"/>
                  </a:ext>
                </a:extLst>
              </p:cNvPr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33;p32">
                <a:extLst>
                  <a:ext uri="{FF2B5EF4-FFF2-40B4-BE49-F238E27FC236}">
                    <a16:creationId xmlns:a16="http://schemas.microsoft.com/office/drawing/2014/main" id="{ED68F580-B64D-F848-B902-0EC5BEE8B14A}"/>
                  </a:ext>
                </a:extLst>
              </p:cNvPr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34;p32">
                <a:extLst>
                  <a:ext uri="{FF2B5EF4-FFF2-40B4-BE49-F238E27FC236}">
                    <a16:creationId xmlns:a16="http://schemas.microsoft.com/office/drawing/2014/main" id="{6A3460E6-E593-BA40-95F0-69F0D56A103B}"/>
                  </a:ext>
                </a:extLst>
              </p:cNvPr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35;p32">
                <a:extLst>
                  <a:ext uri="{FF2B5EF4-FFF2-40B4-BE49-F238E27FC236}">
                    <a16:creationId xmlns:a16="http://schemas.microsoft.com/office/drawing/2014/main" id="{347E5BAD-3F9E-E648-93E9-E6A22579AAB3}"/>
                  </a:ext>
                </a:extLst>
              </p:cNvPr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36;p32">
                <a:extLst>
                  <a:ext uri="{FF2B5EF4-FFF2-40B4-BE49-F238E27FC236}">
                    <a16:creationId xmlns:a16="http://schemas.microsoft.com/office/drawing/2014/main" id="{9D49FABD-C4DE-D74E-909E-874E106D8C6A}"/>
                  </a:ext>
                </a:extLst>
              </p:cNvPr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37;p32">
                <a:extLst>
                  <a:ext uri="{FF2B5EF4-FFF2-40B4-BE49-F238E27FC236}">
                    <a16:creationId xmlns:a16="http://schemas.microsoft.com/office/drawing/2014/main" id="{68CF6C5E-7357-7841-BF34-0E309E806CEA}"/>
                  </a:ext>
                </a:extLst>
              </p:cNvPr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38;p32">
                <a:extLst>
                  <a:ext uri="{FF2B5EF4-FFF2-40B4-BE49-F238E27FC236}">
                    <a16:creationId xmlns:a16="http://schemas.microsoft.com/office/drawing/2014/main" id="{B077A875-DD5B-1F4C-AE0E-74C009F5E363}"/>
                  </a:ext>
                </a:extLst>
              </p:cNvPr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439;p32">
              <a:extLst>
                <a:ext uri="{FF2B5EF4-FFF2-40B4-BE49-F238E27FC236}">
                  <a16:creationId xmlns:a16="http://schemas.microsoft.com/office/drawing/2014/main" id="{D3F8150E-D6AA-7E47-89C1-A8705D5905F8}"/>
                </a:ext>
              </a:extLst>
            </p:cNvPr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37;p71"/>
          <p:cNvSpPr/>
          <p:nvPr/>
        </p:nvSpPr>
        <p:spPr>
          <a:xfrm>
            <a:off x="1634024" y="29633"/>
            <a:ext cx="5809022" cy="819612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6" name="Rectangle 9"/>
          <p:cNvSpPr/>
          <p:nvPr/>
        </p:nvSpPr>
        <p:spPr>
          <a:xfrm>
            <a:off x="1889025" y="0"/>
            <a:ext cx="54983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Myriad Pro" panose="020B0503030403020204" pitchFamily="34" charset="0"/>
              </a:rPr>
              <a:t>4</a:t>
            </a: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PRODUCTION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31"/>
          <p:cNvGrpSpPr/>
          <p:nvPr/>
        </p:nvGrpSpPr>
        <p:grpSpPr>
          <a:xfrm>
            <a:off x="0" y="611613"/>
            <a:ext cx="9631772" cy="4755234"/>
            <a:chOff x="554444" y="827449"/>
            <a:chExt cx="13855329" cy="4477377"/>
          </a:xfrm>
        </p:grpSpPr>
        <p:sp>
          <p:nvSpPr>
            <p:cNvPr id="397" name="Google Shape;397;p31"/>
            <p:cNvSpPr/>
            <p:nvPr/>
          </p:nvSpPr>
          <p:spPr>
            <a:xfrm rot="21470825">
              <a:off x="1819661" y="1074518"/>
              <a:ext cx="12590112" cy="4230308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 rot="21470825">
              <a:off x="554444" y="827449"/>
              <a:ext cx="12580093" cy="442823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31"/>
          <p:cNvSpPr/>
          <p:nvPr/>
        </p:nvSpPr>
        <p:spPr>
          <a:xfrm>
            <a:off x="7848474" y="1317447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1"/>
          <p:cNvGrpSpPr/>
          <p:nvPr/>
        </p:nvGrpSpPr>
        <p:grpSpPr>
          <a:xfrm>
            <a:off x="8066370" y="1527564"/>
            <a:ext cx="485880" cy="448193"/>
            <a:chOff x="712875" y="2205450"/>
            <a:chExt cx="233675" cy="215550"/>
          </a:xfrm>
        </p:grpSpPr>
        <p:sp>
          <p:nvSpPr>
            <p:cNvPr id="405" name="Google Shape;405;p31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1"/>
          <p:cNvSpPr/>
          <p:nvPr/>
        </p:nvSpPr>
        <p:spPr>
          <a:xfrm rot="2006702">
            <a:off x="185170" y="439338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1"/>
          <p:cNvSpPr txBox="1">
            <a:spLocks noGrp="1"/>
          </p:cNvSpPr>
          <p:nvPr>
            <p:ph type="title"/>
          </p:nvPr>
        </p:nvSpPr>
        <p:spPr>
          <a:xfrm>
            <a:off x="-85253" y="72219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dirty="0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Look, read and write</a:t>
            </a:r>
            <a:br>
              <a:rPr lang="en-US" dirty="0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en-US" dirty="0">
              <a:ln w="6600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20" name="Google Shape;420;p31"/>
          <p:cNvSpPr txBox="1">
            <a:spLocks noGrp="1"/>
          </p:cNvSpPr>
          <p:nvPr>
            <p:ph type="subTitle" idx="2"/>
          </p:nvPr>
        </p:nvSpPr>
        <p:spPr>
          <a:xfrm>
            <a:off x="2508219" y="695578"/>
            <a:ext cx="5508683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1.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2. This is my ……… ………</a:t>
            </a: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3.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4.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5.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F331AE-9CB0-1941-9DBA-AEA8E358C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8" t="14184" r="6952" b="10926"/>
          <a:stretch/>
        </p:blipFill>
        <p:spPr>
          <a:xfrm>
            <a:off x="6283681" y="4364764"/>
            <a:ext cx="1129312" cy="6917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D5754DB-71E0-DA4D-9F49-5A3EB5E9B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7" t="12791" r="5554" b="9959"/>
          <a:stretch/>
        </p:blipFill>
        <p:spPr>
          <a:xfrm>
            <a:off x="6219575" y="1618998"/>
            <a:ext cx="1193418" cy="7384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039342-BD52-1E46-B3E0-820111D540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2" t="12264" r="6666" b="9951"/>
          <a:stretch/>
        </p:blipFill>
        <p:spPr>
          <a:xfrm>
            <a:off x="6182659" y="911498"/>
            <a:ext cx="1254436" cy="7384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7AC2001-B4FD-B348-A2B0-712AA27F9B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45" t="12264" r="7053" b="9771"/>
          <a:stretch/>
        </p:blipFill>
        <p:spPr>
          <a:xfrm>
            <a:off x="6243374" y="2562867"/>
            <a:ext cx="1211222" cy="7428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FD4D7A-4C1F-4044-B9B7-941FBD10B3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48" t="12265" r="6223" b="9768"/>
          <a:stretch/>
        </p:blipFill>
        <p:spPr>
          <a:xfrm>
            <a:off x="6283680" y="3440681"/>
            <a:ext cx="1170916" cy="737043"/>
          </a:xfrm>
          <a:prstGeom prst="rect">
            <a:avLst/>
          </a:prstGeom>
        </p:spPr>
      </p:pic>
      <p:sp>
        <p:nvSpPr>
          <p:cNvPr id="40" name="Google Shape;443;p32">
            <a:extLst>
              <a:ext uri="{FF2B5EF4-FFF2-40B4-BE49-F238E27FC236}">
                <a16:creationId xmlns:a16="http://schemas.microsoft.com/office/drawing/2014/main" id="{D04E391C-64DE-A548-AEDB-14F3E978E21A}"/>
              </a:ext>
            </a:extLst>
          </p:cNvPr>
          <p:cNvSpPr txBox="1">
            <a:spLocks/>
          </p:cNvSpPr>
          <p:nvPr/>
        </p:nvSpPr>
        <p:spPr>
          <a:xfrm>
            <a:off x="4483568" y="946944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lesson</a:t>
            </a:r>
          </a:p>
        </p:txBody>
      </p:sp>
      <p:sp>
        <p:nvSpPr>
          <p:cNvPr id="41" name="Google Shape;443;p32">
            <a:extLst>
              <a:ext uri="{FF2B5EF4-FFF2-40B4-BE49-F238E27FC236}">
                <a16:creationId xmlns:a16="http://schemas.microsoft.com/office/drawing/2014/main" id="{7F1E5FDB-8C3F-2145-B91B-90390219FB36}"/>
              </a:ext>
            </a:extLst>
          </p:cNvPr>
          <p:cNvSpPr txBox="1">
            <a:spLocks/>
          </p:cNvSpPr>
          <p:nvPr/>
        </p:nvSpPr>
        <p:spPr>
          <a:xfrm>
            <a:off x="4339984" y="1799425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classroom</a:t>
            </a:r>
          </a:p>
        </p:txBody>
      </p:sp>
      <p:sp>
        <p:nvSpPr>
          <p:cNvPr id="42" name="Google Shape;443;p32">
            <a:extLst>
              <a:ext uri="{FF2B5EF4-FFF2-40B4-BE49-F238E27FC236}">
                <a16:creationId xmlns:a16="http://schemas.microsoft.com/office/drawing/2014/main" id="{71A1AD78-6482-8245-8424-BBB0AD74E206}"/>
              </a:ext>
            </a:extLst>
          </p:cNvPr>
          <p:cNvSpPr txBox="1">
            <a:spLocks/>
          </p:cNvSpPr>
          <p:nvPr/>
        </p:nvSpPr>
        <p:spPr>
          <a:xfrm>
            <a:off x="4305409" y="2636867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homework</a:t>
            </a:r>
          </a:p>
        </p:txBody>
      </p:sp>
      <p:sp>
        <p:nvSpPr>
          <p:cNvPr id="43" name="Google Shape;443;p32">
            <a:extLst>
              <a:ext uri="{FF2B5EF4-FFF2-40B4-BE49-F238E27FC236}">
                <a16:creationId xmlns:a16="http://schemas.microsoft.com/office/drawing/2014/main" id="{BE7D669C-F7E4-F649-8197-2E17C77C0A69}"/>
              </a:ext>
            </a:extLst>
          </p:cNvPr>
          <p:cNvSpPr txBox="1">
            <a:spLocks/>
          </p:cNvSpPr>
          <p:nvPr/>
        </p:nvSpPr>
        <p:spPr>
          <a:xfrm>
            <a:off x="4534423" y="3480659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teacher</a:t>
            </a:r>
          </a:p>
        </p:txBody>
      </p:sp>
      <p:sp>
        <p:nvSpPr>
          <p:cNvPr id="44" name="Google Shape;443;p32">
            <a:extLst>
              <a:ext uri="{FF2B5EF4-FFF2-40B4-BE49-F238E27FC236}">
                <a16:creationId xmlns:a16="http://schemas.microsoft.com/office/drawing/2014/main" id="{EEB728D0-D0BB-2543-A75F-8F416C3B3563}"/>
              </a:ext>
            </a:extLst>
          </p:cNvPr>
          <p:cNvSpPr txBox="1">
            <a:spLocks/>
          </p:cNvSpPr>
          <p:nvPr/>
        </p:nvSpPr>
        <p:spPr>
          <a:xfrm>
            <a:off x="4534423" y="4312857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student</a:t>
            </a:r>
          </a:p>
        </p:txBody>
      </p:sp>
      <p:sp>
        <p:nvSpPr>
          <p:cNvPr id="26" name="Google Shape;2837;p71"/>
          <p:cNvSpPr/>
          <p:nvPr/>
        </p:nvSpPr>
        <p:spPr>
          <a:xfrm>
            <a:off x="1864575" y="41438"/>
            <a:ext cx="5318889" cy="845893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7" name="Rectangle 8"/>
          <p:cNvSpPr/>
          <p:nvPr/>
        </p:nvSpPr>
        <p:spPr>
          <a:xfrm>
            <a:off x="2333011" y="128181"/>
            <a:ext cx="46811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5 ASSESSMENT</a:t>
            </a:r>
            <a:endParaRPr lang="en-US" sz="4400" b="1" dirty="0">
              <a:solidFill>
                <a:srgbClr val="00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Good bye!</a:t>
            </a:r>
            <a:endParaRPr sz="6000" dirty="0"/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81;p26">
            <a:extLst>
              <a:ext uri="{FF2B5EF4-FFF2-40B4-BE49-F238E27FC236}">
                <a16:creationId xmlns:a16="http://schemas.microsoft.com/office/drawing/2014/main" id="{FB4F4116-DCA4-BD43-AFA9-54878325044C}"/>
              </a:ext>
            </a:extLst>
          </p:cNvPr>
          <p:cNvGrpSpPr/>
          <p:nvPr/>
        </p:nvGrpSpPr>
        <p:grpSpPr>
          <a:xfrm>
            <a:off x="8458200" y="4511090"/>
            <a:ext cx="683266" cy="599920"/>
            <a:chOff x="6075750" y="3009125"/>
            <a:chExt cx="550400" cy="463175"/>
          </a:xfrm>
        </p:grpSpPr>
        <p:sp>
          <p:nvSpPr>
            <p:cNvPr id="16" name="Google Shape;282;p26">
              <a:extLst>
                <a:ext uri="{FF2B5EF4-FFF2-40B4-BE49-F238E27FC236}">
                  <a16:creationId xmlns:a16="http://schemas.microsoft.com/office/drawing/2014/main" id="{E2756BD7-B762-2542-B33C-5F1057768D28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3;p26">
              <a:extLst>
                <a:ext uri="{FF2B5EF4-FFF2-40B4-BE49-F238E27FC236}">
                  <a16:creationId xmlns:a16="http://schemas.microsoft.com/office/drawing/2014/main" id="{391687F9-E0AD-9945-B529-9D1885C9CB7E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4;p26">
              <a:extLst>
                <a:ext uri="{FF2B5EF4-FFF2-40B4-BE49-F238E27FC236}">
                  <a16:creationId xmlns:a16="http://schemas.microsoft.com/office/drawing/2014/main" id="{241CF265-66D7-8443-AAB1-E0D7F7B2689B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5;p26">
              <a:extLst>
                <a:ext uri="{FF2B5EF4-FFF2-40B4-BE49-F238E27FC236}">
                  <a16:creationId xmlns:a16="http://schemas.microsoft.com/office/drawing/2014/main" id="{4D691D12-1F7B-134C-B863-4F7826E9AB3A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6;p26">
              <a:extLst>
                <a:ext uri="{FF2B5EF4-FFF2-40B4-BE49-F238E27FC236}">
                  <a16:creationId xmlns:a16="http://schemas.microsoft.com/office/drawing/2014/main" id="{D12A122D-0FDD-E849-8A6E-20EA3C776F65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7;p26">
              <a:extLst>
                <a:ext uri="{FF2B5EF4-FFF2-40B4-BE49-F238E27FC236}">
                  <a16:creationId xmlns:a16="http://schemas.microsoft.com/office/drawing/2014/main" id="{737F12F0-C548-EF4E-BC86-D230819374B6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8;p26">
              <a:extLst>
                <a:ext uri="{FF2B5EF4-FFF2-40B4-BE49-F238E27FC236}">
                  <a16:creationId xmlns:a16="http://schemas.microsoft.com/office/drawing/2014/main" id="{05F1EB7F-E05A-3048-AA40-C4B718E67831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;p26">
              <a:extLst>
                <a:ext uri="{FF2B5EF4-FFF2-40B4-BE49-F238E27FC236}">
                  <a16:creationId xmlns:a16="http://schemas.microsoft.com/office/drawing/2014/main" id="{FD184C41-6825-D045-9D2A-4587A43AD88C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90;p26">
            <a:extLst>
              <a:ext uri="{FF2B5EF4-FFF2-40B4-BE49-F238E27FC236}">
                <a16:creationId xmlns:a16="http://schemas.microsoft.com/office/drawing/2014/main" id="{092E7828-7028-CF43-A436-77F6E89558BF}"/>
              </a:ext>
            </a:extLst>
          </p:cNvPr>
          <p:cNvSpPr/>
          <p:nvPr/>
        </p:nvSpPr>
        <p:spPr>
          <a:xfrm>
            <a:off x="139762" y="47321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27A7600-CD38-5546-B2B9-6D15F484471F}"/>
              </a:ext>
            </a:extLst>
          </p:cNvPr>
          <p:cNvSpPr/>
          <p:nvPr/>
        </p:nvSpPr>
        <p:spPr>
          <a:xfrm>
            <a:off x="4493630" y="3789288"/>
            <a:ext cx="2291938" cy="10567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Google Shape;290;p26">
            <a:extLst>
              <a:ext uri="{FF2B5EF4-FFF2-40B4-BE49-F238E27FC236}">
                <a16:creationId xmlns:a16="http://schemas.microsoft.com/office/drawing/2014/main" id="{5C9A9300-30D2-F844-AE8C-08B2293ED6ED}"/>
              </a:ext>
            </a:extLst>
          </p:cNvPr>
          <p:cNvSpPr/>
          <p:nvPr/>
        </p:nvSpPr>
        <p:spPr>
          <a:xfrm>
            <a:off x="62644" y="594168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68B28C-63E5-7E43-A4A1-C4298ED1C080}"/>
              </a:ext>
            </a:extLst>
          </p:cNvPr>
          <p:cNvGrpSpPr/>
          <p:nvPr/>
        </p:nvGrpSpPr>
        <p:grpSpPr>
          <a:xfrm>
            <a:off x="5115841" y="3872207"/>
            <a:ext cx="1023258" cy="925286"/>
            <a:chOff x="1654629" y="642257"/>
            <a:chExt cx="1023258" cy="92528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3D00CA-84AA-094A-A21C-39A1C651290B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7CD50DD-9AB2-5945-927B-1680DA5D0FB9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D1649AF-9D7C-7049-9155-F419FA7A2D38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Google Shape;332;p28">
              <a:extLst>
                <a:ext uri="{FF2B5EF4-FFF2-40B4-BE49-F238E27FC236}">
                  <a16:creationId xmlns:a16="http://schemas.microsoft.com/office/drawing/2014/main" id="{7295DBDC-4189-9D43-9E4E-9139E42FD0C9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EF98BE-33AC-0842-8BF6-88E0E9F881D5}"/>
              </a:ext>
            </a:extLst>
          </p:cNvPr>
          <p:cNvGrpSpPr/>
          <p:nvPr/>
        </p:nvGrpSpPr>
        <p:grpSpPr>
          <a:xfrm>
            <a:off x="5111647" y="3869551"/>
            <a:ext cx="1023258" cy="925286"/>
            <a:chOff x="1654629" y="642257"/>
            <a:chExt cx="1023258" cy="9252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2133A9-C839-8749-95C1-C642841DE013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0FF8A41-373D-234B-B843-C1F60B9FFF4F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6B7430D-167D-F644-A74C-DF9986B37192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Google Shape;332;p28">
              <a:extLst>
                <a:ext uri="{FF2B5EF4-FFF2-40B4-BE49-F238E27FC236}">
                  <a16:creationId xmlns:a16="http://schemas.microsoft.com/office/drawing/2014/main" id="{1E218106-640B-B04F-885C-A1CFC8EFE9E2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1ED62F-1FB4-7543-9234-78CFC41E7E99}"/>
              </a:ext>
            </a:extLst>
          </p:cNvPr>
          <p:cNvGrpSpPr/>
          <p:nvPr/>
        </p:nvGrpSpPr>
        <p:grpSpPr>
          <a:xfrm>
            <a:off x="5120035" y="3870879"/>
            <a:ext cx="1023258" cy="925286"/>
            <a:chOff x="1654629" y="642257"/>
            <a:chExt cx="1023258" cy="92528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6F65A53-29E3-E24B-8F92-D4EF2C86C0A2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F72288B-5A0B-DC49-BFD4-6786CE959201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264465B-3CCF-6D4F-BF78-0EB1EE133491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Google Shape;332;p28">
              <a:extLst>
                <a:ext uri="{FF2B5EF4-FFF2-40B4-BE49-F238E27FC236}">
                  <a16:creationId xmlns:a16="http://schemas.microsoft.com/office/drawing/2014/main" id="{FB5AFB3E-5563-7F42-81D2-0CCF38E2E3A5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AC849C-302E-8444-A7A8-BC41B7D16750}"/>
              </a:ext>
            </a:extLst>
          </p:cNvPr>
          <p:cNvGrpSpPr/>
          <p:nvPr/>
        </p:nvGrpSpPr>
        <p:grpSpPr>
          <a:xfrm>
            <a:off x="5119198" y="3862618"/>
            <a:ext cx="1023258" cy="925286"/>
            <a:chOff x="3048001" y="642257"/>
            <a:chExt cx="1023258" cy="92528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5E877D2-CD7A-5D47-9E9A-12F2F8E4D582}"/>
                </a:ext>
              </a:extLst>
            </p:cNvPr>
            <p:cNvGrpSpPr/>
            <p:nvPr/>
          </p:nvGrpSpPr>
          <p:grpSpPr>
            <a:xfrm>
              <a:off x="3048001" y="642257"/>
              <a:ext cx="1023258" cy="925286"/>
              <a:chOff x="631371" y="544285"/>
              <a:chExt cx="1328058" cy="12192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3CA5227-46EC-4740-90E0-3ED33821C36F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6E93161-C4BF-4B49-A886-95308087A024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Google Shape;332;p28">
              <a:extLst>
                <a:ext uri="{FF2B5EF4-FFF2-40B4-BE49-F238E27FC236}">
                  <a16:creationId xmlns:a16="http://schemas.microsoft.com/office/drawing/2014/main" id="{85A8494B-D869-674C-98E7-DCA5BC44EC56}"/>
                </a:ext>
              </a:extLst>
            </p:cNvPr>
            <p:cNvSpPr txBox="1">
              <a:spLocks/>
            </p:cNvSpPr>
            <p:nvPr/>
          </p:nvSpPr>
          <p:spPr>
            <a:xfrm>
              <a:off x="3361483" y="877950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3FCD2A-9055-D14A-A192-1021C3F93D70}"/>
              </a:ext>
            </a:extLst>
          </p:cNvPr>
          <p:cNvGrpSpPr/>
          <p:nvPr/>
        </p:nvGrpSpPr>
        <p:grpSpPr>
          <a:xfrm>
            <a:off x="5115004" y="3873016"/>
            <a:ext cx="1023258" cy="925286"/>
            <a:chOff x="4343401" y="642257"/>
            <a:chExt cx="1023258" cy="92528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458F425-BA1E-1346-AC58-015F569EFBDC}"/>
                </a:ext>
              </a:extLst>
            </p:cNvPr>
            <p:cNvGrpSpPr/>
            <p:nvPr/>
          </p:nvGrpSpPr>
          <p:grpSpPr>
            <a:xfrm>
              <a:off x="4343401" y="642257"/>
              <a:ext cx="1023258" cy="925286"/>
              <a:chOff x="631371" y="544285"/>
              <a:chExt cx="1328058" cy="121920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D4E5953-DCF9-F947-95FE-AC772F97F3DC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EDB42FF-7797-FE4F-8EFD-77DA9868923E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Google Shape;332;p28">
              <a:extLst>
                <a:ext uri="{FF2B5EF4-FFF2-40B4-BE49-F238E27FC236}">
                  <a16:creationId xmlns:a16="http://schemas.microsoft.com/office/drawing/2014/main" id="{1185047A-AF91-3741-8912-A13BC290A390}"/>
                </a:ext>
              </a:extLst>
            </p:cNvPr>
            <p:cNvSpPr txBox="1">
              <a:spLocks/>
            </p:cNvSpPr>
            <p:nvPr/>
          </p:nvSpPr>
          <p:spPr>
            <a:xfrm>
              <a:off x="464246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7DE6E50-2C4A-C247-835B-B80781956F26}"/>
              </a:ext>
            </a:extLst>
          </p:cNvPr>
          <p:cNvGrpSpPr/>
          <p:nvPr/>
        </p:nvGrpSpPr>
        <p:grpSpPr>
          <a:xfrm>
            <a:off x="5118361" y="3869551"/>
            <a:ext cx="1023258" cy="925286"/>
            <a:chOff x="5780315" y="642257"/>
            <a:chExt cx="1023258" cy="92528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4F2EE8E-7F72-B840-8B11-E2219A47B9B3}"/>
                </a:ext>
              </a:extLst>
            </p:cNvPr>
            <p:cNvGrpSpPr/>
            <p:nvPr/>
          </p:nvGrpSpPr>
          <p:grpSpPr>
            <a:xfrm>
              <a:off x="5780315" y="642257"/>
              <a:ext cx="1023258" cy="925286"/>
              <a:chOff x="631371" y="544285"/>
              <a:chExt cx="1328058" cy="121920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4DE501C-4398-454A-AE8F-F8252865D5E4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3CB58DA-D577-7340-9207-B7E5DFED07E3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Google Shape;332;p28">
              <a:extLst>
                <a:ext uri="{FF2B5EF4-FFF2-40B4-BE49-F238E27FC236}">
                  <a16:creationId xmlns:a16="http://schemas.microsoft.com/office/drawing/2014/main" id="{D7FDF68F-122C-CA4D-9CD1-A7F75EFCFD80}"/>
                </a:ext>
              </a:extLst>
            </p:cNvPr>
            <p:cNvSpPr txBox="1">
              <a:spLocks/>
            </p:cNvSpPr>
            <p:nvPr/>
          </p:nvSpPr>
          <p:spPr>
            <a:xfrm>
              <a:off x="6111772" y="883344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12231CE-292A-2748-966F-112BEEB14EB1}"/>
              </a:ext>
            </a:extLst>
          </p:cNvPr>
          <p:cNvGrpSpPr/>
          <p:nvPr/>
        </p:nvGrpSpPr>
        <p:grpSpPr>
          <a:xfrm>
            <a:off x="5120807" y="3876481"/>
            <a:ext cx="1023258" cy="925286"/>
            <a:chOff x="359229" y="1861457"/>
            <a:chExt cx="1023258" cy="9252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FA7F876-3A66-3E4C-9758-16B5E7003E4F}"/>
                </a:ext>
              </a:extLst>
            </p:cNvPr>
            <p:cNvGrpSpPr/>
            <p:nvPr/>
          </p:nvGrpSpPr>
          <p:grpSpPr>
            <a:xfrm>
              <a:off x="359229" y="1861457"/>
              <a:ext cx="1023258" cy="925286"/>
              <a:chOff x="631371" y="544285"/>
              <a:chExt cx="1328058" cy="1219200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B96ECD6-3097-B448-98F1-35CCF575476C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02EF477-F9EB-7E4E-B54B-F5D8398BD04F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Google Shape;332;p28">
              <a:extLst>
                <a:ext uri="{FF2B5EF4-FFF2-40B4-BE49-F238E27FC236}">
                  <a16:creationId xmlns:a16="http://schemas.microsoft.com/office/drawing/2014/main" id="{A12C0C20-84FD-934C-9710-A669904192D1}"/>
                </a:ext>
              </a:extLst>
            </p:cNvPr>
            <p:cNvSpPr txBox="1">
              <a:spLocks/>
            </p:cNvSpPr>
            <p:nvPr/>
          </p:nvSpPr>
          <p:spPr>
            <a:xfrm>
              <a:off x="667932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B495D72-ACF5-4B43-89C1-B4CDFFD1017F}"/>
              </a:ext>
            </a:extLst>
          </p:cNvPr>
          <p:cNvGrpSpPr/>
          <p:nvPr/>
        </p:nvGrpSpPr>
        <p:grpSpPr>
          <a:xfrm>
            <a:off x="5120807" y="3862065"/>
            <a:ext cx="1023258" cy="925286"/>
            <a:chOff x="1654629" y="1861457"/>
            <a:chExt cx="1023258" cy="92528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0C7454F-DA08-A54C-9CA6-21722958184A}"/>
                </a:ext>
              </a:extLst>
            </p:cNvPr>
            <p:cNvGrpSpPr/>
            <p:nvPr/>
          </p:nvGrpSpPr>
          <p:grpSpPr>
            <a:xfrm>
              <a:off x="1654629" y="1861457"/>
              <a:ext cx="1023258" cy="925286"/>
              <a:chOff x="631371" y="544285"/>
              <a:chExt cx="1328058" cy="121920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D823035-9481-3C47-885A-5C50BB4F2EB4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05668F7-8AF3-5E43-8F3C-33D506727AC5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Google Shape;332;p28">
              <a:extLst>
                <a:ext uri="{FF2B5EF4-FFF2-40B4-BE49-F238E27FC236}">
                  <a16:creationId xmlns:a16="http://schemas.microsoft.com/office/drawing/2014/main" id="{3656286C-D9C7-3044-A362-3E6772A1F9A3}"/>
                </a:ext>
              </a:extLst>
            </p:cNvPr>
            <p:cNvSpPr txBox="1">
              <a:spLocks/>
            </p:cNvSpPr>
            <p:nvPr/>
          </p:nvSpPr>
          <p:spPr>
            <a:xfrm>
              <a:off x="1941561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7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E8170D9-0943-AC4A-BCC9-5C6016B7E80B}"/>
              </a:ext>
            </a:extLst>
          </p:cNvPr>
          <p:cNvGrpSpPr/>
          <p:nvPr/>
        </p:nvGrpSpPr>
        <p:grpSpPr>
          <a:xfrm>
            <a:off x="5124936" y="3861290"/>
            <a:ext cx="1023258" cy="925286"/>
            <a:chOff x="3048001" y="1861457"/>
            <a:chExt cx="1023258" cy="9252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FAD4DC2-1064-6F44-B3C1-C04CB68A36E5}"/>
                </a:ext>
              </a:extLst>
            </p:cNvPr>
            <p:cNvGrpSpPr/>
            <p:nvPr/>
          </p:nvGrpSpPr>
          <p:grpSpPr>
            <a:xfrm>
              <a:off x="3048001" y="1861457"/>
              <a:ext cx="1023258" cy="925286"/>
              <a:chOff x="631371" y="544285"/>
              <a:chExt cx="1328058" cy="12192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2FFF616-3E12-314E-9011-E5877D456875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F43E511-D320-C043-BF86-A359DDC967E7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Google Shape;332;p28">
              <a:extLst>
                <a:ext uri="{FF2B5EF4-FFF2-40B4-BE49-F238E27FC236}">
                  <a16:creationId xmlns:a16="http://schemas.microsoft.com/office/drawing/2014/main" id="{89BBE228-BE89-F04C-9D0D-EFA0918923F9}"/>
                </a:ext>
              </a:extLst>
            </p:cNvPr>
            <p:cNvSpPr txBox="1">
              <a:spLocks/>
            </p:cNvSpPr>
            <p:nvPr/>
          </p:nvSpPr>
          <p:spPr>
            <a:xfrm>
              <a:off x="3378476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1FFEE37-647D-464E-A227-F4BE4E078265}"/>
              </a:ext>
            </a:extLst>
          </p:cNvPr>
          <p:cNvGrpSpPr/>
          <p:nvPr/>
        </p:nvGrpSpPr>
        <p:grpSpPr>
          <a:xfrm>
            <a:off x="5118287" y="3880143"/>
            <a:ext cx="1023258" cy="925286"/>
            <a:chOff x="4343401" y="1861457"/>
            <a:chExt cx="1023258" cy="92528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F306567-60C2-6344-904F-9DA3F6FEDF4D}"/>
                </a:ext>
              </a:extLst>
            </p:cNvPr>
            <p:cNvGrpSpPr/>
            <p:nvPr/>
          </p:nvGrpSpPr>
          <p:grpSpPr>
            <a:xfrm>
              <a:off x="4343401" y="1861457"/>
              <a:ext cx="1023258" cy="925286"/>
              <a:chOff x="631371" y="544285"/>
              <a:chExt cx="1328058" cy="12192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94F7A3D-4AC9-5744-892E-45D3F1D88950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9FF824B-9865-C64E-80BC-0688705041D6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Google Shape;332;p28">
              <a:extLst>
                <a:ext uri="{FF2B5EF4-FFF2-40B4-BE49-F238E27FC236}">
                  <a16:creationId xmlns:a16="http://schemas.microsoft.com/office/drawing/2014/main" id="{23B3D4EE-2930-8146-BCCE-FA899DED6680}"/>
                </a:ext>
              </a:extLst>
            </p:cNvPr>
            <p:cNvSpPr txBox="1">
              <a:spLocks/>
            </p:cNvSpPr>
            <p:nvPr/>
          </p:nvSpPr>
          <p:spPr>
            <a:xfrm>
              <a:off x="4642469" y="2095693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9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CABE70D-A59D-AF40-9AD6-6D10DAA57E74}"/>
              </a:ext>
            </a:extLst>
          </p:cNvPr>
          <p:cNvGrpSpPr/>
          <p:nvPr/>
        </p:nvGrpSpPr>
        <p:grpSpPr>
          <a:xfrm>
            <a:off x="5113256" y="3857028"/>
            <a:ext cx="1023258" cy="925286"/>
            <a:chOff x="631371" y="544285"/>
            <a:chExt cx="1328058" cy="12192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E5CABBF-FC5C-9B48-B4C6-1D7F2EF3A927}"/>
                </a:ext>
              </a:extLst>
            </p:cNvPr>
            <p:cNvSpPr/>
            <p:nvPr/>
          </p:nvSpPr>
          <p:spPr>
            <a:xfrm>
              <a:off x="631371" y="544285"/>
              <a:ext cx="1328058" cy="1219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6E01724-B2DD-B84C-8493-690BB46A7916}"/>
                </a:ext>
              </a:extLst>
            </p:cNvPr>
            <p:cNvSpPr/>
            <p:nvPr/>
          </p:nvSpPr>
          <p:spPr>
            <a:xfrm>
              <a:off x="838200" y="718457"/>
              <a:ext cx="903514" cy="84908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8"/>
          <p:cNvGrpSpPr/>
          <p:nvPr/>
        </p:nvGrpSpPr>
        <p:grpSpPr>
          <a:xfrm>
            <a:off x="2215773" y="1942246"/>
            <a:ext cx="5051757" cy="1090256"/>
            <a:chOff x="2215773" y="1942246"/>
            <a:chExt cx="5051757" cy="1090256"/>
          </a:xfrm>
        </p:grpSpPr>
        <p:sp>
          <p:nvSpPr>
            <p:cNvPr id="93" name="Google Shape;2837;p71"/>
            <p:cNvSpPr/>
            <p:nvPr/>
          </p:nvSpPr>
          <p:spPr>
            <a:xfrm>
              <a:off x="2215773" y="1942246"/>
              <a:ext cx="5051757" cy="1090256"/>
            </a:xfrm>
            <a:custGeom>
              <a:avLst/>
              <a:gdLst/>
              <a:ahLst/>
              <a:cxnLst/>
              <a:rect l="l" t="t" r="r" b="b"/>
              <a:pathLst>
                <a:path w="13143" h="3572" extrusionOk="0">
                  <a:moveTo>
                    <a:pt x="5553" y="1"/>
                  </a:moveTo>
                  <a:cubicBezTo>
                    <a:pt x="5066" y="1"/>
                    <a:pt x="346" y="73"/>
                    <a:pt x="346" y="73"/>
                  </a:cubicBezTo>
                  <a:lnTo>
                    <a:pt x="778" y="401"/>
                  </a:lnTo>
                  <a:lnTo>
                    <a:pt x="700" y="528"/>
                  </a:lnTo>
                  <a:lnTo>
                    <a:pt x="96" y="887"/>
                  </a:lnTo>
                  <a:cubicBezTo>
                    <a:pt x="96" y="887"/>
                    <a:pt x="669" y="1583"/>
                    <a:pt x="605" y="1620"/>
                  </a:cubicBezTo>
                  <a:cubicBezTo>
                    <a:pt x="541" y="1651"/>
                    <a:pt x="0" y="2152"/>
                    <a:pt x="0" y="2152"/>
                  </a:cubicBezTo>
                  <a:lnTo>
                    <a:pt x="632" y="2566"/>
                  </a:lnTo>
                  <a:lnTo>
                    <a:pt x="209" y="2834"/>
                  </a:lnTo>
                  <a:lnTo>
                    <a:pt x="519" y="3120"/>
                  </a:lnTo>
                  <a:lnTo>
                    <a:pt x="259" y="3571"/>
                  </a:lnTo>
                  <a:cubicBezTo>
                    <a:pt x="259" y="3571"/>
                    <a:pt x="727" y="3517"/>
                    <a:pt x="962" y="3517"/>
                  </a:cubicBezTo>
                  <a:cubicBezTo>
                    <a:pt x="993" y="3517"/>
                    <a:pt x="1020" y="3518"/>
                    <a:pt x="1041" y="3521"/>
                  </a:cubicBezTo>
                  <a:cubicBezTo>
                    <a:pt x="1075" y="3525"/>
                    <a:pt x="1173" y="3526"/>
                    <a:pt x="1315" y="3526"/>
                  </a:cubicBezTo>
                  <a:cubicBezTo>
                    <a:pt x="1764" y="3526"/>
                    <a:pt x="2646" y="3510"/>
                    <a:pt x="3222" y="3510"/>
                  </a:cubicBezTo>
                  <a:cubicBezTo>
                    <a:pt x="3458" y="3510"/>
                    <a:pt x="3642" y="3513"/>
                    <a:pt x="3725" y="3521"/>
                  </a:cubicBezTo>
                  <a:cubicBezTo>
                    <a:pt x="4070" y="3552"/>
                    <a:pt x="8309" y="3543"/>
                    <a:pt x="9445" y="3561"/>
                  </a:cubicBezTo>
                  <a:cubicBezTo>
                    <a:pt x="9826" y="3569"/>
                    <a:pt x="10358" y="3572"/>
                    <a:pt x="10898" y="3572"/>
                  </a:cubicBezTo>
                  <a:cubicBezTo>
                    <a:pt x="11979" y="3572"/>
                    <a:pt x="13093" y="3561"/>
                    <a:pt x="13093" y="3561"/>
                  </a:cubicBezTo>
                  <a:lnTo>
                    <a:pt x="12920" y="3266"/>
                  </a:lnTo>
                  <a:cubicBezTo>
                    <a:pt x="12920" y="3266"/>
                    <a:pt x="12674" y="2761"/>
                    <a:pt x="12702" y="2688"/>
                  </a:cubicBezTo>
                  <a:cubicBezTo>
                    <a:pt x="12729" y="2616"/>
                    <a:pt x="13143" y="2411"/>
                    <a:pt x="13143" y="2411"/>
                  </a:cubicBezTo>
                  <a:cubicBezTo>
                    <a:pt x="13143" y="2411"/>
                    <a:pt x="12847" y="2206"/>
                    <a:pt x="12738" y="2093"/>
                  </a:cubicBezTo>
                  <a:cubicBezTo>
                    <a:pt x="12633" y="1979"/>
                    <a:pt x="12552" y="1692"/>
                    <a:pt x="12552" y="1692"/>
                  </a:cubicBezTo>
                  <a:lnTo>
                    <a:pt x="13024" y="1506"/>
                  </a:lnTo>
                  <a:cubicBezTo>
                    <a:pt x="13024" y="1506"/>
                    <a:pt x="12911" y="1338"/>
                    <a:pt x="12797" y="1229"/>
                  </a:cubicBezTo>
                  <a:cubicBezTo>
                    <a:pt x="12683" y="1115"/>
                    <a:pt x="12692" y="824"/>
                    <a:pt x="12729" y="628"/>
                  </a:cubicBezTo>
                  <a:cubicBezTo>
                    <a:pt x="12770" y="433"/>
                    <a:pt x="13024" y="96"/>
                    <a:pt x="13024" y="96"/>
                  </a:cubicBezTo>
                  <a:lnTo>
                    <a:pt x="13024" y="96"/>
                  </a:lnTo>
                  <a:lnTo>
                    <a:pt x="12883" y="123"/>
                  </a:lnTo>
                  <a:lnTo>
                    <a:pt x="11506" y="73"/>
                  </a:lnTo>
                  <a:cubicBezTo>
                    <a:pt x="11506" y="73"/>
                    <a:pt x="9573" y="55"/>
                    <a:pt x="9027" y="37"/>
                  </a:cubicBezTo>
                  <a:cubicBezTo>
                    <a:pt x="8481" y="19"/>
                    <a:pt x="6039" y="1"/>
                    <a:pt x="5553" y="1"/>
                  </a:cubicBezTo>
                  <a:close/>
                </a:path>
              </a:pathLst>
            </a:custGeom>
            <a:solidFill>
              <a:srgbClr val="E9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Rectangle 11"/>
            <p:cNvSpPr/>
            <p:nvPr/>
          </p:nvSpPr>
          <p:spPr>
            <a:xfrm>
              <a:off x="2434156" y="2016839"/>
              <a:ext cx="483337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1 WARM UP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1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81;p26">
            <a:extLst>
              <a:ext uri="{FF2B5EF4-FFF2-40B4-BE49-F238E27FC236}">
                <a16:creationId xmlns:a16="http://schemas.microsoft.com/office/drawing/2014/main" id="{FB4F4116-DCA4-BD43-AFA9-54878325044C}"/>
              </a:ext>
            </a:extLst>
          </p:cNvPr>
          <p:cNvGrpSpPr/>
          <p:nvPr/>
        </p:nvGrpSpPr>
        <p:grpSpPr>
          <a:xfrm>
            <a:off x="8458200" y="4511090"/>
            <a:ext cx="683266" cy="599920"/>
            <a:chOff x="6075750" y="3009125"/>
            <a:chExt cx="550400" cy="463175"/>
          </a:xfrm>
        </p:grpSpPr>
        <p:sp>
          <p:nvSpPr>
            <p:cNvPr id="16" name="Google Shape;282;p26">
              <a:extLst>
                <a:ext uri="{FF2B5EF4-FFF2-40B4-BE49-F238E27FC236}">
                  <a16:creationId xmlns:a16="http://schemas.microsoft.com/office/drawing/2014/main" id="{E2756BD7-B762-2542-B33C-5F1057768D28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3;p26">
              <a:extLst>
                <a:ext uri="{FF2B5EF4-FFF2-40B4-BE49-F238E27FC236}">
                  <a16:creationId xmlns:a16="http://schemas.microsoft.com/office/drawing/2014/main" id="{391687F9-E0AD-9945-B529-9D1885C9CB7E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4;p26">
              <a:extLst>
                <a:ext uri="{FF2B5EF4-FFF2-40B4-BE49-F238E27FC236}">
                  <a16:creationId xmlns:a16="http://schemas.microsoft.com/office/drawing/2014/main" id="{241CF265-66D7-8443-AAB1-E0D7F7B2689B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5;p26">
              <a:extLst>
                <a:ext uri="{FF2B5EF4-FFF2-40B4-BE49-F238E27FC236}">
                  <a16:creationId xmlns:a16="http://schemas.microsoft.com/office/drawing/2014/main" id="{4D691D12-1F7B-134C-B863-4F7826E9AB3A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6;p26">
              <a:extLst>
                <a:ext uri="{FF2B5EF4-FFF2-40B4-BE49-F238E27FC236}">
                  <a16:creationId xmlns:a16="http://schemas.microsoft.com/office/drawing/2014/main" id="{D12A122D-0FDD-E849-8A6E-20EA3C776F65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7;p26">
              <a:extLst>
                <a:ext uri="{FF2B5EF4-FFF2-40B4-BE49-F238E27FC236}">
                  <a16:creationId xmlns:a16="http://schemas.microsoft.com/office/drawing/2014/main" id="{737F12F0-C548-EF4E-BC86-D230819374B6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8;p26">
              <a:extLst>
                <a:ext uri="{FF2B5EF4-FFF2-40B4-BE49-F238E27FC236}">
                  <a16:creationId xmlns:a16="http://schemas.microsoft.com/office/drawing/2014/main" id="{05F1EB7F-E05A-3048-AA40-C4B718E67831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;p26">
              <a:extLst>
                <a:ext uri="{FF2B5EF4-FFF2-40B4-BE49-F238E27FC236}">
                  <a16:creationId xmlns:a16="http://schemas.microsoft.com/office/drawing/2014/main" id="{FD184C41-6825-D045-9D2A-4587A43AD88C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90;p26">
            <a:extLst>
              <a:ext uri="{FF2B5EF4-FFF2-40B4-BE49-F238E27FC236}">
                <a16:creationId xmlns:a16="http://schemas.microsoft.com/office/drawing/2014/main" id="{092E7828-7028-CF43-A436-77F6E89558BF}"/>
              </a:ext>
            </a:extLst>
          </p:cNvPr>
          <p:cNvSpPr/>
          <p:nvPr/>
        </p:nvSpPr>
        <p:spPr>
          <a:xfrm>
            <a:off x="139762" y="47321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Picture 27" descr="A teacher teaching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AF3F134B-4A91-074B-80C2-130865C2A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285" y="26449"/>
            <a:ext cx="4107045" cy="5143500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27A7600-CD38-5546-B2B9-6D15F484471F}"/>
              </a:ext>
            </a:extLst>
          </p:cNvPr>
          <p:cNvSpPr/>
          <p:nvPr/>
        </p:nvSpPr>
        <p:spPr>
          <a:xfrm>
            <a:off x="4493630" y="3789288"/>
            <a:ext cx="2291938" cy="10567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Google Shape;418;p31">
            <a:extLst>
              <a:ext uri="{FF2B5EF4-FFF2-40B4-BE49-F238E27FC236}">
                <a16:creationId xmlns:a16="http://schemas.microsoft.com/office/drawing/2014/main" id="{E29EF6F7-3903-2B49-B4DE-128CCB813C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472" y="1043224"/>
            <a:ext cx="37111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/>
              <a:t>1. Look and remember. </a:t>
            </a:r>
            <a:br>
              <a:rPr lang="en-US" sz="2400" dirty="0"/>
            </a:br>
            <a:r>
              <a:rPr lang="en-US" sz="2400" dirty="0"/>
              <a:t>Which </a:t>
            </a:r>
            <a:r>
              <a:rPr lang="en-US" sz="2400" dirty="0" err="1"/>
              <a:t>colours</a:t>
            </a:r>
            <a:r>
              <a:rPr lang="en-US" sz="2400" dirty="0"/>
              <a:t> can you see?</a:t>
            </a:r>
            <a:br>
              <a:rPr lang="en-US" dirty="0"/>
            </a:br>
            <a:endParaRPr b="0" dirty="0"/>
          </a:p>
        </p:txBody>
      </p:sp>
      <p:sp>
        <p:nvSpPr>
          <p:cNvPr id="49" name="Google Shape;290;p26">
            <a:extLst>
              <a:ext uri="{FF2B5EF4-FFF2-40B4-BE49-F238E27FC236}">
                <a16:creationId xmlns:a16="http://schemas.microsoft.com/office/drawing/2014/main" id="{5C9A9300-30D2-F844-AE8C-08B2293ED6ED}"/>
              </a:ext>
            </a:extLst>
          </p:cNvPr>
          <p:cNvSpPr/>
          <p:nvPr/>
        </p:nvSpPr>
        <p:spPr>
          <a:xfrm>
            <a:off x="62644" y="594168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418;p31">
            <a:extLst>
              <a:ext uri="{FF2B5EF4-FFF2-40B4-BE49-F238E27FC236}">
                <a16:creationId xmlns:a16="http://schemas.microsoft.com/office/drawing/2014/main" id="{3804CCF3-C318-EB46-B0C3-2E231463791F}"/>
              </a:ext>
            </a:extLst>
          </p:cNvPr>
          <p:cNvSpPr txBox="1">
            <a:spLocks/>
          </p:cNvSpPr>
          <p:nvPr/>
        </p:nvSpPr>
        <p:spPr>
          <a:xfrm>
            <a:off x="139762" y="2571750"/>
            <a:ext cx="33799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400" dirty="0"/>
              <a:t>2. Stick the </a:t>
            </a:r>
            <a:r>
              <a:rPr lang="en-US" sz="2400" dirty="0" err="1"/>
              <a:t>colours</a:t>
            </a:r>
            <a:r>
              <a:rPr lang="en-US" sz="2400" dirty="0"/>
              <a:t> you see!</a:t>
            </a:r>
            <a:br>
              <a:rPr lang="en-US" dirty="0"/>
            </a:br>
            <a:endParaRPr lang="en-US" b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68B28C-63E5-7E43-A4A1-C4298ED1C080}"/>
              </a:ext>
            </a:extLst>
          </p:cNvPr>
          <p:cNvGrpSpPr/>
          <p:nvPr/>
        </p:nvGrpSpPr>
        <p:grpSpPr>
          <a:xfrm>
            <a:off x="5115841" y="3872207"/>
            <a:ext cx="1023258" cy="925286"/>
            <a:chOff x="1654629" y="642257"/>
            <a:chExt cx="1023258" cy="92528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3D00CA-84AA-094A-A21C-39A1C651290B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7CD50DD-9AB2-5945-927B-1680DA5D0FB9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D1649AF-9D7C-7049-9155-F419FA7A2D38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Google Shape;332;p28">
              <a:extLst>
                <a:ext uri="{FF2B5EF4-FFF2-40B4-BE49-F238E27FC236}">
                  <a16:creationId xmlns:a16="http://schemas.microsoft.com/office/drawing/2014/main" id="{7295DBDC-4189-9D43-9E4E-9139E42FD0C9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EF98BE-33AC-0842-8BF6-88E0E9F881D5}"/>
              </a:ext>
            </a:extLst>
          </p:cNvPr>
          <p:cNvGrpSpPr/>
          <p:nvPr/>
        </p:nvGrpSpPr>
        <p:grpSpPr>
          <a:xfrm>
            <a:off x="5111647" y="3869551"/>
            <a:ext cx="1023258" cy="925286"/>
            <a:chOff x="1654629" y="642257"/>
            <a:chExt cx="1023258" cy="9252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2133A9-C839-8749-95C1-C642841DE013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0FF8A41-373D-234B-B843-C1F60B9FFF4F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6B7430D-167D-F644-A74C-DF9986B37192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Google Shape;332;p28">
              <a:extLst>
                <a:ext uri="{FF2B5EF4-FFF2-40B4-BE49-F238E27FC236}">
                  <a16:creationId xmlns:a16="http://schemas.microsoft.com/office/drawing/2014/main" id="{1E218106-640B-B04F-885C-A1CFC8EFE9E2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1ED62F-1FB4-7543-9234-78CFC41E7E99}"/>
              </a:ext>
            </a:extLst>
          </p:cNvPr>
          <p:cNvGrpSpPr/>
          <p:nvPr/>
        </p:nvGrpSpPr>
        <p:grpSpPr>
          <a:xfrm>
            <a:off x="5120035" y="3870879"/>
            <a:ext cx="1023258" cy="925286"/>
            <a:chOff x="1654629" y="642257"/>
            <a:chExt cx="1023258" cy="92528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6F65A53-29E3-E24B-8F92-D4EF2C86C0A2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F72288B-5A0B-DC49-BFD4-6786CE959201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264465B-3CCF-6D4F-BF78-0EB1EE133491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Google Shape;332;p28">
              <a:extLst>
                <a:ext uri="{FF2B5EF4-FFF2-40B4-BE49-F238E27FC236}">
                  <a16:creationId xmlns:a16="http://schemas.microsoft.com/office/drawing/2014/main" id="{FB5AFB3E-5563-7F42-81D2-0CCF38E2E3A5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AC849C-302E-8444-A7A8-BC41B7D16750}"/>
              </a:ext>
            </a:extLst>
          </p:cNvPr>
          <p:cNvGrpSpPr/>
          <p:nvPr/>
        </p:nvGrpSpPr>
        <p:grpSpPr>
          <a:xfrm>
            <a:off x="5119198" y="3862618"/>
            <a:ext cx="1023258" cy="925286"/>
            <a:chOff x="3048001" y="642257"/>
            <a:chExt cx="1023258" cy="92528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5E877D2-CD7A-5D47-9E9A-12F2F8E4D582}"/>
                </a:ext>
              </a:extLst>
            </p:cNvPr>
            <p:cNvGrpSpPr/>
            <p:nvPr/>
          </p:nvGrpSpPr>
          <p:grpSpPr>
            <a:xfrm>
              <a:off x="3048001" y="642257"/>
              <a:ext cx="1023258" cy="925286"/>
              <a:chOff x="631371" y="544285"/>
              <a:chExt cx="1328058" cy="12192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3CA5227-46EC-4740-90E0-3ED33821C36F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6E93161-C4BF-4B49-A886-95308087A024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Google Shape;332;p28">
              <a:extLst>
                <a:ext uri="{FF2B5EF4-FFF2-40B4-BE49-F238E27FC236}">
                  <a16:creationId xmlns:a16="http://schemas.microsoft.com/office/drawing/2014/main" id="{85A8494B-D869-674C-98E7-DCA5BC44EC56}"/>
                </a:ext>
              </a:extLst>
            </p:cNvPr>
            <p:cNvSpPr txBox="1">
              <a:spLocks/>
            </p:cNvSpPr>
            <p:nvPr/>
          </p:nvSpPr>
          <p:spPr>
            <a:xfrm>
              <a:off x="3361483" y="877950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3FCD2A-9055-D14A-A192-1021C3F93D70}"/>
              </a:ext>
            </a:extLst>
          </p:cNvPr>
          <p:cNvGrpSpPr/>
          <p:nvPr/>
        </p:nvGrpSpPr>
        <p:grpSpPr>
          <a:xfrm>
            <a:off x="5115004" y="3873016"/>
            <a:ext cx="1023258" cy="925286"/>
            <a:chOff x="4343401" y="642257"/>
            <a:chExt cx="1023258" cy="92528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458F425-BA1E-1346-AC58-015F569EFBDC}"/>
                </a:ext>
              </a:extLst>
            </p:cNvPr>
            <p:cNvGrpSpPr/>
            <p:nvPr/>
          </p:nvGrpSpPr>
          <p:grpSpPr>
            <a:xfrm>
              <a:off x="4343401" y="642257"/>
              <a:ext cx="1023258" cy="925286"/>
              <a:chOff x="631371" y="544285"/>
              <a:chExt cx="1328058" cy="121920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D4E5953-DCF9-F947-95FE-AC772F97F3DC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EDB42FF-7797-FE4F-8EFD-77DA9868923E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Google Shape;332;p28">
              <a:extLst>
                <a:ext uri="{FF2B5EF4-FFF2-40B4-BE49-F238E27FC236}">
                  <a16:creationId xmlns:a16="http://schemas.microsoft.com/office/drawing/2014/main" id="{1185047A-AF91-3741-8912-A13BC290A390}"/>
                </a:ext>
              </a:extLst>
            </p:cNvPr>
            <p:cNvSpPr txBox="1">
              <a:spLocks/>
            </p:cNvSpPr>
            <p:nvPr/>
          </p:nvSpPr>
          <p:spPr>
            <a:xfrm>
              <a:off x="464246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7DE6E50-2C4A-C247-835B-B80781956F26}"/>
              </a:ext>
            </a:extLst>
          </p:cNvPr>
          <p:cNvGrpSpPr/>
          <p:nvPr/>
        </p:nvGrpSpPr>
        <p:grpSpPr>
          <a:xfrm>
            <a:off x="5118361" y="3869551"/>
            <a:ext cx="1023258" cy="925286"/>
            <a:chOff x="5780315" y="642257"/>
            <a:chExt cx="1023258" cy="92528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4F2EE8E-7F72-B840-8B11-E2219A47B9B3}"/>
                </a:ext>
              </a:extLst>
            </p:cNvPr>
            <p:cNvGrpSpPr/>
            <p:nvPr/>
          </p:nvGrpSpPr>
          <p:grpSpPr>
            <a:xfrm>
              <a:off x="5780315" y="642257"/>
              <a:ext cx="1023258" cy="925286"/>
              <a:chOff x="631371" y="544285"/>
              <a:chExt cx="1328058" cy="121920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4DE501C-4398-454A-AE8F-F8252865D5E4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3CB58DA-D577-7340-9207-B7E5DFED07E3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Google Shape;332;p28">
              <a:extLst>
                <a:ext uri="{FF2B5EF4-FFF2-40B4-BE49-F238E27FC236}">
                  <a16:creationId xmlns:a16="http://schemas.microsoft.com/office/drawing/2014/main" id="{D7FDF68F-122C-CA4D-9CD1-A7F75EFCFD80}"/>
                </a:ext>
              </a:extLst>
            </p:cNvPr>
            <p:cNvSpPr txBox="1">
              <a:spLocks/>
            </p:cNvSpPr>
            <p:nvPr/>
          </p:nvSpPr>
          <p:spPr>
            <a:xfrm>
              <a:off x="6111772" y="883344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12231CE-292A-2748-966F-112BEEB14EB1}"/>
              </a:ext>
            </a:extLst>
          </p:cNvPr>
          <p:cNvGrpSpPr/>
          <p:nvPr/>
        </p:nvGrpSpPr>
        <p:grpSpPr>
          <a:xfrm>
            <a:off x="5120807" y="3876481"/>
            <a:ext cx="1023258" cy="925286"/>
            <a:chOff x="359229" y="1861457"/>
            <a:chExt cx="1023258" cy="9252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FA7F876-3A66-3E4C-9758-16B5E7003E4F}"/>
                </a:ext>
              </a:extLst>
            </p:cNvPr>
            <p:cNvGrpSpPr/>
            <p:nvPr/>
          </p:nvGrpSpPr>
          <p:grpSpPr>
            <a:xfrm>
              <a:off x="359229" y="1861457"/>
              <a:ext cx="1023258" cy="925286"/>
              <a:chOff x="631371" y="544285"/>
              <a:chExt cx="1328058" cy="1219200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B96ECD6-3097-B448-98F1-35CCF575476C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02EF477-F9EB-7E4E-B54B-F5D8398BD04F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Google Shape;332;p28">
              <a:extLst>
                <a:ext uri="{FF2B5EF4-FFF2-40B4-BE49-F238E27FC236}">
                  <a16:creationId xmlns:a16="http://schemas.microsoft.com/office/drawing/2014/main" id="{A12C0C20-84FD-934C-9710-A669904192D1}"/>
                </a:ext>
              </a:extLst>
            </p:cNvPr>
            <p:cNvSpPr txBox="1">
              <a:spLocks/>
            </p:cNvSpPr>
            <p:nvPr/>
          </p:nvSpPr>
          <p:spPr>
            <a:xfrm>
              <a:off x="667932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B495D72-ACF5-4B43-89C1-B4CDFFD1017F}"/>
              </a:ext>
            </a:extLst>
          </p:cNvPr>
          <p:cNvGrpSpPr/>
          <p:nvPr/>
        </p:nvGrpSpPr>
        <p:grpSpPr>
          <a:xfrm>
            <a:off x="5120807" y="3862065"/>
            <a:ext cx="1023258" cy="925286"/>
            <a:chOff x="1654629" y="1861457"/>
            <a:chExt cx="1023258" cy="92528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0C7454F-DA08-A54C-9CA6-21722958184A}"/>
                </a:ext>
              </a:extLst>
            </p:cNvPr>
            <p:cNvGrpSpPr/>
            <p:nvPr/>
          </p:nvGrpSpPr>
          <p:grpSpPr>
            <a:xfrm>
              <a:off x="1654629" y="1861457"/>
              <a:ext cx="1023258" cy="925286"/>
              <a:chOff x="631371" y="544285"/>
              <a:chExt cx="1328058" cy="121920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D823035-9481-3C47-885A-5C50BB4F2EB4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05668F7-8AF3-5E43-8F3C-33D506727AC5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Google Shape;332;p28">
              <a:extLst>
                <a:ext uri="{FF2B5EF4-FFF2-40B4-BE49-F238E27FC236}">
                  <a16:creationId xmlns:a16="http://schemas.microsoft.com/office/drawing/2014/main" id="{3656286C-D9C7-3044-A362-3E6772A1F9A3}"/>
                </a:ext>
              </a:extLst>
            </p:cNvPr>
            <p:cNvSpPr txBox="1">
              <a:spLocks/>
            </p:cNvSpPr>
            <p:nvPr/>
          </p:nvSpPr>
          <p:spPr>
            <a:xfrm>
              <a:off x="1941561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7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E8170D9-0943-AC4A-BCC9-5C6016B7E80B}"/>
              </a:ext>
            </a:extLst>
          </p:cNvPr>
          <p:cNvGrpSpPr/>
          <p:nvPr/>
        </p:nvGrpSpPr>
        <p:grpSpPr>
          <a:xfrm>
            <a:off x="5124936" y="3861290"/>
            <a:ext cx="1023258" cy="925286"/>
            <a:chOff x="3048001" y="1861457"/>
            <a:chExt cx="1023258" cy="9252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FAD4DC2-1064-6F44-B3C1-C04CB68A36E5}"/>
                </a:ext>
              </a:extLst>
            </p:cNvPr>
            <p:cNvGrpSpPr/>
            <p:nvPr/>
          </p:nvGrpSpPr>
          <p:grpSpPr>
            <a:xfrm>
              <a:off x="3048001" y="1861457"/>
              <a:ext cx="1023258" cy="925286"/>
              <a:chOff x="631371" y="544285"/>
              <a:chExt cx="1328058" cy="12192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2FFF616-3E12-314E-9011-E5877D456875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F43E511-D320-C043-BF86-A359DDC967E7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Google Shape;332;p28">
              <a:extLst>
                <a:ext uri="{FF2B5EF4-FFF2-40B4-BE49-F238E27FC236}">
                  <a16:creationId xmlns:a16="http://schemas.microsoft.com/office/drawing/2014/main" id="{89BBE228-BE89-F04C-9D0D-EFA0918923F9}"/>
                </a:ext>
              </a:extLst>
            </p:cNvPr>
            <p:cNvSpPr txBox="1">
              <a:spLocks/>
            </p:cNvSpPr>
            <p:nvPr/>
          </p:nvSpPr>
          <p:spPr>
            <a:xfrm>
              <a:off x="3378476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1FFEE37-647D-464E-A227-F4BE4E078265}"/>
              </a:ext>
            </a:extLst>
          </p:cNvPr>
          <p:cNvGrpSpPr/>
          <p:nvPr/>
        </p:nvGrpSpPr>
        <p:grpSpPr>
          <a:xfrm>
            <a:off x="5118287" y="3880143"/>
            <a:ext cx="1023258" cy="925286"/>
            <a:chOff x="4343401" y="1861457"/>
            <a:chExt cx="1023258" cy="92528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F306567-60C2-6344-904F-9DA3F6FEDF4D}"/>
                </a:ext>
              </a:extLst>
            </p:cNvPr>
            <p:cNvGrpSpPr/>
            <p:nvPr/>
          </p:nvGrpSpPr>
          <p:grpSpPr>
            <a:xfrm>
              <a:off x="4343401" y="1861457"/>
              <a:ext cx="1023258" cy="925286"/>
              <a:chOff x="631371" y="544285"/>
              <a:chExt cx="1328058" cy="12192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94F7A3D-4AC9-5744-892E-45D3F1D88950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9FF824B-9865-C64E-80BC-0688705041D6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Google Shape;332;p28">
              <a:extLst>
                <a:ext uri="{FF2B5EF4-FFF2-40B4-BE49-F238E27FC236}">
                  <a16:creationId xmlns:a16="http://schemas.microsoft.com/office/drawing/2014/main" id="{23B3D4EE-2930-8146-BCCE-FA899DED6680}"/>
                </a:ext>
              </a:extLst>
            </p:cNvPr>
            <p:cNvSpPr txBox="1">
              <a:spLocks/>
            </p:cNvSpPr>
            <p:nvPr/>
          </p:nvSpPr>
          <p:spPr>
            <a:xfrm>
              <a:off x="4642469" y="2095693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9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A87DC4C-47F9-544B-9EE7-FB33B0C3F8FD}"/>
              </a:ext>
            </a:extLst>
          </p:cNvPr>
          <p:cNvGrpSpPr/>
          <p:nvPr/>
        </p:nvGrpSpPr>
        <p:grpSpPr>
          <a:xfrm>
            <a:off x="5113256" y="3857028"/>
            <a:ext cx="1023258" cy="925286"/>
            <a:chOff x="5780315" y="1861457"/>
            <a:chExt cx="1023258" cy="92528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CABE70D-A59D-AF40-9AD6-6D10DAA57E74}"/>
                </a:ext>
              </a:extLst>
            </p:cNvPr>
            <p:cNvGrpSpPr/>
            <p:nvPr/>
          </p:nvGrpSpPr>
          <p:grpSpPr>
            <a:xfrm>
              <a:off x="5780315" y="1861457"/>
              <a:ext cx="1023258" cy="925286"/>
              <a:chOff x="631371" y="544285"/>
              <a:chExt cx="1328058" cy="121920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E5CABBF-FC5C-9B48-B4C6-1D7F2EF3A927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6E01724-B2DD-B84C-8493-690BB46A7916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Google Shape;332;p28">
              <a:extLst>
                <a:ext uri="{FF2B5EF4-FFF2-40B4-BE49-F238E27FC236}">
                  <a16:creationId xmlns:a16="http://schemas.microsoft.com/office/drawing/2014/main" id="{A4CC82D6-AFCB-6D43-B8F5-36F5559E8424}"/>
                </a:ext>
              </a:extLst>
            </p:cNvPr>
            <p:cNvSpPr txBox="1">
              <a:spLocks/>
            </p:cNvSpPr>
            <p:nvPr/>
          </p:nvSpPr>
          <p:spPr>
            <a:xfrm>
              <a:off x="5965796" y="2110273"/>
              <a:ext cx="691801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10</a:t>
              </a:r>
            </a:p>
          </p:txBody>
        </p:sp>
      </p:grpSp>
      <p:sp>
        <p:nvSpPr>
          <p:cNvPr id="3" name="Pentagon 2">
            <a:extLst>
              <a:ext uri="{FF2B5EF4-FFF2-40B4-BE49-F238E27FC236}">
                <a16:creationId xmlns:a16="http://schemas.microsoft.com/office/drawing/2014/main" id="{A4D0D1EF-CD6E-0844-B92B-36C4E5A7257B}"/>
              </a:ext>
            </a:extLst>
          </p:cNvPr>
          <p:cNvSpPr/>
          <p:nvPr/>
        </p:nvSpPr>
        <p:spPr>
          <a:xfrm>
            <a:off x="5053608" y="2571750"/>
            <a:ext cx="972600" cy="365260"/>
          </a:xfrm>
          <a:prstGeom prst="homePlat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Blue</a:t>
            </a:r>
          </a:p>
        </p:txBody>
      </p:sp>
      <p:sp>
        <p:nvSpPr>
          <p:cNvPr id="85" name="Pentagon 84">
            <a:extLst>
              <a:ext uri="{FF2B5EF4-FFF2-40B4-BE49-F238E27FC236}">
                <a16:creationId xmlns:a16="http://schemas.microsoft.com/office/drawing/2014/main" id="{079BE6D6-1ADD-0646-BC2D-F69246B796D2}"/>
              </a:ext>
            </a:extLst>
          </p:cNvPr>
          <p:cNvSpPr/>
          <p:nvPr/>
        </p:nvSpPr>
        <p:spPr>
          <a:xfrm>
            <a:off x="3389995" y="4210599"/>
            <a:ext cx="972600" cy="36526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Red</a:t>
            </a:r>
          </a:p>
        </p:txBody>
      </p:sp>
      <p:sp>
        <p:nvSpPr>
          <p:cNvPr id="86" name="Pentagon 85">
            <a:extLst>
              <a:ext uri="{FF2B5EF4-FFF2-40B4-BE49-F238E27FC236}">
                <a16:creationId xmlns:a16="http://schemas.microsoft.com/office/drawing/2014/main" id="{21D64BE1-90A1-1E45-A2F9-A9DE172FBF28}"/>
              </a:ext>
            </a:extLst>
          </p:cNvPr>
          <p:cNvSpPr/>
          <p:nvPr/>
        </p:nvSpPr>
        <p:spPr>
          <a:xfrm>
            <a:off x="3389995" y="2969057"/>
            <a:ext cx="1040756" cy="365260"/>
          </a:xfrm>
          <a:prstGeom prst="homePlate">
            <a:avLst/>
          </a:prstGeom>
          <a:solidFill>
            <a:schemeClr val="bg1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White</a:t>
            </a:r>
          </a:p>
        </p:txBody>
      </p:sp>
      <p:sp>
        <p:nvSpPr>
          <p:cNvPr id="87" name="Pentagon 86">
            <a:extLst>
              <a:ext uri="{FF2B5EF4-FFF2-40B4-BE49-F238E27FC236}">
                <a16:creationId xmlns:a16="http://schemas.microsoft.com/office/drawing/2014/main" id="{4F6AF4D4-2328-D841-BDF3-D71E057C26E6}"/>
              </a:ext>
            </a:extLst>
          </p:cNvPr>
          <p:cNvSpPr/>
          <p:nvPr/>
        </p:nvSpPr>
        <p:spPr>
          <a:xfrm>
            <a:off x="3233057" y="561160"/>
            <a:ext cx="1148331" cy="365260"/>
          </a:xfrm>
          <a:prstGeom prst="homePlat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Yellow</a:t>
            </a:r>
          </a:p>
        </p:txBody>
      </p:sp>
      <p:sp>
        <p:nvSpPr>
          <p:cNvPr id="88" name="Pentagon 87">
            <a:extLst>
              <a:ext uri="{FF2B5EF4-FFF2-40B4-BE49-F238E27FC236}">
                <a16:creationId xmlns:a16="http://schemas.microsoft.com/office/drawing/2014/main" id="{DC19BD9D-9840-8A4D-A112-AA0BD8C7FDED}"/>
              </a:ext>
            </a:extLst>
          </p:cNvPr>
          <p:cNvSpPr/>
          <p:nvPr/>
        </p:nvSpPr>
        <p:spPr>
          <a:xfrm>
            <a:off x="3107271" y="1836473"/>
            <a:ext cx="1127448" cy="365260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Green</a:t>
            </a:r>
          </a:p>
        </p:txBody>
      </p:sp>
      <p:sp>
        <p:nvSpPr>
          <p:cNvPr id="89" name="Pentagon 88">
            <a:extLst>
              <a:ext uri="{FF2B5EF4-FFF2-40B4-BE49-F238E27FC236}">
                <a16:creationId xmlns:a16="http://schemas.microsoft.com/office/drawing/2014/main" id="{09F55992-E079-3C46-9D4E-695E244D5B26}"/>
              </a:ext>
            </a:extLst>
          </p:cNvPr>
          <p:cNvSpPr/>
          <p:nvPr/>
        </p:nvSpPr>
        <p:spPr>
          <a:xfrm>
            <a:off x="6774730" y="4150892"/>
            <a:ext cx="1040756" cy="365260"/>
          </a:xfrm>
          <a:prstGeom prst="homePlat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Black</a:t>
            </a:r>
          </a:p>
        </p:txBody>
      </p:sp>
      <p:sp>
        <p:nvSpPr>
          <p:cNvPr id="90" name="Pentagon 89">
            <a:extLst>
              <a:ext uri="{FF2B5EF4-FFF2-40B4-BE49-F238E27FC236}">
                <a16:creationId xmlns:a16="http://schemas.microsoft.com/office/drawing/2014/main" id="{B131CA14-73E9-2F40-ADC9-F2B82D4EED9E}"/>
              </a:ext>
            </a:extLst>
          </p:cNvPr>
          <p:cNvSpPr/>
          <p:nvPr/>
        </p:nvSpPr>
        <p:spPr>
          <a:xfrm rot="20496404">
            <a:off x="5571218" y="1437238"/>
            <a:ext cx="1278271" cy="36526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Orange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40" grpId="0"/>
      <p:bldP spid="49" grpId="0" animBg="1"/>
      <p:bldP spid="25" grpId="0"/>
      <p:bldP spid="3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888138" y="2556509"/>
            <a:ext cx="73677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chemeClr val="accent3"/>
                </a:solidFill>
                <a:effectLst/>
              </a:rPr>
              <a:t>1. Listen and point. Repeat</a:t>
            </a:r>
          </a:p>
        </p:txBody>
      </p:sp>
      <p:pic>
        <p:nvPicPr>
          <p:cNvPr id="1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265" y="3622257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245" y="360786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63" y="362225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837;p71"/>
          <p:cNvSpPr/>
          <p:nvPr/>
        </p:nvSpPr>
        <p:spPr>
          <a:xfrm>
            <a:off x="922299" y="22673"/>
            <a:ext cx="6847521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" name="Rectangle 9"/>
          <p:cNvSpPr/>
          <p:nvPr/>
        </p:nvSpPr>
        <p:spPr>
          <a:xfrm>
            <a:off x="1788096" y="137152"/>
            <a:ext cx="54056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7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"/>
          <p:cNvSpPr txBox="1">
            <a:spLocks noGrp="1"/>
          </p:cNvSpPr>
          <p:nvPr>
            <p:ph type="title"/>
          </p:nvPr>
        </p:nvSpPr>
        <p:spPr>
          <a:xfrm>
            <a:off x="3667409" y="4118829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classroom</a:t>
            </a:r>
            <a:endParaRPr sz="4000"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656246" y="731000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5FDBC-FF9C-9B46-A5E2-5648822068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27" t="12791" r="5554" b="9959"/>
          <a:stretch/>
        </p:blipFill>
        <p:spPr>
          <a:xfrm>
            <a:off x="2185764" y="610915"/>
            <a:ext cx="5278276" cy="32661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3" name="2.1.mp3" descr="2.1.mp3">
            <a:hlinkClick r:id="" action="ppaction://media"/>
            <a:extLst>
              <a:ext uri="{FF2B5EF4-FFF2-40B4-BE49-F238E27FC236}">
                <a16:creationId xmlns:a16="http://schemas.microsoft.com/office/drawing/2014/main" id="{896077B7-33C5-FCDC-38D7-9EFA16A79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6018" y="3848016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2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643184" y="747068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71" t="15662" r="38691" b="14074"/>
          <a:stretch/>
        </p:blipFill>
        <p:spPr>
          <a:xfrm>
            <a:off x="7398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AA5DD-CDEC-6D4F-B745-F4F5530CE1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62" t="12264" r="6666" b="9951"/>
          <a:stretch/>
        </p:blipFill>
        <p:spPr>
          <a:xfrm>
            <a:off x="1937687" y="495533"/>
            <a:ext cx="5475009" cy="3164616"/>
          </a:xfrm>
          <a:prstGeom prst="rect">
            <a:avLst/>
          </a:prstGeom>
        </p:spPr>
      </p:pic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603833" y="402379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2" name="2.1-2.mp3" descr="2.1-2.mp3">
            <a:hlinkClick r:id="" action="ppaction://media"/>
            <a:extLst>
              <a:ext uri="{FF2B5EF4-FFF2-40B4-BE49-F238E27FC236}">
                <a16:creationId xmlns:a16="http://schemas.microsoft.com/office/drawing/2014/main" id="{64A8145B-85A2-A136-8934-EA68F3551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87720" y="37632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984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714395" y="756624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474233" y="402379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2CD2D-6B5D-6C45-971D-13D1BAF49F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45" t="12264" r="7053" b="9771"/>
          <a:stretch/>
        </p:blipFill>
        <p:spPr>
          <a:xfrm>
            <a:off x="2017775" y="251362"/>
            <a:ext cx="5264080" cy="33605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4" name="2.1-3.mp3" descr="2.1-3.mp3">
            <a:hlinkClick r:id="" action="ppaction://media"/>
            <a:extLst>
              <a:ext uri="{FF2B5EF4-FFF2-40B4-BE49-F238E27FC236}">
                <a16:creationId xmlns:a16="http://schemas.microsoft.com/office/drawing/2014/main" id="{385E5447-8967-FA6A-31BE-EC707DC58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4533" y="37512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663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627228" y="807366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603833" y="416059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teacher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1494C-500F-AC49-9223-0194D37D92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48" t="12265" r="6223" b="9768"/>
          <a:stretch/>
        </p:blipFill>
        <p:spPr>
          <a:xfrm>
            <a:off x="2155055" y="309025"/>
            <a:ext cx="5218699" cy="36602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3" name="2.1-5.mp3" descr="2.1-5.mp3">
            <a:hlinkClick r:id="" action="ppaction://media"/>
            <a:extLst>
              <a:ext uri="{FF2B5EF4-FFF2-40B4-BE49-F238E27FC236}">
                <a16:creationId xmlns:a16="http://schemas.microsoft.com/office/drawing/2014/main" id="{8939E0C4-E54A-54BA-9CA5-1F48925CF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35907" y="39086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53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3. Unit 2-Lesson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ncb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Z3G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ncb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Gdx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ncb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Gdx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ncb5UQ+ZiZ2IAAABkAAAAHAAAAHVuaXZlcnNhbC9sb2NhbF9zZXR0aW5ncy54bWyzsa/IzVEoSy0qzszPs1Uy1DNQUkjNS85PycxLt1UKDXHTtVBSKC5JzEtJzMnPS7VVystXUrC347LJyU9OzAlOLSkBKixWKMhJrEwtCknNBTJKUv0Sc4EqQ4Ic/dyV9O24AFBLAwQUAAIACABocb5UFu6r7kEGAABbHAAAFwAAAHVuaXZlcnNhbC91bml2ZXJzYWwucG5n7ZhrUBNXFMdXiYWAoBUVRRQfHR9jEWIQCYIJiiJViWUcnNRQQDBBgyKuSCAmEVvFZ6iDSsIrTOkMzqhJER/E1EQRZJSQwDgSEDBKdNc0QGQWgrB5NEmrtdN2pp1+7H7Yu3P23t/5n3vvOefDntoWH+vt6e8JAIB33KaYBADAZQCA20GPTxxf1qZY1zteE8CE2HWARB1gcBg4ZvTWaACoLfKypE5y2PgDm2ggAPg8cD4TmrMupwPAnLdxMdHb2V8P9NQKFtFmU1Kf+8R4LMSdn7js5KENno2bJ/9A+alRPjZtxeaQrphilZuqit+Y1Et4+uSWwUyL1C2x7s29eIV+q5qzvVeX5+UQoXxRNcHxOokPdYwAocAZ3PzFbU6jEefvGI8KKW4AcC8pH4HOyV6WR+Srm0O00xw7AeqXx55hgPKhuXS/Pa6lg4/bj3X17D/iPtHbYQXKqpuuE5roLoEX+wOCLpxbBiW4pnJfZ9Rm7l+tcOP34RxmoZfLjYczhAP1KWG3y4ae7rBH9ozWqlZ97PgEBSQ5AzwqP3gjRQIZpfYR84hRW4gqtiIXtCRFUAHUEmzPrrfKYP/3OvctnUfGDYHPbeZcJblndTfT3q5ohkqU4yPFG4/JBCTYQOdwWVAANadCX0ohFrwJ5lu7+XelmxvaW0qCdahVrkNtL/VwJcsVXs/F6klIGpHwwp1saZeviTMPIGim2IqaQaaAI5GHV64Mj3ydI2BNbD1NBOey1k5XC6BiKg95bkKZw3Tdg3b6etdxSAKChIFleLdYQkpvVJ17qWYtiq7W2PVim+W5GR/h6w/Vy8rSpgTWZU1suLPoFRKsYOdaVAFydd2gv2ig5n6quJpSJwYZyur0eSbUnFKbDEdmSZiVRFg+TBU/XFXAWNdpmBtCJNseUZV4JtLV/+k+Ccg9jIikwjBN2T6UeYNfiPSQNOOfQ2t2ogxotFpj6JGd+PWuSV+FkMPq2OLwEC8LF9XwbGdyvYa52eQzo3g/Yh0/aJBJICs15puXk1+mLWzmFaot5XA8XWg15nQQjPVRG8vVe6poUkL2LkGFsUvKIZvo+sjcphLrCAPNnwIKduJK866NTRaYBxZkJsHPVndrFV0KpU5kJUZwI5tbCUTfgsQ3IhPY0PnsNj8eVv+eBGO1NC90TDbzZwQM6qP62VhmSghZWzGHBdXPONiRx4R8BCTTOJesiWAMcDLi3Vq/PU4yKfb1clcSi0a5SM+MEmgVnL84oTUv2HsaetZxTSTx0B11NTcWfretqkun51XiV7JQlYFVSdRO/S3JvaBmRlD/ku+vNiPgsSbFW3EbIXeHykT0jepo4CW/ktI0pLteabeoN2iwiDaBOU/si3Mor5eS4YjTfigyqi0PDzVlN1VYhSDDQsaVjrAZZE1/GdIPGuAD3h8SmpdpPm5tvEDrl9rt14MtTB1viUrxoy5QKtIvZqvM1lUdZqsMVUStiwytOZ8qMQ77VJ6i+PotDq2w4dsjR4d9Srn2CAZfCavYEns0mF+BMhV8KkviHWpvmRvzx+0kd1LrhRvGPZeiDXye5DLhzDtwsIoWnbqr+Rm5Pc3ufs93fuL0zqKxtvKNJ2ZsT3wlBNUj16x1WXdrcgaMMpQ1eD5dMjQcFRXmrBkxStfzbj+2zO7I3KnUjFzV8BkSTpKObjeIl0RN3x1Pllvl3fZhFlRu6jskWeDsLQd2CGaqilp58CPc6Sfs62aNnnaPOksIb8mg5Qr7i7Sq7OXhW6aL9ImAyCNE6TjhbkcsKkJNNzSiHYMiRhGV/mYWQ/kNk99qJSHzgu+WpdN9Mxhmo1iUcV1po+ttYxpOJxm5mcVNRtgDnDdDKltvq/EacrVLzFF/VIOtAwz6nIzB3R+FBR0m4kpb8O+rvU7WO7kAOvihnzj61voqWfmHQinrPmeiOP0dfeBc+87Hlazh9H87wYYz2jMr+YdjUfIJ2SWne2Cqr/PKgF0ubcqWv2jUh7+syhvqO054OCvtrGvIS1+Rk+1a+CL177E/9/d/oIVBGIRBGIRBGIRBGIRBGIRBGIRBGIRBGIRBGIRBGPS/gXo/a3v/25XwUFgIP72yw75sGSxf6uLfDv9n1e/yUbPONm150N5vLxU7Z+M2xMdI1qUc+wVQSwMEFAACAAgAaHG+VKFtj2JMAAAAawAAABsAAAB1bml2ZXJzYWwvdW5pdmVyc2FsLnBuZy54bWyzsa/IzVEoSy0qzszPs1Uy1DNQsrfj5bIpKEoty0wtV6gAigEFIUBJodJWycQIwS3PTCnJAKkwMEEIZqRmpmeU2CpZGFnABfWBZgIAUEsBAgAAFAACAAgAjF5WUTZhWAJHAwAA4QkAABQAAAAAAAAAAQAAAAAAAAAAAHVuaXZlcnNhbC9wbGF5ZXIueG1sUEsBAgAAFAACAAgAZ3G+VJxeMggUBgAANxcAAB0AAAAAAAAAAQAAAAAAeQMAAHVuaXZlcnNhbC9jb21tb25fbWVzc2FnZXMubG5nUEsBAgAAFAACAAgAZ3G+VBUeYBujAAAAfwEAAC4AAAAAAAAAAQAAAAAAyAkAAHVuaXZlcnNhbC9wbGF5YmFja19hbmRfbmF2aWdhdGlvbl9zZXR0aW5ncy54bWxQSwECAAAUAAIACABncb5Up6dX6HwEAABvFwAAJwAAAAAAAAABAAAAAAC3CgAAdW5pdmVyc2FsL2ZsYXNoX3B1Ymxpc2hpbmdfc2V0dGluZ3MueG1sUEsBAgAAFAACAAgAZ3G+VO221iRqAwAAnQwAACEAAAAAAAAAAQAAAAAAeA8AAHVuaXZlcnNhbC9mbGFzaF9za2luX3NldHRpbmdzLnhtbFBLAQIAABQAAgAIAGdxvlQX293YdwQAAPkWAAAmAAAAAAAAAAEAAAAAACETAAB1bml2ZXJzYWwvaHRtbF9wdWJsaXNoaW5nX3NldHRpbmdzLnhtbFBLAQIAABQAAgAIAGdxvlQlH/EHqgEAAGgGAAAfAAAAAAAAAAEAAAAAANwXAAB1bml2ZXJzYWwvaHRtbF9za2luX3NldHRpbmdzLmpzUEsBAgAAFAACAAgAZ3G+VEPmYmdiAAAAZAAAABwAAAAAAAAAAQAAAAAAwxkAAHVuaXZlcnNhbC9sb2NhbF9zZXR0aW5ncy54bWxQSwECAAAUAAIACABocb5UFu6r7kEGAABbHAAAFwAAAAAAAAAAAAAAAABfGgAAdW5pdmVyc2FsL3VuaXZlcnNhbC5wbmdQSwECAAAUAAIACABocb5UoW2PYkwAAABrAAAAGwAAAAAAAAABAAAAAADVIAAAdW5pdmVyc2FsL3VuaXZlcnNhbC5wbmcueG1sUEsFBgAAAAAKAAoABgMAAFohAAAAAA=="/>
  <p:tag name="ISPRING_CURRENT_PLAYER_ID" val="universal"/>
  <p:tag name="ISPRING_LMS_API_VERSION" val="SCORM 2004 (2nd edition)"/>
  <p:tag name="ISPRING_ULTRA_SCORM_COURSE_ID" val="B9DBBD18-869C-4AE1-B4F4-2BB46743320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PRESENTATION_TITLE" val="23. Unit 2-Lesson1-Period 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2&quot;]]"/>
  <p:tag name="ISPRING_SCORM_RATE_QUIZZES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422</Words>
  <Application>Microsoft Office PowerPoint</Application>
  <PresentationFormat>On-screen Show (16:9)</PresentationFormat>
  <Paragraphs>135</Paragraphs>
  <Slides>25</Slides>
  <Notes>25</Notes>
  <HiddenSlides>0</HiddenSlides>
  <MMClips>16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Book Antiqua</vt:lpstr>
      <vt:lpstr>Life Savers</vt:lpstr>
      <vt:lpstr>Times New Roman</vt:lpstr>
      <vt:lpstr>Baloo 2</vt:lpstr>
      <vt:lpstr>Life Savers ExtraBold</vt:lpstr>
      <vt:lpstr>Arial</vt:lpstr>
      <vt:lpstr>Baskerville SemiBold</vt:lpstr>
      <vt:lpstr>Quicksand</vt:lpstr>
      <vt:lpstr>Pangolin</vt:lpstr>
      <vt:lpstr>Comic Sans MS</vt:lpstr>
      <vt:lpstr>Myriad Pro</vt:lpstr>
      <vt:lpstr>Bebas Neue</vt:lpstr>
      <vt:lpstr>Wingdings</vt:lpstr>
      <vt:lpstr>Quicksand SemiBold</vt:lpstr>
      <vt:lpstr>English Vocabulary Workshop by Slidesgo</vt:lpstr>
      <vt:lpstr>Science Subject for Elementary - 3rd Grade: Physical, Life, and Earth by Slidesgo</vt:lpstr>
      <vt:lpstr>PowerPoint Presentation</vt:lpstr>
      <vt:lpstr>Unit 2: My school Lesson 1: task 1,2,3</vt:lpstr>
      <vt:lpstr>PowerPoint Presentation</vt:lpstr>
      <vt:lpstr>1. Look and remember.  Which colours can you see? </vt:lpstr>
      <vt:lpstr>PowerPoint Presentation</vt:lpstr>
      <vt:lpstr>classroom</vt:lpstr>
      <vt:lpstr>PowerPoint Presentation</vt:lpstr>
      <vt:lpstr>PowerPoint Presentation</vt:lpstr>
      <vt:lpstr>PowerPoint Presentation</vt:lpstr>
      <vt:lpstr>PowerPoint Presentation</vt:lpstr>
      <vt:lpstr>classroom</vt:lpstr>
      <vt:lpstr>PowerPoint Presentation</vt:lpstr>
      <vt:lpstr>PowerPoint Presentation</vt:lpstr>
      <vt:lpstr>PowerPoint Presentation</vt:lpstr>
      <vt:lpstr>3. Write. Point and say.</vt:lpstr>
      <vt:lpstr>PowerPoint Presentation</vt:lpstr>
      <vt:lpstr>PowerPoint Presentation</vt:lpstr>
      <vt:lpstr>PowerPoint Presentation</vt:lpstr>
      <vt:lpstr>PowerPoint Presentation</vt:lpstr>
      <vt:lpstr>s t _ d _ _ t</vt:lpstr>
      <vt:lpstr>PowerPoint Presentation</vt:lpstr>
      <vt:lpstr>classroom</vt:lpstr>
      <vt:lpstr>Draw and say</vt:lpstr>
      <vt:lpstr>Look, read and write </vt:lpstr>
      <vt:lpstr>Good 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23. Unit 2-Lesson1-Period 1</dc:title>
  <cp:lastModifiedBy>tien pham</cp:lastModifiedBy>
  <cp:revision>32</cp:revision>
  <dcterms:modified xsi:type="dcterms:W3CDTF">2022-10-10T04:01:45Z</dcterms:modified>
</cp:coreProperties>
</file>