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media/audio1.wav" ContentType="audio/wav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media/audio2.wav" ContentType="audio/wav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media/audio3.wav" ContentType="audio/wav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  <p:sldMasterId id="2147483709" r:id="rId4"/>
  </p:sldMasterIdLst>
  <p:notesMasterIdLst>
    <p:notesMasterId r:id="rId48"/>
  </p:notesMasterIdLst>
  <p:sldIdLst>
    <p:sldId id="361" r:id="rId5"/>
    <p:sldId id="296" r:id="rId6"/>
    <p:sldId id="339" r:id="rId7"/>
    <p:sldId id="340" r:id="rId8"/>
    <p:sldId id="341" r:id="rId9"/>
    <p:sldId id="342" r:id="rId10"/>
    <p:sldId id="346" r:id="rId11"/>
    <p:sldId id="347" r:id="rId12"/>
    <p:sldId id="343" r:id="rId13"/>
    <p:sldId id="345" r:id="rId14"/>
    <p:sldId id="307" r:id="rId15"/>
    <p:sldId id="344" r:id="rId16"/>
    <p:sldId id="326" r:id="rId17"/>
    <p:sldId id="282" r:id="rId18"/>
    <p:sldId id="315" r:id="rId19"/>
    <p:sldId id="312" r:id="rId20"/>
    <p:sldId id="313" r:id="rId21"/>
    <p:sldId id="322" r:id="rId22"/>
    <p:sldId id="317" r:id="rId23"/>
    <p:sldId id="316" r:id="rId24"/>
    <p:sldId id="323" r:id="rId25"/>
    <p:sldId id="303" r:id="rId26"/>
    <p:sldId id="287" r:id="rId27"/>
    <p:sldId id="283" r:id="rId28"/>
    <p:sldId id="352" r:id="rId29"/>
    <p:sldId id="353" r:id="rId30"/>
    <p:sldId id="354" r:id="rId31"/>
    <p:sldId id="355" r:id="rId32"/>
    <p:sldId id="356" r:id="rId33"/>
    <p:sldId id="357" r:id="rId34"/>
    <p:sldId id="358" r:id="rId35"/>
    <p:sldId id="359" r:id="rId36"/>
    <p:sldId id="360" r:id="rId37"/>
    <p:sldId id="286" r:id="rId38"/>
    <p:sldId id="304" r:id="rId39"/>
    <p:sldId id="311" r:id="rId40"/>
    <p:sldId id="327" r:id="rId41"/>
    <p:sldId id="308" r:id="rId42"/>
    <p:sldId id="328" r:id="rId43"/>
    <p:sldId id="309" r:id="rId44"/>
    <p:sldId id="325" r:id="rId45"/>
    <p:sldId id="324" r:id="rId46"/>
    <p:sldId id="329" r:id="rId47"/>
  </p:sldIdLst>
  <p:sldSz cx="9144000" cy="5143500" type="screen16x9"/>
  <p:notesSz cx="6858000" cy="9144000"/>
  <p:custDataLst>
    <p:tags r:id="rId49"/>
  </p:custDataLst>
  <p:defaultTextStyle>
    <a:defPPr>
      <a:defRPr lang="vi-VN"/>
    </a:defPPr>
    <a:lvl1pPr marL="0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70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53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26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04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73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443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520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94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ông Nguyễn" initials="T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8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681" autoAdjust="0"/>
  </p:normalViewPr>
  <p:slideViewPr>
    <p:cSldViewPr>
      <p:cViewPr varScale="1">
        <p:scale>
          <a:sx n="68" d="100"/>
          <a:sy n="68" d="100"/>
        </p:scale>
        <p:origin x="142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A7298-4DCE-4E7E-BB17-00D146FE3DA4}" type="datetimeFigureOut">
              <a:rPr lang="vi-VN" smtClean="0"/>
              <a:t>30/05/2022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4542A-897F-4193-8D46-0E6490EB1A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6686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70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53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26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04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73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43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20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94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9061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685783"/>
            <a:r>
              <a:rPr lang="en-AU" sz="1200" b="1" dirty="0">
                <a:effectLst/>
                <a:latin typeface="Times New Roman"/>
                <a:ea typeface="Times New Roman"/>
              </a:rPr>
              <a:t>Mini game: </a:t>
            </a:r>
            <a:r>
              <a:rPr lang="en-US" sz="1200" b="1" dirty="0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Spin! Up and down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Tell students to make groups of 5.</a:t>
            </a:r>
            <a:r>
              <a:rPr lang="en-AU" sz="110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dirty="0">
                <a:effectLst/>
                <a:latin typeface="Times New Roman"/>
                <a:ea typeface="Times New Roman"/>
              </a:rPr>
              <a:t>Each student in group hold</a:t>
            </a:r>
            <a:r>
              <a:rPr lang="vi-VN" sz="1200" dirty="0">
                <a:effectLst/>
                <a:latin typeface="Times New Roman"/>
                <a:ea typeface="Times New Roman"/>
              </a:rPr>
              <a:t>s</a:t>
            </a:r>
            <a:r>
              <a:rPr lang="en-AU" sz="1200" dirty="0">
                <a:effectLst/>
                <a:latin typeface="Times New Roman"/>
                <a:ea typeface="Times New Roman"/>
              </a:rPr>
              <a:t> a different flashcard/ tag name of a member in family.  Spin the wheel until it stops. Call a student say the word.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If the student listen to the word that matches their flashcard ( </a:t>
            </a:r>
            <a:r>
              <a:rPr lang="en-AU" sz="1200" dirty="0" err="1">
                <a:effectLst/>
                <a:latin typeface="Times New Roman"/>
                <a:ea typeface="Times New Roman"/>
              </a:rPr>
              <a:t>e.g</a:t>
            </a:r>
            <a:r>
              <a:rPr lang="en-AU" sz="1200" dirty="0">
                <a:effectLst/>
                <a:latin typeface="Times New Roman"/>
                <a:ea typeface="Times New Roman"/>
              </a:rPr>
              <a:t>: mum – up, sister – down, ...) they must stand up/ sit down and say out loud.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981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Lead in</a:t>
            </a:r>
          </a:p>
          <a:p>
            <a:r>
              <a:rPr lang="vi-VN" b="0" dirty="0"/>
              <a:t>- Teacher asks 1 group to come and say in front of the class.</a:t>
            </a:r>
            <a:r>
              <a:rPr lang="vi-VN" b="0" baseline="0" dirty="0"/>
              <a:t> Each student introduces him/herself: </a:t>
            </a:r>
            <a:endParaRPr lang="vi-VN" b="0" dirty="0"/>
          </a:p>
          <a:p>
            <a:r>
              <a:rPr lang="vi-VN" b="0" dirty="0"/>
              <a:t>dad        </a:t>
            </a:r>
          </a:p>
          <a:p>
            <a:r>
              <a:rPr lang="vi-VN" b="0" dirty="0"/>
              <a:t>mum</a:t>
            </a:r>
          </a:p>
          <a:p>
            <a:r>
              <a:rPr lang="vi-VN" b="0" dirty="0"/>
              <a:t>brother</a:t>
            </a:r>
          </a:p>
          <a:p>
            <a:r>
              <a:rPr lang="vi-VN" b="0" dirty="0"/>
              <a:t>sister</a:t>
            </a:r>
          </a:p>
          <a:p>
            <a:r>
              <a:rPr lang="vi-VN" b="0" dirty="0"/>
              <a:t>- Then teacher introduces a family by saying: This is my mum/dad/brother/sister/ family (with hand gestures).</a:t>
            </a:r>
          </a:p>
          <a:p>
            <a:r>
              <a:rPr lang="vi-VN" b="0" dirty="0"/>
              <a:t>- Tell that students are going to learn more about how to introduce their family members. </a:t>
            </a:r>
          </a:p>
          <a:p>
            <a:endParaRPr lang="vi-VN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809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/>
              <a:t>finger family song</a:t>
            </a:r>
            <a:endParaRPr lang="en-US" b="1" dirty="0"/>
          </a:p>
          <a:p>
            <a:r>
              <a:rPr lang="vi-VN" b="1" dirty="0"/>
              <a:t>https://www.youtube.com/results?search_query=finger+family+song</a:t>
            </a:r>
            <a:endParaRPr lang="en-US" b="1" dirty="0"/>
          </a:p>
          <a:p>
            <a:endParaRPr lang="vi-VN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717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1200" b="1">
                <a:effectLst/>
                <a:latin typeface="Times New Roman"/>
                <a:ea typeface="Times New Roman"/>
                <a:cs typeface="Times New Roman"/>
              </a:rPr>
              <a:t>Task 4: Listen and repeat. (Track 1.3)</a:t>
            </a:r>
            <a:endParaRPr lang="vi-VN" sz="110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100">
                <a:solidFill>
                  <a:srgbClr val="000000"/>
                </a:solidFill>
                <a:effectLst/>
                <a:latin typeface="+mn-lt"/>
                <a:ea typeface="Calibri"/>
                <a:cs typeface="Times New Roman"/>
              </a:rPr>
              <a:t>- </a:t>
            </a:r>
            <a:r>
              <a:rPr lang="en-US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Ask students to look and read the sentence in Activity 2 again. </a:t>
            </a:r>
            <a:endParaRPr lang="vi-VN" sz="1100">
              <a:effectLst/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sz="12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- Play the recording (track 1.3). Students listen and repeat each line in chorus during the pauses</a:t>
            </a:r>
            <a:r>
              <a:rPr lang="en-US" sz="1100">
                <a:solidFill>
                  <a:srgbClr val="000000"/>
                </a:solidFill>
                <a:effectLst/>
                <a:latin typeface="+mn-lt"/>
                <a:ea typeface="Calibri"/>
                <a:cs typeface="Times New Roman"/>
              </a:rPr>
              <a:t>.</a:t>
            </a:r>
            <a:endParaRPr lang="vi-VN" sz="1100">
              <a:solidFill>
                <a:schemeClr val="tx1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Point to the pictures. Ask students to notice that the</a:t>
            </a:r>
            <a:r>
              <a:rPr lang="vi-VN" sz="1200" baseline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structure “This is my” is repeated.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Show pictures  randomly. Ask students to say a sentence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5610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Listen and repeat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2811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Listen and repeat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2811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Read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368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Read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3681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Mini game: Listen and choose the correct picture</a:t>
            </a:r>
          </a:p>
          <a:p>
            <a:r>
              <a:rPr lang="vi-VN"/>
              <a:t>- Ask students to listen and choose the correct pictures (A or B).</a:t>
            </a:r>
          </a:p>
          <a:p>
            <a:r>
              <a:rPr lang="vi-VN"/>
              <a:t>Key: </a:t>
            </a:r>
          </a:p>
          <a:p>
            <a:r>
              <a:rPr lang="vi-VN"/>
              <a:t>1. This is my dad.</a:t>
            </a:r>
          </a:p>
          <a:p>
            <a:r>
              <a:rPr lang="vi-VN"/>
              <a:t>2. This is my brother.</a:t>
            </a:r>
          </a:p>
          <a:p>
            <a:r>
              <a:rPr lang="vi-VN"/>
              <a:t>3. This is my mum.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>
                <a:solidFill>
                  <a:prstClr val="black"/>
                </a:solidFill>
              </a:rPr>
              <a:pPr/>
              <a:t>18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68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 game: Listen and choose the correct picture</a:t>
            </a:r>
            <a:endParaRPr kumimoji="0" lang="vi-VN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en-US" b="1"/>
              <a:t>Key: A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368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685783"/>
            <a:r>
              <a:rPr lang="en-AU" sz="1200" b="1" dirty="0">
                <a:effectLst/>
                <a:latin typeface="Times New Roman"/>
                <a:ea typeface="Times New Roman"/>
              </a:rPr>
              <a:t>Mini game: </a:t>
            </a:r>
            <a:r>
              <a:rPr lang="en-US" sz="1200" b="1" dirty="0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Spin! Up and down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Tell students to make groups of 5.</a:t>
            </a:r>
            <a:r>
              <a:rPr lang="en-AU" sz="110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dirty="0">
                <a:effectLst/>
                <a:latin typeface="Times New Roman"/>
                <a:ea typeface="Times New Roman"/>
              </a:rPr>
              <a:t>Each student in group hold</a:t>
            </a:r>
            <a:r>
              <a:rPr lang="vi-VN" sz="1200" dirty="0">
                <a:effectLst/>
                <a:latin typeface="Times New Roman"/>
                <a:ea typeface="Times New Roman"/>
              </a:rPr>
              <a:t>s</a:t>
            </a:r>
            <a:r>
              <a:rPr lang="en-AU" sz="1200" dirty="0">
                <a:effectLst/>
                <a:latin typeface="Times New Roman"/>
                <a:ea typeface="Times New Roman"/>
              </a:rPr>
              <a:t> a different flashcard/ tag name of a member in family.  Spin the wheel until it stops. Call a student say the word.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If the student listen to the word that matches their flashcard ( </a:t>
            </a:r>
            <a:r>
              <a:rPr lang="en-AU" sz="1200" dirty="0" err="1">
                <a:effectLst/>
                <a:latin typeface="Times New Roman"/>
                <a:ea typeface="Times New Roman"/>
              </a:rPr>
              <a:t>e.g</a:t>
            </a:r>
            <a:r>
              <a:rPr lang="en-AU" sz="1200" dirty="0">
                <a:effectLst/>
                <a:latin typeface="Times New Roman"/>
                <a:ea typeface="Times New Roman"/>
              </a:rPr>
              <a:t>: mum – up, sister – down, ...) they must stand up/ sit down and say out loud.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24598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Mini game: Listen and choose the</a:t>
            </a:r>
            <a:r>
              <a:rPr lang="en-US" b="1" baseline="0"/>
              <a:t> correct picture</a:t>
            </a:r>
          </a:p>
          <a:p>
            <a:r>
              <a:rPr lang="en-US" b="1" baseline="0"/>
              <a:t>Key: B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368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Mini game: Listen and choose the</a:t>
            </a:r>
            <a:r>
              <a:rPr lang="en-US" b="1" baseline="0"/>
              <a:t> correct picture.</a:t>
            </a:r>
          </a:p>
          <a:p>
            <a:r>
              <a:rPr lang="en-US" b="1" baseline="0"/>
              <a:t>Key: A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368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0374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Tell students to look at the picture for question 1 and ask them whom the arrow points to. Elicit “mum”. Read out the example and ask students to repeat it.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Explain the rest of the task to students. Allow them enough time to practise saying the sentences individually and then in pairs. Go round the class helping students if necessary.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volunteers to read out their answers. Correct any mistakes.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0043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Task 5: Look and say.</a:t>
            </a:r>
            <a:r>
              <a:rPr lang="en-AU" sz="1200">
                <a:effectLst/>
                <a:latin typeface="Times New Roman"/>
                <a:ea typeface="Times New Roman"/>
              </a:rPr>
              <a:t> 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Tell students to look at the picture for question 1 and ask them whom the arrow points to. Elicit “mum”. Read out the example and ask students to repeat it.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Explain the rest of the task to students. Allow them enough time to practise saying the sentences individually and then in pairs. Go round the class helping students if necessary.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volunteers to read out their answers. Correct any mistakes.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94780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THIẾT</a:t>
            </a:r>
            <a:r>
              <a:rPr lang="en-US" b="1" baseline="0" dirty="0"/>
              <a:t> KẾ HOẠT ĐỘNG TƯƠNG TÁC: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ở </a:t>
            </a:r>
            <a:r>
              <a:rPr lang="en-US" b="1" baseline="0" dirty="0" err="1"/>
              <a:t>cuối</a:t>
            </a:r>
            <a:r>
              <a:rPr lang="en-US" b="1" baseline="0" dirty="0"/>
              <a:t> </a:t>
            </a:r>
            <a:r>
              <a:rPr lang="en-US" b="1" baseline="0" dirty="0" err="1"/>
              <a:t>mỗi</a:t>
            </a:r>
            <a:r>
              <a:rPr lang="en-US" b="1" baseline="0" dirty="0"/>
              <a:t> slide </a:t>
            </a:r>
            <a:r>
              <a:rPr lang="en-US" b="1" baseline="0" dirty="0" err="1"/>
              <a:t>từ</a:t>
            </a:r>
            <a:r>
              <a:rPr lang="en-US" b="1" baseline="0" dirty="0"/>
              <a:t> slide 26-33</a:t>
            </a:r>
            <a:endParaRPr lang="en-US" b="1" dirty="0"/>
          </a:p>
          <a:p>
            <a:r>
              <a:rPr lang="en-US" b="1" dirty="0"/>
              <a:t>Mini game: A lucky star</a:t>
            </a:r>
          </a:p>
          <a:p>
            <a:pPr marL="171450" indent="-171450">
              <a:buFontTx/>
              <a:buChar char="-"/>
            </a:pPr>
            <a:r>
              <a:rPr lang="en-US" dirty="0"/>
              <a:t>Divide class into 2 big groups. (Boys</a:t>
            </a:r>
            <a:r>
              <a:rPr lang="en-US" baseline="0" dirty="0"/>
              <a:t> and Girls)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There are 2 lucky numbers in this game. If students choose a lucky one, they will get 5 points without answering question. If their number is not lucky one, they must read a sentence and get points if it is right, otherwise other groups will take their turn. The group which has more points will win the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84318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my sister.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34643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my dad.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19237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Lucky star.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4494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my brother.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291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685783"/>
            <a:r>
              <a:rPr lang="en-AU" sz="1200" b="1" dirty="0">
                <a:effectLst/>
                <a:latin typeface="Times New Roman"/>
                <a:ea typeface="Times New Roman"/>
              </a:rPr>
              <a:t>Mini game: </a:t>
            </a:r>
            <a:r>
              <a:rPr lang="en-US" sz="1200" b="1" dirty="0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Spin! Up and down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Tell students to make groups of 5.</a:t>
            </a:r>
            <a:r>
              <a:rPr lang="en-AU" sz="110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dirty="0">
                <a:effectLst/>
                <a:latin typeface="Times New Roman"/>
                <a:ea typeface="Times New Roman"/>
              </a:rPr>
              <a:t>Each student in group hold</a:t>
            </a:r>
            <a:r>
              <a:rPr lang="vi-VN" sz="1200" dirty="0">
                <a:effectLst/>
                <a:latin typeface="Times New Roman"/>
                <a:ea typeface="Times New Roman"/>
              </a:rPr>
              <a:t>s</a:t>
            </a:r>
            <a:r>
              <a:rPr lang="en-AU" sz="1200" dirty="0">
                <a:effectLst/>
                <a:latin typeface="Times New Roman"/>
                <a:ea typeface="Times New Roman"/>
              </a:rPr>
              <a:t> a different flashcard/ tag name of a member in family.  Spin the wheel until it stops. Call a student say the word.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If the student listen to the word that matches their flashcard ( </a:t>
            </a:r>
            <a:r>
              <a:rPr lang="en-AU" sz="1200" dirty="0" err="1">
                <a:effectLst/>
                <a:latin typeface="Times New Roman"/>
                <a:ea typeface="Times New Roman"/>
              </a:rPr>
              <a:t>e.g</a:t>
            </a:r>
            <a:r>
              <a:rPr lang="en-AU" sz="1200" dirty="0">
                <a:effectLst/>
                <a:latin typeface="Times New Roman"/>
                <a:ea typeface="Times New Roman"/>
              </a:rPr>
              <a:t>: mum – up, sister – down, ...) they must stand up/ sit down and say out loud.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22389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Lucky star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6219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my mum.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86028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my dad.</a:t>
            </a:r>
            <a:r>
              <a:rPr lang="en-US" baseline="0"/>
              <a:t>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12188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my family.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9107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Let’s talk!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Tell students to look at the picture. Then talk about the members of the family in the picture.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Ask students to work in pairs to talk about the other people in the photo.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r>
              <a:rPr lang="en-AU" sz="1200">
                <a:effectLst/>
                <a:latin typeface="Times New Roman"/>
                <a:ea typeface="Times New Roman"/>
              </a:rPr>
              <a:t>- Ask some volunteers to speak in front of the class.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1985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91946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Ask students to work in group of 6.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Ask student to write their own question about topic family on a card. 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Each student is allowed to ask one question to their friend. 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i="1">
                <a:effectLst/>
                <a:latin typeface="Times New Roman"/>
                <a:ea typeface="Times New Roman"/>
              </a:rPr>
              <a:t>Suggested questions: 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1. How many people in your family?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Student: numbers/ there are _(number)_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2. How many brothers/sisters do you have?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3. Who are they?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r>
              <a:rPr lang="en-AU" sz="1200">
                <a:effectLst/>
                <a:latin typeface="Times New Roman"/>
                <a:ea typeface="Times New Roman"/>
              </a:rPr>
              <a:t>4. How old is your ...?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6778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21492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73783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6526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685783"/>
            <a:r>
              <a:rPr lang="en-AU" sz="1200" b="1" dirty="0">
                <a:effectLst/>
                <a:latin typeface="Times New Roman"/>
                <a:ea typeface="Times New Roman"/>
              </a:rPr>
              <a:t>Mini game: </a:t>
            </a:r>
            <a:r>
              <a:rPr lang="en-US" sz="1200" b="1" dirty="0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Spin! Up and down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Tell students to make groups of 5.</a:t>
            </a:r>
            <a:r>
              <a:rPr lang="en-AU" sz="110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dirty="0">
                <a:effectLst/>
                <a:latin typeface="Times New Roman"/>
                <a:ea typeface="Times New Roman"/>
              </a:rPr>
              <a:t>Each student in group hold</a:t>
            </a:r>
            <a:r>
              <a:rPr lang="vi-VN" sz="1200" dirty="0">
                <a:effectLst/>
                <a:latin typeface="Times New Roman"/>
                <a:ea typeface="Times New Roman"/>
              </a:rPr>
              <a:t>s</a:t>
            </a:r>
            <a:r>
              <a:rPr lang="en-AU" sz="1200" dirty="0">
                <a:effectLst/>
                <a:latin typeface="Times New Roman"/>
                <a:ea typeface="Times New Roman"/>
              </a:rPr>
              <a:t> a different flashcard/ tag name of a member in family.  Spin the wheel until it stops. Call a student say the word.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If the student listen to the word that matches their flashcard ( </a:t>
            </a:r>
            <a:r>
              <a:rPr lang="en-AU" sz="1200" dirty="0" err="1">
                <a:effectLst/>
                <a:latin typeface="Times New Roman"/>
                <a:ea typeface="Times New Roman"/>
              </a:rPr>
              <a:t>e.g</a:t>
            </a:r>
            <a:r>
              <a:rPr lang="en-AU" sz="1200" dirty="0">
                <a:effectLst/>
                <a:latin typeface="Times New Roman"/>
                <a:ea typeface="Times New Roman"/>
              </a:rPr>
              <a:t>: mum – up, sister – down, ...) they must stand up/ sit down and say out loud.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06703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40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38905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41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43878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AU" sz="1200" b="1">
                <a:effectLst/>
                <a:latin typeface="Times New Roman"/>
                <a:ea typeface="Times New Roman"/>
              </a:rPr>
              <a:t>Game:</a:t>
            </a:r>
            <a:r>
              <a:rPr lang="en-AU" sz="1200">
                <a:effectLst/>
                <a:latin typeface="Times New Roman"/>
                <a:ea typeface="Times New Roman"/>
              </a:rPr>
              <a:t> Time bomb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Ask your class to form a circle (if possible) 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Choose one student to stand in the middle of the circle/ or in front of the class. (a leader)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Then, throw a tennis ball/ ball to one of students. 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Each student has only 5 seconds to point any member in their family photo and say: This is my ... And throw the ball to one another friend.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If the ball is dropped, that student must be pass it around the circle/ the class as fast as they can. The leader count down from 10. 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The last student has the ball when it “explodes” is out of the game. 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42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90240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43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93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685783"/>
            <a:r>
              <a:rPr lang="en-AU" sz="1200" b="1" dirty="0">
                <a:effectLst/>
                <a:latin typeface="Times New Roman"/>
                <a:ea typeface="Times New Roman"/>
              </a:rPr>
              <a:t>Mini game: </a:t>
            </a:r>
            <a:r>
              <a:rPr lang="en-US" sz="1200" b="1" dirty="0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Spin! Up and down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Tell students to make groups of 5.</a:t>
            </a:r>
            <a:r>
              <a:rPr lang="en-AU" sz="110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dirty="0">
                <a:effectLst/>
                <a:latin typeface="Times New Roman"/>
                <a:ea typeface="Times New Roman"/>
              </a:rPr>
              <a:t>Each student in group hold</a:t>
            </a:r>
            <a:r>
              <a:rPr lang="vi-VN" sz="1200" dirty="0">
                <a:effectLst/>
                <a:latin typeface="Times New Roman"/>
                <a:ea typeface="Times New Roman"/>
              </a:rPr>
              <a:t>s</a:t>
            </a:r>
            <a:r>
              <a:rPr lang="en-AU" sz="1200" dirty="0">
                <a:effectLst/>
                <a:latin typeface="Times New Roman"/>
                <a:ea typeface="Times New Roman"/>
              </a:rPr>
              <a:t> a different flashcard/ tag name of a member in family.  Spin the wheel until it stops. Call a student say the word.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If the student listen to the word that matches their flashcard ( </a:t>
            </a:r>
            <a:r>
              <a:rPr lang="en-AU" sz="1200" dirty="0" err="1">
                <a:effectLst/>
                <a:latin typeface="Times New Roman"/>
                <a:ea typeface="Times New Roman"/>
              </a:rPr>
              <a:t>e.g</a:t>
            </a:r>
            <a:r>
              <a:rPr lang="en-AU" sz="1200" dirty="0">
                <a:effectLst/>
                <a:latin typeface="Times New Roman"/>
                <a:ea typeface="Times New Roman"/>
              </a:rPr>
              <a:t>: mum – up, sister – down, ...) they must stand up/ sit down and say out loud.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1013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685783"/>
            <a:r>
              <a:rPr lang="en-AU" sz="1200" b="1" dirty="0">
                <a:effectLst/>
                <a:latin typeface="Times New Roman"/>
                <a:ea typeface="Times New Roman"/>
              </a:rPr>
              <a:t>Mini game: </a:t>
            </a:r>
            <a:r>
              <a:rPr lang="en-US" sz="1200" b="1" dirty="0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Spin! Up and down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Tell students to make groups of 5.</a:t>
            </a:r>
            <a:r>
              <a:rPr lang="en-AU" sz="110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dirty="0">
                <a:effectLst/>
                <a:latin typeface="Times New Roman"/>
                <a:ea typeface="Times New Roman"/>
              </a:rPr>
              <a:t>Each student in group hold</a:t>
            </a:r>
            <a:r>
              <a:rPr lang="vi-VN" sz="1200" dirty="0">
                <a:effectLst/>
                <a:latin typeface="Times New Roman"/>
                <a:ea typeface="Times New Roman"/>
              </a:rPr>
              <a:t>s</a:t>
            </a:r>
            <a:r>
              <a:rPr lang="en-AU" sz="1200" dirty="0">
                <a:effectLst/>
                <a:latin typeface="Times New Roman"/>
                <a:ea typeface="Times New Roman"/>
              </a:rPr>
              <a:t> a different flashcard/ tag name of a member in family.  Spin the wheel until it stops. Call a student say the word.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If the student listen to the word that matches their flashcard ( </a:t>
            </a:r>
            <a:r>
              <a:rPr lang="en-AU" sz="1200" dirty="0" err="1">
                <a:effectLst/>
                <a:latin typeface="Times New Roman"/>
                <a:ea typeface="Times New Roman"/>
              </a:rPr>
              <a:t>e.g</a:t>
            </a:r>
            <a:r>
              <a:rPr lang="en-AU" sz="1200" dirty="0">
                <a:effectLst/>
                <a:latin typeface="Times New Roman"/>
                <a:ea typeface="Times New Roman"/>
              </a:rPr>
              <a:t>: mum – up, sister – down, ...) they must stand up/ sit down and say out loud.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73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685783"/>
            <a:r>
              <a:rPr lang="en-AU" sz="1200" b="1" dirty="0">
                <a:effectLst/>
                <a:latin typeface="Times New Roman"/>
                <a:ea typeface="Times New Roman"/>
              </a:rPr>
              <a:t>Mini game: </a:t>
            </a:r>
            <a:r>
              <a:rPr lang="en-US" sz="1200" b="1" dirty="0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Spin! Up and down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Tell students to make groups of 5.</a:t>
            </a:r>
            <a:r>
              <a:rPr lang="en-AU" sz="110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dirty="0">
                <a:effectLst/>
                <a:latin typeface="Times New Roman"/>
                <a:ea typeface="Times New Roman"/>
              </a:rPr>
              <a:t>Each student in group hold</a:t>
            </a:r>
            <a:r>
              <a:rPr lang="vi-VN" sz="1200" dirty="0">
                <a:effectLst/>
                <a:latin typeface="Times New Roman"/>
                <a:ea typeface="Times New Roman"/>
              </a:rPr>
              <a:t>s</a:t>
            </a:r>
            <a:r>
              <a:rPr lang="en-AU" sz="1200" dirty="0">
                <a:effectLst/>
                <a:latin typeface="Times New Roman"/>
                <a:ea typeface="Times New Roman"/>
              </a:rPr>
              <a:t> a different flashcard/ tag name of a member in family.  Spin the wheel until it stops. Call a student say the word.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If the student listen to the word that matches their flashcard ( </a:t>
            </a:r>
            <a:r>
              <a:rPr lang="en-AU" sz="1200" dirty="0" err="1">
                <a:effectLst/>
                <a:latin typeface="Times New Roman"/>
                <a:ea typeface="Times New Roman"/>
              </a:rPr>
              <a:t>e.g</a:t>
            </a:r>
            <a:r>
              <a:rPr lang="en-AU" sz="1200" dirty="0">
                <a:effectLst/>
                <a:latin typeface="Times New Roman"/>
                <a:ea typeface="Times New Roman"/>
              </a:rPr>
              <a:t>: mum – up, sister – down, ...) they must stand up/ sit down and say out loud.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7237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685783"/>
            <a:r>
              <a:rPr lang="en-AU" sz="1200" b="1" dirty="0">
                <a:effectLst/>
                <a:latin typeface="Times New Roman"/>
                <a:ea typeface="Times New Roman"/>
              </a:rPr>
              <a:t>Mini game: </a:t>
            </a:r>
            <a:r>
              <a:rPr lang="en-US" sz="1200" b="1" dirty="0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Spin! Up and down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Tell students to make groups of 5.</a:t>
            </a:r>
            <a:r>
              <a:rPr lang="en-AU" sz="110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dirty="0">
                <a:effectLst/>
                <a:latin typeface="Times New Roman"/>
                <a:ea typeface="Times New Roman"/>
              </a:rPr>
              <a:t>Each student in group hold</a:t>
            </a:r>
            <a:r>
              <a:rPr lang="vi-VN" sz="1200" dirty="0">
                <a:effectLst/>
                <a:latin typeface="Times New Roman"/>
                <a:ea typeface="Times New Roman"/>
              </a:rPr>
              <a:t>s</a:t>
            </a:r>
            <a:r>
              <a:rPr lang="en-AU" sz="1200" dirty="0">
                <a:effectLst/>
                <a:latin typeface="Times New Roman"/>
                <a:ea typeface="Times New Roman"/>
              </a:rPr>
              <a:t> a different flashcard/ tag name of a member in family.  Spin the wheel until it stops. Call a student say the word.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If the student listen to the word that matches their flashcard ( </a:t>
            </a:r>
            <a:r>
              <a:rPr lang="en-AU" sz="1200" dirty="0" err="1">
                <a:effectLst/>
                <a:latin typeface="Times New Roman"/>
                <a:ea typeface="Times New Roman"/>
              </a:rPr>
              <a:t>e.g</a:t>
            </a:r>
            <a:r>
              <a:rPr lang="en-AU" sz="1200" dirty="0">
                <a:effectLst/>
                <a:latin typeface="Times New Roman"/>
                <a:ea typeface="Times New Roman"/>
              </a:rPr>
              <a:t>: mum – up, sister – down, ...) they must stand up/ sit down and say out loud.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8351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685783"/>
            <a:r>
              <a:rPr lang="en-AU" sz="1200" b="1" dirty="0">
                <a:effectLst/>
                <a:latin typeface="Times New Roman"/>
                <a:ea typeface="Times New Roman"/>
              </a:rPr>
              <a:t>Mini game: </a:t>
            </a:r>
            <a:r>
              <a:rPr lang="en-US" sz="1200" b="1" dirty="0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Spin! Up and down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Tell students to make groups of 5.</a:t>
            </a:r>
            <a:r>
              <a:rPr lang="en-AU" sz="110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dirty="0">
                <a:effectLst/>
                <a:latin typeface="Times New Roman"/>
                <a:ea typeface="Times New Roman"/>
              </a:rPr>
              <a:t>Each student in group hold</a:t>
            </a:r>
            <a:r>
              <a:rPr lang="vi-VN" sz="1200" dirty="0">
                <a:effectLst/>
                <a:latin typeface="Times New Roman"/>
                <a:ea typeface="Times New Roman"/>
              </a:rPr>
              <a:t>s</a:t>
            </a:r>
            <a:r>
              <a:rPr lang="en-AU" sz="1200" dirty="0">
                <a:effectLst/>
                <a:latin typeface="Times New Roman"/>
                <a:ea typeface="Times New Roman"/>
              </a:rPr>
              <a:t> a different flashcard/ tag name of a member in family.  Spin the wheel until it stops. Call a student say the word.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If the student listen to the word that matches their flashcard ( </a:t>
            </a:r>
            <a:r>
              <a:rPr lang="en-AU" sz="1200" dirty="0" err="1">
                <a:effectLst/>
                <a:latin typeface="Times New Roman"/>
                <a:ea typeface="Times New Roman"/>
              </a:rPr>
              <a:t>e.g</a:t>
            </a:r>
            <a:r>
              <a:rPr lang="en-AU" sz="1200" dirty="0">
                <a:effectLst/>
                <a:latin typeface="Times New Roman"/>
                <a:ea typeface="Times New Roman"/>
              </a:rPr>
              <a:t>: mum – up, sister – down, ...) they must stand up/ sit down and say out loud.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853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12" indent="0" algn="ctr">
              <a:buNone/>
              <a:defRPr sz="1500"/>
            </a:lvl2pPr>
            <a:lvl3pPr marL="685630" indent="0" algn="ctr">
              <a:buNone/>
              <a:defRPr sz="1400"/>
            </a:lvl3pPr>
            <a:lvl4pPr marL="1028445" indent="0" algn="ctr">
              <a:buNone/>
              <a:defRPr sz="1200"/>
            </a:lvl4pPr>
            <a:lvl5pPr marL="1371260" indent="0" algn="ctr">
              <a:buNone/>
              <a:defRPr sz="1200"/>
            </a:lvl5pPr>
            <a:lvl6pPr marL="1714079" indent="0" algn="ctr">
              <a:buNone/>
              <a:defRPr sz="1200"/>
            </a:lvl6pPr>
            <a:lvl7pPr marL="2056889" indent="0" algn="ctr">
              <a:buNone/>
              <a:defRPr sz="1200"/>
            </a:lvl7pPr>
            <a:lvl8pPr marL="2399700" indent="0" algn="ctr">
              <a:buNone/>
              <a:defRPr sz="1200"/>
            </a:lvl8pPr>
            <a:lvl9pPr marL="27425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32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6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1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9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338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89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09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303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21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05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6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92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16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39" indent="0">
              <a:buNone/>
              <a:defRPr sz="2100"/>
            </a:lvl2pPr>
            <a:lvl3pPr marL="685681" indent="0">
              <a:buNone/>
              <a:defRPr sz="1800"/>
            </a:lvl3pPr>
            <a:lvl4pPr marL="1028522" indent="0">
              <a:buNone/>
              <a:defRPr sz="1500"/>
            </a:lvl4pPr>
            <a:lvl5pPr marL="1371362" indent="0">
              <a:buNone/>
              <a:defRPr sz="1500"/>
            </a:lvl5pPr>
            <a:lvl6pPr marL="1714205" indent="0">
              <a:buNone/>
              <a:defRPr sz="1500"/>
            </a:lvl6pPr>
            <a:lvl7pPr marL="2057042" indent="0">
              <a:buNone/>
              <a:defRPr sz="1500"/>
            </a:lvl7pPr>
            <a:lvl8pPr marL="2399880" indent="0">
              <a:buNone/>
              <a:defRPr sz="1500"/>
            </a:lvl8pPr>
            <a:lvl9pPr marL="274271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66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16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9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353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58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85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477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20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741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94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46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051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09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45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36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13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480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37634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20376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808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3226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630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737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>
                <a:srgbClr val="000000"/>
              </a:buClr>
            </a:pPr>
            <a:fld id="{B1CF2E77-4E87-4338-A6B2-93E833A84A3C}" type="datetimeFigureOut">
              <a:rPr 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30/5/2022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>
                <a:srgbClr val="000000"/>
              </a:buClr>
            </a:pPr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>
                <a:srgbClr val="000000"/>
              </a:buClr>
            </a:pPr>
            <a:fld id="{796E19DA-92E0-4635-8627-DEB5FDE3EBA8}" type="slidenum">
              <a:rPr 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‹#›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3383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12" indent="0">
              <a:buNone/>
              <a:defRPr sz="1500" b="1"/>
            </a:lvl2pPr>
            <a:lvl3pPr marL="685630" indent="0">
              <a:buNone/>
              <a:defRPr sz="1400" b="1"/>
            </a:lvl3pPr>
            <a:lvl4pPr marL="1028445" indent="0">
              <a:buNone/>
              <a:defRPr sz="1200" b="1"/>
            </a:lvl4pPr>
            <a:lvl5pPr marL="1371260" indent="0">
              <a:buNone/>
              <a:defRPr sz="1200" b="1"/>
            </a:lvl5pPr>
            <a:lvl6pPr marL="1714079" indent="0">
              <a:buNone/>
              <a:defRPr sz="1200" b="1"/>
            </a:lvl6pPr>
            <a:lvl7pPr marL="2056889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12" indent="0">
              <a:buNone/>
              <a:defRPr sz="1500" b="1"/>
            </a:lvl2pPr>
            <a:lvl3pPr marL="685630" indent="0">
              <a:buNone/>
              <a:defRPr sz="1400" b="1"/>
            </a:lvl3pPr>
            <a:lvl4pPr marL="1028445" indent="0">
              <a:buNone/>
              <a:defRPr sz="1200" b="1"/>
            </a:lvl4pPr>
            <a:lvl5pPr marL="1371260" indent="0">
              <a:buNone/>
              <a:defRPr sz="1200" b="1"/>
            </a:lvl5pPr>
            <a:lvl6pPr marL="1714079" indent="0">
              <a:buNone/>
              <a:defRPr sz="1200" b="1"/>
            </a:lvl6pPr>
            <a:lvl7pPr marL="2056889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79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49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24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12" indent="0">
              <a:buNone/>
              <a:defRPr sz="1100"/>
            </a:lvl2pPr>
            <a:lvl3pPr marL="685630" indent="0">
              <a:buNone/>
              <a:defRPr sz="900"/>
            </a:lvl3pPr>
            <a:lvl4pPr marL="1028445" indent="0">
              <a:buNone/>
              <a:defRPr sz="800"/>
            </a:lvl4pPr>
            <a:lvl5pPr marL="1371260" indent="0">
              <a:buNone/>
              <a:defRPr sz="800"/>
            </a:lvl5pPr>
            <a:lvl6pPr marL="1714079" indent="0">
              <a:buNone/>
              <a:defRPr sz="800"/>
            </a:lvl6pPr>
            <a:lvl7pPr marL="2056889" indent="0">
              <a:buNone/>
              <a:defRPr sz="800"/>
            </a:lvl7pPr>
            <a:lvl8pPr marL="2399700" indent="0">
              <a:buNone/>
              <a:defRPr sz="800"/>
            </a:lvl8pPr>
            <a:lvl9pPr marL="274251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83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12" indent="0">
              <a:buNone/>
              <a:defRPr sz="2100"/>
            </a:lvl2pPr>
            <a:lvl3pPr marL="685630" indent="0">
              <a:buNone/>
              <a:defRPr sz="1800"/>
            </a:lvl3pPr>
            <a:lvl4pPr marL="1028445" indent="0">
              <a:buNone/>
              <a:defRPr sz="1500"/>
            </a:lvl4pPr>
            <a:lvl5pPr marL="1371260" indent="0">
              <a:buNone/>
              <a:defRPr sz="1500"/>
            </a:lvl5pPr>
            <a:lvl6pPr marL="1714079" indent="0">
              <a:buNone/>
              <a:defRPr sz="1500"/>
            </a:lvl6pPr>
            <a:lvl7pPr marL="2056889" indent="0">
              <a:buNone/>
              <a:defRPr sz="1500"/>
            </a:lvl7pPr>
            <a:lvl8pPr marL="2399700" indent="0">
              <a:buNone/>
              <a:defRPr sz="1500"/>
            </a:lvl8pPr>
            <a:lvl9pPr marL="274251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12" indent="0">
              <a:buNone/>
              <a:defRPr sz="1100"/>
            </a:lvl2pPr>
            <a:lvl3pPr marL="685630" indent="0">
              <a:buNone/>
              <a:defRPr sz="900"/>
            </a:lvl3pPr>
            <a:lvl4pPr marL="1028445" indent="0">
              <a:buNone/>
              <a:defRPr sz="800"/>
            </a:lvl4pPr>
            <a:lvl5pPr marL="1371260" indent="0">
              <a:buNone/>
              <a:defRPr sz="800"/>
            </a:lvl5pPr>
            <a:lvl6pPr marL="1714079" indent="0">
              <a:buNone/>
              <a:defRPr sz="800"/>
            </a:lvl6pPr>
            <a:lvl7pPr marL="2056889" indent="0">
              <a:buNone/>
              <a:defRPr sz="800"/>
            </a:lvl7pPr>
            <a:lvl8pPr marL="2399700" indent="0">
              <a:buNone/>
              <a:defRPr sz="800"/>
            </a:lvl8pPr>
            <a:lvl9pPr marL="274251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5" tIns="34289" rIns="68565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5" tIns="34289" rIns="68565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/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30"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/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63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0" indent="-171410" algn="l" defTabSz="6856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3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5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62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8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5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3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5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6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1"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2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2" indent="-171422" algn="l" defTabSz="68568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4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7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0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57101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jpe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42" Type="http://schemas.microsoft.com/office/2007/relationships/hdphoto" Target="../media/hdphoto15.wdp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3.xml"/><Relationship Id="rId9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35.jpg"/><Relationship Id="rId11" Type="http://schemas.openxmlformats.org/officeDocument/2006/relationships/image" Target="../media/image29.png"/><Relationship Id="rId5" Type="http://schemas.openxmlformats.org/officeDocument/2006/relationships/image" Target="../media/image24.svg"/><Relationship Id="rId10" Type="http://schemas.microsoft.com/office/2007/relationships/hdphoto" Target="../media/hdphoto18.wdp"/><Relationship Id="rId4" Type="http://schemas.openxmlformats.org/officeDocument/2006/relationships/image" Target="../media/image23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3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25.jp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audio" Target="../media/media4.wav"/><Relationship Id="rId7" Type="http://schemas.openxmlformats.org/officeDocument/2006/relationships/image" Target="../media/image24.svg"/><Relationship Id="rId12" Type="http://schemas.openxmlformats.org/officeDocument/2006/relationships/image" Target="../media/image43.png"/><Relationship Id="rId2" Type="http://schemas.microsoft.com/office/2007/relationships/media" Target="../media/media4.wav"/><Relationship Id="rId1" Type="http://schemas.openxmlformats.org/officeDocument/2006/relationships/tags" Target="../tags/tag15.xml"/><Relationship Id="rId6" Type="http://schemas.openxmlformats.org/officeDocument/2006/relationships/image" Target="../media/image23.pn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microsoft.com/office/2007/relationships/media" Target="../media/media4.wav"/><Relationship Id="rId7" Type="http://schemas.openxmlformats.org/officeDocument/2006/relationships/image" Target="../media/image24.svg"/><Relationship Id="rId12" Type="http://schemas.openxmlformats.org/officeDocument/2006/relationships/image" Target="../media/image43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26.png"/><Relationship Id="rId11" Type="http://schemas.openxmlformats.org/officeDocument/2006/relationships/image" Target="../media/image47.png"/><Relationship Id="rId5" Type="http://schemas.openxmlformats.org/officeDocument/2006/relationships/image" Target="../media/image24.svg"/><Relationship Id="rId10" Type="http://schemas.openxmlformats.org/officeDocument/2006/relationships/image" Target="../media/image46.png"/><Relationship Id="rId4" Type="http://schemas.openxmlformats.org/officeDocument/2006/relationships/image" Target="../media/image23.png"/><Relationship Id="rId9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microsoft.com/office/2007/relationships/media" Target="../media/media4.wav"/><Relationship Id="rId7" Type="http://schemas.openxmlformats.org/officeDocument/2006/relationships/audio" Target="../media/audio1.wav"/><Relationship Id="rId12" Type="http://schemas.openxmlformats.org/officeDocument/2006/relationships/image" Target="../media/image42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11" Type="http://schemas.openxmlformats.org/officeDocument/2006/relationships/image" Target="../media/image29.png"/><Relationship Id="rId5" Type="http://schemas.openxmlformats.org/officeDocument/2006/relationships/image" Target="../media/image24.sv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microsoft.com/office/2007/relationships/hdphoto" Target="../media/hdphoto16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microsoft.com/office/2007/relationships/media" Target="../media/media4.wav"/><Relationship Id="rId7" Type="http://schemas.openxmlformats.org/officeDocument/2006/relationships/audio" Target="../media/audio1.wav"/><Relationship Id="rId12" Type="http://schemas.openxmlformats.org/officeDocument/2006/relationships/image" Target="../media/image42.png"/><Relationship Id="rId2" Type="http://schemas.openxmlformats.org/officeDocument/2006/relationships/audio" Target="NULL" TargetMode="External"/><Relationship Id="rId1" Type="http://schemas.openxmlformats.org/officeDocument/2006/relationships/tags" Target="../tags/tag21.xml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microsoft.com/office/2007/relationships/media" Target="../media/media4.wav"/><Relationship Id="rId7" Type="http://schemas.openxmlformats.org/officeDocument/2006/relationships/audio" Target="../media/audio1.wav"/><Relationship Id="rId12" Type="http://schemas.openxmlformats.org/officeDocument/2006/relationships/image" Target="../media/image42.png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6" Type="http://schemas.openxmlformats.org/officeDocument/2006/relationships/image" Target="../media/image25.jp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26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9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26.png"/><Relationship Id="rId11" Type="http://schemas.openxmlformats.org/officeDocument/2006/relationships/image" Target="../media/image48.png"/><Relationship Id="rId5" Type="http://schemas.openxmlformats.org/officeDocument/2006/relationships/image" Target="../media/image24.svg"/><Relationship Id="rId10" Type="http://schemas.openxmlformats.org/officeDocument/2006/relationships/image" Target="../media/image51.png"/><Relationship Id="rId4" Type="http://schemas.openxmlformats.org/officeDocument/2006/relationships/image" Target="../media/image23.png"/><Relationship Id="rId9" Type="http://schemas.microsoft.com/office/2007/relationships/hdphoto" Target="../media/hdphoto20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slide" Target="slide32.xml"/><Relationship Id="rId18" Type="http://schemas.openxmlformats.org/officeDocument/2006/relationships/image" Target="../media/image34.png"/><Relationship Id="rId3" Type="http://schemas.openxmlformats.org/officeDocument/2006/relationships/audio" Target="../media/media5.mp3"/><Relationship Id="rId7" Type="http://schemas.openxmlformats.org/officeDocument/2006/relationships/image" Target="../media/image52.jpg"/><Relationship Id="rId12" Type="http://schemas.openxmlformats.org/officeDocument/2006/relationships/slide" Target="slide29.xml"/><Relationship Id="rId17" Type="http://schemas.openxmlformats.org/officeDocument/2006/relationships/image" Target="../media/image53.gif"/><Relationship Id="rId2" Type="http://schemas.microsoft.com/office/2007/relationships/media" Target="../media/media5.mp3"/><Relationship Id="rId16" Type="http://schemas.openxmlformats.org/officeDocument/2006/relationships/slide" Target="slide34.xml"/><Relationship Id="rId1" Type="http://schemas.openxmlformats.org/officeDocument/2006/relationships/tags" Target="../tags/tag26.xml"/><Relationship Id="rId6" Type="http://schemas.openxmlformats.org/officeDocument/2006/relationships/audio" Target="../media/audio3.wav"/><Relationship Id="rId11" Type="http://schemas.openxmlformats.org/officeDocument/2006/relationships/slide" Target="slide31.xml"/><Relationship Id="rId5" Type="http://schemas.openxmlformats.org/officeDocument/2006/relationships/notesSlide" Target="../notesSlides/notesSlide25.xml"/><Relationship Id="rId15" Type="http://schemas.openxmlformats.org/officeDocument/2006/relationships/slide" Target="slide33.xml"/><Relationship Id="rId10" Type="http://schemas.openxmlformats.org/officeDocument/2006/relationships/slide" Target="slide30.xml"/><Relationship Id="rId19" Type="http://schemas.openxmlformats.org/officeDocument/2006/relationships/image" Target="../media/image29.png"/><Relationship Id="rId4" Type="http://schemas.openxmlformats.org/officeDocument/2006/relationships/slideLayout" Target="../slideLayouts/slideLayout24.xml"/><Relationship Id="rId9" Type="http://schemas.openxmlformats.org/officeDocument/2006/relationships/slide" Target="slide27.xml"/><Relationship Id="rId14" Type="http://schemas.openxmlformats.org/officeDocument/2006/relationships/slide" Target="slide2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7.xml"/><Relationship Id="rId6" Type="http://schemas.openxmlformats.org/officeDocument/2006/relationships/image" Target="../media/image48.png"/><Relationship Id="rId11" Type="http://schemas.openxmlformats.org/officeDocument/2006/relationships/image" Target="../media/image29.png"/><Relationship Id="rId5" Type="http://schemas.openxmlformats.org/officeDocument/2006/relationships/image" Target="../media/image54.jpg"/><Relationship Id="rId10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8.xml"/><Relationship Id="rId6" Type="http://schemas.openxmlformats.org/officeDocument/2006/relationships/image" Target="../media/image55.png"/><Relationship Id="rId11" Type="http://schemas.openxmlformats.org/officeDocument/2006/relationships/image" Target="../media/image29.png"/><Relationship Id="rId5" Type="http://schemas.openxmlformats.org/officeDocument/2006/relationships/image" Target="../media/image54.jpg"/><Relationship Id="rId10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5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9.xml"/><Relationship Id="rId6" Type="http://schemas.openxmlformats.org/officeDocument/2006/relationships/image" Target="../media/image54.jpg"/><Relationship Id="rId11" Type="http://schemas.openxmlformats.org/officeDocument/2006/relationships/image" Target="../media/image57.png"/><Relationship Id="rId5" Type="http://schemas.openxmlformats.org/officeDocument/2006/relationships/audio" Target="../media/audio2.wav"/><Relationship Id="rId10" Type="http://schemas.openxmlformats.org/officeDocument/2006/relationships/slide" Target="slide25.xml"/><Relationship Id="rId4" Type="http://schemas.openxmlformats.org/officeDocument/2006/relationships/audio" Target="../media/audio1.wav"/><Relationship Id="rId9" Type="http://schemas.openxmlformats.org/officeDocument/2006/relationships/image" Target="../media/image56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6.gi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0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3.xml"/><Relationship Id="rId9" Type="http://schemas.microsoft.com/office/2007/relationships/hdphoto" Target="../media/hdphoto17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5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1.xml"/><Relationship Id="rId6" Type="http://schemas.openxmlformats.org/officeDocument/2006/relationships/image" Target="../media/image54.jpg"/><Relationship Id="rId11" Type="http://schemas.openxmlformats.org/officeDocument/2006/relationships/image" Target="../media/image57.png"/><Relationship Id="rId5" Type="http://schemas.openxmlformats.org/officeDocument/2006/relationships/audio" Target="../media/audio2.wav"/><Relationship Id="rId10" Type="http://schemas.openxmlformats.org/officeDocument/2006/relationships/slide" Target="slide25.xml"/><Relationship Id="rId4" Type="http://schemas.openxmlformats.org/officeDocument/2006/relationships/audio" Target="../media/audio1.wav"/><Relationship Id="rId9" Type="http://schemas.openxmlformats.org/officeDocument/2006/relationships/image" Target="../media/image56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2.xml"/><Relationship Id="rId6" Type="http://schemas.openxmlformats.org/officeDocument/2006/relationships/image" Target="../media/image55.png"/><Relationship Id="rId11" Type="http://schemas.openxmlformats.org/officeDocument/2006/relationships/image" Target="../media/image29.png"/><Relationship Id="rId5" Type="http://schemas.openxmlformats.org/officeDocument/2006/relationships/image" Target="../media/image54.jpg"/><Relationship Id="rId10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3.xml"/><Relationship Id="rId6" Type="http://schemas.openxmlformats.org/officeDocument/2006/relationships/image" Target="../media/image55.png"/><Relationship Id="rId11" Type="http://schemas.openxmlformats.org/officeDocument/2006/relationships/image" Target="../media/image29.png"/><Relationship Id="rId5" Type="http://schemas.openxmlformats.org/officeDocument/2006/relationships/image" Target="../media/image54.jpg"/><Relationship Id="rId10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slide" Target="slide2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4.xml"/><Relationship Id="rId6" Type="http://schemas.openxmlformats.org/officeDocument/2006/relationships/image" Target="../media/image55.png"/><Relationship Id="rId11" Type="http://schemas.openxmlformats.org/officeDocument/2006/relationships/image" Target="../media/image29.png"/><Relationship Id="rId5" Type="http://schemas.openxmlformats.org/officeDocument/2006/relationships/image" Target="../media/image54.jpg"/><Relationship Id="rId10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slide" Target="slide2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26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6.xml"/><Relationship Id="rId6" Type="http://schemas.openxmlformats.org/officeDocument/2006/relationships/image" Target="../media/image25.jp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7.xml"/><Relationship Id="rId6" Type="http://schemas.openxmlformats.org/officeDocument/2006/relationships/image" Target="../media/image26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62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8.xml"/><Relationship Id="rId6" Type="http://schemas.openxmlformats.org/officeDocument/2006/relationships/image" Target="../media/image26.png"/><Relationship Id="rId11" Type="http://schemas.openxmlformats.org/officeDocument/2006/relationships/image" Target="../media/image65.png"/><Relationship Id="rId5" Type="http://schemas.openxmlformats.org/officeDocument/2006/relationships/image" Target="../media/image24.svg"/><Relationship Id="rId10" Type="http://schemas.microsoft.com/office/2007/relationships/hdphoto" Target="../media/hdphoto21.wdp"/><Relationship Id="rId4" Type="http://schemas.openxmlformats.org/officeDocument/2006/relationships/image" Target="../media/image23.png"/><Relationship Id="rId9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62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9.xml"/><Relationship Id="rId6" Type="http://schemas.openxmlformats.org/officeDocument/2006/relationships/image" Target="../media/image26.png"/><Relationship Id="rId11" Type="http://schemas.openxmlformats.org/officeDocument/2006/relationships/image" Target="../media/image65.png"/><Relationship Id="rId5" Type="http://schemas.openxmlformats.org/officeDocument/2006/relationships/image" Target="../media/image24.svg"/><Relationship Id="rId10" Type="http://schemas.microsoft.com/office/2007/relationships/hdphoto" Target="../media/hdphoto21.wdp"/><Relationship Id="rId4" Type="http://schemas.openxmlformats.org/officeDocument/2006/relationships/image" Target="../media/image23.png"/><Relationship Id="rId9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62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0.xml"/><Relationship Id="rId6" Type="http://schemas.openxmlformats.org/officeDocument/2006/relationships/image" Target="../media/image26.png"/><Relationship Id="rId11" Type="http://schemas.openxmlformats.org/officeDocument/2006/relationships/image" Target="../media/image65.png"/><Relationship Id="rId5" Type="http://schemas.openxmlformats.org/officeDocument/2006/relationships/image" Target="../media/image24.svg"/><Relationship Id="rId10" Type="http://schemas.microsoft.com/office/2007/relationships/hdphoto" Target="../media/hdphoto21.wdp"/><Relationship Id="rId4" Type="http://schemas.openxmlformats.org/officeDocument/2006/relationships/image" Target="../media/image23.png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3.xml"/><Relationship Id="rId9" Type="http://schemas.microsoft.com/office/2007/relationships/hdphoto" Target="../media/hdphoto17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62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1.xml"/><Relationship Id="rId6" Type="http://schemas.openxmlformats.org/officeDocument/2006/relationships/image" Target="../media/image26.png"/><Relationship Id="rId11" Type="http://schemas.openxmlformats.org/officeDocument/2006/relationships/image" Target="../media/image65.png"/><Relationship Id="rId5" Type="http://schemas.openxmlformats.org/officeDocument/2006/relationships/image" Target="../media/image24.svg"/><Relationship Id="rId10" Type="http://schemas.microsoft.com/office/2007/relationships/hdphoto" Target="../media/hdphoto21.wdp"/><Relationship Id="rId4" Type="http://schemas.openxmlformats.org/officeDocument/2006/relationships/image" Target="../media/image23.png"/><Relationship Id="rId9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9.pn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26.png"/><Relationship Id="rId12" Type="http://schemas.microsoft.com/office/2007/relationships/hdphoto" Target="../media/hdphoto22.wdp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6" Type="http://schemas.microsoft.com/office/2007/relationships/hdphoto" Target="../media/hdphoto24.wdp"/><Relationship Id="rId1" Type="http://schemas.openxmlformats.org/officeDocument/2006/relationships/tags" Target="../tags/tag42.xml"/><Relationship Id="rId6" Type="http://schemas.openxmlformats.org/officeDocument/2006/relationships/image" Target="../media/image66.jpg"/><Relationship Id="rId11" Type="http://schemas.openxmlformats.org/officeDocument/2006/relationships/image" Target="../media/image68.png"/><Relationship Id="rId5" Type="http://schemas.openxmlformats.org/officeDocument/2006/relationships/image" Target="../media/image24.svg"/><Relationship Id="rId15" Type="http://schemas.openxmlformats.org/officeDocument/2006/relationships/image" Target="../media/image70.png"/><Relationship Id="rId10" Type="http://schemas.openxmlformats.org/officeDocument/2006/relationships/image" Target="../media/image67.png"/><Relationship Id="rId4" Type="http://schemas.openxmlformats.org/officeDocument/2006/relationships/image" Target="../media/image23.png"/><Relationship Id="rId9" Type="http://schemas.openxmlformats.org/officeDocument/2006/relationships/image" Target="../media/image63.svg"/><Relationship Id="rId14" Type="http://schemas.microsoft.com/office/2007/relationships/hdphoto" Target="../media/hdphoto23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3.xml"/><Relationship Id="rId6" Type="http://schemas.openxmlformats.org/officeDocument/2006/relationships/image" Target="../media/image26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audio" Target="../media/media6.wav"/><Relationship Id="rId7" Type="http://schemas.openxmlformats.org/officeDocument/2006/relationships/image" Target="../media/image24.svg"/><Relationship Id="rId2" Type="http://schemas.microsoft.com/office/2007/relationships/media" Target="../media/media6.wav"/><Relationship Id="rId1" Type="http://schemas.openxmlformats.org/officeDocument/2006/relationships/tags" Target="../tags/tag44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43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3.xml"/><Relationship Id="rId9" Type="http://schemas.microsoft.com/office/2007/relationships/hdphoto" Target="../media/hdphoto1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3.xml"/><Relationship Id="rId9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3.xml"/><Relationship Id="rId9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3.xml"/><Relationship Id="rId9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3.xml"/><Relationship Id="rId9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589001" y="2787774"/>
            <a:ext cx="631071" cy="157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281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586 L -0.0625 0.000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37093C-9203-485B-B62C-DBCB37AA6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48"/>
          <a:stretch/>
        </p:blipFill>
        <p:spPr>
          <a:xfrm>
            <a:off x="2326827" y="185405"/>
            <a:ext cx="4764893" cy="477269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4207055" y="2093306"/>
            <a:ext cx="1004435" cy="956897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513444" y="2234977"/>
            <a:ext cx="1077686" cy="673553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 sz="1400" dirty="0"/>
          </a:p>
        </p:txBody>
      </p:sp>
      <p:pic>
        <p:nvPicPr>
          <p:cNvPr id="9" name="图片 17">
            <a:extLst>
              <a:ext uri="{FF2B5EF4-FFF2-40B4-BE49-F238E27FC236}">
                <a16:creationId xmlns:a16="http://schemas.microsoft.com/office/drawing/2014/main" id="{9AD9F712-7848-45C5-B7EB-89365EC684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385" y="4070450"/>
            <a:ext cx="992579" cy="86634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FFC6A806-D780-4455-AA77-EBDBCE9604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8022">
            <a:off x="132109" y="157815"/>
            <a:ext cx="1003610" cy="87006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98542" y="4309744"/>
            <a:ext cx="2181868" cy="730162"/>
            <a:chOff x="611561" y="1746480"/>
            <a:chExt cx="7705787" cy="2393843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359" b="74103" l="0" r="100000">
                          <a14:foregroundMark x1="9300" y1="47821" x2="15700" y2="54231"/>
                          <a14:foregroundMark x1="18600" y1="48205" x2="2100" y2="60000"/>
                          <a14:foregroundMark x1="5500" y1="51538" x2="16300" y2="59231"/>
                          <a14:foregroundMark x1="17700" y1="45513" x2="22100" y2="58462"/>
                          <a14:foregroundMark x1="17400" y1="63077" x2="18600" y2="67692"/>
                          <a14:foregroundMark x1="9300" y1="65769" x2="7300" y2="66538"/>
                          <a14:foregroundMark x1="8400" y1="62308" x2="10500" y2="65000"/>
                          <a14:foregroundMark x1="16800" y1="61538" x2="16800" y2="63462"/>
                          <a14:foregroundMark x1="33100" y1="46667" x2="40000" y2="60769"/>
                          <a14:foregroundMark x1="44900" y1="50000" x2="31600" y2="57308"/>
                          <a14:foregroundMark x1="30500" y1="51538" x2="34500" y2="56154"/>
                          <a14:foregroundMark x1="37100" y1="44359" x2="33600" y2="55769"/>
                          <a14:foregroundMark x1="28700" y1="47436" x2="28400" y2="60000"/>
                          <a14:foregroundMark x1="35400" y1="63462" x2="35700" y2="65385"/>
                          <a14:foregroundMark x1="39100" y1="61538" x2="36500" y2="64615"/>
                          <a14:foregroundMark x1="68500" y1="46795" x2="57900" y2="60000"/>
                          <a14:foregroundMark x1="56800" y1="47949" x2="66100" y2="57821"/>
                          <a14:foregroundMark x1="64400" y1="46410" x2="55300" y2="51923"/>
                          <a14:foregroundMark x1="54700" y1="47051" x2="56500" y2="53077"/>
                          <a14:foregroundMark x1="57500" y1="61282" x2="56700" y2="66795"/>
                          <a14:foregroundMark x1="64700" y1="60769" x2="65800" y2="65897"/>
                          <a14:foregroundMark x1="56000" y1="50000" x2="56000" y2="57821"/>
                          <a14:foregroundMark x1="66700" y1="65128" x2="64900" y2="66667"/>
                          <a14:foregroundMark x1="65000" y1="62051" x2="65500" y2="64615"/>
                          <a14:foregroundMark x1="65000" y1="63718" x2="64400" y2="65385"/>
                          <a14:foregroundMark x1="64600" y1="62564" x2="63700" y2="66026"/>
                          <a14:foregroundMark x1="38400" y1="47692" x2="42000" y2="56026"/>
                          <a14:foregroundMark x1="42900" y1="47564" x2="41100" y2="51026"/>
                          <a14:foregroundMark x1="77200" y1="44615" x2="96200" y2="59615"/>
                          <a14:foregroundMark x1="93200" y1="47949" x2="78000" y2="60256"/>
                          <a14:foregroundMark x1="85700" y1="48462" x2="89400" y2="47564"/>
                          <a14:foregroundMark x1="56400" y1="64615" x2="57400" y2="65897"/>
                          <a14:foregroundMark x1="58500" y1="62949" x2="56900" y2="6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b="28897"/>
            <a:stretch/>
          </p:blipFill>
          <p:spPr bwMode="auto">
            <a:xfrm>
              <a:off x="611561" y="1779662"/>
              <a:ext cx="6156573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769" b="70769" l="2500" r="22600">
                          <a14:foregroundMark x1="19500" y1="45000" x2="8700" y2="55897"/>
                          <a14:foregroundMark x1="8000" y1="46795" x2="19000" y2="58462"/>
                          <a14:foregroundMark x1="19300" y1="49872" x2="15400" y2="59231"/>
                          <a14:foregroundMark x1="10700" y1="46282" x2="7000" y2="53974"/>
                          <a14:foregroundMark x1="5200" y1="48205" x2="7000" y2="57949"/>
                          <a14:foregroundMark x1="11100" y1="47308" x2="14300" y2="47179"/>
                          <a14:foregroundMark x1="13100" y1="55000" x2="12200" y2="59103"/>
                          <a14:foregroundMark x1="20400" y1="47949" x2="20400" y2="57949"/>
                          <a14:foregroundMark x1="9400" y1="62179" x2="8700" y2="66154"/>
                          <a14:foregroundMark x1="16600" y1="61795" x2="18100" y2="64615"/>
                          <a14:foregroundMark x1="10000" y1="61795" x2="10100" y2="63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r="74830" b="28897"/>
            <a:stretch/>
          </p:blipFill>
          <p:spPr bwMode="auto">
            <a:xfrm>
              <a:off x="6767761" y="1746480"/>
              <a:ext cx="1549587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E4D60E84-B15F-4374-82D0-2AC1AA7F49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02" y="939643"/>
            <a:ext cx="499408" cy="480409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464278FA-A441-4648-9336-FCD14E36CD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97" y="1587285"/>
            <a:ext cx="499408" cy="480409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5A0A1FE2-BE33-4FE5-A6C2-4105FE2C80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90" y="1106876"/>
            <a:ext cx="499408" cy="4804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102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299DED63-2F99-494F-9009-D109A2ED1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FDA7C7-067F-4160-9352-B075FF9D9638}"/>
              </a:ext>
            </a:extLst>
          </p:cNvPr>
          <p:cNvSpPr/>
          <p:nvPr/>
        </p:nvSpPr>
        <p:spPr>
          <a:xfrm>
            <a:off x="300481" y="258951"/>
            <a:ext cx="8543042" cy="4625615"/>
          </a:xfrm>
          <a:prstGeom prst="roundRect">
            <a:avLst>
              <a:gd name="adj" fmla="val 3354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2010D2-B5C7-4B43-AADC-3460BC7EAB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714"/>
          <a:stretch/>
        </p:blipFill>
        <p:spPr>
          <a:xfrm>
            <a:off x="0" y="0"/>
            <a:ext cx="300479" cy="514350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17" y="942738"/>
            <a:ext cx="3759263" cy="3258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12" b="100000" l="3519" r="100000">
                        <a14:foregroundMark x1="77222" y1="46696" x2="75556" y2="52570"/>
                        <a14:foregroundMark x1="80556" y1="64317" x2="72778" y2="85756"/>
                        <a14:foregroundMark x1="82407" y1="95301" x2="71481" y2="98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7" y="2056681"/>
            <a:ext cx="2240309" cy="282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6084168" y="915566"/>
            <a:ext cx="2520280" cy="1152128"/>
          </a:xfrm>
          <a:prstGeom prst="wedgeRoundRectCallout">
            <a:avLst>
              <a:gd name="adj1" fmla="val -46029"/>
              <a:gd name="adj2" fmla="val 7462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5923448" y="948406"/>
            <a:ext cx="2920081" cy="1054133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haroni" pitchFamily="2" charset="-79"/>
              </a:rPr>
              <a:t>This is my </a:t>
            </a:r>
            <a:r>
              <a:rPr lang="en-US" sz="3200" b="1" dirty="0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haroni" pitchFamily="2" charset="-79"/>
              </a:rPr>
              <a:t>family.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274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ger Family Song - Children Song with Lyrics - Nursery Rhymes - Kids Academy">
            <a:hlinkClick r:id="" action="ppaction://media"/>
            <a:extLst>
              <a:ext uri="{FF2B5EF4-FFF2-40B4-BE49-F238E27FC236}">
                <a16:creationId xmlns:a16="http://schemas.microsoft.com/office/drawing/2014/main" id="{03E19FFC-15FC-4976-AF08-DFFAADC70B5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822" y="285750"/>
            <a:ext cx="8243639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733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299DED63-2F99-494F-9009-D109A2ED1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FDA7C7-067F-4160-9352-B075FF9D9638}"/>
              </a:ext>
            </a:extLst>
          </p:cNvPr>
          <p:cNvSpPr/>
          <p:nvPr/>
        </p:nvSpPr>
        <p:spPr>
          <a:xfrm>
            <a:off x="300481" y="258951"/>
            <a:ext cx="8543042" cy="4625615"/>
          </a:xfrm>
          <a:prstGeom prst="roundRect">
            <a:avLst>
              <a:gd name="adj" fmla="val 3354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2010D2-B5C7-4B43-AADC-3460BC7EAB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714"/>
          <a:stretch/>
        </p:blipFill>
        <p:spPr>
          <a:xfrm>
            <a:off x="0" y="0"/>
            <a:ext cx="300479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968167" y="1275606"/>
            <a:ext cx="5672229" cy="1084910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6600" b="1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Presentation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45" y="1081987"/>
            <a:ext cx="381635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33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730386DC-A936-4C84-A902-229ABB460C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49F992-A617-4A83-8ED4-0FFC4584CDE9}"/>
              </a:ext>
            </a:extLst>
          </p:cNvPr>
          <p:cNvSpPr/>
          <p:nvPr/>
        </p:nvSpPr>
        <p:spPr>
          <a:xfrm>
            <a:off x="300481" y="25895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7A41BA-A319-43D0-8546-9A2D27FB25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6714"/>
          <a:stretch/>
        </p:blipFill>
        <p:spPr>
          <a:xfrm>
            <a:off x="2" y="0"/>
            <a:ext cx="300475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85" b="82813"/>
          <a:stretch/>
        </p:blipFill>
        <p:spPr>
          <a:xfrm>
            <a:off x="312255" y="398266"/>
            <a:ext cx="5051843" cy="6603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89" y="1825579"/>
            <a:ext cx="8416908" cy="2265630"/>
          </a:xfrm>
          <a:prstGeom prst="rect">
            <a:avLst/>
          </a:prstGeom>
        </p:spPr>
      </p:pic>
      <p:pic>
        <p:nvPicPr>
          <p:cNvPr id="3" name="1.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20076" y="627535"/>
            <a:ext cx="288032" cy="288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16355">
            <a:off x="2246478" y="3954614"/>
            <a:ext cx="744238" cy="40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16355">
            <a:off x="5414832" y="3954614"/>
            <a:ext cx="744238" cy="402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16355">
            <a:off x="8522160" y="4012808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55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730386DC-A936-4C84-A902-229ABB460C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49F992-A617-4A83-8ED4-0FFC4584CDE9}"/>
              </a:ext>
            </a:extLst>
          </p:cNvPr>
          <p:cNvSpPr/>
          <p:nvPr/>
        </p:nvSpPr>
        <p:spPr>
          <a:xfrm>
            <a:off x="300481" y="25895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7A41BA-A319-43D0-8546-9A2D27FB25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6714"/>
          <a:stretch/>
        </p:blipFill>
        <p:spPr>
          <a:xfrm>
            <a:off x="2" y="0"/>
            <a:ext cx="300475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85" b="82813"/>
          <a:stretch/>
        </p:blipFill>
        <p:spPr>
          <a:xfrm>
            <a:off x="312255" y="398266"/>
            <a:ext cx="5051843" cy="6603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89" y="1825579"/>
            <a:ext cx="8416908" cy="2265630"/>
          </a:xfrm>
          <a:prstGeom prst="rect">
            <a:avLst/>
          </a:prstGeom>
        </p:spPr>
      </p:pic>
      <p:pic>
        <p:nvPicPr>
          <p:cNvPr id="3" name="1.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066.5592" end="326.123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20076" y="627535"/>
            <a:ext cx="288032" cy="288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16355">
            <a:off x="2246478" y="3954614"/>
            <a:ext cx="744238" cy="40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16355">
            <a:off x="5414832" y="3954614"/>
            <a:ext cx="744238" cy="402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16355">
            <a:off x="8522160" y="4012808"/>
            <a:ext cx="744238" cy="402621"/>
          </a:xfrm>
          <a:prstGeom prst="rect">
            <a:avLst/>
          </a:prstGeom>
        </p:spPr>
      </p:pic>
      <p:pic>
        <p:nvPicPr>
          <p:cNvPr id="11" name="1.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924.5716" end="12610.09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45301" y="4740547"/>
            <a:ext cx="288032" cy="288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745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2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730386DC-A936-4C84-A902-229ABB460C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49F992-A617-4A83-8ED4-0FFC4584CDE9}"/>
              </a:ext>
            </a:extLst>
          </p:cNvPr>
          <p:cNvSpPr/>
          <p:nvPr/>
        </p:nvSpPr>
        <p:spPr>
          <a:xfrm>
            <a:off x="300481" y="25895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7A41BA-A319-43D0-8546-9A2D27FB25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714"/>
          <a:stretch/>
        </p:blipFill>
        <p:spPr>
          <a:xfrm>
            <a:off x="2" y="0"/>
            <a:ext cx="300475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85" b="82813"/>
          <a:stretch/>
        </p:blipFill>
        <p:spPr>
          <a:xfrm>
            <a:off x="312255" y="398266"/>
            <a:ext cx="5051843" cy="6603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" t="19193" r="67331" b="17810"/>
          <a:stretch/>
        </p:blipFill>
        <p:spPr>
          <a:xfrm>
            <a:off x="5148064" y="1480265"/>
            <a:ext cx="3270692" cy="23876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2" t="19193" r="1771" b="17810"/>
          <a:stretch/>
        </p:blipFill>
        <p:spPr>
          <a:xfrm>
            <a:off x="1002327" y="1492133"/>
            <a:ext cx="3199120" cy="23638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930324" y="3844955"/>
            <a:ext cx="3353651" cy="561690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This is my brother.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5106591" y="3839851"/>
            <a:ext cx="3353651" cy="561690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This is my dad.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02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730386DC-A936-4C84-A902-229ABB460C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49F992-A617-4A83-8ED4-0FFC4584CDE9}"/>
              </a:ext>
            </a:extLst>
          </p:cNvPr>
          <p:cNvSpPr/>
          <p:nvPr/>
        </p:nvSpPr>
        <p:spPr>
          <a:xfrm>
            <a:off x="300481" y="25895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7A41BA-A319-43D0-8546-9A2D27FB25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714"/>
          <a:stretch/>
        </p:blipFill>
        <p:spPr>
          <a:xfrm>
            <a:off x="2" y="0"/>
            <a:ext cx="300475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85" b="82813"/>
          <a:stretch/>
        </p:blipFill>
        <p:spPr>
          <a:xfrm>
            <a:off x="312255" y="398266"/>
            <a:ext cx="5051843" cy="660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1" t="19193" r="34260" b="17810"/>
          <a:stretch/>
        </p:blipFill>
        <p:spPr>
          <a:xfrm>
            <a:off x="971607" y="1492132"/>
            <a:ext cx="3306257" cy="237576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20079" y="1492131"/>
            <a:ext cx="3306257" cy="2375767"/>
            <a:chOff x="5220072" y="1492124"/>
            <a:chExt cx="3306257" cy="2375767"/>
          </a:xfrm>
        </p:grpSpPr>
        <p:grpSp>
          <p:nvGrpSpPr>
            <p:cNvPr id="3" name="Group 2"/>
            <p:cNvGrpSpPr/>
            <p:nvPr/>
          </p:nvGrpSpPr>
          <p:grpSpPr>
            <a:xfrm>
              <a:off x="5220072" y="1492124"/>
              <a:ext cx="3306257" cy="2375767"/>
              <a:chOff x="5220072" y="1492124"/>
              <a:chExt cx="3306257" cy="237576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91" t="19193" r="34260" b="17810"/>
              <a:stretch/>
            </p:blipFill>
            <p:spPr>
              <a:xfrm>
                <a:off x="5220072" y="1492124"/>
                <a:ext cx="3306257" cy="2375767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08" t="21674" r="41503" b="67557"/>
              <a:stretch/>
            </p:blipFill>
            <p:spPr>
              <a:xfrm>
                <a:off x="6542097" y="1589554"/>
                <a:ext cx="700261" cy="406132"/>
              </a:xfrm>
              <a:prstGeom prst="rect">
                <a:avLst/>
              </a:prstGeom>
            </p:spPr>
          </p:pic>
        </p:grpSp>
        <p:sp>
          <p:nvSpPr>
            <p:cNvPr id="6" name="Down Arrow 5"/>
            <p:cNvSpPr/>
            <p:nvPr/>
          </p:nvSpPr>
          <p:spPr>
            <a:xfrm>
              <a:off x="5849838" y="1995686"/>
              <a:ext cx="288032" cy="30874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914635" y="3867892"/>
            <a:ext cx="3353651" cy="561690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This is my mum.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5106591" y="3839851"/>
            <a:ext cx="3353651" cy="561690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This is my sister.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365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730386DC-A936-4C84-A902-229ABB460C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49F992-A617-4A83-8ED4-0FFC4584CDE9}"/>
              </a:ext>
            </a:extLst>
          </p:cNvPr>
          <p:cNvSpPr/>
          <p:nvPr/>
        </p:nvSpPr>
        <p:spPr>
          <a:xfrm>
            <a:off x="300481" y="25895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lvl="0"/>
            <a:endParaRPr lang="vi-VN" sz="1200">
              <a:solidFill>
                <a:prstClr val="black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7A41BA-A319-43D0-8546-9A2D27FB25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714"/>
          <a:stretch/>
        </p:blipFill>
        <p:spPr>
          <a:xfrm>
            <a:off x="2" y="0"/>
            <a:ext cx="300475" cy="5143500"/>
          </a:xfrm>
          <a:prstGeom prst="rect">
            <a:avLst/>
          </a:prstGeom>
        </p:spPr>
      </p:pic>
      <p:pic>
        <p:nvPicPr>
          <p:cNvPr id="19" name="图片 3" descr="5c95d9be9ffa50fc92ed5552156a00c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0488" y="260088"/>
            <a:ext cx="8025823" cy="4471902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17" b="100000" l="639" r="100000">
                        <a14:foregroundMark x1="49361" y1="36262" x2="55431" y2="41214"/>
                        <a14:foregroundMark x1="69489" y1="34345" x2="70128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2338215"/>
            <a:ext cx="2522733" cy="252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735118" y="1851677"/>
            <a:ext cx="5672229" cy="1915907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6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haroni" pitchFamily="2" charset="-79"/>
              </a:rPr>
              <a:t>Listen and choose </a:t>
            </a:r>
          </a:p>
        </p:txBody>
      </p:sp>
      <p:pic>
        <p:nvPicPr>
          <p:cNvPr id="25" name="图片 29" descr="8b0fccb2e21d61b25266c16d7d822443"/>
          <p:cNvPicPr>
            <a:picLocks noChangeAspect="1"/>
          </p:cNvPicPr>
          <p:nvPr/>
        </p:nvPicPr>
        <p:blipFill>
          <a:blip r:embed="rId10"/>
          <a:srcRect r="3242"/>
          <a:stretch>
            <a:fillRect/>
          </a:stretch>
        </p:blipFill>
        <p:spPr>
          <a:xfrm flipH="1">
            <a:off x="300488" y="243523"/>
            <a:ext cx="1895255" cy="1189130"/>
          </a:xfrm>
          <a:prstGeom prst="rect">
            <a:avLst/>
          </a:prstGeom>
        </p:spPr>
      </p:pic>
      <p:pic>
        <p:nvPicPr>
          <p:cNvPr id="26" name="图片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076" y="818268"/>
            <a:ext cx="1044842" cy="1261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90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730386DC-A936-4C84-A902-229ABB460C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49F992-A617-4A83-8ED4-0FFC4584CDE9}"/>
              </a:ext>
            </a:extLst>
          </p:cNvPr>
          <p:cNvSpPr/>
          <p:nvPr/>
        </p:nvSpPr>
        <p:spPr>
          <a:xfrm>
            <a:off x="300481" y="25895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7A41BA-A319-43D0-8546-9A2D27FB25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96714"/>
          <a:stretch/>
        </p:blipFill>
        <p:spPr>
          <a:xfrm>
            <a:off x="2" y="0"/>
            <a:ext cx="300475" cy="5143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r="85397" b="82813"/>
          <a:stretch/>
        </p:blipFill>
        <p:spPr>
          <a:xfrm>
            <a:off x="539552" y="399432"/>
            <a:ext cx="1108953" cy="66038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883634" y="3939904"/>
            <a:ext cx="744150" cy="70877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902572" y="3996676"/>
            <a:ext cx="719265" cy="62324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6225038" y="3939904"/>
            <a:ext cx="744150" cy="70877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6243977" y="3996676"/>
            <a:ext cx="719265" cy="62324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</a:t>
            </a:r>
          </a:p>
        </p:txBody>
      </p:sp>
      <p:pic>
        <p:nvPicPr>
          <p:cNvPr id="20" name="1.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881.3112" end="12447.035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8507" y="627535"/>
            <a:ext cx="288032" cy="288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" t="19193" r="67331" b="17810"/>
          <a:stretch/>
        </p:blipFill>
        <p:spPr>
          <a:xfrm>
            <a:off x="899593" y="1480262"/>
            <a:ext cx="3270692" cy="23876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611560" y="929940"/>
            <a:ext cx="3629930" cy="561690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1. This is my dad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950485" y="1472243"/>
            <a:ext cx="3306257" cy="2447778"/>
            <a:chOff x="5220072" y="1492124"/>
            <a:chExt cx="3306257" cy="2375767"/>
          </a:xfrm>
        </p:grpSpPr>
        <p:grpSp>
          <p:nvGrpSpPr>
            <p:cNvPr id="25" name="Group 24"/>
            <p:cNvGrpSpPr/>
            <p:nvPr/>
          </p:nvGrpSpPr>
          <p:grpSpPr>
            <a:xfrm>
              <a:off x="5220072" y="1492124"/>
              <a:ext cx="3306257" cy="2375767"/>
              <a:chOff x="5220072" y="1492124"/>
              <a:chExt cx="3306257" cy="237576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91" t="19193" r="34260" b="17810"/>
              <a:stretch/>
            </p:blipFill>
            <p:spPr>
              <a:xfrm>
                <a:off x="5220072" y="1492124"/>
                <a:ext cx="3306257" cy="2375767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08" t="21674" r="41503" b="67557"/>
              <a:stretch/>
            </p:blipFill>
            <p:spPr>
              <a:xfrm>
                <a:off x="6542097" y="1589554"/>
                <a:ext cx="700261" cy="406132"/>
              </a:xfrm>
              <a:prstGeom prst="rect">
                <a:avLst/>
              </a:prstGeom>
            </p:spPr>
          </p:pic>
        </p:grpSp>
        <p:sp>
          <p:nvSpPr>
            <p:cNvPr id="26" name="Down Arrow 25"/>
            <p:cNvSpPr/>
            <p:nvPr/>
          </p:nvSpPr>
          <p:spPr>
            <a:xfrm>
              <a:off x="5849838" y="1995686"/>
              <a:ext cx="288032" cy="30874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709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4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17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299DED63-2F99-494F-9009-D109A2ED1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FDA7C7-067F-4160-9352-B075FF9D9638}"/>
              </a:ext>
            </a:extLst>
          </p:cNvPr>
          <p:cNvSpPr/>
          <p:nvPr/>
        </p:nvSpPr>
        <p:spPr>
          <a:xfrm>
            <a:off x="300481" y="288006"/>
            <a:ext cx="8543042" cy="4625615"/>
          </a:xfrm>
          <a:prstGeom prst="roundRect">
            <a:avLst>
              <a:gd name="adj" fmla="val 3354"/>
            </a:avLst>
          </a:prstGeom>
          <a:blipFill>
            <a:blip r:embed="rId6"/>
            <a:srcRect/>
            <a:stretch>
              <a:fillRect t="-628" b="6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2346436" y="668683"/>
            <a:ext cx="4631870" cy="1084910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6600" b="1" dirty="0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Warm up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2010D2-B5C7-4B43-AADC-3460BC7EAB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714"/>
          <a:stretch/>
        </p:blipFill>
        <p:spPr>
          <a:xfrm>
            <a:off x="0" y="0"/>
            <a:ext cx="300479" cy="51435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28298" y="2571751"/>
            <a:ext cx="6930993" cy="2121414"/>
            <a:chOff x="611561" y="1746480"/>
            <a:chExt cx="7705787" cy="2393843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359" b="74103" l="0" r="100000">
                          <a14:foregroundMark x1="9300" y1="47821" x2="15700" y2="54231"/>
                          <a14:foregroundMark x1="18600" y1="48205" x2="2100" y2="60000"/>
                          <a14:foregroundMark x1="5500" y1="51538" x2="16300" y2="59231"/>
                          <a14:foregroundMark x1="17700" y1="45513" x2="22100" y2="58462"/>
                          <a14:foregroundMark x1="17400" y1="63077" x2="18600" y2="67692"/>
                          <a14:foregroundMark x1="9300" y1="65769" x2="7300" y2="66538"/>
                          <a14:foregroundMark x1="8400" y1="62308" x2="10500" y2="65000"/>
                          <a14:foregroundMark x1="16800" y1="61538" x2="16800" y2="63462"/>
                          <a14:foregroundMark x1="33100" y1="46667" x2="40000" y2="60769"/>
                          <a14:foregroundMark x1="44900" y1="50000" x2="31600" y2="57308"/>
                          <a14:foregroundMark x1="30500" y1="51538" x2="34500" y2="56154"/>
                          <a14:foregroundMark x1="37100" y1="44359" x2="33600" y2="55769"/>
                          <a14:foregroundMark x1="28700" y1="47436" x2="28400" y2="60000"/>
                          <a14:foregroundMark x1="35400" y1="63462" x2="35700" y2="65385"/>
                          <a14:foregroundMark x1="39100" y1="61538" x2="36500" y2="64615"/>
                          <a14:foregroundMark x1="68500" y1="46795" x2="57900" y2="60000"/>
                          <a14:foregroundMark x1="56800" y1="47949" x2="66100" y2="57821"/>
                          <a14:foregroundMark x1="64400" y1="46410" x2="55300" y2="51923"/>
                          <a14:foregroundMark x1="54700" y1="47051" x2="56500" y2="53077"/>
                          <a14:foregroundMark x1="57500" y1="61282" x2="56700" y2="66795"/>
                          <a14:foregroundMark x1="64700" y1="60769" x2="65800" y2="65897"/>
                          <a14:foregroundMark x1="56000" y1="50000" x2="56000" y2="57821"/>
                          <a14:foregroundMark x1="66700" y1="65128" x2="64900" y2="66667"/>
                          <a14:foregroundMark x1="65000" y1="62051" x2="65500" y2="64615"/>
                          <a14:foregroundMark x1="65000" y1="63718" x2="64400" y2="65385"/>
                          <a14:foregroundMark x1="64600" y1="62564" x2="63700" y2="66026"/>
                          <a14:foregroundMark x1="38400" y1="47692" x2="42000" y2="56026"/>
                          <a14:foregroundMark x1="42900" y1="47564" x2="41100" y2="51026"/>
                          <a14:foregroundMark x1="77200" y1="44615" x2="96200" y2="59615"/>
                          <a14:foregroundMark x1="93200" y1="47949" x2="78000" y2="60256"/>
                          <a14:foregroundMark x1="85700" y1="48462" x2="89400" y2="47564"/>
                          <a14:foregroundMark x1="56400" y1="64615" x2="57400" y2="65897"/>
                          <a14:foregroundMark x1="58500" y1="62949" x2="56900" y2="6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b="28897"/>
            <a:stretch/>
          </p:blipFill>
          <p:spPr bwMode="auto">
            <a:xfrm>
              <a:off x="611561" y="1779662"/>
              <a:ext cx="6156573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769" b="70769" l="2500" r="22600">
                          <a14:foregroundMark x1="19500" y1="45000" x2="8700" y2="55897"/>
                          <a14:foregroundMark x1="8000" y1="46795" x2="19000" y2="58462"/>
                          <a14:foregroundMark x1="19300" y1="49872" x2="15400" y2="59231"/>
                          <a14:foregroundMark x1="10700" y1="46282" x2="7000" y2="53974"/>
                          <a14:foregroundMark x1="5200" y1="48205" x2="7000" y2="57949"/>
                          <a14:foregroundMark x1="11100" y1="47308" x2="14300" y2="47179"/>
                          <a14:foregroundMark x1="13100" y1="55000" x2="12200" y2="59103"/>
                          <a14:foregroundMark x1="20400" y1="47949" x2="20400" y2="57949"/>
                          <a14:foregroundMark x1="9400" y1="62179" x2="8700" y2="66154"/>
                          <a14:foregroundMark x1="16600" y1="61795" x2="18100" y2="64615"/>
                          <a14:foregroundMark x1="10000" y1="61795" x2="10100" y2="63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r="74830" b="28897"/>
            <a:stretch/>
          </p:blipFill>
          <p:spPr bwMode="auto">
            <a:xfrm>
              <a:off x="6767761" y="1746480"/>
              <a:ext cx="1549587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4785EB7-FF44-4151-AC44-BD0A31677D02}"/>
              </a:ext>
            </a:extLst>
          </p:cNvPr>
          <p:cNvSpPr txBox="1"/>
          <p:nvPr/>
        </p:nvSpPr>
        <p:spPr>
          <a:xfrm>
            <a:off x="2256067" y="1734646"/>
            <a:ext cx="4631870" cy="500135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2800" b="1" dirty="0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Spin! Up and down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26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3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730386DC-A936-4C84-A902-229ABB460C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49F992-A617-4A83-8ED4-0FFC4584CDE9}"/>
              </a:ext>
            </a:extLst>
          </p:cNvPr>
          <p:cNvSpPr/>
          <p:nvPr/>
        </p:nvSpPr>
        <p:spPr>
          <a:xfrm>
            <a:off x="300481" y="25895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7A41BA-A319-43D0-8546-9A2D27FB25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96714"/>
          <a:stretch/>
        </p:blipFill>
        <p:spPr>
          <a:xfrm>
            <a:off x="2" y="0"/>
            <a:ext cx="300475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1" t="19193" r="34260" b="17810"/>
          <a:stretch/>
        </p:blipFill>
        <p:spPr>
          <a:xfrm>
            <a:off x="802029" y="1421978"/>
            <a:ext cx="3306257" cy="23757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2" t="20640" r="1771" b="19028"/>
          <a:stretch/>
        </p:blipFill>
        <p:spPr>
          <a:xfrm>
            <a:off x="4932042" y="1432982"/>
            <a:ext cx="3387136" cy="23647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r="85397" b="82813"/>
          <a:stretch/>
        </p:blipFill>
        <p:spPr>
          <a:xfrm>
            <a:off x="539552" y="399432"/>
            <a:ext cx="1108953" cy="66038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883634" y="3939904"/>
            <a:ext cx="744150" cy="70877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902572" y="3996676"/>
            <a:ext cx="719265" cy="62324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6225038" y="3939904"/>
            <a:ext cx="744150" cy="70877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6243977" y="3996676"/>
            <a:ext cx="719265" cy="62324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</a:t>
            </a:r>
          </a:p>
        </p:txBody>
      </p:sp>
      <p:pic>
        <p:nvPicPr>
          <p:cNvPr id="20" name="1.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752.0848" end="760.954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8507" y="627535"/>
            <a:ext cx="288032" cy="2880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4830502" y="786124"/>
            <a:ext cx="3629930" cy="561690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2. This is my brother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86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6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19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730386DC-A936-4C84-A902-229ABB460C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49F992-A617-4A83-8ED4-0FFC4584CDE9}"/>
              </a:ext>
            </a:extLst>
          </p:cNvPr>
          <p:cNvSpPr/>
          <p:nvPr/>
        </p:nvSpPr>
        <p:spPr>
          <a:xfrm>
            <a:off x="300481" y="25895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7A41BA-A319-43D0-8546-9A2D27FB25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96714"/>
          <a:stretch/>
        </p:blipFill>
        <p:spPr>
          <a:xfrm>
            <a:off x="2" y="0"/>
            <a:ext cx="300475" cy="5143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r="85397" b="82813"/>
          <a:stretch/>
        </p:blipFill>
        <p:spPr>
          <a:xfrm>
            <a:off x="539552" y="399432"/>
            <a:ext cx="1108953" cy="66038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883634" y="3939904"/>
            <a:ext cx="744150" cy="70877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902572" y="3996676"/>
            <a:ext cx="719265" cy="62324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6225038" y="3939904"/>
            <a:ext cx="744150" cy="70877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6243977" y="3996676"/>
            <a:ext cx="719265" cy="62324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</a:t>
            </a:r>
          </a:p>
        </p:txBody>
      </p:sp>
      <p:pic>
        <p:nvPicPr>
          <p:cNvPr id="20" name="1.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881.8672" end="6848.587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8507" y="627535"/>
            <a:ext cx="288032" cy="288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" t="19193" r="67331" b="17810"/>
          <a:stretch/>
        </p:blipFill>
        <p:spPr>
          <a:xfrm>
            <a:off x="4912975" y="1377939"/>
            <a:ext cx="3270692" cy="23876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1" t="19193" r="34260" b="17810"/>
          <a:stretch/>
        </p:blipFill>
        <p:spPr>
          <a:xfrm>
            <a:off x="1110679" y="1361978"/>
            <a:ext cx="3306257" cy="23757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611560" y="929940"/>
            <a:ext cx="3629930" cy="561690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3. This is my mum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04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4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17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299DED63-2F99-494F-9009-D109A2ED1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FDA7C7-067F-4160-9352-B075FF9D9638}"/>
              </a:ext>
            </a:extLst>
          </p:cNvPr>
          <p:cNvSpPr/>
          <p:nvPr/>
        </p:nvSpPr>
        <p:spPr>
          <a:xfrm>
            <a:off x="300481" y="258951"/>
            <a:ext cx="8543042" cy="4625615"/>
          </a:xfrm>
          <a:prstGeom prst="roundRect">
            <a:avLst>
              <a:gd name="adj" fmla="val 3354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2010D2-B5C7-4B43-AADC-3460BC7EAB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714"/>
          <a:stretch/>
        </p:blipFill>
        <p:spPr>
          <a:xfrm>
            <a:off x="0" y="0"/>
            <a:ext cx="300479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735886" y="1707655"/>
            <a:ext cx="5672229" cy="1084910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6600" b="1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Practice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286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730386DC-A936-4C84-A902-229ABB460C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49F992-A617-4A83-8ED4-0FFC4584CDE9}"/>
              </a:ext>
            </a:extLst>
          </p:cNvPr>
          <p:cNvSpPr/>
          <p:nvPr/>
        </p:nvSpPr>
        <p:spPr>
          <a:xfrm>
            <a:off x="300481" y="25895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7A41BA-A319-43D0-8546-9A2D27FB25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714"/>
          <a:stretch/>
        </p:blipFill>
        <p:spPr>
          <a:xfrm>
            <a:off x="2" y="0"/>
            <a:ext cx="300475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18702"/>
          <a:stretch/>
        </p:blipFill>
        <p:spPr>
          <a:xfrm>
            <a:off x="384826" y="1491632"/>
            <a:ext cx="8435646" cy="2448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43" b="84830"/>
          <a:stretch/>
        </p:blipFill>
        <p:spPr>
          <a:xfrm>
            <a:off x="539553" y="555527"/>
            <a:ext cx="2592288" cy="511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959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730386DC-A936-4C84-A902-229ABB460C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49F992-A617-4A83-8ED4-0FFC4584CDE9}"/>
              </a:ext>
            </a:extLst>
          </p:cNvPr>
          <p:cNvSpPr/>
          <p:nvPr/>
        </p:nvSpPr>
        <p:spPr>
          <a:xfrm>
            <a:off x="300481" y="25895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7A41BA-A319-43D0-8546-9A2D27FB25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714"/>
          <a:stretch/>
        </p:blipFill>
        <p:spPr>
          <a:xfrm>
            <a:off x="2" y="0"/>
            <a:ext cx="300475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69" y="536687"/>
            <a:ext cx="3960440" cy="84123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4" b="99155" l="0" r="20598">
                        <a14:foregroundMark x1="6462" y1="92905" x2="6866" y2="94257"/>
                        <a14:foregroundMark x1="8724" y1="96115" x2="8320" y2="98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543"/>
          <a:stretch/>
        </p:blipFill>
        <p:spPr bwMode="auto">
          <a:xfrm>
            <a:off x="539552" y="915566"/>
            <a:ext cx="1468437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6" t="15103"/>
          <a:stretch/>
        </p:blipFill>
        <p:spPr>
          <a:xfrm>
            <a:off x="7239000" y="947192"/>
            <a:ext cx="1105692" cy="3612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18702" r="67273" b="15067"/>
          <a:stretch/>
        </p:blipFill>
        <p:spPr>
          <a:xfrm>
            <a:off x="2684279" y="1387429"/>
            <a:ext cx="3801093" cy="29523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294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365356" y="395374"/>
            <a:ext cx="294792" cy="438581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715"/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1</a:t>
            </a:r>
          </a:p>
        </p:txBody>
      </p:sp>
      <p:sp>
        <p:nvSpPr>
          <p:cNvPr id="51" name="5-Point Star 50">
            <a:hlinkClick r:id="rId8" action="ppaction://hlinksldjump"/>
          </p:cNvPr>
          <p:cNvSpPr/>
          <p:nvPr/>
        </p:nvSpPr>
        <p:spPr>
          <a:xfrm>
            <a:off x="1282918" y="828397"/>
            <a:ext cx="459668" cy="445247"/>
          </a:xfrm>
          <a:prstGeom prst="star5">
            <a:avLst>
              <a:gd name="adj" fmla="val 2002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355206" y="1039730"/>
            <a:ext cx="294792" cy="438581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715"/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2</a:t>
            </a:r>
          </a:p>
        </p:txBody>
      </p:sp>
      <p:sp>
        <p:nvSpPr>
          <p:cNvPr id="53" name="5-Point Star 52">
            <a:hlinkClick r:id="rId9" action="ppaction://hlinksldjump"/>
          </p:cNvPr>
          <p:cNvSpPr/>
          <p:nvPr/>
        </p:nvSpPr>
        <p:spPr>
          <a:xfrm>
            <a:off x="2139194" y="1478310"/>
            <a:ext cx="685585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59565" y="391844"/>
            <a:ext cx="294792" cy="438581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715"/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5</a:t>
            </a:r>
          </a:p>
        </p:txBody>
      </p:sp>
      <p:sp>
        <p:nvSpPr>
          <p:cNvPr id="55" name="5-Point Star 54">
            <a:hlinkClick r:id="rId10" action="ppaction://hlinksldjump"/>
          </p:cNvPr>
          <p:cNvSpPr/>
          <p:nvPr/>
        </p:nvSpPr>
        <p:spPr>
          <a:xfrm>
            <a:off x="4584783" y="844147"/>
            <a:ext cx="644356" cy="644356"/>
          </a:xfrm>
          <a:prstGeom prst="star5">
            <a:avLst>
              <a:gd name="adj" fmla="val 228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69132" y="1361907"/>
            <a:ext cx="294792" cy="438581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715"/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6</a:t>
            </a:r>
          </a:p>
        </p:txBody>
      </p:sp>
      <p:sp>
        <p:nvSpPr>
          <p:cNvPr id="57" name="5-Point Star 56">
            <a:hlinkClick r:id="rId11" action="ppaction://hlinksldjump"/>
          </p:cNvPr>
          <p:cNvSpPr/>
          <p:nvPr/>
        </p:nvSpPr>
        <p:spPr>
          <a:xfrm>
            <a:off x="6694350" y="1800488"/>
            <a:ext cx="644356" cy="644356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781366" y="3197444"/>
            <a:ext cx="294792" cy="438581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715"/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4</a:t>
            </a:r>
          </a:p>
        </p:txBody>
      </p:sp>
      <p:sp>
        <p:nvSpPr>
          <p:cNvPr id="59" name="5-Point Star 58">
            <a:hlinkClick r:id="rId12" action="ppaction://hlinksldjump"/>
          </p:cNvPr>
          <p:cNvSpPr/>
          <p:nvPr/>
        </p:nvSpPr>
        <p:spPr>
          <a:xfrm>
            <a:off x="5693975" y="3636025"/>
            <a:ext cx="469574" cy="469574"/>
          </a:xfrm>
          <a:prstGeom prst="star5">
            <a:avLst>
              <a:gd name="adj" fmla="val 2130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744204" y="182539"/>
            <a:ext cx="294792" cy="438581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715"/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7</a:t>
            </a:r>
          </a:p>
        </p:txBody>
      </p:sp>
      <p:sp>
        <p:nvSpPr>
          <p:cNvPr id="61" name="5-Point Star 60">
            <a:hlinkClick r:id="rId13" action="ppaction://hlinksldjump"/>
          </p:cNvPr>
          <p:cNvSpPr/>
          <p:nvPr/>
        </p:nvSpPr>
        <p:spPr>
          <a:xfrm>
            <a:off x="7569423" y="607602"/>
            <a:ext cx="644356" cy="644356"/>
          </a:xfrm>
          <a:prstGeom prst="star5">
            <a:avLst>
              <a:gd name="adj" fmla="val 19153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63216" y="1288667"/>
            <a:ext cx="294792" cy="438581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715"/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3</a:t>
            </a:r>
          </a:p>
        </p:txBody>
      </p:sp>
      <p:sp>
        <p:nvSpPr>
          <p:cNvPr id="63" name="5-Point Star 62">
            <a:hlinkClick r:id="rId14" action="ppaction://hlinksldjump"/>
          </p:cNvPr>
          <p:cNvSpPr/>
          <p:nvPr/>
        </p:nvSpPr>
        <p:spPr>
          <a:xfrm>
            <a:off x="512227" y="1708069"/>
            <a:ext cx="422077" cy="38116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677384" y="3005272"/>
            <a:ext cx="294792" cy="438581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715"/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8</a:t>
            </a:r>
          </a:p>
        </p:txBody>
      </p:sp>
      <p:sp>
        <p:nvSpPr>
          <p:cNvPr id="65" name="5-Point Star 64">
            <a:hlinkClick r:id="rId15" action="ppaction://hlinksldjump"/>
          </p:cNvPr>
          <p:cNvSpPr/>
          <p:nvPr/>
        </p:nvSpPr>
        <p:spPr>
          <a:xfrm>
            <a:off x="2589992" y="3443852"/>
            <a:ext cx="469574" cy="426959"/>
          </a:xfrm>
          <a:prstGeom prst="star5">
            <a:avLst>
              <a:gd name="adj" fmla="val 1909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0" name="Pentagon 69">
            <a:hlinkClick r:id="rId16" action="ppaction://hlinksldjump"/>
          </p:cNvPr>
          <p:cNvSpPr/>
          <p:nvPr/>
        </p:nvSpPr>
        <p:spPr>
          <a:xfrm flipH="1">
            <a:off x="8462731" y="4578848"/>
            <a:ext cx="562216" cy="489753"/>
          </a:xfrm>
          <a:prstGeom prst="homePlate">
            <a:avLst/>
          </a:prstGeom>
          <a:solidFill>
            <a:srgbClr val="FFFF00">
              <a:alpha val="7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r>
              <a:rPr lang="en-US" b="1">
                <a:solidFill>
                  <a:schemeClr val="tx1"/>
                </a:solidFill>
              </a:rPr>
              <a:t>GO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49512" y="3653685"/>
            <a:ext cx="4306179" cy="1084913"/>
          </a:xfrm>
          <a:prstGeom prst="rect">
            <a:avLst/>
          </a:prstGeom>
          <a:noFill/>
        </p:spPr>
        <p:txBody>
          <a:bodyPr wrap="none" lIns="68573" tIns="34289" rIns="68573" bIns="34289">
            <a:spAutoFit/>
          </a:bodyPr>
          <a:lstStyle/>
          <a:p>
            <a:pPr algn="ctr" defTabSz="685715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10" y="2311437"/>
            <a:ext cx="112481" cy="9950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47" y="1002019"/>
            <a:ext cx="185738" cy="16430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76" y="1399636"/>
            <a:ext cx="154856" cy="13698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66" y="1416886"/>
            <a:ext cx="130709" cy="1156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8" y="833953"/>
            <a:ext cx="130709" cy="1156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86" y="450430"/>
            <a:ext cx="130709" cy="1156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87" y="1898650"/>
            <a:ext cx="130709" cy="11562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4" y="322954"/>
            <a:ext cx="130709" cy="11562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2" y="450430"/>
            <a:ext cx="130709" cy="11562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940" y="2478646"/>
            <a:ext cx="130709" cy="115628"/>
          </a:xfrm>
          <a:prstGeom prst="rect">
            <a:avLst/>
          </a:prstGeom>
        </p:spPr>
      </p:pic>
      <p:pic>
        <p:nvPicPr>
          <p:cNvPr id="3" name="bensound-cut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28600" y="1898650"/>
            <a:ext cx="609600" cy="609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16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0" grpId="0"/>
      <p:bldP spid="61" grpId="0" animBg="1"/>
      <p:bldP spid="61" grpId="1" animBg="1"/>
      <p:bldP spid="62" grpId="0"/>
      <p:bldP spid="63" grpId="0" animBg="1"/>
      <p:bldP spid="63" grpId="1" animBg="1"/>
      <p:bldP spid="64" grpId="0"/>
      <p:bldP spid="65" grpId="0" animBg="1"/>
      <p:bldP spid="65" grpId="1" animBg="1"/>
      <p:bldP spid="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2" t="20034" r="33393" b="11616"/>
          <a:stretch/>
        </p:blipFill>
        <p:spPr>
          <a:xfrm>
            <a:off x="1964530" y="507053"/>
            <a:ext cx="5214940" cy="40717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7" y="3899820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29" y="324723"/>
            <a:ext cx="5715000" cy="4286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73048" y="2200549"/>
            <a:ext cx="4797901" cy="684801"/>
          </a:xfrm>
          <a:prstGeom prst="rect">
            <a:avLst/>
          </a:prstGeom>
          <a:noFill/>
        </p:spPr>
        <p:txBody>
          <a:bodyPr wrap="none" lIns="68573" tIns="34289" rIns="68573" bIns="34289">
            <a:spAutoFit/>
          </a:bodyPr>
          <a:lstStyle/>
          <a:p>
            <a:pPr algn="ctr" defTabSz="685715"/>
            <a:r>
              <a:rPr lang="en-US" sz="4000" b="1">
                <a:solidFill>
                  <a:srgbClr val="FF0000"/>
                </a:solidFill>
              </a:rPr>
              <a:t>You are given 3 points</a:t>
            </a:r>
          </a:p>
        </p:txBody>
      </p:sp>
      <p:pic>
        <p:nvPicPr>
          <p:cNvPr id="1026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11909"/>
            <a:ext cx="808831" cy="80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97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7" y="3899820"/>
            <a:ext cx="990025" cy="990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" t="19193" r="67331" b="17810"/>
          <a:stretch/>
        </p:blipFill>
        <p:spPr>
          <a:xfrm>
            <a:off x="1835695" y="495741"/>
            <a:ext cx="5507089" cy="40202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75648" y="2260128"/>
            <a:ext cx="4592718" cy="684801"/>
          </a:xfrm>
          <a:prstGeom prst="rect">
            <a:avLst/>
          </a:prstGeom>
          <a:noFill/>
        </p:spPr>
        <p:txBody>
          <a:bodyPr wrap="none" lIns="68573" tIns="34289" rIns="68573" bIns="34289">
            <a:spAutoFit/>
          </a:bodyPr>
          <a:lstStyle/>
          <a:p>
            <a:pPr algn="ctr" defTabSz="685715">
              <a:defRPr/>
            </a:pPr>
            <a:r>
              <a:rPr lang="en-US" sz="4000" b="1">
                <a:solidFill>
                  <a:srgbClr val="FF0000"/>
                </a:solidFill>
              </a:rPr>
              <a:t>You are given 1 point</a:t>
            </a:r>
          </a:p>
        </p:txBody>
      </p:sp>
      <p:pic>
        <p:nvPicPr>
          <p:cNvPr id="11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11909"/>
            <a:ext cx="808831" cy="80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628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7" y="3899820"/>
            <a:ext cx="990025" cy="9900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45" y="662356"/>
            <a:ext cx="5402120" cy="37814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5" y="339502"/>
            <a:ext cx="5715000" cy="4286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73055" y="2260128"/>
            <a:ext cx="4797902" cy="684801"/>
          </a:xfrm>
          <a:prstGeom prst="rect">
            <a:avLst/>
          </a:prstGeom>
          <a:noFill/>
        </p:spPr>
        <p:txBody>
          <a:bodyPr wrap="none" lIns="68573" tIns="34289" rIns="68573" bIns="34289">
            <a:spAutoFit/>
          </a:bodyPr>
          <a:lstStyle/>
          <a:p>
            <a:pPr algn="ctr" defTabSz="685715">
              <a:defRPr/>
            </a:pPr>
            <a:r>
              <a:rPr lang="en-US" sz="4000" b="1">
                <a:solidFill>
                  <a:srgbClr val="FF0000"/>
                </a:solidFill>
              </a:rPr>
              <a:t>You are given 5 points</a:t>
            </a:r>
          </a:p>
        </p:txBody>
      </p:sp>
      <p:pic>
        <p:nvPicPr>
          <p:cNvPr id="10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11909"/>
            <a:ext cx="808831" cy="80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53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7" y="3899820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73055" y="2260128"/>
            <a:ext cx="4797902" cy="684801"/>
          </a:xfrm>
          <a:prstGeom prst="rect">
            <a:avLst/>
          </a:prstGeom>
          <a:noFill/>
        </p:spPr>
        <p:txBody>
          <a:bodyPr wrap="none" lIns="68573" tIns="34289" rIns="68573" bIns="34289">
            <a:spAutoFit/>
          </a:bodyPr>
          <a:lstStyle/>
          <a:p>
            <a:pPr algn="ctr" defTabSz="685715">
              <a:defRPr/>
            </a:pPr>
            <a:r>
              <a:rPr lang="en-US" sz="4000" b="1">
                <a:solidFill>
                  <a:srgbClr val="FF0000"/>
                </a:solidFill>
              </a:rPr>
              <a:t>You are given 2 points</a:t>
            </a:r>
          </a:p>
        </p:txBody>
      </p:sp>
      <p:pic>
        <p:nvPicPr>
          <p:cNvPr id="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11909"/>
            <a:ext cx="808831" cy="80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81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37093C-9203-485B-B62C-DBCB37AA6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48"/>
          <a:stretch/>
        </p:blipFill>
        <p:spPr>
          <a:xfrm>
            <a:off x="2326827" y="185405"/>
            <a:ext cx="4764893" cy="477269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4207055" y="2093306"/>
            <a:ext cx="1004435" cy="956897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513444" y="2234977"/>
            <a:ext cx="1077686" cy="673553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 sz="1400" dirty="0"/>
          </a:p>
        </p:txBody>
      </p:sp>
      <p:pic>
        <p:nvPicPr>
          <p:cNvPr id="9" name="图片 17">
            <a:extLst>
              <a:ext uri="{FF2B5EF4-FFF2-40B4-BE49-F238E27FC236}">
                <a16:creationId xmlns:a16="http://schemas.microsoft.com/office/drawing/2014/main" id="{9AD9F712-7848-45C5-B7EB-89365EC684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87" y="4145787"/>
            <a:ext cx="992579" cy="86634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FFC6A806-D780-4455-AA77-EBDBCE9604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8022">
            <a:off x="132109" y="157815"/>
            <a:ext cx="1003610" cy="870065"/>
          </a:xfrm>
          <a:prstGeom prst="rect">
            <a:avLst/>
          </a:prstGeom>
        </p:spPr>
      </p:pic>
      <p:pic>
        <p:nvPicPr>
          <p:cNvPr id="11" name="图片 23">
            <a:extLst>
              <a:ext uri="{FF2B5EF4-FFF2-40B4-BE49-F238E27FC236}">
                <a16:creationId xmlns:a16="http://schemas.microsoft.com/office/drawing/2014/main" id="{E4D60E84-B15F-4374-82D0-2AC1AA7F49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02" y="939643"/>
            <a:ext cx="499408" cy="480409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id="{464278FA-A441-4648-9336-FCD14E36CD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97" y="1587285"/>
            <a:ext cx="499408" cy="480409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5A0A1FE2-BE33-4FE5-A6C2-4105FE2C80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90" y="1106876"/>
            <a:ext cx="499408" cy="48040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98542" y="4309744"/>
            <a:ext cx="2181868" cy="730162"/>
            <a:chOff x="611561" y="1746480"/>
            <a:chExt cx="7705787" cy="2393843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359" b="74103" l="0" r="100000">
                          <a14:foregroundMark x1="9300" y1="47821" x2="15700" y2="54231"/>
                          <a14:foregroundMark x1="18600" y1="48205" x2="2100" y2="60000"/>
                          <a14:foregroundMark x1="5500" y1="51538" x2="16300" y2="59231"/>
                          <a14:foregroundMark x1="17700" y1="45513" x2="22100" y2="58462"/>
                          <a14:foregroundMark x1="17400" y1="63077" x2="18600" y2="67692"/>
                          <a14:foregroundMark x1="9300" y1="65769" x2="7300" y2="66538"/>
                          <a14:foregroundMark x1="8400" y1="62308" x2="10500" y2="65000"/>
                          <a14:foregroundMark x1="16800" y1="61538" x2="16800" y2="63462"/>
                          <a14:foregroundMark x1="33100" y1="46667" x2="40000" y2="60769"/>
                          <a14:foregroundMark x1="44900" y1="50000" x2="31600" y2="57308"/>
                          <a14:foregroundMark x1="30500" y1="51538" x2="34500" y2="56154"/>
                          <a14:foregroundMark x1="37100" y1="44359" x2="33600" y2="55769"/>
                          <a14:foregroundMark x1="28700" y1="47436" x2="28400" y2="60000"/>
                          <a14:foregroundMark x1="35400" y1="63462" x2="35700" y2="65385"/>
                          <a14:foregroundMark x1="39100" y1="61538" x2="36500" y2="64615"/>
                          <a14:foregroundMark x1="68500" y1="46795" x2="57900" y2="60000"/>
                          <a14:foregroundMark x1="56800" y1="47949" x2="66100" y2="57821"/>
                          <a14:foregroundMark x1="64400" y1="46410" x2="55300" y2="51923"/>
                          <a14:foregroundMark x1="54700" y1="47051" x2="56500" y2="53077"/>
                          <a14:foregroundMark x1="57500" y1="61282" x2="56700" y2="66795"/>
                          <a14:foregroundMark x1="64700" y1="60769" x2="65800" y2="65897"/>
                          <a14:foregroundMark x1="56000" y1="50000" x2="56000" y2="57821"/>
                          <a14:foregroundMark x1="66700" y1="65128" x2="64900" y2="66667"/>
                          <a14:foregroundMark x1="65000" y1="62051" x2="65500" y2="64615"/>
                          <a14:foregroundMark x1="65000" y1="63718" x2="64400" y2="65385"/>
                          <a14:foregroundMark x1="64600" y1="62564" x2="63700" y2="66026"/>
                          <a14:foregroundMark x1="38400" y1="47692" x2="42000" y2="56026"/>
                          <a14:foregroundMark x1="42900" y1="47564" x2="41100" y2="51026"/>
                          <a14:foregroundMark x1="77200" y1="44615" x2="96200" y2="59615"/>
                          <a14:foregroundMark x1="93200" y1="47949" x2="78000" y2="60256"/>
                          <a14:foregroundMark x1="85700" y1="48462" x2="89400" y2="47564"/>
                          <a14:foregroundMark x1="56400" y1="64615" x2="57400" y2="65897"/>
                          <a14:foregroundMark x1="58500" y1="62949" x2="56900" y2="6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b="28897"/>
            <a:stretch/>
          </p:blipFill>
          <p:spPr bwMode="auto">
            <a:xfrm>
              <a:off x="611561" y="1779662"/>
              <a:ext cx="6156573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769" b="70769" l="2500" r="22600">
                          <a14:foregroundMark x1="19500" y1="45000" x2="8700" y2="55897"/>
                          <a14:foregroundMark x1="8000" y1="46795" x2="19000" y2="58462"/>
                          <a14:foregroundMark x1="19300" y1="49872" x2="15400" y2="59231"/>
                          <a14:foregroundMark x1="10700" y1="46282" x2="7000" y2="53974"/>
                          <a14:foregroundMark x1="5200" y1="48205" x2="7000" y2="57949"/>
                          <a14:foregroundMark x1="11100" y1="47308" x2="14300" y2="47179"/>
                          <a14:foregroundMark x1="13100" y1="55000" x2="12200" y2="59103"/>
                          <a14:foregroundMark x1="20400" y1="47949" x2="20400" y2="57949"/>
                          <a14:foregroundMark x1="9400" y1="62179" x2="8700" y2="66154"/>
                          <a14:foregroundMark x1="16600" y1="61795" x2="18100" y2="64615"/>
                          <a14:foregroundMark x1="10000" y1="61795" x2="10100" y2="63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r="74830" b="28897"/>
            <a:stretch/>
          </p:blipFill>
          <p:spPr bwMode="auto">
            <a:xfrm>
              <a:off x="6767761" y="1746480"/>
              <a:ext cx="1549587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48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7" y="3899820"/>
            <a:ext cx="990025" cy="9900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99" y="644697"/>
            <a:ext cx="5593803" cy="39156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1" y="459403"/>
            <a:ext cx="5715000" cy="4286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73050" y="2260128"/>
            <a:ext cx="4797902" cy="684801"/>
          </a:xfrm>
          <a:prstGeom prst="rect">
            <a:avLst/>
          </a:prstGeom>
          <a:noFill/>
        </p:spPr>
        <p:txBody>
          <a:bodyPr wrap="none" lIns="68573" tIns="34289" rIns="68573" bIns="34289">
            <a:spAutoFit/>
          </a:bodyPr>
          <a:lstStyle/>
          <a:p>
            <a:pPr algn="ctr" defTabSz="685715">
              <a:defRPr/>
            </a:pPr>
            <a:r>
              <a:rPr lang="en-US" sz="4000" b="1">
                <a:solidFill>
                  <a:srgbClr val="FF0000"/>
                </a:solidFill>
              </a:rPr>
              <a:t>You are given 5 points</a:t>
            </a:r>
          </a:p>
        </p:txBody>
      </p:sp>
      <p:pic>
        <p:nvPicPr>
          <p:cNvPr id="8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11909"/>
            <a:ext cx="808831" cy="80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248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7" y="3899820"/>
            <a:ext cx="990025" cy="990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18702" r="67273" b="15067"/>
          <a:stretch/>
        </p:blipFill>
        <p:spPr>
          <a:xfrm>
            <a:off x="1907704" y="483329"/>
            <a:ext cx="5153732" cy="40029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73055" y="2260128"/>
            <a:ext cx="4797902" cy="684801"/>
          </a:xfrm>
          <a:prstGeom prst="rect">
            <a:avLst/>
          </a:prstGeom>
          <a:noFill/>
        </p:spPr>
        <p:txBody>
          <a:bodyPr wrap="none" lIns="68573" tIns="34289" rIns="68573" bIns="34289">
            <a:spAutoFit/>
          </a:bodyPr>
          <a:lstStyle/>
          <a:p>
            <a:pPr algn="ctr" defTabSz="685715">
              <a:defRPr/>
            </a:pPr>
            <a:r>
              <a:rPr lang="en-US" sz="4000" b="1">
                <a:solidFill>
                  <a:srgbClr val="FF0000"/>
                </a:solidFill>
              </a:rPr>
              <a:t>You are given 3 points</a:t>
            </a:r>
          </a:p>
        </p:txBody>
      </p:sp>
      <p:pic>
        <p:nvPicPr>
          <p:cNvPr id="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11909"/>
            <a:ext cx="808831" cy="80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11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7" y="3899820"/>
            <a:ext cx="990025" cy="990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841" y="627286"/>
            <a:ext cx="5254318" cy="38889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73055" y="2260128"/>
            <a:ext cx="4797902" cy="684801"/>
          </a:xfrm>
          <a:prstGeom prst="rect">
            <a:avLst/>
          </a:prstGeom>
          <a:noFill/>
        </p:spPr>
        <p:txBody>
          <a:bodyPr wrap="none" lIns="68573" tIns="34289" rIns="68573" bIns="34289">
            <a:spAutoFit/>
          </a:bodyPr>
          <a:lstStyle/>
          <a:p>
            <a:pPr algn="ctr" defTabSz="685715">
              <a:defRPr/>
            </a:pPr>
            <a:r>
              <a:rPr lang="en-US" sz="4000" b="1">
                <a:solidFill>
                  <a:srgbClr val="FF0000"/>
                </a:solidFill>
              </a:rPr>
              <a:t>You are given 2 points</a:t>
            </a:r>
          </a:p>
        </p:txBody>
      </p:sp>
      <p:pic>
        <p:nvPicPr>
          <p:cNvPr id="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11909"/>
            <a:ext cx="808831" cy="80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885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7" y="3899820"/>
            <a:ext cx="990025" cy="9900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5" t="18702" b="13839"/>
          <a:stretch/>
        </p:blipFill>
        <p:spPr>
          <a:xfrm>
            <a:off x="1652016" y="407515"/>
            <a:ext cx="5570464" cy="41502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48" y="339502"/>
            <a:ext cx="5715000" cy="4286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75648" y="2260128"/>
            <a:ext cx="4592718" cy="684801"/>
          </a:xfrm>
          <a:prstGeom prst="rect">
            <a:avLst/>
          </a:prstGeom>
          <a:noFill/>
        </p:spPr>
        <p:txBody>
          <a:bodyPr wrap="none" lIns="68573" tIns="34289" rIns="68573" bIns="34289">
            <a:spAutoFit/>
          </a:bodyPr>
          <a:lstStyle/>
          <a:p>
            <a:pPr algn="ctr" defTabSz="685715">
              <a:defRPr/>
            </a:pPr>
            <a:r>
              <a:rPr lang="en-US" sz="4000" b="1">
                <a:solidFill>
                  <a:srgbClr val="FF0000"/>
                </a:solidFill>
              </a:rPr>
              <a:t>You are given 1 point</a:t>
            </a:r>
          </a:p>
        </p:txBody>
      </p:sp>
      <p:pic>
        <p:nvPicPr>
          <p:cNvPr id="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11909"/>
            <a:ext cx="808831" cy="80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264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730386DC-A936-4C84-A902-229ABB460C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49F992-A617-4A83-8ED4-0FFC4584CDE9}"/>
              </a:ext>
            </a:extLst>
          </p:cNvPr>
          <p:cNvSpPr/>
          <p:nvPr/>
        </p:nvSpPr>
        <p:spPr>
          <a:xfrm>
            <a:off x="300481" y="25895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7A41BA-A319-43D0-8546-9A2D27FB25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714"/>
          <a:stretch/>
        </p:blipFill>
        <p:spPr>
          <a:xfrm>
            <a:off x="2" y="0"/>
            <a:ext cx="300475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t="15103"/>
          <a:stretch/>
        </p:blipFill>
        <p:spPr>
          <a:xfrm>
            <a:off x="799308" y="1255105"/>
            <a:ext cx="7545384" cy="3612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72" b="90081"/>
          <a:stretch/>
        </p:blipFill>
        <p:spPr>
          <a:xfrm>
            <a:off x="396063" y="411510"/>
            <a:ext cx="2243836" cy="604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630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299DED63-2F99-494F-9009-D109A2ED1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FDA7C7-067F-4160-9352-B075FF9D9638}"/>
              </a:ext>
            </a:extLst>
          </p:cNvPr>
          <p:cNvSpPr/>
          <p:nvPr/>
        </p:nvSpPr>
        <p:spPr>
          <a:xfrm>
            <a:off x="300481" y="258951"/>
            <a:ext cx="8543042" cy="4625615"/>
          </a:xfrm>
          <a:prstGeom prst="roundRect">
            <a:avLst>
              <a:gd name="adj" fmla="val 3354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2010D2-B5C7-4B43-AADC-3460BC7EAB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714"/>
          <a:stretch/>
        </p:blipFill>
        <p:spPr>
          <a:xfrm>
            <a:off x="0" y="0"/>
            <a:ext cx="300479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735886" y="1707655"/>
            <a:ext cx="5672229" cy="1084910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6600" b="1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Production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286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299DED63-2F99-494F-9009-D109A2ED1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FDA7C7-067F-4160-9352-B075FF9D9638}"/>
              </a:ext>
            </a:extLst>
          </p:cNvPr>
          <p:cNvSpPr/>
          <p:nvPr/>
        </p:nvSpPr>
        <p:spPr>
          <a:xfrm>
            <a:off x="300481" y="258951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2010D2-B5C7-4B43-AADC-3460BC7EAB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714"/>
          <a:stretch/>
        </p:blipFill>
        <p:spPr>
          <a:xfrm>
            <a:off x="0" y="0"/>
            <a:ext cx="300479" cy="51435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521" y="1488806"/>
            <a:ext cx="3612962" cy="332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040" y="370692"/>
            <a:ext cx="1935921" cy="122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295907" y="399708"/>
            <a:ext cx="3308133" cy="1731241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Speaking about </a:t>
            </a:r>
          </a:p>
          <a:p>
            <a:pPr algn="ctr" defTabSz="685664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your family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69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299DED63-2F99-494F-9009-D109A2ED1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FDA7C7-067F-4160-9352-B075FF9D9638}"/>
              </a:ext>
            </a:extLst>
          </p:cNvPr>
          <p:cNvSpPr/>
          <p:nvPr/>
        </p:nvSpPr>
        <p:spPr>
          <a:xfrm>
            <a:off x="300481" y="258951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502088" y="915568"/>
            <a:ext cx="8139825" cy="62324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600" b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1. How many people in your family?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2010D2-B5C7-4B43-AADC-3460BC7EAB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714"/>
          <a:stretch/>
        </p:blipFill>
        <p:spPr>
          <a:xfrm>
            <a:off x="0" y="0"/>
            <a:ext cx="300479" cy="5143500"/>
          </a:xfrm>
          <a:prstGeom prst="rect">
            <a:avLst/>
          </a:prstGeom>
        </p:spPr>
      </p:pic>
      <p:sp>
        <p:nvSpPr>
          <p:cNvPr id="14" name="Icon white background">
            <a:extLst>
              <a:ext uri="{FF2B5EF4-FFF2-40B4-BE49-F238E27FC236}">
                <a16:creationId xmlns:a16="http://schemas.microsoft.com/office/drawing/2014/main" id="{FAB253CA-276C-450B-8C1E-57D67EB83D43}"/>
              </a:ext>
            </a:extLst>
          </p:cNvPr>
          <p:cNvSpPr/>
          <p:nvPr/>
        </p:nvSpPr>
        <p:spPr>
          <a:xfrm>
            <a:off x="4321893" y="21390"/>
            <a:ext cx="510658" cy="5106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4B183">
                <a:alpha val="60000"/>
              </a:srgbClr>
            </a:glow>
            <a:outerShdw blurRad="266700" dist="101600" dir="5400000" sx="85000" sy="85000" algn="ctr" rotWithShape="0">
              <a:srgbClr val="F48093">
                <a:alpha val="7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342821"/>
            <a:endParaRPr lang="en-PH" sz="1400">
              <a:solidFill>
                <a:prstClr val="white"/>
              </a:solidFill>
            </a:endParaRPr>
          </a:p>
        </p:txBody>
      </p:sp>
      <p:pic>
        <p:nvPicPr>
          <p:cNvPr id="15" name="Icon header">
            <a:extLst>
              <a:ext uri="{FF2B5EF4-FFF2-40B4-BE49-F238E27FC236}">
                <a16:creationId xmlns:a16="http://schemas.microsoft.com/office/drawing/2014/main" id="{E0DF04D0-A899-4BEC-8ADD-FDDE7CA51C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52788" y="121791"/>
            <a:ext cx="238441" cy="31423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7317" y1="12632" x2="18780" y2="94526"/>
                        <a14:foregroundMark x1="26463" y1="21263" x2="8902" y2="61263"/>
                        <a14:foregroundMark x1="17805" y1="13684" x2="11951" y2="51368"/>
                        <a14:foregroundMark x1="8537" y1="60842" x2="7683" y2="79368"/>
                        <a14:foregroundMark x1="39024" y1="51368" x2="39024" y2="51368"/>
                        <a14:foregroundMark x1="38780" y1="53474" x2="38780" y2="53474"/>
                        <a14:foregroundMark x1="37927" y1="46526" x2="40366" y2="59789"/>
                        <a14:foregroundMark x1="24756" y1="86737" x2="27805" y2="96000"/>
                        <a14:foregroundMark x1="92439" y1="83368" x2="83659" y2="99789"/>
                        <a14:foregroundMark x1="78780" y1="90105" x2="82439" y2="96842"/>
                        <a14:foregroundMark x1="93049" y1="93053" x2="93293" y2="95579"/>
                        <a14:foregroundMark x1="69878" y1="53474" x2="66829" y2="52211"/>
                        <a14:foregroundMark x1="36220" y1="37053" x2="37927" y2="4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8" y="3579867"/>
            <a:ext cx="2243726" cy="129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781" y="2139703"/>
            <a:ext cx="2271073" cy="144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687803" y="1980250"/>
            <a:ext cx="8139825" cy="62324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4/ There are 4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95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299DED63-2F99-494F-9009-D109A2ED1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FDA7C7-067F-4160-9352-B075FF9D9638}"/>
              </a:ext>
            </a:extLst>
          </p:cNvPr>
          <p:cNvSpPr/>
          <p:nvPr/>
        </p:nvSpPr>
        <p:spPr>
          <a:xfrm>
            <a:off x="300481" y="258951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502088" y="915568"/>
            <a:ext cx="8139825" cy="62324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600" b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2. Who are they?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2010D2-B5C7-4B43-AADC-3460BC7EAB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714"/>
          <a:stretch/>
        </p:blipFill>
        <p:spPr>
          <a:xfrm>
            <a:off x="0" y="0"/>
            <a:ext cx="300479" cy="5143500"/>
          </a:xfrm>
          <a:prstGeom prst="rect">
            <a:avLst/>
          </a:prstGeom>
        </p:spPr>
      </p:pic>
      <p:sp>
        <p:nvSpPr>
          <p:cNvPr id="14" name="Icon white background">
            <a:extLst>
              <a:ext uri="{FF2B5EF4-FFF2-40B4-BE49-F238E27FC236}">
                <a16:creationId xmlns:a16="http://schemas.microsoft.com/office/drawing/2014/main" id="{FAB253CA-276C-450B-8C1E-57D67EB83D43}"/>
              </a:ext>
            </a:extLst>
          </p:cNvPr>
          <p:cNvSpPr/>
          <p:nvPr/>
        </p:nvSpPr>
        <p:spPr>
          <a:xfrm>
            <a:off x="4321893" y="21390"/>
            <a:ext cx="510658" cy="5106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4B183">
                <a:alpha val="60000"/>
              </a:srgbClr>
            </a:glow>
            <a:outerShdw blurRad="266700" dist="101600" dir="5400000" sx="85000" sy="85000" algn="ctr" rotWithShape="0">
              <a:srgbClr val="F48093">
                <a:alpha val="7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342821"/>
            <a:endParaRPr lang="en-PH" sz="1400">
              <a:solidFill>
                <a:prstClr val="white"/>
              </a:solidFill>
            </a:endParaRPr>
          </a:p>
        </p:txBody>
      </p:sp>
      <p:pic>
        <p:nvPicPr>
          <p:cNvPr id="15" name="Icon header">
            <a:extLst>
              <a:ext uri="{FF2B5EF4-FFF2-40B4-BE49-F238E27FC236}">
                <a16:creationId xmlns:a16="http://schemas.microsoft.com/office/drawing/2014/main" id="{E0DF04D0-A899-4BEC-8ADD-FDDE7CA51C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52788" y="121791"/>
            <a:ext cx="238441" cy="31423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7317" y1="12632" x2="18780" y2="94526"/>
                        <a14:foregroundMark x1="26463" y1="21263" x2="8902" y2="61263"/>
                        <a14:foregroundMark x1="17805" y1="13684" x2="11951" y2="51368"/>
                        <a14:foregroundMark x1="8537" y1="60842" x2="7683" y2="79368"/>
                        <a14:foregroundMark x1="39024" y1="51368" x2="39024" y2="51368"/>
                        <a14:foregroundMark x1="38780" y1="53474" x2="38780" y2="53474"/>
                        <a14:foregroundMark x1="37927" y1="46526" x2="40366" y2="59789"/>
                        <a14:foregroundMark x1="24756" y1="86737" x2="27805" y2="96000"/>
                        <a14:foregroundMark x1="92439" y1="83368" x2="83659" y2="99789"/>
                        <a14:foregroundMark x1="78780" y1="90105" x2="82439" y2="96842"/>
                        <a14:foregroundMark x1="93049" y1="93053" x2="93293" y2="95579"/>
                        <a14:foregroundMark x1="69878" y1="53474" x2="66829" y2="52211"/>
                        <a14:foregroundMark x1="36220" y1="37053" x2="37927" y2="4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8" y="3579867"/>
            <a:ext cx="2243726" cy="129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781" y="2139703"/>
            <a:ext cx="2271073" cy="144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687803" y="1668628"/>
            <a:ext cx="8139825" cy="62324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My mum, my dad, my sister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5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299DED63-2F99-494F-9009-D109A2ED1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FDA7C7-067F-4160-9352-B075FF9D9638}"/>
              </a:ext>
            </a:extLst>
          </p:cNvPr>
          <p:cNvSpPr/>
          <p:nvPr/>
        </p:nvSpPr>
        <p:spPr>
          <a:xfrm>
            <a:off x="300481" y="258951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502088" y="915573"/>
            <a:ext cx="8139825" cy="1177243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600" b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3. How many brothers/sisters do you have?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2010D2-B5C7-4B43-AADC-3460BC7EAB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714"/>
          <a:stretch/>
        </p:blipFill>
        <p:spPr>
          <a:xfrm>
            <a:off x="0" y="0"/>
            <a:ext cx="300479" cy="5143500"/>
          </a:xfrm>
          <a:prstGeom prst="rect">
            <a:avLst/>
          </a:prstGeom>
        </p:spPr>
      </p:pic>
      <p:sp>
        <p:nvSpPr>
          <p:cNvPr id="14" name="Icon white background">
            <a:extLst>
              <a:ext uri="{FF2B5EF4-FFF2-40B4-BE49-F238E27FC236}">
                <a16:creationId xmlns:a16="http://schemas.microsoft.com/office/drawing/2014/main" id="{FAB253CA-276C-450B-8C1E-57D67EB83D43}"/>
              </a:ext>
            </a:extLst>
          </p:cNvPr>
          <p:cNvSpPr/>
          <p:nvPr/>
        </p:nvSpPr>
        <p:spPr>
          <a:xfrm>
            <a:off x="4321893" y="21390"/>
            <a:ext cx="510658" cy="5106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4B183">
                <a:alpha val="60000"/>
              </a:srgbClr>
            </a:glow>
            <a:outerShdw blurRad="266700" dist="101600" dir="5400000" sx="85000" sy="85000" algn="ctr" rotWithShape="0">
              <a:srgbClr val="F48093">
                <a:alpha val="7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342821"/>
            <a:endParaRPr lang="en-PH" sz="1400">
              <a:solidFill>
                <a:prstClr val="white"/>
              </a:solidFill>
            </a:endParaRPr>
          </a:p>
        </p:txBody>
      </p:sp>
      <p:pic>
        <p:nvPicPr>
          <p:cNvPr id="15" name="Icon header">
            <a:extLst>
              <a:ext uri="{FF2B5EF4-FFF2-40B4-BE49-F238E27FC236}">
                <a16:creationId xmlns:a16="http://schemas.microsoft.com/office/drawing/2014/main" id="{E0DF04D0-A899-4BEC-8ADD-FDDE7CA51C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52788" y="121791"/>
            <a:ext cx="238441" cy="31423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7317" y1="12632" x2="18780" y2="94526"/>
                        <a14:foregroundMark x1="26463" y1="21263" x2="8902" y2="61263"/>
                        <a14:foregroundMark x1="17805" y1="13684" x2="11951" y2="51368"/>
                        <a14:foregroundMark x1="8537" y1="60842" x2="7683" y2="79368"/>
                        <a14:foregroundMark x1="39024" y1="51368" x2="39024" y2="51368"/>
                        <a14:foregroundMark x1="38780" y1="53474" x2="38780" y2="53474"/>
                        <a14:foregroundMark x1="37927" y1="46526" x2="40366" y2="59789"/>
                        <a14:foregroundMark x1="24756" y1="86737" x2="27805" y2="96000"/>
                        <a14:foregroundMark x1="92439" y1="83368" x2="83659" y2="99789"/>
                        <a14:foregroundMark x1="78780" y1="90105" x2="82439" y2="96842"/>
                        <a14:foregroundMark x1="93049" y1="93053" x2="93293" y2="95579"/>
                        <a14:foregroundMark x1="69878" y1="53474" x2="66829" y2="52211"/>
                        <a14:foregroundMark x1="36220" y1="37053" x2="37927" y2="4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8" y="3579867"/>
            <a:ext cx="2243726" cy="129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781" y="2139703"/>
            <a:ext cx="2271073" cy="144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382875" y="2260127"/>
            <a:ext cx="8139825" cy="62324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2 brothers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849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37093C-9203-485B-B62C-DBCB37AA6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48"/>
          <a:stretch/>
        </p:blipFill>
        <p:spPr>
          <a:xfrm rot="9826862">
            <a:off x="2326827" y="185405"/>
            <a:ext cx="4764893" cy="477269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4207055" y="2093306"/>
            <a:ext cx="1004435" cy="956897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513444" y="2234977"/>
            <a:ext cx="1077686" cy="673553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 sz="1400" dirty="0"/>
          </a:p>
        </p:txBody>
      </p:sp>
      <p:pic>
        <p:nvPicPr>
          <p:cNvPr id="9" name="图片 17">
            <a:extLst>
              <a:ext uri="{FF2B5EF4-FFF2-40B4-BE49-F238E27FC236}">
                <a16:creationId xmlns:a16="http://schemas.microsoft.com/office/drawing/2014/main" id="{9AD9F712-7848-45C5-B7EB-89365EC684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385" y="4070450"/>
            <a:ext cx="992579" cy="86634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FFC6A806-D780-4455-AA77-EBDBCE9604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8022">
            <a:off x="132109" y="157815"/>
            <a:ext cx="1003610" cy="87006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98542" y="4309744"/>
            <a:ext cx="2181868" cy="730162"/>
            <a:chOff x="611561" y="1746480"/>
            <a:chExt cx="7705787" cy="2393843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359" b="74103" l="0" r="100000">
                          <a14:foregroundMark x1="9300" y1="47821" x2="15700" y2="54231"/>
                          <a14:foregroundMark x1="18600" y1="48205" x2="2100" y2="60000"/>
                          <a14:foregroundMark x1="5500" y1="51538" x2="16300" y2="59231"/>
                          <a14:foregroundMark x1="17700" y1="45513" x2="22100" y2="58462"/>
                          <a14:foregroundMark x1="17400" y1="63077" x2="18600" y2="67692"/>
                          <a14:foregroundMark x1="9300" y1="65769" x2="7300" y2="66538"/>
                          <a14:foregroundMark x1="8400" y1="62308" x2="10500" y2="65000"/>
                          <a14:foregroundMark x1="16800" y1="61538" x2="16800" y2="63462"/>
                          <a14:foregroundMark x1="33100" y1="46667" x2="40000" y2="60769"/>
                          <a14:foregroundMark x1="44900" y1="50000" x2="31600" y2="57308"/>
                          <a14:foregroundMark x1="30500" y1="51538" x2="34500" y2="56154"/>
                          <a14:foregroundMark x1="37100" y1="44359" x2="33600" y2="55769"/>
                          <a14:foregroundMark x1="28700" y1="47436" x2="28400" y2="60000"/>
                          <a14:foregroundMark x1="35400" y1="63462" x2="35700" y2="65385"/>
                          <a14:foregroundMark x1="39100" y1="61538" x2="36500" y2="64615"/>
                          <a14:foregroundMark x1="68500" y1="46795" x2="57900" y2="60000"/>
                          <a14:foregroundMark x1="56800" y1="47949" x2="66100" y2="57821"/>
                          <a14:foregroundMark x1="64400" y1="46410" x2="55300" y2="51923"/>
                          <a14:foregroundMark x1="54700" y1="47051" x2="56500" y2="53077"/>
                          <a14:foregroundMark x1="57500" y1="61282" x2="56700" y2="66795"/>
                          <a14:foregroundMark x1="64700" y1="60769" x2="65800" y2="65897"/>
                          <a14:foregroundMark x1="56000" y1="50000" x2="56000" y2="57821"/>
                          <a14:foregroundMark x1="66700" y1="65128" x2="64900" y2="66667"/>
                          <a14:foregroundMark x1="65000" y1="62051" x2="65500" y2="64615"/>
                          <a14:foregroundMark x1="65000" y1="63718" x2="64400" y2="65385"/>
                          <a14:foregroundMark x1="64600" y1="62564" x2="63700" y2="66026"/>
                          <a14:foregroundMark x1="38400" y1="47692" x2="42000" y2="56026"/>
                          <a14:foregroundMark x1="42900" y1="47564" x2="41100" y2="51026"/>
                          <a14:foregroundMark x1="77200" y1="44615" x2="96200" y2="59615"/>
                          <a14:foregroundMark x1="93200" y1="47949" x2="78000" y2="60256"/>
                          <a14:foregroundMark x1="85700" y1="48462" x2="89400" y2="47564"/>
                          <a14:foregroundMark x1="56400" y1="64615" x2="57400" y2="65897"/>
                          <a14:foregroundMark x1="58500" y1="62949" x2="56900" y2="6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b="28897"/>
            <a:stretch/>
          </p:blipFill>
          <p:spPr bwMode="auto">
            <a:xfrm>
              <a:off x="611561" y="1779662"/>
              <a:ext cx="6156573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769" b="70769" l="2500" r="22600">
                          <a14:foregroundMark x1="19500" y1="45000" x2="8700" y2="55897"/>
                          <a14:foregroundMark x1="8000" y1="46795" x2="19000" y2="58462"/>
                          <a14:foregroundMark x1="19300" y1="49872" x2="15400" y2="59231"/>
                          <a14:foregroundMark x1="10700" y1="46282" x2="7000" y2="53974"/>
                          <a14:foregroundMark x1="5200" y1="48205" x2="7000" y2="57949"/>
                          <a14:foregroundMark x1="11100" y1="47308" x2="14300" y2="47179"/>
                          <a14:foregroundMark x1="13100" y1="55000" x2="12200" y2="59103"/>
                          <a14:foregroundMark x1="20400" y1="47949" x2="20400" y2="57949"/>
                          <a14:foregroundMark x1="9400" y1="62179" x2="8700" y2="66154"/>
                          <a14:foregroundMark x1="16600" y1="61795" x2="18100" y2="64615"/>
                          <a14:foregroundMark x1="10000" y1="61795" x2="10100" y2="63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r="74830" b="28897"/>
            <a:stretch/>
          </p:blipFill>
          <p:spPr bwMode="auto">
            <a:xfrm>
              <a:off x="6767761" y="1746480"/>
              <a:ext cx="1549587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E4D60E84-B15F-4374-82D0-2AC1AA7F49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02" y="939643"/>
            <a:ext cx="499408" cy="480409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464278FA-A441-4648-9336-FCD14E36CD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97" y="1587285"/>
            <a:ext cx="499408" cy="480409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5A0A1FE2-BE33-4FE5-A6C2-4105FE2C80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90" y="1106876"/>
            <a:ext cx="499408" cy="4804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967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299DED63-2F99-494F-9009-D109A2ED1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FDA7C7-067F-4160-9352-B075FF9D9638}"/>
              </a:ext>
            </a:extLst>
          </p:cNvPr>
          <p:cNvSpPr/>
          <p:nvPr/>
        </p:nvSpPr>
        <p:spPr>
          <a:xfrm>
            <a:off x="300481" y="258951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502088" y="915568"/>
            <a:ext cx="8139825" cy="62324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600" b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4. How old is your sister?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2010D2-B5C7-4B43-AADC-3460BC7EAB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714"/>
          <a:stretch/>
        </p:blipFill>
        <p:spPr>
          <a:xfrm>
            <a:off x="0" y="0"/>
            <a:ext cx="300479" cy="5143500"/>
          </a:xfrm>
          <a:prstGeom prst="rect">
            <a:avLst/>
          </a:prstGeom>
        </p:spPr>
      </p:pic>
      <p:sp>
        <p:nvSpPr>
          <p:cNvPr id="14" name="Icon white background">
            <a:extLst>
              <a:ext uri="{FF2B5EF4-FFF2-40B4-BE49-F238E27FC236}">
                <a16:creationId xmlns:a16="http://schemas.microsoft.com/office/drawing/2014/main" id="{FAB253CA-276C-450B-8C1E-57D67EB83D43}"/>
              </a:ext>
            </a:extLst>
          </p:cNvPr>
          <p:cNvSpPr/>
          <p:nvPr/>
        </p:nvSpPr>
        <p:spPr>
          <a:xfrm>
            <a:off x="4321893" y="21390"/>
            <a:ext cx="510658" cy="5106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4B183">
                <a:alpha val="60000"/>
              </a:srgbClr>
            </a:glow>
            <a:outerShdw blurRad="266700" dist="101600" dir="5400000" sx="85000" sy="85000" algn="ctr" rotWithShape="0">
              <a:srgbClr val="F48093">
                <a:alpha val="7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342821"/>
            <a:endParaRPr lang="en-PH" sz="1400">
              <a:solidFill>
                <a:prstClr val="white"/>
              </a:solidFill>
            </a:endParaRPr>
          </a:p>
        </p:txBody>
      </p:sp>
      <p:pic>
        <p:nvPicPr>
          <p:cNvPr id="15" name="Icon header">
            <a:extLst>
              <a:ext uri="{FF2B5EF4-FFF2-40B4-BE49-F238E27FC236}">
                <a16:creationId xmlns:a16="http://schemas.microsoft.com/office/drawing/2014/main" id="{E0DF04D0-A899-4BEC-8ADD-FDDE7CA51C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52788" y="121791"/>
            <a:ext cx="238441" cy="31423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7317" y1="12632" x2="18780" y2="94526"/>
                        <a14:foregroundMark x1="26463" y1="21263" x2="8902" y2="61263"/>
                        <a14:foregroundMark x1="17805" y1="13684" x2="11951" y2="51368"/>
                        <a14:foregroundMark x1="8537" y1="60842" x2="7683" y2="79368"/>
                        <a14:foregroundMark x1="39024" y1="51368" x2="39024" y2="51368"/>
                        <a14:foregroundMark x1="38780" y1="53474" x2="38780" y2="53474"/>
                        <a14:foregroundMark x1="37927" y1="46526" x2="40366" y2="59789"/>
                        <a14:foregroundMark x1="24756" y1="86737" x2="27805" y2="96000"/>
                        <a14:foregroundMark x1="92439" y1="83368" x2="83659" y2="99789"/>
                        <a14:foregroundMark x1="78780" y1="90105" x2="82439" y2="96842"/>
                        <a14:foregroundMark x1="93049" y1="93053" x2="93293" y2="95579"/>
                        <a14:foregroundMark x1="69878" y1="53474" x2="66829" y2="52211"/>
                        <a14:foregroundMark x1="36220" y1="37053" x2="37927" y2="4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8" y="3579867"/>
            <a:ext cx="2243726" cy="129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781" y="2139703"/>
            <a:ext cx="2271073" cy="144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687803" y="1980250"/>
            <a:ext cx="8139825" cy="62324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She’s 10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58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299DED63-2F99-494F-9009-D109A2ED1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FDA7C7-067F-4160-9352-B075FF9D9638}"/>
              </a:ext>
            </a:extLst>
          </p:cNvPr>
          <p:cNvSpPr/>
          <p:nvPr/>
        </p:nvSpPr>
        <p:spPr>
          <a:xfrm>
            <a:off x="305701" y="258951"/>
            <a:ext cx="8543042" cy="4625615"/>
          </a:xfrm>
          <a:prstGeom prst="roundRect">
            <a:avLst>
              <a:gd name="adj" fmla="val 3354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2010D2-B5C7-4B43-AADC-3460BC7EAB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714"/>
          <a:stretch/>
        </p:blipFill>
        <p:spPr>
          <a:xfrm>
            <a:off x="0" y="0"/>
            <a:ext cx="300479" cy="5143500"/>
          </a:xfrm>
          <a:prstGeom prst="rect">
            <a:avLst/>
          </a:prstGeom>
        </p:spPr>
      </p:pic>
      <p:sp>
        <p:nvSpPr>
          <p:cNvPr id="14" name="Icon white background">
            <a:extLst>
              <a:ext uri="{FF2B5EF4-FFF2-40B4-BE49-F238E27FC236}">
                <a16:creationId xmlns:a16="http://schemas.microsoft.com/office/drawing/2014/main" id="{FAB253CA-276C-450B-8C1E-57D67EB83D43}"/>
              </a:ext>
            </a:extLst>
          </p:cNvPr>
          <p:cNvSpPr/>
          <p:nvPr/>
        </p:nvSpPr>
        <p:spPr>
          <a:xfrm>
            <a:off x="4321893" y="21390"/>
            <a:ext cx="510658" cy="5106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4B183">
                <a:alpha val="60000"/>
              </a:srgbClr>
            </a:glow>
            <a:outerShdw blurRad="266700" dist="101600" dir="5400000" sx="85000" sy="85000" algn="ctr" rotWithShape="0">
              <a:srgbClr val="F48093">
                <a:alpha val="7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342821"/>
            <a:endParaRPr lang="en-PH" sz="1400">
              <a:solidFill>
                <a:prstClr val="white"/>
              </a:solidFill>
            </a:endParaRPr>
          </a:p>
        </p:txBody>
      </p:sp>
      <p:pic>
        <p:nvPicPr>
          <p:cNvPr id="15" name="Icon header">
            <a:extLst>
              <a:ext uri="{FF2B5EF4-FFF2-40B4-BE49-F238E27FC236}">
                <a16:creationId xmlns:a16="http://schemas.microsoft.com/office/drawing/2014/main" id="{E0DF04D0-A899-4BEC-8ADD-FDDE7CA51C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452788" y="121791"/>
            <a:ext cx="238441" cy="3142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996436" y="771550"/>
            <a:ext cx="5672229" cy="1084910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6600" b="1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Wrap up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68" y="1491629"/>
            <a:ext cx="2921715" cy="295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66981" y="1769650"/>
            <a:ext cx="2648482" cy="461665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pPr algn="ctr" defTabSz="685664"/>
            <a:r>
              <a:rPr lang="en-US" sz="2400" b="1" i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Time bomb game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5687" l="3355" r="99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" t="2790" b="5748"/>
          <a:stretch/>
        </p:blipFill>
        <p:spPr bwMode="auto">
          <a:xfrm>
            <a:off x="3284954" y="2231308"/>
            <a:ext cx="2812536" cy="267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962" y="1087805"/>
            <a:ext cx="1071562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616" y="819841"/>
            <a:ext cx="43204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2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299DED63-2F99-494F-9009-D109A2ED1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FDA7C7-067F-4160-9352-B075FF9D9638}"/>
              </a:ext>
            </a:extLst>
          </p:cNvPr>
          <p:cNvSpPr/>
          <p:nvPr/>
        </p:nvSpPr>
        <p:spPr>
          <a:xfrm>
            <a:off x="300481" y="258951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2010D2-B5C7-4B43-AADC-3460BC7EAB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714"/>
          <a:stretch/>
        </p:blipFill>
        <p:spPr>
          <a:xfrm>
            <a:off x="0" y="0"/>
            <a:ext cx="300479" cy="51435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" b="5403"/>
          <a:stretch/>
        </p:blipFill>
        <p:spPr bwMode="auto">
          <a:xfrm>
            <a:off x="1657350" y="258951"/>
            <a:ext cx="5829300" cy="462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012162" y="522122"/>
            <a:ext cx="792088" cy="383445"/>
          </a:xfrm>
          <a:prstGeom prst="wedgeRoundRectCallout">
            <a:avLst>
              <a:gd name="adj1" fmla="val -48819"/>
              <a:gd name="adj2" fmla="val 8725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65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299DED63-2F99-494F-9009-D109A2ED1F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FDA7C7-067F-4160-9352-B075FF9D9638}"/>
              </a:ext>
            </a:extLst>
          </p:cNvPr>
          <p:cNvSpPr/>
          <p:nvPr/>
        </p:nvSpPr>
        <p:spPr>
          <a:xfrm>
            <a:off x="300481" y="258951"/>
            <a:ext cx="8543042" cy="4625615"/>
          </a:xfrm>
          <a:prstGeom prst="roundRect">
            <a:avLst>
              <a:gd name="adj" fmla="val 3354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2010D2-B5C7-4B43-AADC-3460BC7EAB2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6714"/>
          <a:stretch/>
        </p:blipFill>
        <p:spPr>
          <a:xfrm>
            <a:off x="0" y="0"/>
            <a:ext cx="300479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735886" y="1707654"/>
            <a:ext cx="5672229" cy="1300354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8000" b="1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itchFamily="82" charset="0"/>
                <a:cs typeface="Aharoni" pitchFamily="2" charset="-79"/>
              </a:rPr>
              <a:t>Goodbye!</a:t>
            </a:r>
          </a:p>
        </p:txBody>
      </p:sp>
      <p:pic>
        <p:nvPicPr>
          <p:cNvPr id="6" name="bye short versi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3401" y="6112042"/>
            <a:ext cx="745958" cy="745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16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37093C-9203-485B-B62C-DBCB37AA6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48"/>
          <a:stretch/>
        </p:blipFill>
        <p:spPr>
          <a:xfrm rot="18549479">
            <a:off x="2326827" y="185405"/>
            <a:ext cx="4764893" cy="477269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4207055" y="2093306"/>
            <a:ext cx="1004435" cy="956897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513444" y="2234977"/>
            <a:ext cx="1077686" cy="673553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 sz="1400" dirty="0"/>
          </a:p>
        </p:txBody>
      </p:sp>
      <p:pic>
        <p:nvPicPr>
          <p:cNvPr id="9" name="图片 17">
            <a:extLst>
              <a:ext uri="{FF2B5EF4-FFF2-40B4-BE49-F238E27FC236}">
                <a16:creationId xmlns:a16="http://schemas.microsoft.com/office/drawing/2014/main" id="{9AD9F712-7848-45C5-B7EB-89365EC684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385" y="4070450"/>
            <a:ext cx="992579" cy="86634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FFC6A806-D780-4455-AA77-EBDBCE9604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8022">
            <a:off x="132109" y="157815"/>
            <a:ext cx="1003610" cy="87006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98542" y="4309744"/>
            <a:ext cx="2181868" cy="730162"/>
            <a:chOff x="611561" y="1746480"/>
            <a:chExt cx="7705787" cy="2393843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359" b="74103" l="0" r="100000">
                          <a14:foregroundMark x1="9300" y1="47821" x2="15700" y2="54231"/>
                          <a14:foregroundMark x1="18600" y1="48205" x2="2100" y2="60000"/>
                          <a14:foregroundMark x1="5500" y1="51538" x2="16300" y2="59231"/>
                          <a14:foregroundMark x1="17700" y1="45513" x2="22100" y2="58462"/>
                          <a14:foregroundMark x1="17400" y1="63077" x2="18600" y2="67692"/>
                          <a14:foregroundMark x1="9300" y1="65769" x2="7300" y2="66538"/>
                          <a14:foregroundMark x1="8400" y1="62308" x2="10500" y2="65000"/>
                          <a14:foregroundMark x1="16800" y1="61538" x2="16800" y2="63462"/>
                          <a14:foregroundMark x1="33100" y1="46667" x2="40000" y2="60769"/>
                          <a14:foregroundMark x1="44900" y1="50000" x2="31600" y2="57308"/>
                          <a14:foregroundMark x1="30500" y1="51538" x2="34500" y2="56154"/>
                          <a14:foregroundMark x1="37100" y1="44359" x2="33600" y2="55769"/>
                          <a14:foregroundMark x1="28700" y1="47436" x2="28400" y2="60000"/>
                          <a14:foregroundMark x1="35400" y1="63462" x2="35700" y2="65385"/>
                          <a14:foregroundMark x1="39100" y1="61538" x2="36500" y2="64615"/>
                          <a14:foregroundMark x1="68500" y1="46795" x2="57900" y2="60000"/>
                          <a14:foregroundMark x1="56800" y1="47949" x2="66100" y2="57821"/>
                          <a14:foregroundMark x1="64400" y1="46410" x2="55300" y2="51923"/>
                          <a14:foregroundMark x1="54700" y1="47051" x2="56500" y2="53077"/>
                          <a14:foregroundMark x1="57500" y1="61282" x2="56700" y2="66795"/>
                          <a14:foregroundMark x1="64700" y1="60769" x2="65800" y2="65897"/>
                          <a14:foregroundMark x1="56000" y1="50000" x2="56000" y2="57821"/>
                          <a14:foregroundMark x1="66700" y1="65128" x2="64900" y2="66667"/>
                          <a14:foregroundMark x1="65000" y1="62051" x2="65500" y2="64615"/>
                          <a14:foregroundMark x1="65000" y1="63718" x2="64400" y2="65385"/>
                          <a14:foregroundMark x1="64600" y1="62564" x2="63700" y2="66026"/>
                          <a14:foregroundMark x1="38400" y1="47692" x2="42000" y2="56026"/>
                          <a14:foregroundMark x1="42900" y1="47564" x2="41100" y2="51026"/>
                          <a14:foregroundMark x1="77200" y1="44615" x2="96200" y2="59615"/>
                          <a14:foregroundMark x1="93200" y1="47949" x2="78000" y2="60256"/>
                          <a14:foregroundMark x1="85700" y1="48462" x2="89400" y2="47564"/>
                          <a14:foregroundMark x1="56400" y1="64615" x2="57400" y2="65897"/>
                          <a14:foregroundMark x1="58500" y1="62949" x2="56900" y2="6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b="28897"/>
            <a:stretch/>
          </p:blipFill>
          <p:spPr bwMode="auto">
            <a:xfrm>
              <a:off x="611561" y="1779662"/>
              <a:ext cx="6156573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769" b="70769" l="2500" r="22600">
                          <a14:foregroundMark x1="19500" y1="45000" x2="8700" y2="55897"/>
                          <a14:foregroundMark x1="8000" y1="46795" x2="19000" y2="58462"/>
                          <a14:foregroundMark x1="19300" y1="49872" x2="15400" y2="59231"/>
                          <a14:foregroundMark x1="10700" y1="46282" x2="7000" y2="53974"/>
                          <a14:foregroundMark x1="5200" y1="48205" x2="7000" y2="57949"/>
                          <a14:foregroundMark x1="11100" y1="47308" x2="14300" y2="47179"/>
                          <a14:foregroundMark x1="13100" y1="55000" x2="12200" y2="59103"/>
                          <a14:foregroundMark x1="20400" y1="47949" x2="20400" y2="57949"/>
                          <a14:foregroundMark x1="9400" y1="62179" x2="8700" y2="66154"/>
                          <a14:foregroundMark x1="16600" y1="61795" x2="18100" y2="64615"/>
                          <a14:foregroundMark x1="10000" y1="61795" x2="10100" y2="63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r="74830" b="28897"/>
            <a:stretch/>
          </p:blipFill>
          <p:spPr bwMode="auto">
            <a:xfrm>
              <a:off x="6767761" y="1746480"/>
              <a:ext cx="1549587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E4D60E84-B15F-4374-82D0-2AC1AA7F49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02" y="939643"/>
            <a:ext cx="499408" cy="480409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464278FA-A441-4648-9336-FCD14E36CD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97" y="1587285"/>
            <a:ext cx="499408" cy="480409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5A0A1FE2-BE33-4FE5-A6C2-4105FE2C80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90" y="1106876"/>
            <a:ext cx="499408" cy="4804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980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37093C-9203-485B-B62C-DBCB37AA6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48"/>
          <a:stretch/>
        </p:blipFill>
        <p:spPr>
          <a:xfrm rot="5400000">
            <a:off x="2326827" y="185405"/>
            <a:ext cx="4764893" cy="477269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4207055" y="2093306"/>
            <a:ext cx="1004435" cy="956897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513444" y="2234977"/>
            <a:ext cx="1077686" cy="673553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 sz="1400" dirty="0"/>
          </a:p>
        </p:txBody>
      </p:sp>
      <p:pic>
        <p:nvPicPr>
          <p:cNvPr id="9" name="图片 17">
            <a:extLst>
              <a:ext uri="{FF2B5EF4-FFF2-40B4-BE49-F238E27FC236}">
                <a16:creationId xmlns:a16="http://schemas.microsoft.com/office/drawing/2014/main" id="{9AD9F712-7848-45C5-B7EB-89365EC684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385" y="4070450"/>
            <a:ext cx="992579" cy="86634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FFC6A806-D780-4455-AA77-EBDBCE9604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8022">
            <a:off x="132109" y="157815"/>
            <a:ext cx="1003610" cy="87006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98542" y="4309744"/>
            <a:ext cx="2181868" cy="730162"/>
            <a:chOff x="611561" y="1746480"/>
            <a:chExt cx="7705787" cy="2393843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359" b="74103" l="0" r="100000">
                          <a14:foregroundMark x1="9300" y1="47821" x2="15700" y2="54231"/>
                          <a14:foregroundMark x1="18600" y1="48205" x2="2100" y2="60000"/>
                          <a14:foregroundMark x1="5500" y1="51538" x2="16300" y2="59231"/>
                          <a14:foregroundMark x1="17700" y1="45513" x2="22100" y2="58462"/>
                          <a14:foregroundMark x1="17400" y1="63077" x2="18600" y2="67692"/>
                          <a14:foregroundMark x1="9300" y1="65769" x2="7300" y2="66538"/>
                          <a14:foregroundMark x1="8400" y1="62308" x2="10500" y2="65000"/>
                          <a14:foregroundMark x1="16800" y1="61538" x2="16800" y2="63462"/>
                          <a14:foregroundMark x1="33100" y1="46667" x2="40000" y2="60769"/>
                          <a14:foregroundMark x1="44900" y1="50000" x2="31600" y2="57308"/>
                          <a14:foregroundMark x1="30500" y1="51538" x2="34500" y2="56154"/>
                          <a14:foregroundMark x1="37100" y1="44359" x2="33600" y2="55769"/>
                          <a14:foregroundMark x1="28700" y1="47436" x2="28400" y2="60000"/>
                          <a14:foregroundMark x1="35400" y1="63462" x2="35700" y2="65385"/>
                          <a14:foregroundMark x1="39100" y1="61538" x2="36500" y2="64615"/>
                          <a14:foregroundMark x1="68500" y1="46795" x2="57900" y2="60000"/>
                          <a14:foregroundMark x1="56800" y1="47949" x2="66100" y2="57821"/>
                          <a14:foregroundMark x1="64400" y1="46410" x2="55300" y2="51923"/>
                          <a14:foregroundMark x1="54700" y1="47051" x2="56500" y2="53077"/>
                          <a14:foregroundMark x1="57500" y1="61282" x2="56700" y2="66795"/>
                          <a14:foregroundMark x1="64700" y1="60769" x2="65800" y2="65897"/>
                          <a14:foregroundMark x1="56000" y1="50000" x2="56000" y2="57821"/>
                          <a14:foregroundMark x1="66700" y1="65128" x2="64900" y2="66667"/>
                          <a14:foregroundMark x1="65000" y1="62051" x2="65500" y2="64615"/>
                          <a14:foregroundMark x1="65000" y1="63718" x2="64400" y2="65385"/>
                          <a14:foregroundMark x1="64600" y1="62564" x2="63700" y2="66026"/>
                          <a14:foregroundMark x1="38400" y1="47692" x2="42000" y2="56026"/>
                          <a14:foregroundMark x1="42900" y1="47564" x2="41100" y2="51026"/>
                          <a14:foregroundMark x1="77200" y1="44615" x2="96200" y2="59615"/>
                          <a14:foregroundMark x1="93200" y1="47949" x2="78000" y2="60256"/>
                          <a14:foregroundMark x1="85700" y1="48462" x2="89400" y2="47564"/>
                          <a14:foregroundMark x1="56400" y1="64615" x2="57400" y2="65897"/>
                          <a14:foregroundMark x1="58500" y1="62949" x2="56900" y2="6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b="28897"/>
            <a:stretch/>
          </p:blipFill>
          <p:spPr bwMode="auto">
            <a:xfrm>
              <a:off x="611561" y="1779662"/>
              <a:ext cx="6156573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769" b="70769" l="2500" r="22600">
                          <a14:foregroundMark x1="19500" y1="45000" x2="8700" y2="55897"/>
                          <a14:foregroundMark x1="8000" y1="46795" x2="19000" y2="58462"/>
                          <a14:foregroundMark x1="19300" y1="49872" x2="15400" y2="59231"/>
                          <a14:foregroundMark x1="10700" y1="46282" x2="7000" y2="53974"/>
                          <a14:foregroundMark x1="5200" y1="48205" x2="7000" y2="57949"/>
                          <a14:foregroundMark x1="11100" y1="47308" x2="14300" y2="47179"/>
                          <a14:foregroundMark x1="13100" y1="55000" x2="12200" y2="59103"/>
                          <a14:foregroundMark x1="20400" y1="47949" x2="20400" y2="57949"/>
                          <a14:foregroundMark x1="9400" y1="62179" x2="8700" y2="66154"/>
                          <a14:foregroundMark x1="16600" y1="61795" x2="18100" y2="64615"/>
                          <a14:foregroundMark x1="10000" y1="61795" x2="10100" y2="63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r="74830" b="28897"/>
            <a:stretch/>
          </p:blipFill>
          <p:spPr bwMode="auto">
            <a:xfrm>
              <a:off x="6767761" y="1746480"/>
              <a:ext cx="1549587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E4D60E84-B15F-4374-82D0-2AC1AA7F49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02" y="939643"/>
            <a:ext cx="499408" cy="480409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464278FA-A441-4648-9336-FCD14E36CD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97" y="1587285"/>
            <a:ext cx="499408" cy="480409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5A0A1FE2-BE33-4FE5-A6C2-4105FE2C80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90" y="1106876"/>
            <a:ext cx="499408" cy="4804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728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37093C-9203-485B-B62C-DBCB37AA6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48"/>
          <a:stretch/>
        </p:blipFill>
        <p:spPr>
          <a:xfrm rot="9826862">
            <a:off x="2326827" y="185405"/>
            <a:ext cx="4764893" cy="477269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4207055" y="2093306"/>
            <a:ext cx="1004435" cy="956897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513444" y="2234977"/>
            <a:ext cx="1077686" cy="673553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 sz="1400" dirty="0"/>
          </a:p>
        </p:txBody>
      </p:sp>
      <p:pic>
        <p:nvPicPr>
          <p:cNvPr id="9" name="图片 17">
            <a:extLst>
              <a:ext uri="{FF2B5EF4-FFF2-40B4-BE49-F238E27FC236}">
                <a16:creationId xmlns:a16="http://schemas.microsoft.com/office/drawing/2014/main" id="{9AD9F712-7848-45C5-B7EB-89365EC684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385" y="4070450"/>
            <a:ext cx="992579" cy="86634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FFC6A806-D780-4455-AA77-EBDBCE9604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8022">
            <a:off x="132109" y="157815"/>
            <a:ext cx="1003610" cy="87006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98542" y="4309744"/>
            <a:ext cx="2181868" cy="730162"/>
            <a:chOff x="611561" y="1746480"/>
            <a:chExt cx="7705787" cy="2393843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359" b="74103" l="0" r="100000">
                          <a14:foregroundMark x1="9300" y1="47821" x2="15700" y2="54231"/>
                          <a14:foregroundMark x1="18600" y1="48205" x2="2100" y2="60000"/>
                          <a14:foregroundMark x1="5500" y1="51538" x2="16300" y2="59231"/>
                          <a14:foregroundMark x1="17700" y1="45513" x2="22100" y2="58462"/>
                          <a14:foregroundMark x1="17400" y1="63077" x2="18600" y2="67692"/>
                          <a14:foregroundMark x1="9300" y1="65769" x2="7300" y2="66538"/>
                          <a14:foregroundMark x1="8400" y1="62308" x2="10500" y2="65000"/>
                          <a14:foregroundMark x1="16800" y1="61538" x2="16800" y2="63462"/>
                          <a14:foregroundMark x1="33100" y1="46667" x2="40000" y2="60769"/>
                          <a14:foregroundMark x1="44900" y1="50000" x2="31600" y2="57308"/>
                          <a14:foregroundMark x1="30500" y1="51538" x2="34500" y2="56154"/>
                          <a14:foregroundMark x1="37100" y1="44359" x2="33600" y2="55769"/>
                          <a14:foregroundMark x1="28700" y1="47436" x2="28400" y2="60000"/>
                          <a14:foregroundMark x1="35400" y1="63462" x2="35700" y2="65385"/>
                          <a14:foregroundMark x1="39100" y1="61538" x2="36500" y2="64615"/>
                          <a14:foregroundMark x1="68500" y1="46795" x2="57900" y2="60000"/>
                          <a14:foregroundMark x1="56800" y1="47949" x2="66100" y2="57821"/>
                          <a14:foregroundMark x1="64400" y1="46410" x2="55300" y2="51923"/>
                          <a14:foregroundMark x1="54700" y1="47051" x2="56500" y2="53077"/>
                          <a14:foregroundMark x1="57500" y1="61282" x2="56700" y2="66795"/>
                          <a14:foregroundMark x1="64700" y1="60769" x2="65800" y2="65897"/>
                          <a14:foregroundMark x1="56000" y1="50000" x2="56000" y2="57821"/>
                          <a14:foregroundMark x1="66700" y1="65128" x2="64900" y2="66667"/>
                          <a14:foregroundMark x1="65000" y1="62051" x2="65500" y2="64615"/>
                          <a14:foregroundMark x1="65000" y1="63718" x2="64400" y2="65385"/>
                          <a14:foregroundMark x1="64600" y1="62564" x2="63700" y2="66026"/>
                          <a14:foregroundMark x1="38400" y1="47692" x2="42000" y2="56026"/>
                          <a14:foregroundMark x1="42900" y1="47564" x2="41100" y2="51026"/>
                          <a14:foregroundMark x1="77200" y1="44615" x2="96200" y2="59615"/>
                          <a14:foregroundMark x1="93200" y1="47949" x2="78000" y2="60256"/>
                          <a14:foregroundMark x1="85700" y1="48462" x2="89400" y2="47564"/>
                          <a14:foregroundMark x1="56400" y1="64615" x2="57400" y2="65897"/>
                          <a14:foregroundMark x1="58500" y1="62949" x2="56900" y2="6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b="28897"/>
            <a:stretch/>
          </p:blipFill>
          <p:spPr bwMode="auto">
            <a:xfrm>
              <a:off x="611561" y="1779662"/>
              <a:ext cx="6156573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769" b="70769" l="2500" r="22600">
                          <a14:foregroundMark x1="19500" y1="45000" x2="8700" y2="55897"/>
                          <a14:foregroundMark x1="8000" y1="46795" x2="19000" y2="58462"/>
                          <a14:foregroundMark x1="19300" y1="49872" x2="15400" y2="59231"/>
                          <a14:foregroundMark x1="10700" y1="46282" x2="7000" y2="53974"/>
                          <a14:foregroundMark x1="5200" y1="48205" x2="7000" y2="57949"/>
                          <a14:foregroundMark x1="11100" y1="47308" x2="14300" y2="47179"/>
                          <a14:foregroundMark x1="13100" y1="55000" x2="12200" y2="59103"/>
                          <a14:foregroundMark x1="20400" y1="47949" x2="20400" y2="57949"/>
                          <a14:foregroundMark x1="9400" y1="62179" x2="8700" y2="66154"/>
                          <a14:foregroundMark x1="16600" y1="61795" x2="18100" y2="64615"/>
                          <a14:foregroundMark x1="10000" y1="61795" x2="10100" y2="63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r="74830" b="28897"/>
            <a:stretch/>
          </p:blipFill>
          <p:spPr bwMode="auto">
            <a:xfrm>
              <a:off x="6767761" y="1746480"/>
              <a:ext cx="1549587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E4D60E84-B15F-4374-82D0-2AC1AA7F49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02" y="939643"/>
            <a:ext cx="499408" cy="480409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464278FA-A441-4648-9336-FCD14E36CD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97" y="1587285"/>
            <a:ext cx="499408" cy="480409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5A0A1FE2-BE33-4FE5-A6C2-4105FE2C80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90" y="1106876"/>
            <a:ext cx="499408" cy="4804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685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37093C-9203-485B-B62C-DBCB37AA6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48"/>
          <a:stretch/>
        </p:blipFill>
        <p:spPr>
          <a:xfrm rot="18549479">
            <a:off x="2326827" y="185405"/>
            <a:ext cx="4764893" cy="477269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4207055" y="2093306"/>
            <a:ext cx="1004435" cy="956897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513444" y="2234977"/>
            <a:ext cx="1077686" cy="673553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 sz="1400" dirty="0"/>
          </a:p>
        </p:txBody>
      </p:sp>
      <p:pic>
        <p:nvPicPr>
          <p:cNvPr id="9" name="图片 17">
            <a:extLst>
              <a:ext uri="{FF2B5EF4-FFF2-40B4-BE49-F238E27FC236}">
                <a16:creationId xmlns:a16="http://schemas.microsoft.com/office/drawing/2014/main" id="{9AD9F712-7848-45C5-B7EB-89365EC684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385" y="4070450"/>
            <a:ext cx="992579" cy="86634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FFC6A806-D780-4455-AA77-EBDBCE9604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8022">
            <a:off x="132109" y="157815"/>
            <a:ext cx="1003610" cy="87006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98542" y="4309744"/>
            <a:ext cx="2181868" cy="730162"/>
            <a:chOff x="611561" y="1746480"/>
            <a:chExt cx="7705787" cy="2393843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359" b="74103" l="0" r="100000">
                          <a14:foregroundMark x1="9300" y1="47821" x2="15700" y2="54231"/>
                          <a14:foregroundMark x1="18600" y1="48205" x2="2100" y2="60000"/>
                          <a14:foregroundMark x1="5500" y1="51538" x2="16300" y2="59231"/>
                          <a14:foregroundMark x1="17700" y1="45513" x2="22100" y2="58462"/>
                          <a14:foregroundMark x1="17400" y1="63077" x2="18600" y2="67692"/>
                          <a14:foregroundMark x1="9300" y1="65769" x2="7300" y2="66538"/>
                          <a14:foregroundMark x1="8400" y1="62308" x2="10500" y2="65000"/>
                          <a14:foregroundMark x1="16800" y1="61538" x2="16800" y2="63462"/>
                          <a14:foregroundMark x1="33100" y1="46667" x2="40000" y2="60769"/>
                          <a14:foregroundMark x1="44900" y1="50000" x2="31600" y2="57308"/>
                          <a14:foregroundMark x1="30500" y1="51538" x2="34500" y2="56154"/>
                          <a14:foregroundMark x1="37100" y1="44359" x2="33600" y2="55769"/>
                          <a14:foregroundMark x1="28700" y1="47436" x2="28400" y2="60000"/>
                          <a14:foregroundMark x1="35400" y1="63462" x2="35700" y2="65385"/>
                          <a14:foregroundMark x1="39100" y1="61538" x2="36500" y2="64615"/>
                          <a14:foregroundMark x1="68500" y1="46795" x2="57900" y2="60000"/>
                          <a14:foregroundMark x1="56800" y1="47949" x2="66100" y2="57821"/>
                          <a14:foregroundMark x1="64400" y1="46410" x2="55300" y2="51923"/>
                          <a14:foregroundMark x1="54700" y1="47051" x2="56500" y2="53077"/>
                          <a14:foregroundMark x1="57500" y1="61282" x2="56700" y2="66795"/>
                          <a14:foregroundMark x1="64700" y1="60769" x2="65800" y2="65897"/>
                          <a14:foregroundMark x1="56000" y1="50000" x2="56000" y2="57821"/>
                          <a14:foregroundMark x1="66700" y1="65128" x2="64900" y2="66667"/>
                          <a14:foregroundMark x1="65000" y1="62051" x2="65500" y2="64615"/>
                          <a14:foregroundMark x1="65000" y1="63718" x2="64400" y2="65385"/>
                          <a14:foregroundMark x1="64600" y1="62564" x2="63700" y2="66026"/>
                          <a14:foregroundMark x1="38400" y1="47692" x2="42000" y2="56026"/>
                          <a14:foregroundMark x1="42900" y1="47564" x2="41100" y2="51026"/>
                          <a14:foregroundMark x1="77200" y1="44615" x2="96200" y2="59615"/>
                          <a14:foregroundMark x1="93200" y1="47949" x2="78000" y2="60256"/>
                          <a14:foregroundMark x1="85700" y1="48462" x2="89400" y2="47564"/>
                          <a14:foregroundMark x1="56400" y1="64615" x2="57400" y2="65897"/>
                          <a14:foregroundMark x1="58500" y1="62949" x2="56900" y2="6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b="28897"/>
            <a:stretch/>
          </p:blipFill>
          <p:spPr bwMode="auto">
            <a:xfrm>
              <a:off x="611561" y="1779662"/>
              <a:ext cx="6156573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769" b="70769" l="2500" r="22600">
                          <a14:foregroundMark x1="19500" y1="45000" x2="8700" y2="55897"/>
                          <a14:foregroundMark x1="8000" y1="46795" x2="19000" y2="58462"/>
                          <a14:foregroundMark x1="19300" y1="49872" x2="15400" y2="59231"/>
                          <a14:foregroundMark x1="10700" y1="46282" x2="7000" y2="53974"/>
                          <a14:foregroundMark x1="5200" y1="48205" x2="7000" y2="57949"/>
                          <a14:foregroundMark x1="11100" y1="47308" x2="14300" y2="47179"/>
                          <a14:foregroundMark x1="13100" y1="55000" x2="12200" y2="59103"/>
                          <a14:foregroundMark x1="20400" y1="47949" x2="20400" y2="57949"/>
                          <a14:foregroundMark x1="9400" y1="62179" x2="8700" y2="66154"/>
                          <a14:foregroundMark x1="16600" y1="61795" x2="18100" y2="64615"/>
                          <a14:foregroundMark x1="10000" y1="61795" x2="10100" y2="63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r="74830" b="28897"/>
            <a:stretch/>
          </p:blipFill>
          <p:spPr bwMode="auto">
            <a:xfrm>
              <a:off x="6767761" y="1746480"/>
              <a:ext cx="1549587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E4D60E84-B15F-4374-82D0-2AC1AA7F49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02" y="939643"/>
            <a:ext cx="499408" cy="480409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464278FA-A441-4648-9336-FCD14E36CD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97" y="1587285"/>
            <a:ext cx="499408" cy="480409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5A0A1FE2-BE33-4FE5-A6C2-4105FE2C80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90" y="1106876"/>
            <a:ext cx="499408" cy="4804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285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37093C-9203-485B-B62C-DBCB37AA6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48"/>
          <a:stretch/>
        </p:blipFill>
        <p:spPr>
          <a:xfrm rot="14018529">
            <a:off x="2326827" y="185405"/>
            <a:ext cx="4764893" cy="477269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4207055" y="2093306"/>
            <a:ext cx="1004435" cy="956897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513444" y="2234977"/>
            <a:ext cx="1077686" cy="673553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 sz="1400" dirty="0"/>
          </a:p>
        </p:txBody>
      </p:sp>
      <p:pic>
        <p:nvPicPr>
          <p:cNvPr id="9" name="图片 17">
            <a:extLst>
              <a:ext uri="{FF2B5EF4-FFF2-40B4-BE49-F238E27FC236}">
                <a16:creationId xmlns:a16="http://schemas.microsoft.com/office/drawing/2014/main" id="{9AD9F712-7848-45C5-B7EB-89365EC684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385" y="4070450"/>
            <a:ext cx="992579" cy="86634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FFC6A806-D780-4455-AA77-EBDBCE9604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8022">
            <a:off x="132109" y="157815"/>
            <a:ext cx="1003610" cy="87006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98542" y="4309744"/>
            <a:ext cx="2181868" cy="730162"/>
            <a:chOff x="611561" y="1746480"/>
            <a:chExt cx="7705787" cy="2393843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359" b="74103" l="0" r="100000">
                          <a14:foregroundMark x1="9300" y1="47821" x2="15700" y2="54231"/>
                          <a14:foregroundMark x1="18600" y1="48205" x2="2100" y2="60000"/>
                          <a14:foregroundMark x1="5500" y1="51538" x2="16300" y2="59231"/>
                          <a14:foregroundMark x1="17700" y1="45513" x2="22100" y2="58462"/>
                          <a14:foregroundMark x1="17400" y1="63077" x2="18600" y2="67692"/>
                          <a14:foregroundMark x1="9300" y1="65769" x2="7300" y2="66538"/>
                          <a14:foregroundMark x1="8400" y1="62308" x2="10500" y2="65000"/>
                          <a14:foregroundMark x1="16800" y1="61538" x2="16800" y2="63462"/>
                          <a14:foregroundMark x1="33100" y1="46667" x2="40000" y2="60769"/>
                          <a14:foregroundMark x1="44900" y1="50000" x2="31600" y2="57308"/>
                          <a14:foregroundMark x1="30500" y1="51538" x2="34500" y2="56154"/>
                          <a14:foregroundMark x1="37100" y1="44359" x2="33600" y2="55769"/>
                          <a14:foregroundMark x1="28700" y1="47436" x2="28400" y2="60000"/>
                          <a14:foregroundMark x1="35400" y1="63462" x2="35700" y2="65385"/>
                          <a14:foregroundMark x1="39100" y1="61538" x2="36500" y2="64615"/>
                          <a14:foregroundMark x1="68500" y1="46795" x2="57900" y2="60000"/>
                          <a14:foregroundMark x1="56800" y1="47949" x2="66100" y2="57821"/>
                          <a14:foregroundMark x1="64400" y1="46410" x2="55300" y2="51923"/>
                          <a14:foregroundMark x1="54700" y1="47051" x2="56500" y2="53077"/>
                          <a14:foregroundMark x1="57500" y1="61282" x2="56700" y2="66795"/>
                          <a14:foregroundMark x1="64700" y1="60769" x2="65800" y2="65897"/>
                          <a14:foregroundMark x1="56000" y1="50000" x2="56000" y2="57821"/>
                          <a14:foregroundMark x1="66700" y1="65128" x2="64900" y2="66667"/>
                          <a14:foregroundMark x1="65000" y1="62051" x2="65500" y2="64615"/>
                          <a14:foregroundMark x1="65000" y1="63718" x2="64400" y2="65385"/>
                          <a14:foregroundMark x1="64600" y1="62564" x2="63700" y2="66026"/>
                          <a14:foregroundMark x1="38400" y1="47692" x2="42000" y2="56026"/>
                          <a14:foregroundMark x1="42900" y1="47564" x2="41100" y2="51026"/>
                          <a14:foregroundMark x1="77200" y1="44615" x2="96200" y2="59615"/>
                          <a14:foregroundMark x1="93200" y1="47949" x2="78000" y2="60256"/>
                          <a14:foregroundMark x1="85700" y1="48462" x2="89400" y2="47564"/>
                          <a14:foregroundMark x1="56400" y1="64615" x2="57400" y2="65897"/>
                          <a14:foregroundMark x1="58500" y1="62949" x2="56900" y2="6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b="28897"/>
            <a:stretch/>
          </p:blipFill>
          <p:spPr bwMode="auto">
            <a:xfrm>
              <a:off x="611561" y="1779662"/>
              <a:ext cx="6156573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769" b="70769" l="2500" r="22600">
                          <a14:foregroundMark x1="19500" y1="45000" x2="8700" y2="55897"/>
                          <a14:foregroundMark x1="8000" y1="46795" x2="19000" y2="58462"/>
                          <a14:foregroundMark x1="19300" y1="49872" x2="15400" y2="59231"/>
                          <a14:foregroundMark x1="10700" y1="46282" x2="7000" y2="53974"/>
                          <a14:foregroundMark x1="5200" y1="48205" x2="7000" y2="57949"/>
                          <a14:foregroundMark x1="11100" y1="47308" x2="14300" y2="47179"/>
                          <a14:foregroundMark x1="13100" y1="55000" x2="12200" y2="59103"/>
                          <a14:foregroundMark x1="20400" y1="47949" x2="20400" y2="57949"/>
                          <a14:foregroundMark x1="9400" y1="62179" x2="8700" y2="66154"/>
                          <a14:foregroundMark x1="16600" y1="61795" x2="18100" y2="64615"/>
                          <a14:foregroundMark x1="10000" y1="61795" x2="10100" y2="63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r="74830" b="28897"/>
            <a:stretch/>
          </p:blipFill>
          <p:spPr bwMode="auto">
            <a:xfrm>
              <a:off x="6767761" y="1746480"/>
              <a:ext cx="1549587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E4D60E84-B15F-4374-82D0-2AC1AA7F49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02" y="939643"/>
            <a:ext cx="499408" cy="480409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464278FA-A441-4648-9336-FCD14E36CD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97" y="1587285"/>
            <a:ext cx="499408" cy="480409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5A0A1FE2-BE33-4FE5-A6C2-4105FE2C80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90" y="1106876"/>
            <a:ext cx="499408" cy="4804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057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1.Unit 1-lesson 1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Ser5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J6vl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Unq+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Ser5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J6vl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Unq+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J6vlTahn1hYAAAAGIAAAAcAAAAdW5pdmVyc2FsL2xvY2FsX3NldHRpbmdzLnhtbLOxr8jNUShLLSrOzM+zVTLUM1BSSM1Lzk/JzEu3VQoNcdO1UFIoLknMS0nMyc9LtVXKy1dSsLfjssnJT07MCU4tKQEqLFYoyEmsTC0KSc0FMkpS/RJzgSrDw42V9O24AFBLAwQUAAIACABTer5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Ter5UPMoRpUsAAABqAAAAGwAAAHVuaXZlcnNhbC91bml2ZXJzYWwucG5nLnhtbLOxr8jNUShLLSrOzM+zVTLUM1Cyt+PlsikoSi3LTC1XqACKGekZQICSQqWtkgkStzwzpSTDVsnCwBAhlpGamZ5RYqtkhiSoDzQSAFBLAQIAABQAAgAIAOOGAlPDxJh2RwMAAOEJAAAUAAAAAAAAAAEAAAAAAAAAAAB1bml2ZXJzYWwvcGxheWVyLnhtbFBLAQIAABQAAgAIAFJ6vlTKowNubAYAACgZAAAdAAAAAAAAAAEAAAAAAHkDAAB1bml2ZXJzYWwvY29tbW9uX21lc3NhZ2VzLmxuZ1BLAQIAABQAAgAIAFJ6vlQVHmAbowAAAH8BAAAuAAAAAAAAAAEAAAAAACAKAAB1bml2ZXJzYWwvcGxheWJhY2tfYW5kX25hdmlnYXRpb25fc2V0dGluZ3MueG1sUEsBAgAAFAACAAgAUnq+VKenV+h8BAAAbxcAACcAAAAAAAAAAQAAAAAADwsAAHVuaXZlcnNhbC9mbGFzaF9wdWJsaXNoaW5nX3NldHRpbmdzLnhtbFBLAQIAABQAAgAIAFJ6vlS86VOGdwMAAOgMAAAhAAAAAAAAAAEAAAAAANAPAAB1bml2ZXJzYWwvZmxhc2hfc2tpbl9zZXR0aW5ncy54bWxQSwECAAAUAAIACABSer5UF9vd2HcEAAD5FgAAJgAAAAAAAAABAAAAAACGEwAAdW5pdmVyc2FsL2h0bWxfcHVibGlzaGluZ19zZXR0aW5ncy54bWxQSwECAAAUAAIACABSer5UVHMZhbABAACBBgAAHwAAAAAAAAABAAAAAABBGAAAdW5pdmVyc2FsL2h0bWxfc2tpbl9zZXR0aW5ncy5qc1BLAQIAABQAAgAIAFJ6vlTahn1hYAAAAGIAAAAcAAAAAAAAAAEAAAAAAC4aAAB1bml2ZXJzYWwvbG9jYWxfc2V0dGluZ3MueG1sUEsBAgAAFAACAAgAU3q+VIPsCm8cBgAARxMAABcAAAAAAAAAAAAAAAAAyBoAAHVuaXZlcnNhbC91bml2ZXJzYWwucG5nUEsBAgAAFAACAAgAU3q+VDzKEaVLAAAAagAAABsAAAAAAAAAAQAAAAAAGSEAAHVuaXZlcnNhbC91bml2ZXJzYWwucG5nLnhtbFBLBQYAAAAACgAKAAYDAACdIQAAAAA="/>
  <p:tag name="ISPRING_LMS_API_VERSION" val="SCORM 2004 (2nd edition)"/>
  <p:tag name="ISPRING_ULTRA_SCORM_COURSE_ID" val="D5B96DAC-FB30-4F2A-9CC4-A7B329F61634"/>
  <p:tag name="ISPRING_CMI5_LAUNCH_METHOD" val="any window"/>
  <p:tag name="ISPRINGCLOUDFOLDERID" val="1"/>
  <p:tag name="ISPRINGONLINEFOLDERID" val="1"/>
  <p:tag name="ISPRING_OUTPUT_FOLDER" val="[[&quot;\uFFFD\uFFFD|x{7070F873-55FB-4E49-8DA2-6F658BF36F6A}&quot;,&quot;C:\\Users\\Admin\\Desktop\\Slide Bai giang-WW3\\UNIT 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1.Unit 1-lesson 1-period 2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93CC81-43B4-44CA-BF9E-596963CDF3E1}:34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11D2C4-0355-4B52-ABF9-95B60C4B2E9A}:3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90C841-2FBC-4642-BF60-7CC793712B7A}:30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94B64D-1FA4-40A8-AC0A-4D19C4C9E158}:3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E20722-7C9A-46AC-A041-3199548633ED}:32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ECDC8A-B276-4C8F-8E48-308D139681B4}:28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B75FBC-BD7F-4970-9E04-A01A22426C57}:3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4E1B2C-C0B2-48BF-90CE-8E5D3907965D}:3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A966E0-D25D-45C8-9FBF-22F411B40323}:3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DE1352-FCFE-4503-9059-B3E33D456FD6}:3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D895CD-977D-4865-B553-DE01D628C2AB}:36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3E4975-8F42-4EE3-A063-78DCC4AA79A4}:31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CD78DB-BB21-41B9-B82B-9705A9B37116}:3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818A21-4DF8-4E7E-A761-72169BB80F51}:32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E85C89-49B6-48DC-9A97-0DCEA0E743B2}:30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03EF8E-5A10-4DA0-B226-36BBF76A4B38}:28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EC0B85-CF45-42FC-BBA2-9A6C7880937C}:28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A9A7A5-8740-429D-8CF2-696D720D44B0}:35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65436F-AEE2-48B7-B9C4-7173CEB4BAB8}:35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498461-42CD-4C34-BA0A-7198EAB9B69C}:35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9AFB0B-3D66-4342-9660-3B82312FD92E}:35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1FE818-92C3-470F-9185-79EE6509CB10}:29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2190C3-ED23-4261-AF08-C1BB955C8DC1}:35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DF211B-BE0D-41F9-9775-390FAD8BECA5}:35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DAACB0-A892-4012-83E0-C6FA0D77CDB0}:35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82FA66-2ADD-4E54-B560-9A933699485E}:35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BAB10B-38E2-4913-84AB-627CAA734FA4}:36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23320B-6C47-4ABF-901E-A0991D65574D}:28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F72415-E4A4-4578-BDE7-EFF7CD684294}:30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E7336E-E6C7-482E-9DAA-6A5CE0C14034}:3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CA9EB6-BFF6-4726-84BD-523E7DE45065}:32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00988C-667A-4DD4-AE59-2A448BD4A582}: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F1839B-E799-4D80-B755-DEBA16EB141A}:33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7EBDE9-8A7C-4C68-97C7-D071313005B3}:32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5ED321-DFC9-459E-8D8B-EAEBE96C3200}:30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0E19F8-2B1C-4E5A-9718-2B5EB5F1FCBC}:32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E0A32D-7315-4E5B-8F30-D2E369B6CFD0}:32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1A321D-71DA-461A-BE59-EA0076C7E496}:32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47F6D4-76CB-4BF6-BB28-7477DC05968D}:34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1F465D-B23F-402B-83C8-68365DDC6F92}:34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F46FD6-7D7F-4AD4-86FF-11651393A5FA}:3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D6C24A-B0ED-42AC-81DD-436C3E05FAE5}:34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10F84C-DD4D-423D-9CEE-2C0BDBCF5E91}:34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1874</Words>
  <Application>Microsoft Office PowerPoint</Application>
  <PresentationFormat>On-screen Show (16:9)</PresentationFormat>
  <Paragraphs>199</Paragraphs>
  <Slides>43</Slides>
  <Notes>43</Notes>
  <HiddenSlides>0</HiddenSlides>
  <MMClips>18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60" baseType="lpstr">
      <vt:lpstr>.VnShelley Allegro</vt:lpstr>
      <vt:lpstr>Aharoni</vt:lpstr>
      <vt:lpstr>Arial</vt:lpstr>
      <vt:lpstr>Bebas Neue</vt:lpstr>
      <vt:lpstr>Calibri</vt:lpstr>
      <vt:lpstr>Calibri Light</vt:lpstr>
      <vt:lpstr>Comic Sans MS</vt:lpstr>
      <vt:lpstr>Life Savers</vt:lpstr>
      <vt:lpstr>Life Savers ExtraBold</vt:lpstr>
      <vt:lpstr>MV Boli</vt:lpstr>
      <vt:lpstr>Quicksand</vt:lpstr>
      <vt:lpstr>Quicksand SemiBold</vt:lpstr>
      <vt:lpstr>Times New Roman</vt:lpstr>
      <vt:lpstr>1_Office Theme</vt:lpstr>
      <vt:lpstr>2_Office Theme</vt:lpstr>
      <vt:lpstr>3_Office Theme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11.Unit 1-lesson 1-period 2</dc:title>
  <dc:creator>A</dc:creator>
  <cp:lastModifiedBy>Admin</cp:lastModifiedBy>
  <cp:revision>143</cp:revision>
  <dcterms:created xsi:type="dcterms:W3CDTF">2022-02-24T14:48:04Z</dcterms:created>
  <dcterms:modified xsi:type="dcterms:W3CDTF">2022-05-30T08:27:46Z</dcterms:modified>
</cp:coreProperties>
</file>