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56" r:id="rId3"/>
    <p:sldId id="258" r:id="rId4"/>
    <p:sldId id="265" r:id="rId5"/>
    <p:sldId id="259" r:id="rId6"/>
    <p:sldId id="266" r:id="rId7"/>
    <p:sldId id="267" r:id="rId8"/>
    <p:sldId id="268" r:id="rId9"/>
    <p:sldId id="271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3" autoAdjust="0"/>
    <p:restoredTop sz="94660"/>
  </p:normalViewPr>
  <p:slideViewPr>
    <p:cSldViewPr>
      <p:cViewPr varScale="1">
        <p:scale>
          <a:sx n="44" d="100"/>
          <a:sy n="44" d="100"/>
        </p:scale>
        <p:origin x="7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E52B-60D3-44A4-AEC1-70E8B376C925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181C-9978-42F7-A73A-F196676BE51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1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463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465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197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918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>
              <a:latin typeface="Arial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1BE1C1-F4AC-440E-85F7-B84780D8B859}" type="datetime8">
              <a:rPr lang="fr-FR" altLang="en-US" b="0" smtClean="0"/>
              <a:pPr eaLnBrk="1" hangingPunct="1"/>
              <a:t>14/10/2020 07:29</a:t>
            </a:fld>
            <a:endParaRPr lang="fr-FR" altLang="en-US" b="0" smtClean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01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103467-D46E-42E7-A409-D7C0DE56846A}" type="datetimeFigureOut">
              <a:rPr lang="vi-VN" smtClean="0"/>
              <a:pPr/>
              <a:t>14/10/2020</a:t>
            </a:fld>
            <a:endParaRPr 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676400" y="2057400"/>
            <a:ext cx="5943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KHỞI ĐỘNG ĐẦU GIỜ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TRÒ CHƠI TRUYỀN ĐIỆN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Nêu lại cách gõ: â, ô, ê, đ, ă, ư, ơ</a:t>
            </a:r>
          </a:p>
        </p:txBody>
      </p:sp>
    </p:spTree>
    <p:extLst>
      <p:ext uri="{BB962C8B-B14F-4D97-AF65-F5344CB8AC3E}">
        <p14:creationId xmlns:p14="http://schemas.microsoft.com/office/powerpoint/2010/main" val="35278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27062" y="1498163"/>
            <a:ext cx="8458200" cy="635437"/>
          </a:xfrm>
        </p:spPr>
        <p:txBody>
          <a:bodyPr>
            <a:normAutofit/>
          </a:bodyPr>
          <a:lstStyle/>
          <a:p>
            <a:pPr algn="ctr"/>
            <a:r>
              <a:rPr lang="en-US" sz="2800" b="1" smtClean="0">
                <a:solidFill>
                  <a:srgbClr val="9318A8"/>
                </a:solidFill>
              </a:rPr>
              <a:t>TIẾT 12: </a:t>
            </a:r>
            <a:r>
              <a:rPr lang="en-US" sz="2800" b="1" dirty="0" smtClean="0">
                <a:solidFill>
                  <a:srgbClr val="9318A8"/>
                </a:solidFill>
              </a:rPr>
              <a:t>NHỮNG GÌ EM ĐÃ </a:t>
            </a:r>
            <a:r>
              <a:rPr lang="en-US" sz="2800" b="1" smtClean="0">
                <a:solidFill>
                  <a:srgbClr val="9318A8"/>
                </a:solidFill>
              </a:rPr>
              <a:t>BIẾT (tiết 2)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4003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Mục tiêu</a:t>
            </a:r>
            <a:r>
              <a:rPr lang="en-US" sz="2800" b="1" cap="none" dirty="0" smtClean="0"/>
              <a:t>:</a:t>
            </a:r>
            <a:endParaRPr lang="vi-V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2895600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- Củng cố các thao tác về gõ văn bản tiếng Việt, chọn phông chữ, cỡ chữ, kiểu chữ, chèn tranh, ảnh vào văn bản.</a:t>
            </a:r>
            <a:endParaRPr lang="vi-V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4177605"/>
            <a:ext cx="896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- Luyện tập các thao tác sao chép, cắt dán, di chuyển một đoạn văn bản hoặc hình\tranh ảnh tới vị trí khác của văn bản.</a:t>
            </a:r>
            <a:endParaRPr lang="vi-VN" sz="2800" dirty="0"/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304800" y="155377"/>
            <a:ext cx="8458200" cy="139630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rgbClr val="FF0000"/>
                </a:solidFill>
              </a:rPr>
              <a:t>Wednesday, </a:t>
            </a:r>
            <a:r>
              <a:rPr lang="vi-VN" sz="3600" b="1" dirty="0">
                <a:solidFill>
                  <a:srgbClr val="FF0000"/>
                </a:solidFill>
              </a:rPr>
              <a:t>October </a:t>
            </a:r>
            <a:r>
              <a:rPr lang="en-US" sz="3600" b="1" dirty="0">
                <a:solidFill>
                  <a:srgbClr val="FF0000"/>
                </a:solidFill>
              </a:rPr>
              <a:t>14</a:t>
            </a:r>
            <a:r>
              <a:rPr lang="en-US" sz="3600" b="1" baseline="30000" dirty="0">
                <a:solidFill>
                  <a:srgbClr val="FF0000"/>
                </a:solidFill>
              </a:rPr>
              <a:t>th </a:t>
            </a:r>
            <a:r>
              <a:rPr lang="en-US" sz="3600" b="1" dirty="0">
                <a:solidFill>
                  <a:srgbClr val="FF0000"/>
                </a:solidFill>
              </a:rPr>
              <a:t>2020</a:t>
            </a:r>
            <a:endParaRPr lang="en-US" sz="3600" dirty="0">
              <a:solidFill>
                <a:srgbClr val="FF0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3600" b="1" dirty="0" smtClean="0">
                <a:solidFill>
                  <a:srgbClr val="FF0000"/>
                </a:solidFill>
              </a:rPr>
              <a:t>Tin </a:t>
            </a:r>
            <a:r>
              <a:rPr lang="en-US" sz="3600" b="1" dirty="0" err="1" smtClean="0">
                <a:solidFill>
                  <a:srgbClr val="FF0000"/>
                </a:solidFill>
              </a:rPr>
              <a:t>Học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5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"/>
            <a:ext cx="8686800" cy="144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2800" b="1" u="sng" dirty="0" smtClean="0"/>
              <a:t>Bài tập 3</a:t>
            </a:r>
            <a:r>
              <a:rPr lang="vi-VN" sz="2800" b="1" dirty="0" smtClean="0"/>
              <a:t>:</a:t>
            </a:r>
          </a:p>
          <a:p>
            <a:pPr marL="514350" indent="-514350">
              <a:buAutoNum type="arabicPeriod"/>
            </a:pPr>
            <a:r>
              <a:rPr lang="en-US" sz="2800" i="1" dirty="0" smtClean="0">
                <a:solidFill>
                  <a:srgbClr val="7030A0"/>
                </a:solidFill>
              </a:rPr>
              <a:t>Sắp xếp các bước đúng để </a:t>
            </a:r>
            <a:r>
              <a:rPr lang="vi-VN" sz="2800" i="1" dirty="0" smtClean="0">
                <a:solidFill>
                  <a:srgbClr val="7030A0"/>
                </a:solidFill>
              </a:rPr>
              <a:t>di chuyển một phần văn bản đến vị trí mới: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phần văn bản cần di chuyển.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2954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21336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Paste.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 vùng soạn thảo cần di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chuyển</a:t>
            </a:r>
            <a:r>
              <a:rPr kumimoji="0" lang="en-US" sz="28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đến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1.64662E-6 L 0.03333 0.29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2.93247E-6 L 0.03333 0.427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8.0481E-7 L 0.03333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3.77428E-6 L 0.03333 0.50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080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800" b="1" u="sng" smtClean="0"/>
              <a:t>Bài tập 3</a:t>
            </a:r>
            <a:r>
              <a:rPr lang="vi-VN" sz="2800" b="1" smtClean="0"/>
              <a:t>:</a:t>
            </a:r>
          </a:p>
          <a:p>
            <a:pPr>
              <a:buNone/>
            </a:pPr>
            <a:r>
              <a:rPr lang="vi-VN" sz="2800" i="1" smtClean="0"/>
              <a:t>a. Để di chuyển một phần văn bản đến vị trí mới:</a:t>
            </a:r>
          </a:p>
          <a:p>
            <a:r>
              <a:rPr lang="vi-VN" sz="2800" smtClean="0"/>
              <a:t> Chọn phần văn bản cần di chuyển.</a:t>
            </a:r>
          </a:p>
          <a:p>
            <a:r>
              <a:rPr lang="vi-VN" sz="2800" smtClean="0"/>
              <a:t> Nháy chuột phải chọn</a:t>
            </a:r>
            <a:r>
              <a:rPr lang="vi-VN" sz="2800" smtClean="0">
                <a:solidFill>
                  <a:srgbClr val="FF0000"/>
                </a:solidFill>
              </a:rPr>
              <a:t> </a:t>
            </a:r>
            <a:r>
              <a:rPr lang="vi-VN" sz="2800" b="1" smtClean="0">
                <a:solidFill>
                  <a:srgbClr val="FF0000"/>
                </a:solidFill>
              </a:rPr>
              <a:t>Cut</a:t>
            </a:r>
            <a:r>
              <a:rPr lang="vi-VN" sz="2800" smtClean="0">
                <a:solidFill>
                  <a:srgbClr val="FF0000"/>
                </a:solidFill>
              </a:rPr>
              <a:t>.</a:t>
            </a:r>
          </a:p>
          <a:p>
            <a:endParaRPr lang="vi-VN" sz="2800" smtClean="0">
              <a:solidFill>
                <a:srgbClr val="FF0000"/>
              </a:solidFill>
            </a:endParaRPr>
          </a:p>
          <a:p>
            <a:endParaRPr lang="vi-VN" sz="2800" smtClean="0">
              <a:solidFill>
                <a:srgbClr val="FF0000"/>
              </a:solidFill>
            </a:endParaRPr>
          </a:p>
          <a:p>
            <a:endParaRPr lang="vi-VN" sz="2800" smtClean="0">
              <a:solidFill>
                <a:srgbClr val="FF0000"/>
              </a:solidFill>
            </a:endParaRPr>
          </a:p>
          <a:p>
            <a:r>
              <a:rPr lang="vi-VN" sz="2800" smtClean="0">
                <a:solidFill>
                  <a:schemeClr val="tx1"/>
                </a:solidFill>
              </a:rPr>
              <a:t>Di chuyển con trỏ chuột đến vùng soạn thảo cần di chuyển đến.</a:t>
            </a:r>
          </a:p>
          <a:p>
            <a:r>
              <a:rPr lang="vi-VN" sz="2800" smtClean="0">
                <a:solidFill>
                  <a:schemeClr val="tx1"/>
                </a:solidFill>
              </a:rPr>
              <a:t> 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</a:t>
            </a:r>
          </a:p>
          <a:p>
            <a:pPr>
              <a:buNone/>
            </a:pPr>
            <a:endParaRPr lang="vi-VN" sz="2800" smtClean="0">
              <a:solidFill>
                <a:srgbClr val="FF0000"/>
              </a:solidFill>
            </a:endParaRPr>
          </a:p>
          <a:p>
            <a:pPr>
              <a:buNone/>
            </a:pPr>
            <a:endParaRPr lang="vi-VN" sz="2800" smtClean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990600"/>
            <a:ext cx="3352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6350" y="4419600"/>
            <a:ext cx="2705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/>
              <a:t>b. </a:t>
            </a:r>
            <a:r>
              <a:rPr lang="en-US" sz="2800" i="1" smtClean="0">
                <a:solidFill>
                  <a:srgbClr val="7030A0"/>
                </a:solidFill>
              </a:rPr>
              <a:t>Sắp xếp các bước để sao chép một bức tranh </a:t>
            </a:r>
            <a:r>
              <a:rPr lang="vi-VN" sz="2800" i="1" smtClean="0">
                <a:solidFill>
                  <a:srgbClr val="7030A0"/>
                </a:solidFill>
              </a:rPr>
              <a:t>bản đến vị trí </a:t>
            </a:r>
            <a:r>
              <a:rPr lang="en-US" sz="2800" i="1" smtClean="0">
                <a:solidFill>
                  <a:srgbClr val="7030A0"/>
                </a:solidFill>
              </a:rPr>
              <a:t>khác:</a:t>
            </a:r>
            <a:r>
              <a:rPr lang="vi-VN" sz="2800" i="1" smtClean="0"/>
              <a:t> </a:t>
            </a:r>
            <a:endParaRPr lang="vi-VN" sz="2800" i="1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609600"/>
          </a:xfrm>
        </p:spPr>
        <p:txBody>
          <a:bodyPr>
            <a:normAutofit/>
          </a:bodyPr>
          <a:lstStyle/>
          <a:p>
            <a:r>
              <a:rPr lang="vi-VN" sz="2800" smtClean="0">
                <a:solidFill>
                  <a:schemeClr val="tx1"/>
                </a:solidFill>
              </a:rPr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262596" y="2286000"/>
            <a:ext cx="86868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vùng soạn thảo cần dán bức tranh.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vi-VN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0" y="1447800"/>
            <a:ext cx="8686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tranh </a:t>
            </a: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cần sao chép.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18288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</a:t>
            </a: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2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048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2.39593E-6 L 0.00382 0.284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2.89547E-6 L 0.00157 0.29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9537E-6 L 0.00833 0.29973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76688E-6 L 0.00417 0.59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/>
      <p:bldP spid="10" grpId="0" build="allAtOnce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smtClean="0"/>
              <a:t>2. Để sao chép 1 bức tranh rồi dán vào một vị trí khác của văn bản ta thực hiện như sau: </a:t>
            </a:r>
            <a:endParaRPr lang="vi-VN" sz="2800" i="1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</p:spPr>
        <p:txBody>
          <a:bodyPr>
            <a:normAutofit/>
          </a:bodyPr>
          <a:lstStyle/>
          <a:p>
            <a:r>
              <a:rPr lang="vi-VN" sz="2800" smtClean="0"/>
              <a:t>Chọn hình cần sao chép.</a:t>
            </a:r>
          </a:p>
          <a:p>
            <a:r>
              <a:rPr lang="vi-VN" sz="2800" smtClean="0"/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Copy</a:t>
            </a:r>
          </a:p>
          <a:p>
            <a:endParaRPr lang="vi-VN" sz="2800" b="1" smtClean="0">
              <a:solidFill>
                <a:srgbClr val="FF0000"/>
              </a:solidFill>
            </a:endParaRPr>
          </a:p>
          <a:p>
            <a:endParaRPr lang="vi-VN" sz="2800" b="1" smtClean="0">
              <a:solidFill>
                <a:srgbClr val="FF0000"/>
              </a:solidFill>
            </a:endParaRPr>
          </a:p>
          <a:p>
            <a:r>
              <a:rPr lang="vi-VN" sz="2800" smtClean="0">
                <a:solidFill>
                  <a:schemeClr val="tx1"/>
                </a:solidFill>
              </a:rPr>
              <a:t>Di chuyển con trỏ chuột đến</a:t>
            </a:r>
          </a:p>
          <a:p>
            <a:pPr>
              <a:buNone/>
            </a:pPr>
            <a:r>
              <a:rPr lang="vi-VN" sz="2800" smtClean="0">
                <a:solidFill>
                  <a:schemeClr val="tx1"/>
                </a:solidFill>
              </a:rPr>
              <a:t>vùng soạn thảo cần dán bức tranh.</a:t>
            </a:r>
            <a:r>
              <a:rPr lang="vi-VN" sz="2800" b="1" smtClean="0">
                <a:solidFill>
                  <a:srgbClr val="FF0000"/>
                </a:solidFill>
              </a:rPr>
              <a:t> </a:t>
            </a:r>
            <a:endParaRPr lang="vi-VN" sz="2800" smtClean="0">
              <a:solidFill>
                <a:schemeClr val="tx1"/>
              </a:solidFill>
            </a:endParaRPr>
          </a:p>
          <a:p>
            <a:r>
              <a:rPr lang="vi-VN" sz="2800" b="1" smtClean="0">
                <a:solidFill>
                  <a:schemeClr val="tx1"/>
                </a:solidFill>
              </a:rPr>
              <a:t> </a:t>
            </a:r>
            <a:r>
              <a:rPr lang="vi-VN" sz="2800" smtClean="0">
                <a:solidFill>
                  <a:schemeClr val="tx1"/>
                </a:solidFill>
              </a:rPr>
              <a:t>Nháy chuột phải chọn </a:t>
            </a:r>
            <a:r>
              <a:rPr lang="vi-VN" sz="2800" b="1" smtClean="0">
                <a:solidFill>
                  <a:srgbClr val="FF0000"/>
                </a:solidFill>
              </a:rPr>
              <a:t>Paste. 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838200"/>
            <a:ext cx="3886199" cy="277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4343400"/>
            <a:ext cx="2686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1752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smtClean="0">
                <a:solidFill>
                  <a:srgbClr val="7030A0"/>
                </a:solidFill>
              </a:rPr>
              <a:t>Bài tập 4</a:t>
            </a:r>
            <a:r>
              <a:rPr lang="en-US" sz="2800" i="1" smtClean="0">
                <a:solidFill>
                  <a:srgbClr val="7030A0"/>
                </a:solidFill>
              </a:rPr>
              <a:t>: </a:t>
            </a:r>
            <a:r>
              <a:rPr lang="en-US" sz="2800" smtClean="0">
                <a:solidFill>
                  <a:srgbClr val="0070C0"/>
                </a:solidFill>
              </a:rPr>
              <a:t>Em soạn rồi trình bày đoạn văn bản sau, lưu vào thư mục của lớp em trong máy tính:</a:t>
            </a:r>
            <a:endParaRPr lang="vi-VN" sz="280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32105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Thiên nhiên kì thú – Hang Sơn Đoòng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04878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(Trang 38 sách Hướng dẫn học Tin học 5)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22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solidFill>
                  <a:srgbClr val="FF0000"/>
                </a:solidFill>
              </a:rPr>
              <a:t>Củng</a:t>
            </a:r>
            <a:r>
              <a:rPr lang="en-US" sz="3600" u="sng" dirty="0" smtClean="0">
                <a:solidFill>
                  <a:srgbClr val="FF0000"/>
                </a:solidFill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</a:rPr>
              <a:t>cố</a:t>
            </a:r>
            <a:r>
              <a:rPr lang="en-US" sz="3600" u="sng" dirty="0" smtClean="0">
                <a:solidFill>
                  <a:srgbClr val="FF0000"/>
                </a:solidFill>
              </a:rPr>
              <a:t>:</a:t>
            </a:r>
            <a:endParaRPr lang="vi-VN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92579"/>
              </p:ext>
            </p:extLst>
          </p:nvPr>
        </p:nvGraphicFramePr>
        <p:xfrm>
          <a:off x="36394" y="1392573"/>
          <a:ext cx="3926006" cy="470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606"/>
                <a:gridCol w="1676400"/>
              </a:tblGrid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Các kí tự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Â</a:t>
                      </a:r>
                      <a:endParaRPr lang="vi-VN" sz="2800" b="1"/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Ô</a:t>
                      </a:r>
                      <a:endParaRPr lang="vi-VN" sz="2800" b="1"/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/>
                        <a:t>Ê</a:t>
                      </a:r>
                      <a:endParaRPr lang="vi-VN" sz="2800" b="1"/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smtClean="0"/>
                        <a:t>Đ</a:t>
                      </a:r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Ă</a:t>
                      </a:r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Ư</a:t>
                      </a:r>
                      <a:endParaRPr lang="en-US" sz="2800" b="1" dirty="0" smtClean="0"/>
                    </a:p>
                  </a:txBody>
                  <a:tcPr/>
                </a:tc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/>
                        <a:t>Ơ</a:t>
                      </a:r>
                      <a:endParaRPr lang="en-US" sz="2800" b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7806" y="24485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 smtClean="0">
                <a:solidFill>
                  <a:prstClr val="black"/>
                </a:solidFill>
              </a:rPr>
              <a:t>AA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06" y="3058180"/>
            <a:ext cx="742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7" name="Rectangle 6"/>
          <p:cNvSpPr/>
          <p:nvPr/>
        </p:nvSpPr>
        <p:spPr>
          <a:xfrm>
            <a:off x="77806" y="40487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4582180"/>
            <a:ext cx="763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06" y="5115580"/>
            <a:ext cx="80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345" y="5648980"/>
            <a:ext cx="8226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244" y="3515380"/>
            <a:ext cx="66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736" y="2448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 smtClean="0">
                <a:solidFill>
                  <a:prstClr val="black"/>
                </a:solidFill>
              </a:rPr>
              <a:t>A</a:t>
            </a:r>
            <a:r>
              <a:rPr lang="en-US" sz="2800" b="1" dirty="0" smtClean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8736" y="30581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8736" y="4048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7130" y="45821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8736" y="5115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14275" y="56489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22174" y="351538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 smtClean="0">
                <a:solidFill>
                  <a:prstClr val="black"/>
                </a:solidFill>
              </a:rPr>
              <a:t>E6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219200" y="191518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84438"/>
              </p:ext>
            </p:extLst>
          </p:nvPr>
        </p:nvGraphicFramePr>
        <p:xfrm>
          <a:off x="4191000" y="1554163"/>
          <a:ext cx="4800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SẮC</a:t>
                      </a:r>
                      <a:endParaRPr lang="vi-VN" sz="2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HUYỀN</a:t>
                      </a:r>
                      <a:endParaRPr lang="vi-VN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HỎI</a:t>
                      </a:r>
                      <a:endParaRPr lang="vi-VN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NGÃ</a:t>
                      </a:r>
                      <a:endParaRPr lang="vi-VN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NẶNG</a:t>
                      </a:r>
                      <a:endParaRPr lang="vi-VN" sz="28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5715000" y="2057400"/>
            <a:ext cx="0" cy="3058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72200" y="253496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1</a:t>
            </a:r>
            <a:endParaRPr lang="vi-VN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6172200" y="3058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2</a:t>
            </a:r>
            <a:endParaRPr lang="vi-VN" sz="2800" b="1"/>
          </a:p>
        </p:txBody>
      </p:sp>
      <p:sp>
        <p:nvSpPr>
          <p:cNvPr id="30" name="Rectangle 29"/>
          <p:cNvSpPr/>
          <p:nvPr/>
        </p:nvSpPr>
        <p:spPr>
          <a:xfrm>
            <a:off x="6172200" y="35153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3</a:t>
            </a:r>
            <a:endParaRPr lang="vi-VN" sz="2800" b="1"/>
          </a:p>
        </p:txBody>
      </p:sp>
      <p:sp>
        <p:nvSpPr>
          <p:cNvPr id="31" name="Rectangle 30"/>
          <p:cNvSpPr/>
          <p:nvPr/>
        </p:nvSpPr>
        <p:spPr>
          <a:xfrm>
            <a:off x="6172200" y="4048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4</a:t>
            </a:r>
            <a:endParaRPr lang="vi-VN" sz="2800" b="1"/>
          </a:p>
        </p:txBody>
      </p:sp>
      <p:sp>
        <p:nvSpPr>
          <p:cNvPr id="32" name="Rectangle 31"/>
          <p:cNvSpPr/>
          <p:nvPr/>
        </p:nvSpPr>
        <p:spPr>
          <a:xfrm>
            <a:off x="6172200" y="4582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5</a:t>
            </a:r>
            <a:endParaRPr lang="vi-VN" sz="2800" b="1"/>
          </a:p>
        </p:txBody>
      </p:sp>
      <p:sp>
        <p:nvSpPr>
          <p:cNvPr id="33" name="Rectangle 32"/>
          <p:cNvSpPr/>
          <p:nvPr/>
        </p:nvSpPr>
        <p:spPr>
          <a:xfrm>
            <a:off x="4800600" y="2514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S</a:t>
            </a:r>
            <a:endParaRPr lang="vi-VN" sz="2800" b="1" dirty="0"/>
          </a:p>
        </p:txBody>
      </p:sp>
      <p:sp>
        <p:nvSpPr>
          <p:cNvPr id="34" name="Rectangle 33"/>
          <p:cNvSpPr/>
          <p:nvPr/>
        </p:nvSpPr>
        <p:spPr>
          <a:xfrm>
            <a:off x="4800600" y="3037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F</a:t>
            </a:r>
            <a:endParaRPr lang="vi-VN" sz="2800" b="1"/>
          </a:p>
        </p:txBody>
      </p:sp>
      <p:sp>
        <p:nvSpPr>
          <p:cNvPr id="35" name="Rectangle 34"/>
          <p:cNvSpPr/>
          <p:nvPr/>
        </p:nvSpPr>
        <p:spPr>
          <a:xfrm>
            <a:off x="4800600" y="34950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R</a:t>
            </a:r>
            <a:endParaRPr lang="vi-VN" sz="2800" b="1"/>
          </a:p>
        </p:txBody>
      </p:sp>
      <p:sp>
        <p:nvSpPr>
          <p:cNvPr id="36" name="Rectangle 35"/>
          <p:cNvSpPr/>
          <p:nvPr/>
        </p:nvSpPr>
        <p:spPr>
          <a:xfrm>
            <a:off x="4800600" y="40284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X</a:t>
            </a:r>
            <a:endParaRPr lang="vi-VN" sz="2800" b="1"/>
          </a:p>
        </p:txBody>
      </p:sp>
      <p:sp>
        <p:nvSpPr>
          <p:cNvPr id="37" name="Rectangle 36"/>
          <p:cNvSpPr/>
          <p:nvPr/>
        </p:nvSpPr>
        <p:spPr>
          <a:xfrm>
            <a:off x="4800600" y="4561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/>
              <a:t>J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289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" y="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27534" y="3507976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en-US" sz="3600" kern="10" dirty="0" err="1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  <p:pic>
        <p:nvPicPr>
          <p:cNvPr id="25607" name="Picture 148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49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0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51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52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3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54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55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6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1295400" y="1295400"/>
            <a:ext cx="6705600" cy="685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78417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Chúc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thầy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mạnh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khỏe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178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4.81481E-6 L 3.61111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679</TotalTime>
  <Words>439</Words>
  <Application>Microsoft Office PowerPoint</Application>
  <PresentationFormat>On-screen Show (4:3)</PresentationFormat>
  <Paragraphs>90</Paragraphs>
  <Slides>9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SimSun</vt:lpstr>
      <vt:lpstr>Times New Roman</vt:lpstr>
      <vt:lpstr>UNI Chu viet tay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THEU TRAN</dc:creator>
  <cp:lastModifiedBy>May00</cp:lastModifiedBy>
  <cp:revision>208</cp:revision>
  <dcterms:created xsi:type="dcterms:W3CDTF">2018-10-07T07:59:18Z</dcterms:created>
  <dcterms:modified xsi:type="dcterms:W3CDTF">2020-10-14T00:29:53Z</dcterms:modified>
</cp:coreProperties>
</file>