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4"/>
  </p:notesMasterIdLst>
  <p:sldIdLst>
    <p:sldId id="283" r:id="rId4"/>
    <p:sldId id="271" r:id="rId5"/>
    <p:sldId id="285" r:id="rId6"/>
    <p:sldId id="286" r:id="rId7"/>
    <p:sldId id="287" r:id="rId8"/>
    <p:sldId id="257" r:id="rId9"/>
    <p:sldId id="288" r:id="rId10"/>
    <p:sldId id="278" r:id="rId11"/>
    <p:sldId id="282" r:id="rId12"/>
    <p:sldId id="284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171E-F3A9-4B4C-A57E-5D1DCFA09EFC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3B3A-8C28-47E7-9DBC-05585D5084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06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3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EA88-9CA2-45B2-878A-159D8004AFA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5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7D-A15A-4756-816C-A4221811E75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9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6536-4730-419A-A098-CD6EA33BF6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00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0B76-C323-4630-B67F-22000CD6DA7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02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78E4-A895-4017-ACAB-AE254041F46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46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C6C3-606E-4797-B265-A9E960D6FA7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22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9A63-D2F2-48EA-B1CA-727C7E4DEBE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9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0939-0D95-4A84-A3B1-A556E2D85E7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1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18E7-8CEE-4288-97C2-7DF4FD8ED6A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3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6D12-36F5-4B10-AE8B-E5502EAB6AF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0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D19-CBAA-4304-A5D2-DDCB0C6A239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04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285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656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087B-FDA2-4E3B-AE24-D0DBADD2C1B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1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9C5C-4F65-44DF-B1AD-681AAC3F8A6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801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803C-B345-4A9B-A5F7-85669E96E16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25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B652-5F29-4D2E-879F-5BB9B7F0E7F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6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A596-1964-4DFC-A7AE-E8A98BC732B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9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B2FC-35A5-4431-AABD-E882250ACE4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560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EA88-9CA2-45B2-878A-159D8004AFA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7D-A15A-4756-816C-A4221811E75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48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6536-4730-419A-A098-CD6EA33BF6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657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0B76-C323-4630-B67F-22000CD6DA7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81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78E4-A895-4017-ACAB-AE254041F46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457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C6C3-606E-4797-B265-A9E960D6FA7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18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9A63-D2F2-48EA-B1CA-727C7E4DEBE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26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0939-0D95-4A84-A3B1-A556E2D85E7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357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18E7-8CEE-4288-97C2-7DF4FD8ED6A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72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6D12-36F5-4B10-AE8B-E5502EAB6AF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87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D19-CBAA-4304-A5D2-DDCB0C6A239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31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285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656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087B-FDA2-4E3B-AE24-D0DBADD2C1B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11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9C5C-4F65-44DF-B1AD-681AAC3F8A6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01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803C-B345-4A9B-A5F7-85669E96E16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365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B652-5F29-4D2E-879F-5BB9B7F0E7F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807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A596-1964-4DFC-A7AE-E8A98BC732B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8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B2FC-35A5-4431-AABD-E882250ACE4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2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B852-875E-4EDF-8C5C-ED384B533380}" type="datetimeFigureOut">
              <a:rPr lang="vi-VN" smtClean="0"/>
              <a:pPr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4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fld id="{33A1DA01-33BF-4EE9-96A5-0B60160D8742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83276"/>
            <a:ext cx="500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269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time new roman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B28A83C-F5BC-470F-AABB-393E9623D1E2}" type="slidenum">
              <a:rPr lang="en-US" alt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1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4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fld id="{33A1DA01-33BF-4EE9-96A5-0B60160D8742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10/11/2022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83276"/>
            <a:ext cx="500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269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time new roman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B28A83C-F5BC-470F-AABB-393E9623D1E2}" type="slidenum">
              <a:rPr lang="en-US" alt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12.gif"/><Relationship Id="rId5" Type="http://schemas.openxmlformats.org/officeDocument/2006/relationships/image" Target="../media/image7.wmf"/><Relationship Id="rId10" Type="http://schemas.openxmlformats.org/officeDocument/2006/relationships/image" Target="../media/image11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gif"/><Relationship Id="rId11" Type="http://schemas.openxmlformats.org/officeDocument/2006/relationships/image" Target="../media/image21.png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gif"/><Relationship Id="rId11" Type="http://schemas.openxmlformats.org/officeDocument/2006/relationships/image" Target="../media/image23.png"/><Relationship Id="rId5" Type="http://schemas.openxmlformats.org/officeDocument/2006/relationships/audio" Target="../media/audio5.wav"/><Relationship Id="rId10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14375" y="1967408"/>
            <a:ext cx="7602041" cy="693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142754" y="5148263"/>
            <a:ext cx="286940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3188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1162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28938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00563"/>
            <a:ext cx="10048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29125"/>
            <a:ext cx="13335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643063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325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941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0548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5" y="2715761"/>
            <a:ext cx="8229600" cy="85725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 AI ĐÚNG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0753" y="3224887"/>
            <a:ext cx="8502302" cy="1056086"/>
            <a:chOff x="36" y="1598"/>
            <a:chExt cx="4573" cy="887"/>
          </a:xfrm>
        </p:grpSpPr>
        <p:sp>
          <p:nvSpPr>
            <p:cNvPr id="21532" name="Rectangle 4" descr="Water droplets"/>
            <p:cNvSpPr>
              <a:spLocks noChangeArrowheads="1"/>
            </p:cNvSpPr>
            <p:nvPr/>
          </p:nvSpPr>
          <p:spPr bwMode="auto">
            <a:xfrm>
              <a:off x="4510" y="1889"/>
              <a:ext cx="99" cy="439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2800" b="1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1533" name="AutoShape 5" descr="Water droplets"/>
            <p:cNvSpPr>
              <a:spLocks noChangeArrowheads="1"/>
            </p:cNvSpPr>
            <p:nvPr/>
          </p:nvSpPr>
          <p:spPr bwMode="auto">
            <a:xfrm>
              <a:off x="36" y="1598"/>
              <a:ext cx="3890" cy="88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2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kết nối với mạng </a:t>
              </a:r>
              <a:r>
                <a:rPr lang="en-US" sz="2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 và có trình duyệt web</a:t>
              </a:r>
              <a:endPara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55304" y="5766793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64294" y="1111719"/>
            <a:ext cx="8021242" cy="578608"/>
            <a:chOff x="66" y="940"/>
            <a:chExt cx="4918" cy="844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1130"/>
              <a:ext cx="187" cy="438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940"/>
              <a:ext cx="4918" cy="84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truy cập được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Internet, máy tính phải</a:t>
              </a:r>
              <a:endParaRPr lang="en-US" altLang="en-US" sz="2800" b="1">
                <a:solidFill>
                  <a:srgbClr val="FF0000"/>
                </a:solidFill>
                <a:latin typeface="Tw Cen MT" pitchFamily="34" charset="0"/>
              </a:endParaRPr>
            </a:p>
          </p:txBody>
        </p:sp>
      </p:grpSp>
      <p:sp>
        <p:nvSpPr>
          <p:cNvPr id="21511" name="AutoShape 22" descr="Water droplets"/>
          <p:cNvSpPr>
            <a:spLocks noChangeArrowheads="1"/>
          </p:cNvSpPr>
          <p:nvPr/>
        </p:nvSpPr>
        <p:spPr bwMode="auto">
          <a:xfrm>
            <a:off x="323528" y="1867972"/>
            <a:ext cx="7209360" cy="578882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292605" y="2562022"/>
            <a:ext cx="7250906" cy="578946"/>
            <a:chOff x="119" y="1894"/>
            <a:chExt cx="4742" cy="384"/>
          </a:xfrm>
        </p:grpSpPr>
        <p:sp>
          <p:nvSpPr>
            <p:cNvPr id="21528" name="Rectangle 24" descr="Water droplets"/>
            <p:cNvSpPr>
              <a:spLocks noChangeArrowheads="1"/>
            </p:cNvSpPr>
            <p:nvPr/>
          </p:nvSpPr>
          <p:spPr bwMode="auto">
            <a:xfrm>
              <a:off x="4511" y="2010"/>
              <a:ext cx="121" cy="199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9" name="AutoShape 25" descr="Water droplets"/>
            <p:cNvSpPr>
              <a:spLocks noChangeArrowheads="1"/>
            </p:cNvSpPr>
            <p:nvPr/>
          </p:nvSpPr>
          <p:spPr bwMode="auto">
            <a:xfrm>
              <a:off x="119" y="1894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paint</a:t>
              </a:r>
              <a:endPara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563326" y="5044069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endPara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4" name="Rectangle 29" descr="Bouquet"/>
          <p:cNvSpPr>
            <a:spLocks noChangeArrowheads="1"/>
          </p:cNvSpPr>
          <p:nvPr/>
        </p:nvSpPr>
        <p:spPr bwMode="auto">
          <a:xfrm>
            <a:off x="240024" y="4437971"/>
            <a:ext cx="7097315" cy="52322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chương trình trình chiếu</a:t>
            </a:r>
            <a:endParaRPr lang="vi-VN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86657" y="57433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626804" y="5786432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703439" y="585712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87527" y="581456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63727" y="5745139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703874" y="581456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73947" y="5702796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712047" y="574535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95700" y="5763813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33800" y="5709643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27290875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297825" y="345912"/>
            <a:ext cx="7070069" cy="1634362"/>
            <a:chOff x="66" y="166"/>
            <a:chExt cx="4918" cy="2384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1130"/>
              <a:ext cx="187" cy="438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166"/>
              <a:ext cx="4918" cy="2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 Để truy cập vào mạng em nháy đúp chuột vào biểu tượng nào</a:t>
              </a:r>
              <a:r>
                <a:rPr lang="en-US" altLang="en-US" sz="3000" b="1" smtClean="0">
                  <a:solidFill>
                    <a:srgbClr val="FF0000"/>
                  </a:solidFill>
                  <a:latin typeface="Tw Cen MT" pitchFamily="34" charset="0"/>
                </a:rPr>
                <a:t>?</a:t>
              </a:r>
              <a:endParaRPr lang="en-US" altLang="en-US" sz="3000" b="1">
                <a:solidFill>
                  <a:srgbClr val="0000FF"/>
                </a:solidFill>
                <a:latin typeface="Tw Cen MT" pitchFamily="34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241" y="2796533"/>
            <a:ext cx="676369" cy="92405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73" y="2848928"/>
            <a:ext cx="743054" cy="8192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836" y="2796533"/>
            <a:ext cx="733527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159" y="2834639"/>
            <a:ext cx="628738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80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280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051719" y="634530"/>
            <a:ext cx="5942401" cy="1055754"/>
            <a:chOff x="66" y="587"/>
            <a:chExt cx="4658" cy="1540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1130"/>
              <a:ext cx="187" cy="438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587"/>
              <a:ext cx="4159" cy="154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Biểu tượng nào không thể truy cập Internet?</a:t>
              </a:r>
              <a:endPara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241" y="2796533"/>
            <a:ext cx="676369" cy="9240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198" y="2810196"/>
            <a:ext cx="628738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80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766" y="2850102"/>
            <a:ext cx="638264" cy="7621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055" y="2630996"/>
            <a:ext cx="1209844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22962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998" y="2849033"/>
            <a:ext cx="80724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14" y="342900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Tìm được thông tin (văn bản, hình ảnh) phục vụ học tập và giải trí từ Internet;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Biết cách lưu hình ảnh tìm kiếm được từ internet vào thư mục trên máy tính.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8424936" cy="2295128"/>
          </a:xfrm>
        </p:spPr>
        <p:txBody>
          <a:bodyPr anchor="t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Tìm kiếm thông tin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425631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6084" y="4077072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Thực hiện yêu cầu trong sách trang 28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084" y="2276872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và đọc truyện cổ tích Tấm Cám trên Internet.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700808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B, HOẠT ĐỘNG THỰC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700808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708920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Em tìm kiếm được những gì trên mạng Internet?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3284984"/>
            <a:ext cx="79252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cách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 hình ảnh tìm kiếm được từ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internet vào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mục trên máy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838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271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Droplet</vt:lpstr>
      <vt:lpstr>1_Droplet</vt:lpstr>
      <vt:lpstr>Slide 1</vt:lpstr>
      <vt:lpstr>Slide 2</vt:lpstr>
      <vt:lpstr>Slide 3</vt:lpstr>
      <vt:lpstr>Slide 4</vt:lpstr>
      <vt:lpstr>Slide 5</vt:lpstr>
      <vt:lpstr>Thursday, October 15th 2020 Tin học Tiết 12: Tìm kiếm thông tin từ Internet (tiết 2)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NGOLYHUNG</dc:creator>
  <cp:lastModifiedBy>admin</cp:lastModifiedBy>
  <cp:revision>112</cp:revision>
  <dcterms:created xsi:type="dcterms:W3CDTF">2017-10-01T15:09:36Z</dcterms:created>
  <dcterms:modified xsi:type="dcterms:W3CDTF">2022-10-11T14:41:12Z</dcterms:modified>
</cp:coreProperties>
</file>