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500" r:id="rId2"/>
    <p:sldId id="299" r:id="rId3"/>
    <p:sldId id="480" r:id="rId4"/>
    <p:sldId id="513" r:id="rId5"/>
    <p:sldId id="514" r:id="rId6"/>
    <p:sldId id="343" r:id="rId7"/>
    <p:sldId id="471" r:id="rId8"/>
    <p:sldId id="502" r:id="rId9"/>
    <p:sldId id="504" r:id="rId10"/>
    <p:sldId id="505" r:id="rId11"/>
    <p:sldId id="506" r:id="rId12"/>
    <p:sldId id="511" r:id="rId13"/>
    <p:sldId id="508" r:id="rId14"/>
    <p:sldId id="518" r:id="rId15"/>
    <p:sldId id="521" r:id="rId16"/>
    <p:sldId id="510" r:id="rId1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1128" y="-27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eg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Lương Thị Trà Giang</a:t>
            </a:r>
            <a:endParaRPr lang="en-US" altLang="en-US" sz="2800">
              <a:solidFill>
                <a:srgbClr val="1713CB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NHẠC VỚI NHẠC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ĐỆM</a:t>
            </a:r>
          </a:p>
          <a:p>
            <a:pPr eaLnBrk="1" hangingPunct="1"/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  <a:endParaRPr lang="en-US" altLang="en-US" sz="4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6975</TotalTime>
  <Words>123</Words>
  <Application>Microsoft Office PowerPoint</Application>
  <PresentationFormat>Custom</PresentationFormat>
  <Paragraphs>35</Paragraphs>
  <Slides>16</Slides>
  <Notes>3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592</cp:revision>
  <dcterms:created xsi:type="dcterms:W3CDTF">2010-04-30T18:19:48Z</dcterms:created>
  <dcterms:modified xsi:type="dcterms:W3CDTF">2021-11-21T13:01:15Z</dcterms:modified>
</cp:coreProperties>
</file>