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9" r:id="rId2"/>
    <p:sldId id="345" r:id="rId3"/>
    <p:sldId id="267" r:id="rId4"/>
    <p:sldId id="335" r:id="rId5"/>
    <p:sldId id="350" r:id="rId6"/>
    <p:sldId id="351" r:id="rId7"/>
    <p:sldId id="274" r:id="rId8"/>
    <p:sldId id="273" r:id="rId9"/>
    <p:sldId id="352" r:id="rId10"/>
    <p:sldId id="355" r:id="rId11"/>
    <p:sldId id="348" r:id="rId12"/>
    <p:sldId id="34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0927" autoAdjust="0"/>
  </p:normalViewPr>
  <p:slideViewPr>
    <p:cSldViewPr showGuides="1">
      <p:cViewPr>
        <p:scale>
          <a:sx n="66" d="100"/>
          <a:sy n="66" d="100"/>
        </p:scale>
        <p:origin x="2322" y="8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C1C31-2642-4C78-8C3F-BDD94592B7A1}"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5EFEA-C23B-4344-81ED-24C0D9F40FCA}" type="slidenum">
              <a:rPr lang="en-US" smtClean="0"/>
              <a:t>‹#›</a:t>
            </a:fld>
            <a:endParaRPr lang="en-US"/>
          </a:p>
        </p:txBody>
      </p:sp>
    </p:spTree>
    <p:extLst>
      <p:ext uri="{BB962C8B-B14F-4D97-AF65-F5344CB8AC3E}">
        <p14:creationId xmlns:p14="http://schemas.microsoft.com/office/powerpoint/2010/main" val="79112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ví dụ một số lãnh đạo quen thuộc cho HS ví dụ hiệu trưởng, hiệu phó, GV,...</a:t>
            </a:r>
          </a:p>
        </p:txBody>
      </p:sp>
      <p:sp>
        <p:nvSpPr>
          <p:cNvPr id="4" name="Slide Number Placeholder 3"/>
          <p:cNvSpPr>
            <a:spLocks noGrp="1"/>
          </p:cNvSpPr>
          <p:nvPr>
            <p:ph type="sldNum" sz="quarter" idx="5"/>
          </p:nvPr>
        </p:nvSpPr>
        <p:spPr/>
        <p:txBody>
          <a:bodyPr/>
          <a:lstStyle/>
          <a:p>
            <a:fld id="{59C5EFEA-C23B-4344-81ED-24C0D9F40FCA}" type="slidenum">
              <a:rPr lang="en-US" smtClean="0"/>
              <a:t>10</a:t>
            </a:fld>
            <a:endParaRPr lang="en-US"/>
          </a:p>
        </p:txBody>
      </p:sp>
    </p:spTree>
    <p:extLst>
      <p:ext uri="{BB962C8B-B14F-4D97-AF65-F5344CB8AC3E}">
        <p14:creationId xmlns:p14="http://schemas.microsoft.com/office/powerpoint/2010/main" val="252912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9283F9F8-C829-4585-988D-AB047B474A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9/8/2021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D22138-4787-4DD6-A2F8-CABD204FFBA3}"/>
              </a:ext>
            </a:extLst>
          </p:cNvPr>
          <p:cNvSpPr/>
          <p:nvPr userDrawn="1">
            <p:custDataLst>
              <p:tags r:id="rId10"/>
            </p:custDataLst>
          </p:nvPr>
        </p:nvSpPr>
        <p:spPr>
          <a:xfrm>
            <a:off x="0" y="0"/>
            <a:ext cx="12192000" cy="6858000"/>
          </a:xfrm>
          <a:prstGeom prst="rect">
            <a:avLst/>
          </a:prstGeom>
          <a:blipFill dpi="0" rotWithShape="1">
            <a:blip r:embed="rId11">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2.jpg"/><Relationship Id="rId5" Type="http://schemas.openxmlformats.org/officeDocument/2006/relationships/slideLayout" Target="../slideLayouts/slideLayout1.xml"/><Relationship Id="rId4" Type="http://schemas.openxmlformats.org/officeDocument/2006/relationships/tags" Target="../tags/tag6.xml"/><Relationship Id="rId9"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1.png"/><Relationship Id="rId11" Type="http://schemas.openxmlformats.org/officeDocument/2006/relationships/image" Target="../media/image1.jp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7.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1.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jpg"/><Relationship Id="rId2" Type="http://schemas.openxmlformats.org/officeDocument/2006/relationships/slideLayout" Target="../slideLayouts/slideLayout1.xml"/><Relationship Id="rId16" Type="http://schemas.openxmlformats.org/officeDocument/2006/relationships/image" Target="../media/image1.jpg"/><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14.emf"/><Relationship Id="rId5" Type="http://schemas.openxmlformats.org/officeDocument/2006/relationships/image" Target="../media/image9.png"/><Relationship Id="rId1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3.png"/><Relationship Id="rId7"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jpg"/><Relationship Id="rId4" Type="http://schemas.openxmlformats.org/officeDocument/2006/relationships/image" Target="../media/image13.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2.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5.jpg"/><Relationship Id="rId4" Type="http://schemas.openxmlformats.org/officeDocument/2006/relationships/image" Target="../media/image13.png"/><Relationship Id="rId9" Type="http://schemas.openxmlformats.org/officeDocument/2006/relationships/image" Target="../media/image14.emf"/><Relationship Id="rId1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5.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21.png"/><Relationship Id="rId11" Type="http://schemas.openxmlformats.org/officeDocument/2006/relationships/image" Target="../media/image1.jpg"/><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4F9D9-2FD3-4CA7-AE70-5CA569A2A330}"/>
              </a:ext>
            </a:extLst>
          </p:cNvPr>
          <p:cNvSpPr>
            <a:spLocks noChangeAspect="1"/>
          </p:cNvSpPr>
          <p:nvPr>
            <p:custDataLst>
              <p:tags r:id="rId1"/>
            </p:custDataLst>
          </p:nvPr>
        </p:nvSpPr>
        <p:spPr>
          <a:xfrm>
            <a:off x="0" y="0"/>
            <a:ext cx="121920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233" r="-2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9E1E73C-F5E2-453E-B181-8D55E2993108}"/>
              </a:ext>
            </a:extLst>
          </p:cNvPr>
          <p:cNvSpPr txBox="1"/>
          <p:nvPr/>
        </p:nvSpPr>
        <p:spPr>
          <a:xfrm>
            <a:off x="2369288" y="817454"/>
            <a:ext cx="7453423" cy="2123658"/>
          </a:xfrm>
          <a:prstGeom prst="rect">
            <a:avLst/>
          </a:prstGeom>
          <a:noFill/>
        </p:spPr>
        <p:txBody>
          <a:bodyPr wrap="square" rtlCol="0">
            <a:spAutoFit/>
          </a:bodyPr>
          <a:lstStyle/>
          <a:p>
            <a:pPr algn="ctr"/>
            <a:r>
              <a:rPr lang="en-US" sz="66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KHOA HỌC </a:t>
            </a:r>
            <a:br>
              <a:rPr lang="en-US" sz="66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br>
            <a:r>
              <a:rPr lang="en-US" sz="66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LỚP 5</a:t>
            </a:r>
          </a:p>
        </p:txBody>
      </p:sp>
      <p:sp>
        <p:nvSpPr>
          <p:cNvPr id="15" name="TextBox 14">
            <a:extLst>
              <a:ext uri="{FF2B5EF4-FFF2-40B4-BE49-F238E27FC236}">
                <a16:creationId xmlns:a16="http://schemas.microsoft.com/office/drawing/2014/main" id="{33C0924E-5511-40F9-9AA1-1F4F3DD64D42}"/>
              </a:ext>
            </a:extLst>
          </p:cNvPr>
          <p:cNvSpPr txBox="1">
            <a:spLocks noChangeAspect="1"/>
          </p:cNvSpPr>
          <p:nvPr/>
        </p:nvSpPr>
        <p:spPr>
          <a:xfrm>
            <a:off x="6057405" y="3291698"/>
            <a:ext cx="3765306" cy="495151"/>
          </a:xfrm>
          <a:custGeom>
            <a:avLst/>
            <a:gdLst/>
            <a:ahLst/>
            <a:cxnLst/>
            <a:rect l="l" t="t" r="r" b="b"/>
            <a:pathLst>
              <a:path w="3765306" h="495151">
                <a:moveTo>
                  <a:pt x="705511" y="426170"/>
                </a:moveTo>
                <a:cubicBezTo>
                  <a:pt x="718821" y="426170"/>
                  <a:pt x="725477" y="432605"/>
                  <a:pt x="725477" y="445477"/>
                </a:cubicBezTo>
                <a:cubicBezTo>
                  <a:pt x="725477" y="458204"/>
                  <a:pt x="719112" y="464567"/>
                  <a:pt x="706383" y="464567"/>
                </a:cubicBezTo>
                <a:cubicBezTo>
                  <a:pt x="693365" y="464567"/>
                  <a:pt x="686856" y="458204"/>
                  <a:pt x="686856" y="445477"/>
                </a:cubicBezTo>
                <a:cubicBezTo>
                  <a:pt x="686856" y="432605"/>
                  <a:pt x="693074" y="426170"/>
                  <a:pt x="705511" y="426170"/>
                </a:cubicBezTo>
                <a:close/>
                <a:moveTo>
                  <a:pt x="1498460" y="424384"/>
                </a:moveTo>
                <a:cubicBezTo>
                  <a:pt x="1511626" y="424384"/>
                  <a:pt x="1518210" y="430819"/>
                  <a:pt x="1518210" y="443691"/>
                </a:cubicBezTo>
                <a:cubicBezTo>
                  <a:pt x="1518210" y="456418"/>
                  <a:pt x="1511917" y="462781"/>
                  <a:pt x="1499332" y="462781"/>
                </a:cubicBezTo>
                <a:cubicBezTo>
                  <a:pt x="1486170" y="462781"/>
                  <a:pt x="1479589" y="456418"/>
                  <a:pt x="1479589" y="443691"/>
                </a:cubicBezTo>
                <a:cubicBezTo>
                  <a:pt x="1479589" y="430819"/>
                  <a:pt x="1485879" y="424384"/>
                  <a:pt x="1498460" y="424384"/>
                </a:cubicBezTo>
                <a:close/>
                <a:moveTo>
                  <a:pt x="1859774" y="360983"/>
                </a:moveTo>
                <a:cubicBezTo>
                  <a:pt x="1867015" y="360983"/>
                  <a:pt x="1873215" y="363426"/>
                  <a:pt x="1878374" y="368313"/>
                </a:cubicBezTo>
                <a:cubicBezTo>
                  <a:pt x="1883533" y="373200"/>
                  <a:pt x="1886113" y="379091"/>
                  <a:pt x="1886113" y="385986"/>
                </a:cubicBezTo>
                <a:cubicBezTo>
                  <a:pt x="1886113" y="392927"/>
                  <a:pt x="1883545" y="398830"/>
                  <a:pt x="1878411" y="403694"/>
                </a:cubicBezTo>
                <a:cubicBezTo>
                  <a:pt x="1873276" y="408557"/>
                  <a:pt x="1867064" y="410989"/>
                  <a:pt x="1859774" y="410989"/>
                </a:cubicBezTo>
                <a:cubicBezTo>
                  <a:pt x="1852523" y="410989"/>
                  <a:pt x="1846394" y="408576"/>
                  <a:pt x="1841386" y="403749"/>
                </a:cubicBezTo>
                <a:cubicBezTo>
                  <a:pt x="1836378" y="398923"/>
                  <a:pt x="1833874" y="393002"/>
                  <a:pt x="1833874" y="385986"/>
                </a:cubicBezTo>
                <a:cubicBezTo>
                  <a:pt x="1833874" y="379017"/>
                  <a:pt x="1836390" y="373107"/>
                  <a:pt x="1841421" y="368257"/>
                </a:cubicBezTo>
                <a:cubicBezTo>
                  <a:pt x="1846452" y="363408"/>
                  <a:pt x="1852569" y="360983"/>
                  <a:pt x="1859774" y="360983"/>
                </a:cubicBezTo>
                <a:close/>
                <a:moveTo>
                  <a:pt x="2454097" y="297383"/>
                </a:moveTo>
                <a:cubicBezTo>
                  <a:pt x="2445474" y="297206"/>
                  <a:pt x="2434669" y="302214"/>
                  <a:pt x="2421681" y="312407"/>
                </a:cubicBezTo>
                <a:cubicBezTo>
                  <a:pt x="2416507" y="316574"/>
                  <a:pt x="2411678" y="321646"/>
                  <a:pt x="2407195" y="327624"/>
                </a:cubicBezTo>
                <a:cubicBezTo>
                  <a:pt x="2402712" y="333601"/>
                  <a:pt x="2397824" y="340943"/>
                  <a:pt x="2392534" y="349650"/>
                </a:cubicBezTo>
                <a:cubicBezTo>
                  <a:pt x="2389337" y="356875"/>
                  <a:pt x="2387738" y="363850"/>
                  <a:pt x="2387738" y="370575"/>
                </a:cubicBezTo>
                <a:cubicBezTo>
                  <a:pt x="2387738" y="375770"/>
                  <a:pt x="2389020" y="378368"/>
                  <a:pt x="2391585" y="378368"/>
                </a:cubicBezTo>
                <a:cubicBezTo>
                  <a:pt x="2395932" y="378368"/>
                  <a:pt x="2402176" y="375042"/>
                  <a:pt x="2410317" y="368392"/>
                </a:cubicBezTo>
                <a:cubicBezTo>
                  <a:pt x="2417577" y="362227"/>
                  <a:pt x="2423598" y="355991"/>
                  <a:pt x="2428380" y="349685"/>
                </a:cubicBezTo>
                <a:cubicBezTo>
                  <a:pt x="2433162" y="343378"/>
                  <a:pt x="2436628" y="339134"/>
                  <a:pt x="2438777" y="336953"/>
                </a:cubicBezTo>
                <a:cubicBezTo>
                  <a:pt x="2447586" y="309292"/>
                  <a:pt x="2452692" y="296102"/>
                  <a:pt x="2454097" y="297383"/>
                </a:cubicBezTo>
                <a:close/>
                <a:moveTo>
                  <a:pt x="3679079" y="281795"/>
                </a:moveTo>
                <a:cubicBezTo>
                  <a:pt x="3674428" y="281795"/>
                  <a:pt x="3666530" y="289164"/>
                  <a:pt x="3655384" y="303903"/>
                </a:cubicBezTo>
                <a:cubicBezTo>
                  <a:pt x="3645866" y="317125"/>
                  <a:pt x="3638126" y="329106"/>
                  <a:pt x="3632163" y="339845"/>
                </a:cubicBezTo>
                <a:cubicBezTo>
                  <a:pt x="3650613" y="332798"/>
                  <a:pt x="3664175" y="321620"/>
                  <a:pt x="3672849" y="306309"/>
                </a:cubicBezTo>
                <a:cubicBezTo>
                  <a:pt x="3677526" y="298389"/>
                  <a:pt x="3679864" y="291429"/>
                  <a:pt x="3679864" y="285429"/>
                </a:cubicBezTo>
                <a:cubicBezTo>
                  <a:pt x="3679864" y="283006"/>
                  <a:pt x="3679602" y="281795"/>
                  <a:pt x="3679079" y="281795"/>
                </a:cubicBezTo>
                <a:close/>
                <a:moveTo>
                  <a:pt x="1535947" y="281795"/>
                </a:moveTo>
                <a:cubicBezTo>
                  <a:pt x="1531287" y="281795"/>
                  <a:pt x="1523378" y="289164"/>
                  <a:pt x="1512220" y="303903"/>
                </a:cubicBezTo>
                <a:cubicBezTo>
                  <a:pt x="1502682" y="317132"/>
                  <a:pt x="1494929" y="329113"/>
                  <a:pt x="1488962" y="339845"/>
                </a:cubicBezTo>
                <a:cubicBezTo>
                  <a:pt x="1507442" y="332798"/>
                  <a:pt x="1521030" y="321614"/>
                  <a:pt x="1529728" y="306292"/>
                </a:cubicBezTo>
                <a:cubicBezTo>
                  <a:pt x="1534402" y="298383"/>
                  <a:pt x="1536739" y="291429"/>
                  <a:pt x="1536739" y="285429"/>
                </a:cubicBezTo>
                <a:cubicBezTo>
                  <a:pt x="1536739" y="283006"/>
                  <a:pt x="1536475" y="281795"/>
                  <a:pt x="1535947" y="281795"/>
                </a:cubicBezTo>
                <a:close/>
                <a:moveTo>
                  <a:pt x="1901066" y="279276"/>
                </a:moveTo>
                <a:cubicBezTo>
                  <a:pt x="1908326" y="279276"/>
                  <a:pt x="1914495" y="281724"/>
                  <a:pt x="1919573" y="286620"/>
                </a:cubicBezTo>
                <a:cubicBezTo>
                  <a:pt x="1924650" y="291517"/>
                  <a:pt x="1927189" y="297404"/>
                  <a:pt x="1927189" y="304283"/>
                </a:cubicBezTo>
                <a:cubicBezTo>
                  <a:pt x="1927189" y="311145"/>
                  <a:pt x="1924654" y="317065"/>
                  <a:pt x="1919583" y="322041"/>
                </a:cubicBezTo>
                <a:cubicBezTo>
                  <a:pt x="1914513" y="327017"/>
                  <a:pt x="1908340" y="329506"/>
                  <a:pt x="1901066" y="329506"/>
                </a:cubicBezTo>
                <a:cubicBezTo>
                  <a:pt x="1893818" y="329506"/>
                  <a:pt x="1887653" y="327055"/>
                  <a:pt x="1882572" y="322154"/>
                </a:cubicBezTo>
                <a:cubicBezTo>
                  <a:pt x="1877491" y="317253"/>
                  <a:pt x="1874951" y="311296"/>
                  <a:pt x="1874951" y="304283"/>
                </a:cubicBezTo>
                <a:cubicBezTo>
                  <a:pt x="1874951" y="297299"/>
                  <a:pt x="1877507" y="291386"/>
                  <a:pt x="1882619" y="286542"/>
                </a:cubicBezTo>
                <a:cubicBezTo>
                  <a:pt x="1887732" y="281698"/>
                  <a:pt x="1893881" y="279276"/>
                  <a:pt x="1901066" y="279276"/>
                </a:cubicBezTo>
                <a:close/>
                <a:moveTo>
                  <a:pt x="951993" y="264542"/>
                </a:moveTo>
                <a:cubicBezTo>
                  <a:pt x="970441" y="264542"/>
                  <a:pt x="979665" y="272902"/>
                  <a:pt x="979665" y="289622"/>
                </a:cubicBezTo>
                <a:cubicBezTo>
                  <a:pt x="979665" y="295096"/>
                  <a:pt x="977709" y="301824"/>
                  <a:pt x="973798" y="309805"/>
                </a:cubicBezTo>
                <a:cubicBezTo>
                  <a:pt x="972326" y="313042"/>
                  <a:pt x="970744" y="315909"/>
                  <a:pt x="969052" y="318406"/>
                </a:cubicBezTo>
                <a:cubicBezTo>
                  <a:pt x="967360" y="320904"/>
                  <a:pt x="965695" y="323178"/>
                  <a:pt x="964055" y="325229"/>
                </a:cubicBezTo>
                <a:cubicBezTo>
                  <a:pt x="961900" y="327385"/>
                  <a:pt x="959703" y="328463"/>
                  <a:pt x="957466" y="328463"/>
                </a:cubicBezTo>
                <a:cubicBezTo>
                  <a:pt x="951425" y="328463"/>
                  <a:pt x="949644" y="324434"/>
                  <a:pt x="952126" y="316376"/>
                </a:cubicBezTo>
                <a:cubicBezTo>
                  <a:pt x="955337" y="310309"/>
                  <a:pt x="956943" y="305700"/>
                  <a:pt x="956943" y="302549"/>
                </a:cubicBezTo>
                <a:cubicBezTo>
                  <a:pt x="956943" y="299833"/>
                  <a:pt x="955001" y="298475"/>
                  <a:pt x="951118" y="298475"/>
                </a:cubicBezTo>
                <a:cubicBezTo>
                  <a:pt x="943286" y="298475"/>
                  <a:pt x="932701" y="302053"/>
                  <a:pt x="919365" y="309208"/>
                </a:cubicBezTo>
                <a:cubicBezTo>
                  <a:pt x="918470" y="312947"/>
                  <a:pt x="915772" y="317518"/>
                  <a:pt x="911272" y="322920"/>
                </a:cubicBezTo>
                <a:cubicBezTo>
                  <a:pt x="906773" y="328322"/>
                  <a:pt x="902921" y="333946"/>
                  <a:pt x="899716" y="339792"/>
                </a:cubicBezTo>
                <a:cubicBezTo>
                  <a:pt x="896512" y="345638"/>
                  <a:pt x="894005" y="351309"/>
                  <a:pt x="892197" y="356804"/>
                </a:cubicBezTo>
                <a:cubicBezTo>
                  <a:pt x="890389" y="362299"/>
                  <a:pt x="889485" y="367578"/>
                  <a:pt x="889485" y="372640"/>
                </a:cubicBezTo>
                <a:cubicBezTo>
                  <a:pt x="889485" y="386895"/>
                  <a:pt x="896896" y="394023"/>
                  <a:pt x="911719" y="394023"/>
                </a:cubicBezTo>
                <a:cubicBezTo>
                  <a:pt x="920688" y="394023"/>
                  <a:pt x="931314" y="391646"/>
                  <a:pt x="943597" y="386893"/>
                </a:cubicBezTo>
                <a:cubicBezTo>
                  <a:pt x="961891" y="379282"/>
                  <a:pt x="981108" y="364978"/>
                  <a:pt x="1001246" y="343982"/>
                </a:cubicBezTo>
                <a:cubicBezTo>
                  <a:pt x="1005050" y="339986"/>
                  <a:pt x="1008909" y="337989"/>
                  <a:pt x="1012823" y="337989"/>
                </a:cubicBezTo>
                <a:cubicBezTo>
                  <a:pt x="1016693" y="339924"/>
                  <a:pt x="1018627" y="342506"/>
                  <a:pt x="1018627" y="345736"/>
                </a:cubicBezTo>
                <a:cubicBezTo>
                  <a:pt x="1018627" y="348434"/>
                  <a:pt x="1017580" y="351250"/>
                  <a:pt x="1015485" y="354184"/>
                </a:cubicBezTo>
                <a:cubicBezTo>
                  <a:pt x="977922" y="393691"/>
                  <a:pt x="941072" y="413445"/>
                  <a:pt x="904934" y="413445"/>
                </a:cubicBezTo>
                <a:cubicBezTo>
                  <a:pt x="875734" y="413445"/>
                  <a:pt x="861134" y="397718"/>
                  <a:pt x="861134" y="366264"/>
                </a:cubicBezTo>
                <a:cubicBezTo>
                  <a:pt x="861134" y="346591"/>
                  <a:pt x="870525" y="326495"/>
                  <a:pt x="889307" y="305978"/>
                </a:cubicBezTo>
                <a:cubicBezTo>
                  <a:pt x="911199" y="278354"/>
                  <a:pt x="932094" y="264542"/>
                  <a:pt x="951993" y="264542"/>
                </a:cubicBezTo>
                <a:close/>
                <a:moveTo>
                  <a:pt x="1530948" y="261602"/>
                </a:moveTo>
                <a:cubicBezTo>
                  <a:pt x="1549096" y="261602"/>
                  <a:pt x="1558170" y="270459"/>
                  <a:pt x="1558170" y="288174"/>
                </a:cubicBezTo>
                <a:cubicBezTo>
                  <a:pt x="1558170" y="298048"/>
                  <a:pt x="1554014" y="308380"/>
                  <a:pt x="1545703" y="319170"/>
                </a:cubicBezTo>
                <a:cubicBezTo>
                  <a:pt x="1531097" y="337218"/>
                  <a:pt x="1511104" y="349418"/>
                  <a:pt x="1485725" y="355771"/>
                </a:cubicBezTo>
                <a:cubicBezTo>
                  <a:pt x="1485057" y="358688"/>
                  <a:pt x="1484723" y="362858"/>
                  <a:pt x="1484723" y="368284"/>
                </a:cubicBezTo>
                <a:cubicBezTo>
                  <a:pt x="1484723" y="385592"/>
                  <a:pt x="1492573" y="394246"/>
                  <a:pt x="1508272" y="394246"/>
                </a:cubicBezTo>
                <a:cubicBezTo>
                  <a:pt x="1522394" y="394246"/>
                  <a:pt x="1540734" y="388189"/>
                  <a:pt x="1563291" y="376076"/>
                </a:cubicBezTo>
                <a:cubicBezTo>
                  <a:pt x="1572137" y="370872"/>
                  <a:pt x="1580174" y="365602"/>
                  <a:pt x="1587404" y="360266"/>
                </a:cubicBezTo>
                <a:cubicBezTo>
                  <a:pt x="1594634" y="354930"/>
                  <a:pt x="1600656" y="349503"/>
                  <a:pt x="1605469" y="343985"/>
                </a:cubicBezTo>
                <a:cubicBezTo>
                  <a:pt x="1611040" y="340455"/>
                  <a:pt x="1615218" y="338854"/>
                  <a:pt x="1618003" y="339184"/>
                </a:cubicBezTo>
                <a:lnTo>
                  <a:pt x="1620738" y="340878"/>
                </a:lnTo>
                <a:lnTo>
                  <a:pt x="1627149" y="324688"/>
                </a:lnTo>
                <a:cubicBezTo>
                  <a:pt x="1634207" y="306166"/>
                  <a:pt x="1637736" y="294467"/>
                  <a:pt x="1637736" y="289591"/>
                </a:cubicBezTo>
                <a:cubicBezTo>
                  <a:pt x="1639578" y="286437"/>
                  <a:pt x="1644440" y="282922"/>
                  <a:pt x="1652324" y="279046"/>
                </a:cubicBezTo>
                <a:cubicBezTo>
                  <a:pt x="1667818" y="273444"/>
                  <a:pt x="1675565" y="275723"/>
                  <a:pt x="1675565" y="285883"/>
                </a:cubicBezTo>
                <a:cubicBezTo>
                  <a:pt x="1669024" y="306109"/>
                  <a:pt x="1655891" y="334810"/>
                  <a:pt x="1636167" y="371984"/>
                </a:cubicBezTo>
                <a:cubicBezTo>
                  <a:pt x="1641945" y="360997"/>
                  <a:pt x="1650984" y="349309"/>
                  <a:pt x="1663283" y="336920"/>
                </a:cubicBezTo>
                <a:cubicBezTo>
                  <a:pt x="1675583" y="324531"/>
                  <a:pt x="1689805" y="308859"/>
                  <a:pt x="1705951" y="289905"/>
                </a:cubicBezTo>
                <a:cubicBezTo>
                  <a:pt x="1712313" y="282463"/>
                  <a:pt x="1718130" y="278742"/>
                  <a:pt x="1723402" y="278742"/>
                </a:cubicBezTo>
                <a:cubicBezTo>
                  <a:pt x="1728569" y="278742"/>
                  <a:pt x="1731152" y="281762"/>
                  <a:pt x="1731152" y="287801"/>
                </a:cubicBezTo>
                <a:cubicBezTo>
                  <a:pt x="1731152" y="289948"/>
                  <a:pt x="1730642" y="292724"/>
                  <a:pt x="1729621" y="296131"/>
                </a:cubicBezTo>
                <a:cubicBezTo>
                  <a:pt x="1719699" y="329780"/>
                  <a:pt x="1714737" y="353269"/>
                  <a:pt x="1714737" y="366599"/>
                </a:cubicBezTo>
                <a:cubicBezTo>
                  <a:pt x="1714737" y="379821"/>
                  <a:pt x="1718646" y="386432"/>
                  <a:pt x="1726464" y="386432"/>
                </a:cubicBezTo>
                <a:cubicBezTo>
                  <a:pt x="1736224" y="386432"/>
                  <a:pt x="1747383" y="381382"/>
                  <a:pt x="1759940" y="371280"/>
                </a:cubicBezTo>
                <a:cubicBezTo>
                  <a:pt x="1762435" y="369226"/>
                  <a:pt x="1765856" y="366058"/>
                  <a:pt x="1770203" y="361775"/>
                </a:cubicBezTo>
                <a:cubicBezTo>
                  <a:pt x="1774549" y="357491"/>
                  <a:pt x="1780685" y="351224"/>
                  <a:pt x="1788613" y="342973"/>
                </a:cubicBezTo>
                <a:cubicBezTo>
                  <a:pt x="1791745" y="339843"/>
                  <a:pt x="1794668" y="338278"/>
                  <a:pt x="1797382" y="338278"/>
                </a:cubicBezTo>
                <a:cubicBezTo>
                  <a:pt x="1800870" y="338278"/>
                  <a:pt x="1803308" y="340664"/>
                  <a:pt x="1804697" y="345436"/>
                </a:cubicBezTo>
                <a:cubicBezTo>
                  <a:pt x="1805280" y="348108"/>
                  <a:pt x="1804451" y="350761"/>
                  <a:pt x="1802210" y="353396"/>
                </a:cubicBezTo>
                <a:cubicBezTo>
                  <a:pt x="1770819" y="387922"/>
                  <a:pt x="1742798" y="405185"/>
                  <a:pt x="1718149" y="405185"/>
                </a:cubicBezTo>
                <a:cubicBezTo>
                  <a:pt x="1694145" y="405185"/>
                  <a:pt x="1682144" y="387353"/>
                  <a:pt x="1682144" y="351690"/>
                </a:cubicBezTo>
                <a:cubicBezTo>
                  <a:pt x="1682144" y="344263"/>
                  <a:pt x="1682590" y="337871"/>
                  <a:pt x="1683483" y="332516"/>
                </a:cubicBezTo>
                <a:cubicBezTo>
                  <a:pt x="1683846" y="336018"/>
                  <a:pt x="1681485" y="340271"/>
                  <a:pt x="1676401" y="345276"/>
                </a:cubicBezTo>
                <a:cubicBezTo>
                  <a:pt x="1671316" y="350280"/>
                  <a:pt x="1664907" y="356357"/>
                  <a:pt x="1657172" y="363508"/>
                </a:cubicBezTo>
                <a:cubicBezTo>
                  <a:pt x="1653737" y="366687"/>
                  <a:pt x="1650235" y="370138"/>
                  <a:pt x="1646664" y="373861"/>
                </a:cubicBezTo>
                <a:cubicBezTo>
                  <a:pt x="1643093" y="377584"/>
                  <a:pt x="1640178" y="380244"/>
                  <a:pt x="1637918" y="381842"/>
                </a:cubicBezTo>
                <a:cubicBezTo>
                  <a:pt x="1635583" y="385514"/>
                  <a:pt x="1633119" y="389193"/>
                  <a:pt x="1630526" y="392879"/>
                </a:cubicBezTo>
                <a:cubicBezTo>
                  <a:pt x="1627933" y="396564"/>
                  <a:pt x="1625628" y="399716"/>
                  <a:pt x="1623609" y="402335"/>
                </a:cubicBezTo>
                <a:cubicBezTo>
                  <a:pt x="1621811" y="406914"/>
                  <a:pt x="1618306" y="409203"/>
                  <a:pt x="1613092" y="409203"/>
                </a:cubicBezTo>
                <a:cubicBezTo>
                  <a:pt x="1608816" y="409203"/>
                  <a:pt x="1604996" y="407225"/>
                  <a:pt x="1601632" y="403268"/>
                </a:cubicBezTo>
                <a:cubicBezTo>
                  <a:pt x="1598268" y="399311"/>
                  <a:pt x="1596966" y="395378"/>
                  <a:pt x="1597727" y="391469"/>
                </a:cubicBezTo>
                <a:cubicBezTo>
                  <a:pt x="1600869" y="385046"/>
                  <a:pt x="1603945" y="378460"/>
                  <a:pt x="1606955" y="371711"/>
                </a:cubicBezTo>
                <a:cubicBezTo>
                  <a:pt x="1608460" y="368336"/>
                  <a:pt x="1610209" y="364463"/>
                  <a:pt x="1612202" y="360092"/>
                </a:cubicBezTo>
                <a:lnTo>
                  <a:pt x="1612399" y="359663"/>
                </a:lnTo>
                <a:lnTo>
                  <a:pt x="1566430" y="393932"/>
                </a:lnTo>
                <a:cubicBezTo>
                  <a:pt x="1540122" y="407685"/>
                  <a:pt x="1516942" y="414561"/>
                  <a:pt x="1496890" y="414561"/>
                </a:cubicBezTo>
                <a:cubicBezTo>
                  <a:pt x="1466157" y="414561"/>
                  <a:pt x="1450791" y="397822"/>
                  <a:pt x="1450791" y="364345"/>
                </a:cubicBezTo>
                <a:lnTo>
                  <a:pt x="1451607" y="358904"/>
                </a:lnTo>
                <a:lnTo>
                  <a:pt x="1443729" y="366844"/>
                </a:lnTo>
                <a:cubicBezTo>
                  <a:pt x="1413988" y="395253"/>
                  <a:pt x="1387833" y="409074"/>
                  <a:pt x="1365263" y="408307"/>
                </a:cubicBezTo>
                <a:cubicBezTo>
                  <a:pt x="1335070" y="407660"/>
                  <a:pt x="1321293" y="386882"/>
                  <a:pt x="1323932" y="345973"/>
                </a:cubicBezTo>
                <a:cubicBezTo>
                  <a:pt x="1325597" y="327400"/>
                  <a:pt x="1334435" y="306990"/>
                  <a:pt x="1350445" y="284742"/>
                </a:cubicBezTo>
                <a:cubicBezTo>
                  <a:pt x="1355154" y="276240"/>
                  <a:pt x="1363063" y="271989"/>
                  <a:pt x="1374172" y="271989"/>
                </a:cubicBezTo>
                <a:cubicBezTo>
                  <a:pt x="1384448" y="271989"/>
                  <a:pt x="1389586" y="275448"/>
                  <a:pt x="1389586" y="282367"/>
                </a:cubicBezTo>
                <a:cubicBezTo>
                  <a:pt x="1389586" y="283341"/>
                  <a:pt x="1389152" y="285129"/>
                  <a:pt x="1388285" y="287731"/>
                </a:cubicBezTo>
                <a:cubicBezTo>
                  <a:pt x="1383276" y="297159"/>
                  <a:pt x="1379157" y="304462"/>
                  <a:pt x="1375928" y="309642"/>
                </a:cubicBezTo>
                <a:cubicBezTo>
                  <a:pt x="1372699" y="314822"/>
                  <a:pt x="1370769" y="317983"/>
                  <a:pt x="1370136" y="319125"/>
                </a:cubicBezTo>
                <a:cubicBezTo>
                  <a:pt x="1367113" y="325025"/>
                  <a:pt x="1364652" y="330403"/>
                  <a:pt x="1362752" y="335259"/>
                </a:cubicBezTo>
                <a:cubicBezTo>
                  <a:pt x="1360852" y="340116"/>
                  <a:pt x="1359584" y="344840"/>
                  <a:pt x="1358950" y="349430"/>
                </a:cubicBezTo>
                <a:cubicBezTo>
                  <a:pt x="1358215" y="353965"/>
                  <a:pt x="1357847" y="358532"/>
                  <a:pt x="1357847" y="363131"/>
                </a:cubicBezTo>
                <a:cubicBezTo>
                  <a:pt x="1357847" y="379856"/>
                  <a:pt x="1363289" y="388218"/>
                  <a:pt x="1374172" y="388218"/>
                </a:cubicBezTo>
                <a:cubicBezTo>
                  <a:pt x="1392015" y="388218"/>
                  <a:pt x="1415817" y="372969"/>
                  <a:pt x="1445578" y="342471"/>
                </a:cubicBezTo>
                <a:cubicBezTo>
                  <a:pt x="1447164" y="339406"/>
                  <a:pt x="1449914" y="337874"/>
                  <a:pt x="1453828" y="337874"/>
                </a:cubicBezTo>
                <a:lnTo>
                  <a:pt x="1455600" y="340240"/>
                </a:lnTo>
                <a:lnTo>
                  <a:pt x="1462298" y="323133"/>
                </a:lnTo>
                <a:cubicBezTo>
                  <a:pt x="1469991" y="306383"/>
                  <a:pt x="1479722" y="292420"/>
                  <a:pt x="1491494" y="281243"/>
                </a:cubicBezTo>
                <a:cubicBezTo>
                  <a:pt x="1505202" y="268149"/>
                  <a:pt x="1518354" y="261602"/>
                  <a:pt x="1530948" y="261602"/>
                </a:cubicBezTo>
                <a:close/>
                <a:moveTo>
                  <a:pt x="3531192" y="255612"/>
                </a:moveTo>
                <a:cubicBezTo>
                  <a:pt x="3542051" y="255612"/>
                  <a:pt x="3547481" y="262135"/>
                  <a:pt x="3547481" y="275181"/>
                </a:cubicBezTo>
                <a:cubicBezTo>
                  <a:pt x="3547481" y="276500"/>
                  <a:pt x="3547394" y="277989"/>
                  <a:pt x="3547220" y="279649"/>
                </a:cubicBezTo>
                <a:cubicBezTo>
                  <a:pt x="3547045" y="281310"/>
                  <a:pt x="3546711" y="283369"/>
                  <a:pt x="3546218" y="285827"/>
                </a:cubicBezTo>
                <a:cubicBezTo>
                  <a:pt x="3542509" y="301100"/>
                  <a:pt x="3533956" y="314069"/>
                  <a:pt x="3520560" y="324734"/>
                </a:cubicBezTo>
                <a:cubicBezTo>
                  <a:pt x="3521036" y="332952"/>
                  <a:pt x="3524852" y="340970"/>
                  <a:pt x="3532008" y="348788"/>
                </a:cubicBezTo>
                <a:cubicBezTo>
                  <a:pt x="3539428" y="356860"/>
                  <a:pt x="3548131" y="360896"/>
                  <a:pt x="3558116" y="360896"/>
                </a:cubicBezTo>
                <a:cubicBezTo>
                  <a:pt x="3569972" y="360896"/>
                  <a:pt x="3581464" y="354924"/>
                  <a:pt x="3592594" y="342980"/>
                </a:cubicBezTo>
                <a:lnTo>
                  <a:pt x="3598816" y="340028"/>
                </a:lnTo>
                <a:lnTo>
                  <a:pt x="3605423" y="323157"/>
                </a:lnTo>
                <a:cubicBezTo>
                  <a:pt x="3613116" y="306407"/>
                  <a:pt x="3622848" y="292447"/>
                  <a:pt x="3634619" y="281278"/>
                </a:cubicBezTo>
                <a:cubicBezTo>
                  <a:pt x="3648330" y="268186"/>
                  <a:pt x="3661481" y="261640"/>
                  <a:pt x="3674073" y="261640"/>
                </a:cubicBezTo>
                <a:cubicBezTo>
                  <a:pt x="3692221" y="261640"/>
                  <a:pt x="3701295" y="270495"/>
                  <a:pt x="3701295" y="288206"/>
                </a:cubicBezTo>
                <a:cubicBezTo>
                  <a:pt x="3701295" y="298080"/>
                  <a:pt x="3697140" y="308409"/>
                  <a:pt x="3688828" y="319195"/>
                </a:cubicBezTo>
                <a:cubicBezTo>
                  <a:pt x="3674222" y="337238"/>
                  <a:pt x="3654229" y="349435"/>
                  <a:pt x="3628850" y="355785"/>
                </a:cubicBezTo>
                <a:cubicBezTo>
                  <a:pt x="3628182" y="358702"/>
                  <a:pt x="3627848" y="362871"/>
                  <a:pt x="3627848" y="368294"/>
                </a:cubicBezTo>
                <a:cubicBezTo>
                  <a:pt x="3627848" y="385595"/>
                  <a:pt x="3635698" y="394246"/>
                  <a:pt x="3651397" y="394246"/>
                </a:cubicBezTo>
                <a:cubicBezTo>
                  <a:pt x="3665519" y="394246"/>
                  <a:pt x="3683859" y="388189"/>
                  <a:pt x="3706416" y="376076"/>
                </a:cubicBezTo>
                <a:cubicBezTo>
                  <a:pt x="3715262" y="370872"/>
                  <a:pt x="3723300" y="365602"/>
                  <a:pt x="3730529" y="360266"/>
                </a:cubicBezTo>
                <a:cubicBezTo>
                  <a:pt x="3737759" y="354930"/>
                  <a:pt x="3743781" y="349503"/>
                  <a:pt x="3748594" y="343985"/>
                </a:cubicBezTo>
                <a:cubicBezTo>
                  <a:pt x="3759736" y="336925"/>
                  <a:pt x="3765306" y="337583"/>
                  <a:pt x="3765306" y="345959"/>
                </a:cubicBezTo>
                <a:cubicBezTo>
                  <a:pt x="3765306" y="348510"/>
                  <a:pt x="3764296" y="351401"/>
                  <a:pt x="3762275" y="354631"/>
                </a:cubicBezTo>
                <a:cubicBezTo>
                  <a:pt x="3750971" y="368535"/>
                  <a:pt x="3733398" y="381635"/>
                  <a:pt x="3709555" y="393932"/>
                </a:cubicBezTo>
                <a:cubicBezTo>
                  <a:pt x="3683247" y="407685"/>
                  <a:pt x="3660067" y="414561"/>
                  <a:pt x="3640015" y="414561"/>
                </a:cubicBezTo>
                <a:cubicBezTo>
                  <a:pt x="3609282" y="414561"/>
                  <a:pt x="3593916" y="397827"/>
                  <a:pt x="3593916" y="364359"/>
                </a:cubicBezTo>
                <a:lnTo>
                  <a:pt x="3594031" y="363591"/>
                </a:lnTo>
                <a:lnTo>
                  <a:pt x="3593556" y="364050"/>
                </a:lnTo>
                <a:cubicBezTo>
                  <a:pt x="3582989" y="372423"/>
                  <a:pt x="3571030" y="376610"/>
                  <a:pt x="3557677" y="376610"/>
                </a:cubicBezTo>
                <a:cubicBezTo>
                  <a:pt x="3545234" y="376610"/>
                  <a:pt x="3534086" y="372945"/>
                  <a:pt x="3524234" y="365615"/>
                </a:cubicBezTo>
                <a:cubicBezTo>
                  <a:pt x="3514382" y="358285"/>
                  <a:pt x="3508840" y="349985"/>
                  <a:pt x="3507608" y="340713"/>
                </a:cubicBezTo>
                <a:cubicBezTo>
                  <a:pt x="3500871" y="361163"/>
                  <a:pt x="3488645" y="378892"/>
                  <a:pt x="3470930" y="393901"/>
                </a:cubicBezTo>
                <a:cubicBezTo>
                  <a:pt x="3457352" y="407472"/>
                  <a:pt x="3444229" y="413083"/>
                  <a:pt x="3431562" y="410734"/>
                </a:cubicBezTo>
                <a:cubicBezTo>
                  <a:pt x="3416122" y="407765"/>
                  <a:pt x="3408401" y="395485"/>
                  <a:pt x="3408401" y="373896"/>
                </a:cubicBezTo>
                <a:cubicBezTo>
                  <a:pt x="3408401" y="367580"/>
                  <a:pt x="3409145" y="361730"/>
                  <a:pt x="3410634" y="356345"/>
                </a:cubicBezTo>
                <a:lnTo>
                  <a:pt x="3412058" y="353206"/>
                </a:lnTo>
                <a:lnTo>
                  <a:pt x="3404613" y="359936"/>
                </a:lnTo>
                <a:cubicBezTo>
                  <a:pt x="3403141" y="361408"/>
                  <a:pt x="3401666" y="362512"/>
                  <a:pt x="3400189" y="363248"/>
                </a:cubicBezTo>
                <a:lnTo>
                  <a:pt x="3399834" y="363337"/>
                </a:lnTo>
                <a:lnTo>
                  <a:pt x="3396354" y="366844"/>
                </a:lnTo>
                <a:cubicBezTo>
                  <a:pt x="3366613" y="395253"/>
                  <a:pt x="3340458" y="409074"/>
                  <a:pt x="3317888" y="408307"/>
                </a:cubicBezTo>
                <a:cubicBezTo>
                  <a:pt x="3287694" y="407660"/>
                  <a:pt x="3273918" y="386882"/>
                  <a:pt x="3276557" y="345973"/>
                </a:cubicBezTo>
                <a:cubicBezTo>
                  <a:pt x="3278222" y="327400"/>
                  <a:pt x="3287060" y="306990"/>
                  <a:pt x="3303070" y="284742"/>
                </a:cubicBezTo>
                <a:cubicBezTo>
                  <a:pt x="3307780" y="276240"/>
                  <a:pt x="3315688" y="271989"/>
                  <a:pt x="3326797" y="271989"/>
                </a:cubicBezTo>
                <a:cubicBezTo>
                  <a:pt x="3337073" y="271989"/>
                  <a:pt x="3342211" y="275448"/>
                  <a:pt x="3342211" y="282367"/>
                </a:cubicBezTo>
                <a:cubicBezTo>
                  <a:pt x="3342211" y="283341"/>
                  <a:pt x="3341777" y="285129"/>
                  <a:pt x="3340910" y="287731"/>
                </a:cubicBezTo>
                <a:cubicBezTo>
                  <a:pt x="3335901" y="297159"/>
                  <a:pt x="3331782" y="304462"/>
                  <a:pt x="3328553" y="309642"/>
                </a:cubicBezTo>
                <a:cubicBezTo>
                  <a:pt x="3325324" y="314822"/>
                  <a:pt x="3323394" y="317983"/>
                  <a:pt x="3322761" y="319125"/>
                </a:cubicBezTo>
                <a:cubicBezTo>
                  <a:pt x="3319738" y="325025"/>
                  <a:pt x="3317276" y="330403"/>
                  <a:pt x="3315377" y="335259"/>
                </a:cubicBezTo>
                <a:cubicBezTo>
                  <a:pt x="3313477" y="340116"/>
                  <a:pt x="3312210" y="344840"/>
                  <a:pt x="3311574" y="349430"/>
                </a:cubicBezTo>
                <a:cubicBezTo>
                  <a:pt x="3310840" y="353965"/>
                  <a:pt x="3310472" y="358532"/>
                  <a:pt x="3310472" y="363131"/>
                </a:cubicBezTo>
                <a:cubicBezTo>
                  <a:pt x="3310472" y="379856"/>
                  <a:pt x="3315914" y="388218"/>
                  <a:pt x="3326797" y="388218"/>
                </a:cubicBezTo>
                <a:cubicBezTo>
                  <a:pt x="3344640" y="388218"/>
                  <a:pt x="3368442" y="372969"/>
                  <a:pt x="3398203" y="342471"/>
                </a:cubicBezTo>
                <a:cubicBezTo>
                  <a:pt x="3398996" y="340939"/>
                  <a:pt x="3400080" y="339789"/>
                  <a:pt x="3401455" y="339023"/>
                </a:cubicBezTo>
                <a:lnTo>
                  <a:pt x="3402080" y="338879"/>
                </a:lnTo>
                <a:lnTo>
                  <a:pt x="3442372" y="294272"/>
                </a:lnTo>
                <a:cubicBezTo>
                  <a:pt x="3446421" y="288198"/>
                  <a:pt x="3451951" y="285161"/>
                  <a:pt x="3458962" y="285161"/>
                </a:cubicBezTo>
                <a:cubicBezTo>
                  <a:pt x="3468071" y="285161"/>
                  <a:pt x="3472625" y="289202"/>
                  <a:pt x="3472625" y="297286"/>
                </a:cubicBezTo>
                <a:cubicBezTo>
                  <a:pt x="3472625" y="299827"/>
                  <a:pt x="3468320" y="307995"/>
                  <a:pt x="3459708" y="321790"/>
                </a:cubicBezTo>
                <a:cubicBezTo>
                  <a:pt x="3454602" y="330482"/>
                  <a:pt x="3450596" y="337442"/>
                  <a:pt x="3447692" y="342668"/>
                </a:cubicBezTo>
                <a:cubicBezTo>
                  <a:pt x="3444787" y="347895"/>
                  <a:pt x="3442875" y="351431"/>
                  <a:pt x="3441954" y="353277"/>
                </a:cubicBezTo>
                <a:cubicBezTo>
                  <a:pt x="3437594" y="362498"/>
                  <a:pt x="3435414" y="371414"/>
                  <a:pt x="3435414" y="380025"/>
                </a:cubicBezTo>
                <a:cubicBezTo>
                  <a:pt x="3435414" y="385575"/>
                  <a:pt x="3436236" y="388533"/>
                  <a:pt x="3437880" y="388899"/>
                </a:cubicBezTo>
                <a:cubicBezTo>
                  <a:pt x="3438345" y="389054"/>
                  <a:pt x="3439389" y="389132"/>
                  <a:pt x="3441012" y="389132"/>
                </a:cubicBezTo>
                <a:cubicBezTo>
                  <a:pt x="3449658" y="389132"/>
                  <a:pt x="3459114" y="384313"/>
                  <a:pt x="3469381" y="374674"/>
                </a:cubicBezTo>
                <a:cubicBezTo>
                  <a:pt x="3475911" y="366100"/>
                  <a:pt x="3481647" y="357909"/>
                  <a:pt x="3486588" y="350100"/>
                </a:cubicBezTo>
                <a:cubicBezTo>
                  <a:pt x="3491530" y="342291"/>
                  <a:pt x="3495936" y="334246"/>
                  <a:pt x="3499805" y="325965"/>
                </a:cubicBezTo>
                <a:cubicBezTo>
                  <a:pt x="3498347" y="304334"/>
                  <a:pt x="3501063" y="286877"/>
                  <a:pt x="3507953" y="273594"/>
                </a:cubicBezTo>
                <a:cubicBezTo>
                  <a:pt x="3514202" y="261606"/>
                  <a:pt x="3521948" y="255612"/>
                  <a:pt x="3531192" y="255612"/>
                </a:cubicBezTo>
                <a:close/>
                <a:moveTo>
                  <a:pt x="810992" y="242149"/>
                </a:moveTo>
                <a:cubicBezTo>
                  <a:pt x="814887" y="241587"/>
                  <a:pt x="819152" y="241896"/>
                  <a:pt x="823787" y="243076"/>
                </a:cubicBezTo>
                <a:cubicBezTo>
                  <a:pt x="833056" y="245436"/>
                  <a:pt x="837441" y="253035"/>
                  <a:pt x="836941" y="265871"/>
                </a:cubicBezTo>
                <a:cubicBezTo>
                  <a:pt x="834229" y="279589"/>
                  <a:pt x="826804" y="291770"/>
                  <a:pt x="814665" y="302413"/>
                </a:cubicBezTo>
                <a:cubicBezTo>
                  <a:pt x="808317" y="308410"/>
                  <a:pt x="801826" y="313640"/>
                  <a:pt x="795191" y="318102"/>
                </a:cubicBezTo>
                <a:lnTo>
                  <a:pt x="775713" y="328719"/>
                </a:lnTo>
                <a:lnTo>
                  <a:pt x="768854" y="351077"/>
                </a:lnTo>
                <a:cubicBezTo>
                  <a:pt x="767320" y="358001"/>
                  <a:pt x="766553" y="364349"/>
                  <a:pt x="766553" y="370122"/>
                </a:cubicBezTo>
                <a:cubicBezTo>
                  <a:pt x="766553" y="382186"/>
                  <a:pt x="770974" y="388218"/>
                  <a:pt x="779815" y="388218"/>
                </a:cubicBezTo>
                <a:cubicBezTo>
                  <a:pt x="797358" y="388218"/>
                  <a:pt x="820274" y="372990"/>
                  <a:pt x="848563" y="342534"/>
                </a:cubicBezTo>
                <a:cubicBezTo>
                  <a:pt x="851672" y="339427"/>
                  <a:pt x="854730" y="337874"/>
                  <a:pt x="857737" y="337874"/>
                </a:cubicBezTo>
                <a:cubicBezTo>
                  <a:pt x="862321" y="337874"/>
                  <a:pt x="864612" y="340456"/>
                  <a:pt x="864612" y="345621"/>
                </a:cubicBezTo>
                <a:cubicBezTo>
                  <a:pt x="864612" y="349272"/>
                  <a:pt x="863097" y="352396"/>
                  <a:pt x="860067" y="354994"/>
                </a:cubicBezTo>
                <a:cubicBezTo>
                  <a:pt x="824586" y="392873"/>
                  <a:pt x="793706" y="410636"/>
                  <a:pt x="767429" y="408282"/>
                </a:cubicBezTo>
                <a:cubicBezTo>
                  <a:pt x="760180" y="407945"/>
                  <a:pt x="753713" y="404310"/>
                  <a:pt x="748028" y="397378"/>
                </a:cubicBezTo>
                <a:cubicBezTo>
                  <a:pt x="740584" y="388869"/>
                  <a:pt x="736862" y="378463"/>
                  <a:pt x="736862" y="366159"/>
                </a:cubicBezTo>
                <a:cubicBezTo>
                  <a:pt x="736862" y="360894"/>
                  <a:pt x="737606" y="356687"/>
                  <a:pt x="739094" y="353536"/>
                </a:cubicBezTo>
                <a:cubicBezTo>
                  <a:pt x="722168" y="378913"/>
                  <a:pt x="706891" y="394748"/>
                  <a:pt x="693264" y="401041"/>
                </a:cubicBezTo>
                <a:cubicBezTo>
                  <a:pt x="686548" y="404399"/>
                  <a:pt x="680109" y="406078"/>
                  <a:pt x="673946" y="406078"/>
                </a:cubicBezTo>
                <a:cubicBezTo>
                  <a:pt x="657252" y="406078"/>
                  <a:pt x="648905" y="396782"/>
                  <a:pt x="648905" y="378190"/>
                </a:cubicBezTo>
                <a:cubicBezTo>
                  <a:pt x="648905" y="360772"/>
                  <a:pt x="657370" y="337177"/>
                  <a:pt x="674302" y="307405"/>
                </a:cubicBezTo>
                <a:cubicBezTo>
                  <a:pt x="678402" y="299368"/>
                  <a:pt x="686165" y="295350"/>
                  <a:pt x="697592" y="295350"/>
                </a:cubicBezTo>
                <a:cubicBezTo>
                  <a:pt x="706408" y="295350"/>
                  <a:pt x="709942" y="299582"/>
                  <a:pt x="708193" y="308046"/>
                </a:cubicBezTo>
                <a:cubicBezTo>
                  <a:pt x="705963" y="312242"/>
                  <a:pt x="703485" y="316754"/>
                  <a:pt x="700760" y="321582"/>
                </a:cubicBezTo>
                <a:cubicBezTo>
                  <a:pt x="698034" y="326411"/>
                  <a:pt x="695144" y="331974"/>
                  <a:pt x="692088" y="338271"/>
                </a:cubicBezTo>
                <a:cubicBezTo>
                  <a:pt x="684582" y="353284"/>
                  <a:pt x="680828" y="364983"/>
                  <a:pt x="680828" y="373366"/>
                </a:cubicBezTo>
                <a:cubicBezTo>
                  <a:pt x="680828" y="381482"/>
                  <a:pt x="681956" y="385539"/>
                  <a:pt x="684212" y="385539"/>
                </a:cubicBezTo>
                <a:cubicBezTo>
                  <a:pt x="695211" y="385539"/>
                  <a:pt x="709725" y="373719"/>
                  <a:pt x="727755" y="350079"/>
                </a:cubicBezTo>
                <a:cubicBezTo>
                  <a:pt x="741347" y="330524"/>
                  <a:pt x="752291" y="309725"/>
                  <a:pt x="760589" y="287683"/>
                </a:cubicBezTo>
                <a:cubicBezTo>
                  <a:pt x="765095" y="281997"/>
                  <a:pt x="772233" y="279154"/>
                  <a:pt x="782002" y="279154"/>
                </a:cubicBezTo>
                <a:cubicBezTo>
                  <a:pt x="789651" y="279154"/>
                  <a:pt x="793475" y="281883"/>
                  <a:pt x="793475" y="287341"/>
                </a:cubicBezTo>
                <a:cubicBezTo>
                  <a:pt x="793475" y="288590"/>
                  <a:pt x="792401" y="290953"/>
                  <a:pt x="790252" y="294432"/>
                </a:cubicBezTo>
                <a:cubicBezTo>
                  <a:pt x="787461" y="300727"/>
                  <a:pt x="784888" y="304828"/>
                  <a:pt x="782533" y="306735"/>
                </a:cubicBezTo>
                <a:cubicBezTo>
                  <a:pt x="779823" y="305733"/>
                  <a:pt x="782158" y="303835"/>
                  <a:pt x="789537" y="301042"/>
                </a:cubicBezTo>
                <a:cubicBezTo>
                  <a:pt x="791197" y="295812"/>
                  <a:pt x="793836" y="289835"/>
                  <a:pt x="797455" y="283110"/>
                </a:cubicBezTo>
                <a:cubicBezTo>
                  <a:pt x="790890" y="281128"/>
                  <a:pt x="788311" y="273917"/>
                  <a:pt x="789718" y="261476"/>
                </a:cubicBezTo>
                <a:cubicBezTo>
                  <a:pt x="790537" y="256069"/>
                  <a:pt x="794102" y="251061"/>
                  <a:pt x="800415" y="246451"/>
                </a:cubicBezTo>
                <a:cubicBezTo>
                  <a:pt x="803571" y="244146"/>
                  <a:pt x="807097" y="242712"/>
                  <a:pt x="810992" y="242149"/>
                </a:cubicBezTo>
                <a:close/>
                <a:moveTo>
                  <a:pt x="1570059" y="191469"/>
                </a:moveTo>
                <a:cubicBezTo>
                  <a:pt x="1574643" y="192111"/>
                  <a:pt x="1577307" y="193587"/>
                  <a:pt x="1578053" y="195899"/>
                </a:cubicBezTo>
                <a:lnTo>
                  <a:pt x="1597412" y="252958"/>
                </a:lnTo>
                <a:cubicBezTo>
                  <a:pt x="1598223" y="257130"/>
                  <a:pt x="1596869" y="260102"/>
                  <a:pt x="1593348" y="261874"/>
                </a:cubicBezTo>
                <a:cubicBezTo>
                  <a:pt x="1590676" y="262306"/>
                  <a:pt x="1587871" y="262136"/>
                  <a:pt x="1584933" y="261364"/>
                </a:cubicBezTo>
                <a:cubicBezTo>
                  <a:pt x="1581995" y="260592"/>
                  <a:pt x="1579762" y="259168"/>
                  <a:pt x="1578234" y="257091"/>
                </a:cubicBezTo>
                <a:lnTo>
                  <a:pt x="1555236" y="220002"/>
                </a:lnTo>
                <a:lnTo>
                  <a:pt x="1486586" y="258413"/>
                </a:lnTo>
                <a:cubicBezTo>
                  <a:pt x="1483598" y="260565"/>
                  <a:pt x="1480082" y="261640"/>
                  <a:pt x="1476038" y="261640"/>
                </a:cubicBezTo>
                <a:cubicBezTo>
                  <a:pt x="1468924" y="262224"/>
                  <a:pt x="1465368" y="260289"/>
                  <a:pt x="1465368" y="255836"/>
                </a:cubicBezTo>
                <a:cubicBezTo>
                  <a:pt x="1465368" y="254045"/>
                  <a:pt x="1466111" y="252395"/>
                  <a:pt x="1467596" y="250886"/>
                </a:cubicBezTo>
                <a:lnTo>
                  <a:pt x="1550552" y="192048"/>
                </a:lnTo>
                <a:cubicBezTo>
                  <a:pt x="1558974" y="191020"/>
                  <a:pt x="1565476" y="190827"/>
                  <a:pt x="1570059" y="191469"/>
                </a:cubicBezTo>
                <a:close/>
                <a:moveTo>
                  <a:pt x="3370315" y="183282"/>
                </a:moveTo>
                <a:cubicBezTo>
                  <a:pt x="3384238" y="183282"/>
                  <a:pt x="3391199" y="189521"/>
                  <a:pt x="3391199" y="201999"/>
                </a:cubicBezTo>
                <a:cubicBezTo>
                  <a:pt x="3391199" y="220031"/>
                  <a:pt x="3383070" y="229047"/>
                  <a:pt x="3366813" y="229047"/>
                </a:cubicBezTo>
                <a:cubicBezTo>
                  <a:pt x="3360948" y="229047"/>
                  <a:pt x="3355892" y="226829"/>
                  <a:pt x="3351645" y="222393"/>
                </a:cubicBezTo>
                <a:cubicBezTo>
                  <a:pt x="3347397" y="217957"/>
                  <a:pt x="3345274" y="212986"/>
                  <a:pt x="3345274" y="207479"/>
                </a:cubicBezTo>
                <a:cubicBezTo>
                  <a:pt x="3345274" y="200389"/>
                  <a:pt x="3348406" y="194244"/>
                  <a:pt x="3354671" y="189044"/>
                </a:cubicBezTo>
                <a:cubicBezTo>
                  <a:pt x="3360247" y="185203"/>
                  <a:pt x="3365462" y="183282"/>
                  <a:pt x="3370315" y="183282"/>
                </a:cubicBezTo>
                <a:close/>
                <a:moveTo>
                  <a:pt x="1417690" y="183282"/>
                </a:moveTo>
                <a:cubicBezTo>
                  <a:pt x="1431613" y="183282"/>
                  <a:pt x="1438574" y="189521"/>
                  <a:pt x="1438574" y="201999"/>
                </a:cubicBezTo>
                <a:cubicBezTo>
                  <a:pt x="1438574" y="220031"/>
                  <a:pt x="1430445" y="229047"/>
                  <a:pt x="1414188" y="229047"/>
                </a:cubicBezTo>
                <a:cubicBezTo>
                  <a:pt x="1408323" y="229047"/>
                  <a:pt x="1403267" y="226829"/>
                  <a:pt x="1399020" y="222393"/>
                </a:cubicBezTo>
                <a:cubicBezTo>
                  <a:pt x="1394772" y="217957"/>
                  <a:pt x="1392649" y="212986"/>
                  <a:pt x="1392649" y="207479"/>
                </a:cubicBezTo>
                <a:cubicBezTo>
                  <a:pt x="1392649" y="200389"/>
                  <a:pt x="1395781" y="194244"/>
                  <a:pt x="1402046" y="189044"/>
                </a:cubicBezTo>
                <a:cubicBezTo>
                  <a:pt x="1407622" y="185203"/>
                  <a:pt x="1412837" y="183282"/>
                  <a:pt x="1417690" y="183282"/>
                </a:cubicBezTo>
                <a:close/>
                <a:moveTo>
                  <a:pt x="2117465" y="148621"/>
                </a:moveTo>
                <a:lnTo>
                  <a:pt x="2084522" y="172604"/>
                </a:lnTo>
                <a:cubicBezTo>
                  <a:pt x="2055040" y="198593"/>
                  <a:pt x="2040299" y="227426"/>
                  <a:pt x="2040299" y="259104"/>
                </a:cubicBezTo>
                <a:cubicBezTo>
                  <a:pt x="2040299" y="265976"/>
                  <a:pt x="2040574" y="271420"/>
                  <a:pt x="2041125" y="275436"/>
                </a:cubicBezTo>
                <a:cubicBezTo>
                  <a:pt x="2062115" y="252488"/>
                  <a:pt x="2095568" y="233810"/>
                  <a:pt x="2141487" y="219402"/>
                </a:cubicBezTo>
                <a:cubicBezTo>
                  <a:pt x="2142728" y="218697"/>
                  <a:pt x="2162420" y="217150"/>
                  <a:pt x="2200562" y="214759"/>
                </a:cubicBezTo>
                <a:cubicBezTo>
                  <a:pt x="2179247" y="215052"/>
                  <a:pt x="2160776" y="209726"/>
                  <a:pt x="2145149" y="198780"/>
                </a:cubicBezTo>
                <a:cubicBezTo>
                  <a:pt x="2124306" y="186206"/>
                  <a:pt x="2114862" y="170819"/>
                  <a:pt x="2116815" y="152618"/>
                </a:cubicBezTo>
                <a:close/>
                <a:moveTo>
                  <a:pt x="603394" y="123755"/>
                </a:moveTo>
                <a:lnTo>
                  <a:pt x="586978" y="125909"/>
                </a:lnTo>
                <a:lnTo>
                  <a:pt x="583559" y="125590"/>
                </a:lnTo>
                <a:lnTo>
                  <a:pt x="576425" y="136628"/>
                </a:lnTo>
                <a:cubicBezTo>
                  <a:pt x="564131" y="158215"/>
                  <a:pt x="552197" y="180837"/>
                  <a:pt x="540623" y="204495"/>
                </a:cubicBezTo>
                <a:cubicBezTo>
                  <a:pt x="529049" y="228153"/>
                  <a:pt x="518387" y="250392"/>
                  <a:pt x="508636" y="271212"/>
                </a:cubicBezTo>
                <a:cubicBezTo>
                  <a:pt x="513115" y="262354"/>
                  <a:pt x="519896" y="252786"/>
                  <a:pt x="528978" y="242507"/>
                </a:cubicBezTo>
                <a:cubicBezTo>
                  <a:pt x="538060" y="232229"/>
                  <a:pt x="547185" y="221025"/>
                  <a:pt x="556355" y="208896"/>
                </a:cubicBezTo>
                <a:cubicBezTo>
                  <a:pt x="566740" y="194857"/>
                  <a:pt x="575519" y="182013"/>
                  <a:pt x="582692" y="170365"/>
                </a:cubicBezTo>
                <a:cubicBezTo>
                  <a:pt x="589865" y="158717"/>
                  <a:pt x="595253" y="148035"/>
                  <a:pt x="598858" y="138320"/>
                </a:cubicBezTo>
                <a:cubicBezTo>
                  <a:pt x="600682" y="134034"/>
                  <a:pt x="602050" y="130150"/>
                  <a:pt x="602962" y="126667"/>
                </a:cubicBezTo>
                <a:close/>
                <a:moveTo>
                  <a:pt x="2588014" y="110728"/>
                </a:moveTo>
                <a:cubicBezTo>
                  <a:pt x="2580377" y="110728"/>
                  <a:pt x="2572016" y="118813"/>
                  <a:pt x="2562931" y="134981"/>
                </a:cubicBezTo>
                <a:cubicBezTo>
                  <a:pt x="2550008" y="157666"/>
                  <a:pt x="2537761" y="180837"/>
                  <a:pt x="2526188" y="204495"/>
                </a:cubicBezTo>
                <a:cubicBezTo>
                  <a:pt x="2514616" y="228153"/>
                  <a:pt x="2503954" y="250392"/>
                  <a:pt x="2494204" y="271212"/>
                </a:cubicBezTo>
                <a:cubicBezTo>
                  <a:pt x="2511798" y="250008"/>
                  <a:pt x="2532063" y="224618"/>
                  <a:pt x="2554999" y="195041"/>
                </a:cubicBezTo>
                <a:cubicBezTo>
                  <a:pt x="2575442" y="163170"/>
                  <a:pt x="2586958" y="137173"/>
                  <a:pt x="2589549" y="117049"/>
                </a:cubicBezTo>
                <a:cubicBezTo>
                  <a:pt x="2590656" y="112835"/>
                  <a:pt x="2590144" y="110728"/>
                  <a:pt x="2588014" y="110728"/>
                </a:cubicBezTo>
                <a:close/>
                <a:moveTo>
                  <a:pt x="1267882" y="110728"/>
                </a:moveTo>
                <a:cubicBezTo>
                  <a:pt x="1261685" y="110728"/>
                  <a:pt x="1253449" y="119361"/>
                  <a:pt x="1243175" y="136628"/>
                </a:cubicBezTo>
                <a:cubicBezTo>
                  <a:pt x="1230881" y="158215"/>
                  <a:pt x="1218947" y="180837"/>
                  <a:pt x="1207373" y="204495"/>
                </a:cubicBezTo>
                <a:cubicBezTo>
                  <a:pt x="1195799" y="228153"/>
                  <a:pt x="1185137" y="250392"/>
                  <a:pt x="1175387" y="271212"/>
                </a:cubicBezTo>
                <a:cubicBezTo>
                  <a:pt x="1179865" y="262354"/>
                  <a:pt x="1186646" y="252786"/>
                  <a:pt x="1195728" y="242507"/>
                </a:cubicBezTo>
                <a:cubicBezTo>
                  <a:pt x="1204810" y="232229"/>
                  <a:pt x="1213935" y="221025"/>
                  <a:pt x="1223104" y="208896"/>
                </a:cubicBezTo>
                <a:cubicBezTo>
                  <a:pt x="1233490" y="194857"/>
                  <a:pt x="1242269" y="182013"/>
                  <a:pt x="1249442" y="170365"/>
                </a:cubicBezTo>
                <a:cubicBezTo>
                  <a:pt x="1256615" y="158717"/>
                  <a:pt x="1262003" y="148035"/>
                  <a:pt x="1265608" y="138320"/>
                </a:cubicBezTo>
                <a:cubicBezTo>
                  <a:pt x="1269256" y="129748"/>
                  <a:pt x="1271081" y="122783"/>
                  <a:pt x="1271081" y="117426"/>
                </a:cubicBezTo>
                <a:cubicBezTo>
                  <a:pt x="1271081" y="112961"/>
                  <a:pt x="1270014" y="110728"/>
                  <a:pt x="1267882" y="110728"/>
                </a:cubicBezTo>
                <a:close/>
                <a:moveTo>
                  <a:pt x="3166301" y="102573"/>
                </a:moveTo>
                <a:cubicBezTo>
                  <a:pt x="3164943" y="141880"/>
                  <a:pt x="3152992" y="183747"/>
                  <a:pt x="3130450" y="228175"/>
                </a:cubicBezTo>
                <a:cubicBezTo>
                  <a:pt x="3132431" y="228200"/>
                  <a:pt x="3135934" y="228365"/>
                  <a:pt x="3140960" y="228670"/>
                </a:cubicBezTo>
                <a:cubicBezTo>
                  <a:pt x="3145985" y="228975"/>
                  <a:pt x="3149450" y="229383"/>
                  <a:pt x="3151354" y="229894"/>
                </a:cubicBezTo>
                <a:cubicBezTo>
                  <a:pt x="3151991" y="228301"/>
                  <a:pt x="3154318" y="222752"/>
                  <a:pt x="3158334" y="213247"/>
                </a:cubicBezTo>
                <a:cubicBezTo>
                  <a:pt x="3162350" y="203742"/>
                  <a:pt x="3167678" y="190368"/>
                  <a:pt x="3174317" y="173124"/>
                </a:cubicBezTo>
                <a:cubicBezTo>
                  <a:pt x="3180456" y="156970"/>
                  <a:pt x="3186203" y="143395"/>
                  <a:pt x="3191559" y="132402"/>
                </a:cubicBezTo>
                <a:cubicBezTo>
                  <a:pt x="3196914" y="121408"/>
                  <a:pt x="3201580" y="114191"/>
                  <a:pt x="3205556" y="110749"/>
                </a:cubicBezTo>
                <a:cubicBezTo>
                  <a:pt x="3199906" y="109740"/>
                  <a:pt x="3193188" y="108514"/>
                  <a:pt x="3185402" y="107073"/>
                </a:cubicBezTo>
                <a:cubicBezTo>
                  <a:pt x="3177616" y="105631"/>
                  <a:pt x="3171250" y="104131"/>
                  <a:pt x="3166301" y="102573"/>
                </a:cubicBezTo>
                <a:close/>
                <a:moveTo>
                  <a:pt x="397428" y="93556"/>
                </a:moveTo>
                <a:cubicBezTo>
                  <a:pt x="397272" y="97637"/>
                  <a:pt x="396751" y="103264"/>
                  <a:pt x="395864" y="110435"/>
                </a:cubicBezTo>
                <a:cubicBezTo>
                  <a:pt x="394977" y="117607"/>
                  <a:pt x="393304" y="125374"/>
                  <a:pt x="390846" y="133736"/>
                </a:cubicBezTo>
                <a:cubicBezTo>
                  <a:pt x="371791" y="202823"/>
                  <a:pt x="324326" y="283063"/>
                  <a:pt x="248449" y="374458"/>
                </a:cubicBezTo>
                <a:cubicBezTo>
                  <a:pt x="254079" y="380859"/>
                  <a:pt x="259266" y="386467"/>
                  <a:pt x="264010" y="391281"/>
                </a:cubicBezTo>
                <a:cubicBezTo>
                  <a:pt x="269105" y="385149"/>
                  <a:pt x="275041" y="378165"/>
                  <a:pt x="281818" y="370329"/>
                </a:cubicBezTo>
                <a:cubicBezTo>
                  <a:pt x="288596" y="362494"/>
                  <a:pt x="295380" y="354402"/>
                  <a:pt x="302170" y="346053"/>
                </a:cubicBezTo>
                <a:cubicBezTo>
                  <a:pt x="324901" y="317165"/>
                  <a:pt x="348460" y="282022"/>
                  <a:pt x="372845" y="240626"/>
                </a:cubicBezTo>
                <a:cubicBezTo>
                  <a:pt x="397231" y="199229"/>
                  <a:pt x="422320" y="153076"/>
                  <a:pt x="448111" y="102165"/>
                </a:cubicBezTo>
                <a:cubicBezTo>
                  <a:pt x="443874" y="101535"/>
                  <a:pt x="436729" y="100468"/>
                  <a:pt x="426675" y="98964"/>
                </a:cubicBezTo>
                <a:cubicBezTo>
                  <a:pt x="416621" y="97461"/>
                  <a:pt x="406872" y="95658"/>
                  <a:pt x="397428" y="93556"/>
                </a:cubicBezTo>
                <a:close/>
                <a:moveTo>
                  <a:pt x="2587041" y="91529"/>
                </a:moveTo>
                <a:cubicBezTo>
                  <a:pt x="2603591" y="91529"/>
                  <a:pt x="2611866" y="100167"/>
                  <a:pt x="2611866" y="117443"/>
                </a:cubicBezTo>
                <a:cubicBezTo>
                  <a:pt x="2611866" y="143248"/>
                  <a:pt x="2596698" y="174998"/>
                  <a:pt x="2566363" y="212691"/>
                </a:cubicBezTo>
                <a:cubicBezTo>
                  <a:pt x="2555320" y="226806"/>
                  <a:pt x="2543257" y="240368"/>
                  <a:pt x="2530175" y="253377"/>
                </a:cubicBezTo>
                <a:cubicBezTo>
                  <a:pt x="2517094" y="266385"/>
                  <a:pt x="2502860" y="279504"/>
                  <a:pt x="2487475" y="292733"/>
                </a:cubicBezTo>
                <a:cubicBezTo>
                  <a:pt x="2476494" y="321027"/>
                  <a:pt x="2470444" y="344309"/>
                  <a:pt x="2469326" y="362580"/>
                </a:cubicBezTo>
                <a:cubicBezTo>
                  <a:pt x="2471193" y="378872"/>
                  <a:pt x="2478474" y="387018"/>
                  <a:pt x="2491169" y="387018"/>
                </a:cubicBezTo>
                <a:cubicBezTo>
                  <a:pt x="2508428" y="387018"/>
                  <a:pt x="2530340" y="372829"/>
                  <a:pt x="2556903" y="344449"/>
                </a:cubicBezTo>
                <a:cubicBezTo>
                  <a:pt x="2560073" y="340435"/>
                  <a:pt x="2563406" y="338428"/>
                  <a:pt x="2566904" y="338428"/>
                </a:cubicBezTo>
                <a:cubicBezTo>
                  <a:pt x="2569196" y="338428"/>
                  <a:pt x="2570914" y="339074"/>
                  <a:pt x="2572060" y="340365"/>
                </a:cubicBezTo>
                <a:lnTo>
                  <a:pt x="2572342" y="341319"/>
                </a:lnTo>
                <a:lnTo>
                  <a:pt x="2577619" y="328767"/>
                </a:lnTo>
                <a:cubicBezTo>
                  <a:pt x="2580773" y="322137"/>
                  <a:pt x="2584452" y="315128"/>
                  <a:pt x="2588656" y="307740"/>
                </a:cubicBezTo>
                <a:cubicBezTo>
                  <a:pt x="2592756" y="299480"/>
                  <a:pt x="2600519" y="295350"/>
                  <a:pt x="2611946" y="295350"/>
                </a:cubicBezTo>
                <a:cubicBezTo>
                  <a:pt x="2620762" y="295350"/>
                  <a:pt x="2624183" y="299657"/>
                  <a:pt x="2622208" y="308273"/>
                </a:cubicBezTo>
                <a:cubicBezTo>
                  <a:pt x="2620048" y="312589"/>
                  <a:pt x="2617644" y="317094"/>
                  <a:pt x="2614997" y="321786"/>
                </a:cubicBezTo>
                <a:cubicBezTo>
                  <a:pt x="2612349" y="326479"/>
                  <a:pt x="2609900" y="331146"/>
                  <a:pt x="2607649" y="335788"/>
                </a:cubicBezTo>
                <a:cubicBezTo>
                  <a:pt x="2599154" y="352419"/>
                  <a:pt x="2594907" y="364945"/>
                  <a:pt x="2594907" y="373366"/>
                </a:cubicBezTo>
                <a:cubicBezTo>
                  <a:pt x="2594907" y="381482"/>
                  <a:pt x="2596043" y="385539"/>
                  <a:pt x="2598314" y="385539"/>
                </a:cubicBezTo>
                <a:cubicBezTo>
                  <a:pt x="2609368" y="385539"/>
                  <a:pt x="2624634" y="373732"/>
                  <a:pt x="2644114" y="350117"/>
                </a:cubicBezTo>
                <a:cubicBezTo>
                  <a:pt x="2656500" y="330586"/>
                  <a:pt x="2666829" y="309871"/>
                  <a:pt x="2675103" y="287972"/>
                </a:cubicBezTo>
                <a:cubicBezTo>
                  <a:pt x="2679505" y="282175"/>
                  <a:pt x="2686664" y="279276"/>
                  <a:pt x="2696580" y="279276"/>
                </a:cubicBezTo>
                <a:cubicBezTo>
                  <a:pt x="2704084" y="279276"/>
                  <a:pt x="2707836" y="282004"/>
                  <a:pt x="2707836" y="287459"/>
                </a:cubicBezTo>
                <a:cubicBezTo>
                  <a:pt x="2707836" y="288708"/>
                  <a:pt x="2707373" y="290258"/>
                  <a:pt x="2706448" y="292109"/>
                </a:cubicBezTo>
                <a:cubicBezTo>
                  <a:pt x="2689534" y="325702"/>
                  <a:pt x="2681078" y="351716"/>
                  <a:pt x="2681078" y="370150"/>
                </a:cubicBezTo>
                <a:cubicBezTo>
                  <a:pt x="2681078" y="382195"/>
                  <a:pt x="2685499" y="388218"/>
                  <a:pt x="2694340" y="388218"/>
                </a:cubicBezTo>
                <a:cubicBezTo>
                  <a:pt x="2711883" y="388218"/>
                  <a:pt x="2734799" y="372990"/>
                  <a:pt x="2763088" y="342534"/>
                </a:cubicBezTo>
                <a:cubicBezTo>
                  <a:pt x="2766198" y="339427"/>
                  <a:pt x="2769255" y="337874"/>
                  <a:pt x="2772262" y="337874"/>
                </a:cubicBezTo>
                <a:cubicBezTo>
                  <a:pt x="2776846" y="337874"/>
                  <a:pt x="2779137" y="340456"/>
                  <a:pt x="2779137" y="345621"/>
                </a:cubicBezTo>
                <a:cubicBezTo>
                  <a:pt x="2779137" y="349272"/>
                  <a:pt x="2777621" y="352397"/>
                  <a:pt x="2774589" y="354997"/>
                </a:cubicBezTo>
                <a:cubicBezTo>
                  <a:pt x="2738958" y="392874"/>
                  <a:pt x="2708007" y="410636"/>
                  <a:pt x="2681734" y="408282"/>
                </a:cubicBezTo>
                <a:cubicBezTo>
                  <a:pt x="2674486" y="407945"/>
                  <a:pt x="2668017" y="404309"/>
                  <a:pt x="2662329" y="397375"/>
                </a:cubicBezTo>
                <a:cubicBezTo>
                  <a:pt x="2654886" y="388871"/>
                  <a:pt x="2651164" y="378465"/>
                  <a:pt x="2651164" y="366159"/>
                </a:cubicBezTo>
                <a:cubicBezTo>
                  <a:pt x="2651164" y="360829"/>
                  <a:pt x="2651982" y="356621"/>
                  <a:pt x="2653619" y="353536"/>
                </a:cubicBezTo>
                <a:cubicBezTo>
                  <a:pt x="2636674" y="378920"/>
                  <a:pt x="2621883" y="394616"/>
                  <a:pt x="2609246" y="400622"/>
                </a:cubicBezTo>
                <a:cubicBezTo>
                  <a:pt x="2601496" y="404259"/>
                  <a:pt x="2594558" y="406078"/>
                  <a:pt x="2588433" y="406078"/>
                </a:cubicBezTo>
                <a:cubicBezTo>
                  <a:pt x="2571764" y="406078"/>
                  <a:pt x="2563430" y="396782"/>
                  <a:pt x="2563430" y="378190"/>
                </a:cubicBezTo>
                <a:cubicBezTo>
                  <a:pt x="2563430" y="373837"/>
                  <a:pt x="2563955" y="369104"/>
                  <a:pt x="2565006" y="363992"/>
                </a:cubicBezTo>
                <a:lnTo>
                  <a:pt x="2566506" y="358767"/>
                </a:lnTo>
                <a:lnTo>
                  <a:pt x="2555680" y="369591"/>
                </a:lnTo>
                <a:cubicBezTo>
                  <a:pt x="2525822" y="397778"/>
                  <a:pt x="2499559" y="410722"/>
                  <a:pt x="2476892" y="408425"/>
                </a:cubicBezTo>
                <a:cubicBezTo>
                  <a:pt x="2467453" y="407414"/>
                  <a:pt x="2458765" y="401673"/>
                  <a:pt x="2450828" y="391204"/>
                </a:cubicBezTo>
                <a:cubicBezTo>
                  <a:pt x="2443736" y="380791"/>
                  <a:pt x="2439803" y="368874"/>
                  <a:pt x="2439031" y="355454"/>
                </a:cubicBezTo>
                <a:cubicBezTo>
                  <a:pt x="2437820" y="362442"/>
                  <a:pt x="2434306" y="369135"/>
                  <a:pt x="2428492" y="375532"/>
                </a:cubicBezTo>
                <a:cubicBezTo>
                  <a:pt x="2422677" y="381929"/>
                  <a:pt x="2416169" y="388088"/>
                  <a:pt x="2408967" y="394009"/>
                </a:cubicBezTo>
                <a:cubicBezTo>
                  <a:pt x="2396472" y="403910"/>
                  <a:pt x="2385788" y="408861"/>
                  <a:pt x="2376914" y="408861"/>
                </a:cubicBezTo>
                <a:cubicBezTo>
                  <a:pt x="2362848" y="408861"/>
                  <a:pt x="2355814" y="400369"/>
                  <a:pt x="2355814" y="383384"/>
                </a:cubicBezTo>
                <a:cubicBezTo>
                  <a:pt x="2355814" y="370557"/>
                  <a:pt x="2360350" y="357138"/>
                  <a:pt x="2369422" y="343127"/>
                </a:cubicBezTo>
                <a:cubicBezTo>
                  <a:pt x="2374494" y="335739"/>
                  <a:pt x="2380277" y="328318"/>
                  <a:pt x="2386772" y="320864"/>
                </a:cubicBezTo>
                <a:cubicBezTo>
                  <a:pt x="2393267" y="313410"/>
                  <a:pt x="2403217" y="305840"/>
                  <a:pt x="2416623" y="298154"/>
                </a:cubicBezTo>
                <a:cubicBezTo>
                  <a:pt x="2433092" y="280788"/>
                  <a:pt x="2447504" y="272761"/>
                  <a:pt x="2459859" y="274075"/>
                </a:cubicBezTo>
                <a:cubicBezTo>
                  <a:pt x="2465278" y="258902"/>
                  <a:pt x="2471460" y="243222"/>
                  <a:pt x="2478408" y="227036"/>
                </a:cubicBezTo>
                <a:cubicBezTo>
                  <a:pt x="2485355" y="210850"/>
                  <a:pt x="2492734" y="195314"/>
                  <a:pt x="2500545" y="180429"/>
                </a:cubicBezTo>
                <a:cubicBezTo>
                  <a:pt x="2521902" y="138603"/>
                  <a:pt x="2541456" y="111925"/>
                  <a:pt x="2559209" y="100393"/>
                </a:cubicBezTo>
                <a:cubicBezTo>
                  <a:pt x="2568313" y="94484"/>
                  <a:pt x="2577590" y="91529"/>
                  <a:pt x="2587041" y="91529"/>
                </a:cubicBezTo>
                <a:close/>
                <a:moveTo>
                  <a:pt x="1269678" y="91083"/>
                </a:moveTo>
                <a:cubicBezTo>
                  <a:pt x="1285645" y="91083"/>
                  <a:pt x="1293628" y="100155"/>
                  <a:pt x="1293628" y="118298"/>
                </a:cubicBezTo>
                <a:cubicBezTo>
                  <a:pt x="1293628" y="125272"/>
                  <a:pt x="1292315" y="132107"/>
                  <a:pt x="1289690" y="138804"/>
                </a:cubicBezTo>
                <a:cubicBezTo>
                  <a:pt x="1275235" y="184874"/>
                  <a:pt x="1235021" y="236199"/>
                  <a:pt x="1169048" y="292779"/>
                </a:cubicBezTo>
                <a:cubicBezTo>
                  <a:pt x="1162260" y="305075"/>
                  <a:pt x="1156188" y="317748"/>
                  <a:pt x="1150832" y="330800"/>
                </a:cubicBezTo>
                <a:lnTo>
                  <a:pt x="1140052" y="361993"/>
                </a:lnTo>
                <a:lnTo>
                  <a:pt x="1143162" y="359654"/>
                </a:lnTo>
                <a:cubicBezTo>
                  <a:pt x="1145716" y="357602"/>
                  <a:pt x="1148956" y="354904"/>
                  <a:pt x="1152879" y="351561"/>
                </a:cubicBezTo>
                <a:cubicBezTo>
                  <a:pt x="1160726" y="344876"/>
                  <a:pt x="1166264" y="338612"/>
                  <a:pt x="1169492" y="332771"/>
                </a:cubicBezTo>
                <a:cubicBezTo>
                  <a:pt x="1189500" y="314967"/>
                  <a:pt x="1206041" y="306065"/>
                  <a:pt x="1219117" y="306065"/>
                </a:cubicBezTo>
                <a:cubicBezTo>
                  <a:pt x="1228545" y="306065"/>
                  <a:pt x="1234692" y="313785"/>
                  <a:pt x="1237559" y="329223"/>
                </a:cubicBezTo>
                <a:cubicBezTo>
                  <a:pt x="1238241" y="334804"/>
                  <a:pt x="1238879" y="340504"/>
                  <a:pt x="1239474" y="346322"/>
                </a:cubicBezTo>
                <a:cubicBezTo>
                  <a:pt x="1240070" y="352140"/>
                  <a:pt x="1240636" y="357809"/>
                  <a:pt x="1241173" y="363327"/>
                </a:cubicBezTo>
                <a:cubicBezTo>
                  <a:pt x="1242854" y="373670"/>
                  <a:pt x="1246082" y="378842"/>
                  <a:pt x="1250856" y="378842"/>
                </a:cubicBezTo>
                <a:cubicBezTo>
                  <a:pt x="1257800" y="378842"/>
                  <a:pt x="1267276" y="374475"/>
                  <a:pt x="1279285" y="365741"/>
                </a:cubicBezTo>
                <a:cubicBezTo>
                  <a:pt x="1287821" y="359446"/>
                  <a:pt x="1296249" y="351981"/>
                  <a:pt x="1304567" y="343347"/>
                </a:cubicBezTo>
                <a:cubicBezTo>
                  <a:pt x="1307581" y="340017"/>
                  <a:pt x="1310763" y="338352"/>
                  <a:pt x="1314114" y="338352"/>
                </a:cubicBezTo>
                <a:cubicBezTo>
                  <a:pt x="1318990" y="338352"/>
                  <a:pt x="1321429" y="340788"/>
                  <a:pt x="1321429" y="345659"/>
                </a:cubicBezTo>
                <a:cubicBezTo>
                  <a:pt x="1321429" y="348915"/>
                  <a:pt x="1320144" y="351828"/>
                  <a:pt x="1317574" y="354397"/>
                </a:cubicBezTo>
                <a:cubicBezTo>
                  <a:pt x="1284704" y="388553"/>
                  <a:pt x="1257577" y="405631"/>
                  <a:pt x="1236192" y="405631"/>
                </a:cubicBezTo>
                <a:cubicBezTo>
                  <a:pt x="1225544" y="405631"/>
                  <a:pt x="1217675" y="397655"/>
                  <a:pt x="1212584" y="381702"/>
                </a:cubicBezTo>
                <a:cubicBezTo>
                  <a:pt x="1211352" y="377138"/>
                  <a:pt x="1210046" y="372170"/>
                  <a:pt x="1208667" y="366801"/>
                </a:cubicBezTo>
                <a:cubicBezTo>
                  <a:pt x="1207288" y="361432"/>
                  <a:pt x="1205810" y="355834"/>
                  <a:pt x="1204234" y="350009"/>
                </a:cubicBezTo>
                <a:cubicBezTo>
                  <a:pt x="1201617" y="343751"/>
                  <a:pt x="1198334" y="340622"/>
                  <a:pt x="1194383" y="340622"/>
                </a:cubicBezTo>
                <a:cubicBezTo>
                  <a:pt x="1190153" y="340622"/>
                  <a:pt x="1185214" y="342966"/>
                  <a:pt x="1179565" y="347655"/>
                </a:cubicBezTo>
                <a:cubicBezTo>
                  <a:pt x="1170815" y="354329"/>
                  <a:pt x="1161030" y="364742"/>
                  <a:pt x="1150212" y="378894"/>
                </a:cubicBezTo>
                <a:cubicBezTo>
                  <a:pt x="1147361" y="382990"/>
                  <a:pt x="1144408" y="387047"/>
                  <a:pt x="1141351" y="391066"/>
                </a:cubicBezTo>
                <a:cubicBezTo>
                  <a:pt x="1138294" y="395086"/>
                  <a:pt x="1135940" y="398260"/>
                  <a:pt x="1134289" y="400587"/>
                </a:cubicBezTo>
                <a:cubicBezTo>
                  <a:pt x="1127594" y="405141"/>
                  <a:pt x="1121943" y="407417"/>
                  <a:pt x="1117337" y="407417"/>
                </a:cubicBezTo>
                <a:cubicBezTo>
                  <a:pt x="1107502" y="407417"/>
                  <a:pt x="1102585" y="400386"/>
                  <a:pt x="1102585" y="386324"/>
                </a:cubicBezTo>
                <a:cubicBezTo>
                  <a:pt x="1102585" y="381639"/>
                  <a:pt x="1103315" y="376714"/>
                  <a:pt x="1104776" y="371552"/>
                </a:cubicBezTo>
                <a:cubicBezTo>
                  <a:pt x="1109254" y="357416"/>
                  <a:pt x="1115150" y="340990"/>
                  <a:pt x="1122462" y="322276"/>
                </a:cubicBezTo>
                <a:cubicBezTo>
                  <a:pt x="1129775" y="303562"/>
                  <a:pt x="1139203" y="281527"/>
                  <a:pt x="1150746" y="256171"/>
                </a:cubicBezTo>
                <a:cubicBezTo>
                  <a:pt x="1176633" y="196944"/>
                  <a:pt x="1201026" y="153000"/>
                  <a:pt x="1223924" y="124339"/>
                </a:cubicBezTo>
                <a:cubicBezTo>
                  <a:pt x="1235658" y="102168"/>
                  <a:pt x="1250910" y="91083"/>
                  <a:pt x="1269678" y="91083"/>
                </a:cubicBezTo>
                <a:close/>
                <a:moveTo>
                  <a:pt x="244186" y="78805"/>
                </a:moveTo>
                <a:cubicBezTo>
                  <a:pt x="228943" y="104582"/>
                  <a:pt x="218082" y="136474"/>
                  <a:pt x="211603" y="174481"/>
                </a:cubicBezTo>
                <a:cubicBezTo>
                  <a:pt x="209027" y="190383"/>
                  <a:pt x="207739" y="207346"/>
                  <a:pt x="207739" y="225370"/>
                </a:cubicBezTo>
                <a:cubicBezTo>
                  <a:pt x="207739" y="283701"/>
                  <a:pt x="218700" y="330002"/>
                  <a:pt x="240621" y="364272"/>
                </a:cubicBezTo>
                <a:cubicBezTo>
                  <a:pt x="308138" y="279489"/>
                  <a:pt x="352184" y="200016"/>
                  <a:pt x="372760" y="125853"/>
                </a:cubicBezTo>
                <a:cubicBezTo>
                  <a:pt x="374262" y="120270"/>
                  <a:pt x="375491" y="114028"/>
                  <a:pt x="376445" y="107127"/>
                </a:cubicBezTo>
                <a:cubicBezTo>
                  <a:pt x="377400" y="100226"/>
                  <a:pt x="378013" y="95039"/>
                  <a:pt x="378285" y="91564"/>
                </a:cubicBezTo>
                <a:cubicBezTo>
                  <a:pt x="368828" y="90164"/>
                  <a:pt x="359714" y="89018"/>
                  <a:pt x="350945" y="88125"/>
                </a:cubicBezTo>
                <a:cubicBezTo>
                  <a:pt x="328716" y="85674"/>
                  <a:pt x="293130" y="82567"/>
                  <a:pt x="244186" y="78805"/>
                </a:cubicBezTo>
                <a:close/>
                <a:moveTo>
                  <a:pt x="2306836" y="65857"/>
                </a:moveTo>
                <a:cubicBezTo>
                  <a:pt x="2288295" y="65857"/>
                  <a:pt x="2265966" y="69896"/>
                  <a:pt x="2239849" y="77974"/>
                </a:cubicBezTo>
                <a:cubicBezTo>
                  <a:pt x="2214402" y="85748"/>
                  <a:pt x="2193704" y="95514"/>
                  <a:pt x="2177756" y="107272"/>
                </a:cubicBezTo>
                <a:cubicBezTo>
                  <a:pt x="2194904" y="99184"/>
                  <a:pt x="2213838" y="93400"/>
                  <a:pt x="2234558" y="89921"/>
                </a:cubicBezTo>
                <a:cubicBezTo>
                  <a:pt x="2239706" y="89298"/>
                  <a:pt x="2245736" y="88751"/>
                  <a:pt x="2252646" y="88279"/>
                </a:cubicBezTo>
                <a:cubicBezTo>
                  <a:pt x="2259556" y="87806"/>
                  <a:pt x="2266946" y="87570"/>
                  <a:pt x="2274818" y="87570"/>
                </a:cubicBezTo>
                <a:cubicBezTo>
                  <a:pt x="2315675" y="87570"/>
                  <a:pt x="2341210" y="93620"/>
                  <a:pt x="2351424" y="105718"/>
                </a:cubicBezTo>
                <a:lnTo>
                  <a:pt x="2356082" y="118591"/>
                </a:lnTo>
                <a:lnTo>
                  <a:pt x="2356962" y="116171"/>
                </a:lnTo>
                <a:cubicBezTo>
                  <a:pt x="2357933" y="112209"/>
                  <a:pt x="2358419" y="107009"/>
                  <a:pt x="2358419" y="100571"/>
                </a:cubicBezTo>
                <a:cubicBezTo>
                  <a:pt x="2358419" y="91241"/>
                  <a:pt x="2355322" y="83902"/>
                  <a:pt x="2349130" y="78554"/>
                </a:cubicBezTo>
                <a:cubicBezTo>
                  <a:pt x="2339472" y="70089"/>
                  <a:pt x="2325374" y="65857"/>
                  <a:pt x="2306836" y="65857"/>
                </a:cubicBezTo>
                <a:close/>
                <a:moveTo>
                  <a:pt x="2308123" y="46658"/>
                </a:moveTo>
                <a:cubicBezTo>
                  <a:pt x="2333003" y="46658"/>
                  <a:pt x="2352853" y="51752"/>
                  <a:pt x="2367673" y="61939"/>
                </a:cubicBezTo>
                <a:cubicBezTo>
                  <a:pt x="2381298" y="71509"/>
                  <a:pt x="2388110" y="83151"/>
                  <a:pt x="2388110" y="96866"/>
                </a:cubicBezTo>
                <a:cubicBezTo>
                  <a:pt x="2388110" y="107345"/>
                  <a:pt x="2384011" y="116797"/>
                  <a:pt x="2375812" y="125223"/>
                </a:cubicBezTo>
                <a:cubicBezTo>
                  <a:pt x="2367614" y="133650"/>
                  <a:pt x="2356270" y="138964"/>
                  <a:pt x="2341780" y="141166"/>
                </a:cubicBezTo>
                <a:lnTo>
                  <a:pt x="2338052" y="141166"/>
                </a:lnTo>
                <a:lnTo>
                  <a:pt x="2335986" y="141166"/>
                </a:lnTo>
                <a:cubicBezTo>
                  <a:pt x="2331028" y="139999"/>
                  <a:pt x="2328550" y="137781"/>
                  <a:pt x="2328550" y="134514"/>
                </a:cubicBezTo>
                <a:cubicBezTo>
                  <a:pt x="2328550" y="128619"/>
                  <a:pt x="2331986" y="125672"/>
                  <a:pt x="2338857" y="125672"/>
                </a:cubicBezTo>
                <a:cubicBezTo>
                  <a:pt x="2341034" y="124618"/>
                  <a:pt x="2342122" y="122678"/>
                  <a:pt x="2342122" y="119850"/>
                </a:cubicBezTo>
                <a:cubicBezTo>
                  <a:pt x="2342122" y="108964"/>
                  <a:pt x="2321946" y="103522"/>
                  <a:pt x="2281596" y="103522"/>
                </a:cubicBezTo>
                <a:cubicBezTo>
                  <a:pt x="2262971" y="103522"/>
                  <a:pt x="2248115" y="104469"/>
                  <a:pt x="2237027" y="106365"/>
                </a:cubicBezTo>
                <a:cubicBezTo>
                  <a:pt x="2213698" y="110111"/>
                  <a:pt x="2189709" y="117245"/>
                  <a:pt x="2165060" y="127768"/>
                </a:cubicBezTo>
                <a:cubicBezTo>
                  <a:pt x="2158204" y="137344"/>
                  <a:pt x="2154176" y="147693"/>
                  <a:pt x="2152977" y="158816"/>
                </a:cubicBezTo>
                <a:cubicBezTo>
                  <a:pt x="2151251" y="172304"/>
                  <a:pt x="2163684" y="183599"/>
                  <a:pt x="2190276" y="192704"/>
                </a:cubicBezTo>
                <a:cubicBezTo>
                  <a:pt x="2214870" y="201143"/>
                  <a:pt x="2241855" y="204652"/>
                  <a:pt x="2271232" y="203231"/>
                </a:cubicBezTo>
                <a:cubicBezTo>
                  <a:pt x="2284476" y="202887"/>
                  <a:pt x="2291097" y="207178"/>
                  <a:pt x="2291097" y="216106"/>
                </a:cubicBezTo>
                <a:cubicBezTo>
                  <a:pt x="2291097" y="225614"/>
                  <a:pt x="2283790" y="230075"/>
                  <a:pt x="2269174" y="229486"/>
                </a:cubicBezTo>
                <a:cubicBezTo>
                  <a:pt x="2233430" y="228323"/>
                  <a:pt x="2192899" y="233068"/>
                  <a:pt x="2147580" y="243721"/>
                </a:cubicBezTo>
                <a:cubicBezTo>
                  <a:pt x="2105941" y="255290"/>
                  <a:pt x="2075657" y="273110"/>
                  <a:pt x="2056728" y="297181"/>
                </a:cubicBezTo>
                <a:cubicBezTo>
                  <a:pt x="2067388" y="306080"/>
                  <a:pt x="2082748" y="310530"/>
                  <a:pt x="2102810" y="310530"/>
                </a:cubicBezTo>
                <a:cubicBezTo>
                  <a:pt x="2111340" y="310530"/>
                  <a:pt x="2119806" y="309488"/>
                  <a:pt x="2128209" y="307405"/>
                </a:cubicBezTo>
                <a:cubicBezTo>
                  <a:pt x="2136612" y="305321"/>
                  <a:pt x="2145958" y="300733"/>
                  <a:pt x="2156248" y="293640"/>
                </a:cubicBezTo>
                <a:cubicBezTo>
                  <a:pt x="2168122" y="285457"/>
                  <a:pt x="2174059" y="278130"/>
                  <a:pt x="2174059" y="271658"/>
                </a:cubicBezTo>
                <a:cubicBezTo>
                  <a:pt x="2174059" y="270446"/>
                  <a:pt x="2173699" y="269165"/>
                  <a:pt x="2172978" y="267814"/>
                </a:cubicBezTo>
                <a:cubicBezTo>
                  <a:pt x="2171220" y="263407"/>
                  <a:pt x="2172032" y="260189"/>
                  <a:pt x="2175416" y="258159"/>
                </a:cubicBezTo>
                <a:cubicBezTo>
                  <a:pt x="2178042" y="257615"/>
                  <a:pt x="2180867" y="258847"/>
                  <a:pt x="2183892" y="261856"/>
                </a:cubicBezTo>
                <a:cubicBezTo>
                  <a:pt x="2185774" y="265810"/>
                  <a:pt x="2186714" y="269369"/>
                  <a:pt x="2186714" y="272534"/>
                </a:cubicBezTo>
                <a:cubicBezTo>
                  <a:pt x="2186714" y="282835"/>
                  <a:pt x="2179684" y="293579"/>
                  <a:pt x="2165625" y="304764"/>
                </a:cubicBezTo>
                <a:cubicBezTo>
                  <a:pt x="2154895" y="313078"/>
                  <a:pt x="2144463" y="318999"/>
                  <a:pt x="2134329" y="322529"/>
                </a:cubicBezTo>
                <a:cubicBezTo>
                  <a:pt x="2120518" y="327478"/>
                  <a:pt x="2106291" y="329952"/>
                  <a:pt x="2091648" y="329952"/>
                </a:cubicBezTo>
                <a:cubicBezTo>
                  <a:pt x="2071010" y="329952"/>
                  <a:pt x="2055714" y="325137"/>
                  <a:pt x="2045761" y="315508"/>
                </a:cubicBezTo>
                <a:cubicBezTo>
                  <a:pt x="2042715" y="323947"/>
                  <a:pt x="2041192" y="332603"/>
                  <a:pt x="2041192" y="341477"/>
                </a:cubicBezTo>
                <a:cubicBezTo>
                  <a:pt x="2041192" y="361687"/>
                  <a:pt x="2050234" y="378462"/>
                  <a:pt x="2068319" y="391801"/>
                </a:cubicBezTo>
                <a:cubicBezTo>
                  <a:pt x="2088357" y="406528"/>
                  <a:pt x="2115538" y="413891"/>
                  <a:pt x="2149862" y="413891"/>
                </a:cubicBezTo>
                <a:cubicBezTo>
                  <a:pt x="2161363" y="413891"/>
                  <a:pt x="2173094" y="412947"/>
                  <a:pt x="2185054" y="411059"/>
                </a:cubicBezTo>
                <a:cubicBezTo>
                  <a:pt x="2226219" y="405157"/>
                  <a:pt x="2261071" y="394359"/>
                  <a:pt x="2289611" y="378664"/>
                </a:cubicBezTo>
                <a:cubicBezTo>
                  <a:pt x="2323000" y="356966"/>
                  <a:pt x="2340672" y="334516"/>
                  <a:pt x="2342628" y="311315"/>
                </a:cubicBezTo>
                <a:cubicBezTo>
                  <a:pt x="2343537" y="304948"/>
                  <a:pt x="2346173" y="301764"/>
                  <a:pt x="2350536" y="301764"/>
                </a:cubicBezTo>
                <a:cubicBezTo>
                  <a:pt x="2355268" y="301764"/>
                  <a:pt x="2357385" y="305786"/>
                  <a:pt x="2356888" y="313830"/>
                </a:cubicBezTo>
                <a:cubicBezTo>
                  <a:pt x="2355667" y="344161"/>
                  <a:pt x="2336482" y="370851"/>
                  <a:pt x="2299333" y="393901"/>
                </a:cubicBezTo>
                <a:cubicBezTo>
                  <a:pt x="2266407" y="414232"/>
                  <a:pt x="2227027" y="427114"/>
                  <a:pt x="2181192" y="432546"/>
                </a:cubicBezTo>
                <a:cubicBezTo>
                  <a:pt x="2166661" y="434397"/>
                  <a:pt x="2153076" y="435323"/>
                  <a:pt x="2140437" y="435323"/>
                </a:cubicBezTo>
                <a:cubicBezTo>
                  <a:pt x="2101023" y="435323"/>
                  <a:pt x="2069471" y="428026"/>
                  <a:pt x="2045782" y="413434"/>
                </a:cubicBezTo>
                <a:cubicBezTo>
                  <a:pt x="2020604" y="398758"/>
                  <a:pt x="2006489" y="380050"/>
                  <a:pt x="2003436" y="357310"/>
                </a:cubicBezTo>
                <a:cubicBezTo>
                  <a:pt x="1999727" y="333751"/>
                  <a:pt x="2006701" y="311457"/>
                  <a:pt x="2024358" y="290428"/>
                </a:cubicBezTo>
                <a:cubicBezTo>
                  <a:pt x="2021293" y="285312"/>
                  <a:pt x="2019760" y="277843"/>
                  <a:pt x="2019760" y="268020"/>
                </a:cubicBezTo>
                <a:cubicBezTo>
                  <a:pt x="2019760" y="212542"/>
                  <a:pt x="2054794" y="166070"/>
                  <a:pt x="2124862" y="128605"/>
                </a:cubicBezTo>
                <a:cubicBezTo>
                  <a:pt x="2141812" y="97214"/>
                  <a:pt x="2179018" y="73510"/>
                  <a:pt x="2236480" y="57492"/>
                </a:cubicBezTo>
                <a:cubicBezTo>
                  <a:pt x="2263994" y="50269"/>
                  <a:pt x="2287876" y="46658"/>
                  <a:pt x="2308123" y="46658"/>
                </a:cubicBezTo>
                <a:close/>
                <a:moveTo>
                  <a:pt x="327156" y="16485"/>
                </a:moveTo>
                <a:cubicBezTo>
                  <a:pt x="305531" y="16485"/>
                  <a:pt x="284987" y="25775"/>
                  <a:pt x="265523" y="44356"/>
                </a:cubicBezTo>
                <a:cubicBezTo>
                  <a:pt x="281667" y="45590"/>
                  <a:pt x="299459" y="47748"/>
                  <a:pt x="318901" y="50828"/>
                </a:cubicBezTo>
                <a:cubicBezTo>
                  <a:pt x="338343" y="53908"/>
                  <a:pt x="357846" y="57556"/>
                  <a:pt x="377410" y="61772"/>
                </a:cubicBezTo>
                <a:cubicBezTo>
                  <a:pt x="374514" y="48931"/>
                  <a:pt x="368528" y="38173"/>
                  <a:pt x="359449" y="29498"/>
                </a:cubicBezTo>
                <a:cubicBezTo>
                  <a:pt x="350371" y="20823"/>
                  <a:pt x="339606" y="16485"/>
                  <a:pt x="327156" y="16485"/>
                </a:cubicBezTo>
                <a:close/>
                <a:moveTo>
                  <a:pt x="3095561" y="13042"/>
                </a:moveTo>
                <a:cubicBezTo>
                  <a:pt x="3083060" y="13042"/>
                  <a:pt x="3071539" y="17705"/>
                  <a:pt x="3061000" y="27030"/>
                </a:cubicBezTo>
                <a:cubicBezTo>
                  <a:pt x="3049182" y="38027"/>
                  <a:pt x="3040603" y="50726"/>
                  <a:pt x="3035261" y="65128"/>
                </a:cubicBezTo>
                <a:cubicBezTo>
                  <a:pt x="3051595" y="65360"/>
                  <a:pt x="3069823" y="66472"/>
                  <a:pt x="3089945" y="68464"/>
                </a:cubicBezTo>
                <a:cubicBezTo>
                  <a:pt x="3110067" y="70456"/>
                  <a:pt x="3128832" y="73156"/>
                  <a:pt x="3146240" y="76565"/>
                </a:cubicBezTo>
                <a:cubicBezTo>
                  <a:pt x="3144843" y="57527"/>
                  <a:pt x="3139041" y="41801"/>
                  <a:pt x="3128834" y="29388"/>
                </a:cubicBezTo>
                <a:cubicBezTo>
                  <a:pt x="3119935" y="18491"/>
                  <a:pt x="3108844" y="13042"/>
                  <a:pt x="3095561" y="13042"/>
                </a:cubicBezTo>
                <a:close/>
                <a:moveTo>
                  <a:pt x="327156" y="2679"/>
                </a:moveTo>
                <a:cubicBezTo>
                  <a:pt x="344731" y="2679"/>
                  <a:pt x="359851" y="8447"/>
                  <a:pt x="372514" y="19982"/>
                </a:cubicBezTo>
                <a:cubicBezTo>
                  <a:pt x="385177" y="31517"/>
                  <a:pt x="392960" y="46340"/>
                  <a:pt x="395862" y="64451"/>
                </a:cubicBezTo>
                <a:cubicBezTo>
                  <a:pt x="404722" y="66248"/>
                  <a:pt x="414553" y="68375"/>
                  <a:pt x="425356" y="70831"/>
                </a:cubicBezTo>
                <a:cubicBezTo>
                  <a:pt x="436159" y="73286"/>
                  <a:pt x="446898" y="76000"/>
                  <a:pt x="457574" y="78972"/>
                </a:cubicBezTo>
                <a:cubicBezTo>
                  <a:pt x="467518" y="61215"/>
                  <a:pt x="478862" y="46962"/>
                  <a:pt x="491607" y="36214"/>
                </a:cubicBezTo>
                <a:cubicBezTo>
                  <a:pt x="504351" y="25466"/>
                  <a:pt x="518846" y="20092"/>
                  <a:pt x="535092" y="20092"/>
                </a:cubicBezTo>
                <a:cubicBezTo>
                  <a:pt x="541768" y="20092"/>
                  <a:pt x="547356" y="22251"/>
                  <a:pt x="551856" y="26568"/>
                </a:cubicBezTo>
                <a:cubicBezTo>
                  <a:pt x="556356" y="30885"/>
                  <a:pt x="558606" y="36199"/>
                  <a:pt x="558606" y="42510"/>
                </a:cubicBezTo>
                <a:cubicBezTo>
                  <a:pt x="558606" y="51473"/>
                  <a:pt x="555729" y="55954"/>
                  <a:pt x="549976" y="55954"/>
                </a:cubicBezTo>
                <a:cubicBezTo>
                  <a:pt x="545395" y="55954"/>
                  <a:pt x="543483" y="52873"/>
                  <a:pt x="544241" y="46710"/>
                </a:cubicBezTo>
                <a:cubicBezTo>
                  <a:pt x="545381" y="40320"/>
                  <a:pt x="543206" y="37125"/>
                  <a:pt x="537718" y="37125"/>
                </a:cubicBezTo>
                <a:cubicBezTo>
                  <a:pt x="530584" y="37125"/>
                  <a:pt x="521802" y="43253"/>
                  <a:pt x="511372" y="55511"/>
                </a:cubicBezTo>
                <a:cubicBezTo>
                  <a:pt x="507652" y="60008"/>
                  <a:pt x="503782" y="65128"/>
                  <a:pt x="499764" y="70871"/>
                </a:cubicBezTo>
                <a:cubicBezTo>
                  <a:pt x="495745" y="76614"/>
                  <a:pt x="491939" y="81653"/>
                  <a:pt x="488344" y="85990"/>
                </a:cubicBezTo>
                <a:cubicBezTo>
                  <a:pt x="502673" y="89699"/>
                  <a:pt x="517630" y="92834"/>
                  <a:pt x="533213" y="95394"/>
                </a:cubicBezTo>
                <a:lnTo>
                  <a:pt x="576904" y="99888"/>
                </a:lnTo>
                <a:lnTo>
                  <a:pt x="577413" y="99397"/>
                </a:lnTo>
                <a:cubicBezTo>
                  <a:pt x="585039" y="93854"/>
                  <a:pt x="593544" y="91083"/>
                  <a:pt x="602928" y="91083"/>
                </a:cubicBezTo>
                <a:cubicBezTo>
                  <a:pt x="606920" y="91083"/>
                  <a:pt x="610413" y="91650"/>
                  <a:pt x="613406" y="92784"/>
                </a:cubicBezTo>
                <a:lnTo>
                  <a:pt x="618877" y="96514"/>
                </a:lnTo>
                <a:lnTo>
                  <a:pt x="625581" y="94110"/>
                </a:lnTo>
                <a:cubicBezTo>
                  <a:pt x="628385" y="92505"/>
                  <a:pt x="630391" y="90585"/>
                  <a:pt x="631599" y="88352"/>
                </a:cubicBezTo>
                <a:cubicBezTo>
                  <a:pt x="633254" y="85036"/>
                  <a:pt x="635743" y="83378"/>
                  <a:pt x="639063" y="83378"/>
                </a:cubicBezTo>
                <a:cubicBezTo>
                  <a:pt x="645251" y="83378"/>
                  <a:pt x="648345" y="86398"/>
                  <a:pt x="648345" y="92440"/>
                </a:cubicBezTo>
                <a:cubicBezTo>
                  <a:pt x="648345" y="97450"/>
                  <a:pt x="646430" y="101935"/>
                  <a:pt x="642600" y="105895"/>
                </a:cubicBezTo>
                <a:lnTo>
                  <a:pt x="626527" y="115507"/>
                </a:lnTo>
                <a:lnTo>
                  <a:pt x="626878" y="118298"/>
                </a:lnTo>
                <a:cubicBezTo>
                  <a:pt x="626878" y="125272"/>
                  <a:pt x="625565" y="132107"/>
                  <a:pt x="622940" y="138804"/>
                </a:cubicBezTo>
                <a:cubicBezTo>
                  <a:pt x="608485" y="184874"/>
                  <a:pt x="568271" y="236199"/>
                  <a:pt x="502299" y="292779"/>
                </a:cubicBezTo>
                <a:cubicBezTo>
                  <a:pt x="495511" y="305075"/>
                  <a:pt x="489438" y="317748"/>
                  <a:pt x="484082" y="330800"/>
                </a:cubicBezTo>
                <a:lnTo>
                  <a:pt x="473302" y="361993"/>
                </a:lnTo>
                <a:lnTo>
                  <a:pt x="476412" y="359654"/>
                </a:lnTo>
                <a:cubicBezTo>
                  <a:pt x="478966" y="357602"/>
                  <a:pt x="482206" y="354904"/>
                  <a:pt x="486129" y="351561"/>
                </a:cubicBezTo>
                <a:cubicBezTo>
                  <a:pt x="493976" y="344876"/>
                  <a:pt x="499514" y="338612"/>
                  <a:pt x="502742" y="332771"/>
                </a:cubicBezTo>
                <a:cubicBezTo>
                  <a:pt x="522750" y="314967"/>
                  <a:pt x="539292" y="306065"/>
                  <a:pt x="552368" y="306065"/>
                </a:cubicBezTo>
                <a:cubicBezTo>
                  <a:pt x="561795" y="306065"/>
                  <a:pt x="567942" y="313785"/>
                  <a:pt x="570809" y="329223"/>
                </a:cubicBezTo>
                <a:cubicBezTo>
                  <a:pt x="571491" y="334804"/>
                  <a:pt x="572129" y="340504"/>
                  <a:pt x="572724" y="346322"/>
                </a:cubicBezTo>
                <a:cubicBezTo>
                  <a:pt x="573320" y="352140"/>
                  <a:pt x="573886" y="357809"/>
                  <a:pt x="574423" y="363327"/>
                </a:cubicBezTo>
                <a:cubicBezTo>
                  <a:pt x="576104" y="373670"/>
                  <a:pt x="579332" y="378842"/>
                  <a:pt x="584106" y="378842"/>
                </a:cubicBezTo>
                <a:cubicBezTo>
                  <a:pt x="591050" y="378842"/>
                  <a:pt x="600526" y="374475"/>
                  <a:pt x="612535" y="365741"/>
                </a:cubicBezTo>
                <a:cubicBezTo>
                  <a:pt x="621071" y="359446"/>
                  <a:pt x="629499" y="351981"/>
                  <a:pt x="637817" y="343347"/>
                </a:cubicBezTo>
                <a:cubicBezTo>
                  <a:pt x="640831" y="340017"/>
                  <a:pt x="644013" y="338352"/>
                  <a:pt x="647364" y="338352"/>
                </a:cubicBezTo>
                <a:cubicBezTo>
                  <a:pt x="652241" y="338352"/>
                  <a:pt x="654679" y="340788"/>
                  <a:pt x="654679" y="345659"/>
                </a:cubicBezTo>
                <a:cubicBezTo>
                  <a:pt x="654679" y="348915"/>
                  <a:pt x="653394" y="351828"/>
                  <a:pt x="650824" y="354397"/>
                </a:cubicBezTo>
                <a:cubicBezTo>
                  <a:pt x="617954" y="388553"/>
                  <a:pt x="590827" y="405631"/>
                  <a:pt x="569442" y="405631"/>
                </a:cubicBezTo>
                <a:cubicBezTo>
                  <a:pt x="558794" y="405631"/>
                  <a:pt x="550925" y="397655"/>
                  <a:pt x="545834" y="381702"/>
                </a:cubicBezTo>
                <a:cubicBezTo>
                  <a:pt x="544602" y="377138"/>
                  <a:pt x="543296" y="372170"/>
                  <a:pt x="541917" y="366801"/>
                </a:cubicBezTo>
                <a:cubicBezTo>
                  <a:pt x="540538" y="361432"/>
                  <a:pt x="539060" y="355834"/>
                  <a:pt x="537484" y="350009"/>
                </a:cubicBezTo>
                <a:cubicBezTo>
                  <a:pt x="534867" y="343751"/>
                  <a:pt x="531584" y="340622"/>
                  <a:pt x="527633" y="340622"/>
                </a:cubicBezTo>
                <a:cubicBezTo>
                  <a:pt x="523403" y="340622"/>
                  <a:pt x="518464" y="342966"/>
                  <a:pt x="512815" y="347655"/>
                </a:cubicBezTo>
                <a:cubicBezTo>
                  <a:pt x="504065" y="354329"/>
                  <a:pt x="494280" y="364742"/>
                  <a:pt x="483462" y="378894"/>
                </a:cubicBezTo>
                <a:cubicBezTo>
                  <a:pt x="480611" y="382990"/>
                  <a:pt x="477658" y="387047"/>
                  <a:pt x="474601" y="391066"/>
                </a:cubicBezTo>
                <a:cubicBezTo>
                  <a:pt x="471544" y="395086"/>
                  <a:pt x="469190" y="398260"/>
                  <a:pt x="467539" y="400587"/>
                </a:cubicBezTo>
                <a:cubicBezTo>
                  <a:pt x="460844" y="405141"/>
                  <a:pt x="455193" y="407417"/>
                  <a:pt x="450587" y="407417"/>
                </a:cubicBezTo>
                <a:cubicBezTo>
                  <a:pt x="440752" y="407417"/>
                  <a:pt x="435835" y="400386"/>
                  <a:pt x="435835" y="386324"/>
                </a:cubicBezTo>
                <a:cubicBezTo>
                  <a:pt x="435835" y="381639"/>
                  <a:pt x="436565" y="376714"/>
                  <a:pt x="438026" y="371552"/>
                </a:cubicBezTo>
                <a:cubicBezTo>
                  <a:pt x="442504" y="357416"/>
                  <a:pt x="448400" y="340990"/>
                  <a:pt x="455712" y="322276"/>
                </a:cubicBezTo>
                <a:cubicBezTo>
                  <a:pt x="463025" y="303562"/>
                  <a:pt x="472453" y="281527"/>
                  <a:pt x="483996" y="256171"/>
                </a:cubicBezTo>
                <a:cubicBezTo>
                  <a:pt x="509883" y="196944"/>
                  <a:pt x="534276" y="153000"/>
                  <a:pt x="557174" y="124339"/>
                </a:cubicBezTo>
                <a:lnTo>
                  <a:pt x="557917" y="123197"/>
                </a:lnTo>
                <a:lnTo>
                  <a:pt x="531745" y="120755"/>
                </a:lnTo>
                <a:cubicBezTo>
                  <a:pt x="513291" y="117917"/>
                  <a:pt x="495587" y="113944"/>
                  <a:pt x="478633" y="108838"/>
                </a:cubicBezTo>
                <a:cubicBezTo>
                  <a:pt x="470952" y="125939"/>
                  <a:pt x="462952" y="143683"/>
                  <a:pt x="454634" y="162069"/>
                </a:cubicBezTo>
                <a:cubicBezTo>
                  <a:pt x="446316" y="180455"/>
                  <a:pt x="437945" y="199015"/>
                  <a:pt x="429523" y="217749"/>
                </a:cubicBezTo>
                <a:cubicBezTo>
                  <a:pt x="414386" y="248749"/>
                  <a:pt x="400113" y="276148"/>
                  <a:pt x="386704" y="299945"/>
                </a:cubicBezTo>
                <a:cubicBezTo>
                  <a:pt x="373294" y="323743"/>
                  <a:pt x="360235" y="344286"/>
                  <a:pt x="347527" y="361576"/>
                </a:cubicBezTo>
                <a:cubicBezTo>
                  <a:pt x="339822" y="372243"/>
                  <a:pt x="332175" y="382138"/>
                  <a:pt x="324583" y="391262"/>
                </a:cubicBezTo>
                <a:cubicBezTo>
                  <a:pt x="316992" y="400386"/>
                  <a:pt x="309416" y="407172"/>
                  <a:pt x="301856" y="411620"/>
                </a:cubicBezTo>
                <a:cubicBezTo>
                  <a:pt x="316092" y="415099"/>
                  <a:pt x="333927" y="415014"/>
                  <a:pt x="355361" y="411366"/>
                </a:cubicBezTo>
                <a:cubicBezTo>
                  <a:pt x="357889" y="410603"/>
                  <a:pt x="361273" y="409537"/>
                  <a:pt x="365515" y="408169"/>
                </a:cubicBezTo>
                <a:cubicBezTo>
                  <a:pt x="369757" y="406800"/>
                  <a:pt x="373800" y="405033"/>
                  <a:pt x="377645" y="402867"/>
                </a:cubicBezTo>
                <a:cubicBezTo>
                  <a:pt x="381490" y="400701"/>
                  <a:pt x="384892" y="398533"/>
                  <a:pt x="387850" y="396365"/>
                </a:cubicBezTo>
                <a:cubicBezTo>
                  <a:pt x="390808" y="394196"/>
                  <a:pt x="392985" y="392063"/>
                  <a:pt x="394383" y="389966"/>
                </a:cubicBezTo>
                <a:cubicBezTo>
                  <a:pt x="395567" y="387599"/>
                  <a:pt x="397818" y="386415"/>
                  <a:pt x="401136" y="386415"/>
                </a:cubicBezTo>
                <a:cubicBezTo>
                  <a:pt x="406306" y="386415"/>
                  <a:pt x="408890" y="388779"/>
                  <a:pt x="408890" y="393506"/>
                </a:cubicBezTo>
                <a:cubicBezTo>
                  <a:pt x="408890" y="400450"/>
                  <a:pt x="400523" y="407921"/>
                  <a:pt x="383789" y="415918"/>
                </a:cubicBezTo>
                <a:cubicBezTo>
                  <a:pt x="372637" y="421831"/>
                  <a:pt x="363456" y="425377"/>
                  <a:pt x="356247" y="426553"/>
                </a:cubicBezTo>
                <a:cubicBezTo>
                  <a:pt x="351575" y="427155"/>
                  <a:pt x="346983" y="427686"/>
                  <a:pt x="342470" y="428144"/>
                </a:cubicBezTo>
                <a:cubicBezTo>
                  <a:pt x="337958" y="428602"/>
                  <a:pt x="333437" y="428831"/>
                  <a:pt x="328907" y="428831"/>
                </a:cubicBezTo>
                <a:cubicBezTo>
                  <a:pt x="314924" y="428831"/>
                  <a:pt x="302906" y="426935"/>
                  <a:pt x="292853" y="423142"/>
                </a:cubicBezTo>
                <a:cubicBezTo>
                  <a:pt x="241675" y="471148"/>
                  <a:pt x="185110" y="495151"/>
                  <a:pt x="123158" y="495151"/>
                </a:cubicBezTo>
                <a:cubicBezTo>
                  <a:pt x="101285" y="495151"/>
                  <a:pt x="83818" y="486830"/>
                  <a:pt x="70759" y="470187"/>
                </a:cubicBezTo>
                <a:cubicBezTo>
                  <a:pt x="60543" y="463724"/>
                  <a:pt x="55435" y="451760"/>
                  <a:pt x="55435" y="434294"/>
                </a:cubicBezTo>
                <a:cubicBezTo>
                  <a:pt x="55435" y="409753"/>
                  <a:pt x="65609" y="388226"/>
                  <a:pt x="85956" y="369714"/>
                </a:cubicBezTo>
                <a:cubicBezTo>
                  <a:pt x="88926" y="366744"/>
                  <a:pt x="92061" y="365259"/>
                  <a:pt x="95361" y="365259"/>
                </a:cubicBezTo>
                <a:cubicBezTo>
                  <a:pt x="100528" y="365259"/>
                  <a:pt x="103111" y="367842"/>
                  <a:pt x="103111" y="373006"/>
                </a:cubicBezTo>
                <a:cubicBezTo>
                  <a:pt x="103111" y="377057"/>
                  <a:pt x="101370" y="380437"/>
                  <a:pt x="97886" y="383147"/>
                </a:cubicBezTo>
                <a:cubicBezTo>
                  <a:pt x="84736" y="394653"/>
                  <a:pt x="78160" y="409294"/>
                  <a:pt x="78160" y="427069"/>
                </a:cubicBezTo>
                <a:cubicBezTo>
                  <a:pt x="78160" y="438713"/>
                  <a:pt x="81695" y="448336"/>
                  <a:pt x="88764" y="455938"/>
                </a:cubicBezTo>
                <a:cubicBezTo>
                  <a:pt x="95990" y="463923"/>
                  <a:pt x="107454" y="467916"/>
                  <a:pt x="123158" y="467916"/>
                </a:cubicBezTo>
                <a:cubicBezTo>
                  <a:pt x="163567" y="467916"/>
                  <a:pt x="207387" y="445825"/>
                  <a:pt x="254619" y="401644"/>
                </a:cubicBezTo>
                <a:cubicBezTo>
                  <a:pt x="251564" y="400491"/>
                  <a:pt x="248487" y="398296"/>
                  <a:pt x="245390" y="395059"/>
                </a:cubicBezTo>
                <a:cubicBezTo>
                  <a:pt x="242292" y="391822"/>
                  <a:pt x="239985" y="388504"/>
                  <a:pt x="238469" y="385107"/>
                </a:cubicBezTo>
                <a:cubicBezTo>
                  <a:pt x="219222" y="410103"/>
                  <a:pt x="201026" y="430238"/>
                  <a:pt x="183883" y="445511"/>
                </a:cubicBezTo>
                <a:cubicBezTo>
                  <a:pt x="182116" y="447279"/>
                  <a:pt x="180114" y="448162"/>
                  <a:pt x="177876" y="448162"/>
                </a:cubicBezTo>
                <a:cubicBezTo>
                  <a:pt x="173149" y="448162"/>
                  <a:pt x="170785" y="445652"/>
                  <a:pt x="170785" y="440632"/>
                </a:cubicBezTo>
                <a:cubicBezTo>
                  <a:pt x="170785" y="438501"/>
                  <a:pt x="171542" y="436679"/>
                  <a:pt x="173056" y="435166"/>
                </a:cubicBezTo>
                <a:cubicBezTo>
                  <a:pt x="181927" y="427043"/>
                  <a:pt x="191070" y="417990"/>
                  <a:pt x="200483" y="408008"/>
                </a:cubicBezTo>
                <a:cubicBezTo>
                  <a:pt x="209897" y="398026"/>
                  <a:pt x="219697" y="387202"/>
                  <a:pt x="229885" y="375535"/>
                </a:cubicBezTo>
                <a:cubicBezTo>
                  <a:pt x="200847" y="338354"/>
                  <a:pt x="186328" y="287581"/>
                  <a:pt x="186328" y="223218"/>
                </a:cubicBezTo>
                <a:cubicBezTo>
                  <a:pt x="186328" y="205877"/>
                  <a:pt x="187714" y="190583"/>
                  <a:pt x="190486" y="177335"/>
                </a:cubicBezTo>
                <a:cubicBezTo>
                  <a:pt x="197142" y="135398"/>
                  <a:pt x="209107" y="102287"/>
                  <a:pt x="226383" y="78002"/>
                </a:cubicBezTo>
                <a:cubicBezTo>
                  <a:pt x="222785" y="77937"/>
                  <a:pt x="218047" y="77831"/>
                  <a:pt x="212167" y="77685"/>
                </a:cubicBezTo>
                <a:cubicBezTo>
                  <a:pt x="206287" y="77538"/>
                  <a:pt x="200402" y="77465"/>
                  <a:pt x="194512" y="77465"/>
                </a:cubicBezTo>
                <a:cubicBezTo>
                  <a:pt x="83995" y="77465"/>
                  <a:pt x="26946" y="99974"/>
                  <a:pt x="23365" y="144992"/>
                </a:cubicBezTo>
                <a:cubicBezTo>
                  <a:pt x="21226" y="168586"/>
                  <a:pt x="34940" y="189444"/>
                  <a:pt x="64508" y="207567"/>
                </a:cubicBezTo>
                <a:cubicBezTo>
                  <a:pt x="88446" y="222242"/>
                  <a:pt x="110526" y="230423"/>
                  <a:pt x="130748" y="232109"/>
                </a:cubicBezTo>
                <a:cubicBezTo>
                  <a:pt x="133613" y="232370"/>
                  <a:pt x="138486" y="232103"/>
                  <a:pt x="145367" y="231310"/>
                </a:cubicBezTo>
                <a:cubicBezTo>
                  <a:pt x="152799" y="230045"/>
                  <a:pt x="158529" y="229413"/>
                  <a:pt x="162557" y="229413"/>
                </a:cubicBezTo>
                <a:cubicBezTo>
                  <a:pt x="167870" y="229413"/>
                  <a:pt x="170527" y="231485"/>
                  <a:pt x="170527" y="235629"/>
                </a:cubicBezTo>
                <a:cubicBezTo>
                  <a:pt x="170527" y="240156"/>
                  <a:pt x="166438" y="244228"/>
                  <a:pt x="158259" y="247844"/>
                </a:cubicBezTo>
                <a:cubicBezTo>
                  <a:pt x="149853" y="251579"/>
                  <a:pt x="139830" y="253446"/>
                  <a:pt x="128191" y="253446"/>
                </a:cubicBezTo>
                <a:cubicBezTo>
                  <a:pt x="117238" y="253446"/>
                  <a:pt x="106813" y="251987"/>
                  <a:pt x="96916" y="249069"/>
                </a:cubicBezTo>
                <a:cubicBezTo>
                  <a:pt x="70139" y="242853"/>
                  <a:pt x="47191" y="230047"/>
                  <a:pt x="28074" y="210650"/>
                </a:cubicBezTo>
                <a:cubicBezTo>
                  <a:pt x="7501" y="192014"/>
                  <a:pt x="-1765" y="170164"/>
                  <a:pt x="277" y="145101"/>
                </a:cubicBezTo>
                <a:cubicBezTo>
                  <a:pt x="6200" y="75007"/>
                  <a:pt x="68975" y="39961"/>
                  <a:pt x="188603" y="39961"/>
                </a:cubicBezTo>
                <a:cubicBezTo>
                  <a:pt x="207385" y="39961"/>
                  <a:pt x="227406" y="40853"/>
                  <a:pt x="248665" y="42639"/>
                </a:cubicBezTo>
                <a:cubicBezTo>
                  <a:pt x="272387" y="15999"/>
                  <a:pt x="298550" y="2679"/>
                  <a:pt x="327156" y="2679"/>
                </a:cubicBezTo>
                <a:close/>
                <a:moveTo>
                  <a:pt x="3095624" y="0"/>
                </a:moveTo>
                <a:cubicBezTo>
                  <a:pt x="3114302" y="0"/>
                  <a:pt x="3130070" y="6900"/>
                  <a:pt x="3142930" y="20699"/>
                </a:cubicBezTo>
                <a:cubicBezTo>
                  <a:pt x="3156818" y="35663"/>
                  <a:pt x="3164452" y="55297"/>
                  <a:pt x="3165834" y="79600"/>
                </a:cubicBezTo>
                <a:cubicBezTo>
                  <a:pt x="3173577" y="80923"/>
                  <a:pt x="3182510" y="82782"/>
                  <a:pt x="3192631" y="85176"/>
                </a:cubicBezTo>
                <a:cubicBezTo>
                  <a:pt x="3202753" y="87570"/>
                  <a:pt x="3211222" y="89780"/>
                  <a:pt x="3218041" y="91805"/>
                </a:cubicBezTo>
                <a:cubicBezTo>
                  <a:pt x="3222538" y="86854"/>
                  <a:pt x="3228394" y="84009"/>
                  <a:pt x="3235607" y="83270"/>
                </a:cubicBezTo>
                <a:cubicBezTo>
                  <a:pt x="3245165" y="83270"/>
                  <a:pt x="3249944" y="87456"/>
                  <a:pt x="3249944" y="95830"/>
                </a:cubicBezTo>
                <a:lnTo>
                  <a:pt x="3248604" y="100743"/>
                </a:lnTo>
                <a:lnTo>
                  <a:pt x="3262504" y="104415"/>
                </a:lnTo>
                <a:cubicBezTo>
                  <a:pt x="3268762" y="106233"/>
                  <a:pt x="3275246" y="108233"/>
                  <a:pt x="3281954" y="110414"/>
                </a:cubicBezTo>
                <a:cubicBezTo>
                  <a:pt x="3288221" y="112305"/>
                  <a:pt x="3294759" y="114039"/>
                  <a:pt x="3301568" y="115617"/>
                </a:cubicBezTo>
                <a:cubicBezTo>
                  <a:pt x="3308377" y="117195"/>
                  <a:pt x="3314709" y="118434"/>
                  <a:pt x="3320565" y="119334"/>
                </a:cubicBezTo>
                <a:cubicBezTo>
                  <a:pt x="3332280" y="120968"/>
                  <a:pt x="3339498" y="121786"/>
                  <a:pt x="3342219" y="121786"/>
                </a:cubicBezTo>
                <a:cubicBezTo>
                  <a:pt x="3349028" y="121786"/>
                  <a:pt x="3353598" y="119622"/>
                  <a:pt x="3355928" y="115294"/>
                </a:cubicBezTo>
                <a:cubicBezTo>
                  <a:pt x="3357823" y="112764"/>
                  <a:pt x="3360111" y="111499"/>
                  <a:pt x="3362792" y="111499"/>
                </a:cubicBezTo>
                <a:cubicBezTo>
                  <a:pt x="3368546" y="111499"/>
                  <a:pt x="3371422" y="114373"/>
                  <a:pt x="3371422" y="120122"/>
                </a:cubicBezTo>
                <a:cubicBezTo>
                  <a:pt x="3371422" y="121666"/>
                  <a:pt x="3371074" y="123131"/>
                  <a:pt x="3370379" y="124517"/>
                </a:cubicBezTo>
                <a:cubicBezTo>
                  <a:pt x="3363110" y="135507"/>
                  <a:pt x="3350586" y="141002"/>
                  <a:pt x="3332808" y="141002"/>
                </a:cubicBezTo>
                <a:cubicBezTo>
                  <a:pt x="3318534" y="141002"/>
                  <a:pt x="3301868" y="138632"/>
                  <a:pt x="3282809" y="133893"/>
                </a:cubicBezTo>
                <a:cubicBezTo>
                  <a:pt x="3280688" y="133279"/>
                  <a:pt x="3275827" y="131789"/>
                  <a:pt x="3268226" y="129421"/>
                </a:cubicBezTo>
                <a:cubicBezTo>
                  <a:pt x="3260626" y="127054"/>
                  <a:pt x="3250822" y="123911"/>
                  <a:pt x="3238816" y="119993"/>
                </a:cubicBezTo>
                <a:cubicBezTo>
                  <a:pt x="3226154" y="146480"/>
                  <a:pt x="3207610" y="184187"/>
                  <a:pt x="3183184" y="233114"/>
                </a:cubicBezTo>
                <a:cubicBezTo>
                  <a:pt x="3183474" y="233012"/>
                  <a:pt x="3186597" y="233530"/>
                  <a:pt x="3192551" y="234668"/>
                </a:cubicBezTo>
                <a:cubicBezTo>
                  <a:pt x="3198505" y="235806"/>
                  <a:pt x="3205116" y="237087"/>
                  <a:pt x="3212383" y="238510"/>
                </a:cubicBezTo>
                <a:cubicBezTo>
                  <a:pt x="3218536" y="239112"/>
                  <a:pt x="3224096" y="240205"/>
                  <a:pt x="3229062" y="241789"/>
                </a:cubicBezTo>
                <a:cubicBezTo>
                  <a:pt x="3234028" y="243373"/>
                  <a:pt x="3238216" y="245118"/>
                  <a:pt x="3241628" y="247025"/>
                </a:cubicBezTo>
                <a:cubicBezTo>
                  <a:pt x="3251694" y="257066"/>
                  <a:pt x="3251298" y="262087"/>
                  <a:pt x="3240438" y="262087"/>
                </a:cubicBezTo>
                <a:cubicBezTo>
                  <a:pt x="3232618" y="262087"/>
                  <a:pt x="3222145" y="260630"/>
                  <a:pt x="3209020" y="257716"/>
                </a:cubicBezTo>
                <a:cubicBezTo>
                  <a:pt x="3201137" y="256260"/>
                  <a:pt x="3194046" y="254983"/>
                  <a:pt x="3187748" y="253886"/>
                </a:cubicBezTo>
                <a:cubicBezTo>
                  <a:pt x="3181449" y="252788"/>
                  <a:pt x="3178035" y="252099"/>
                  <a:pt x="3177505" y="251817"/>
                </a:cubicBezTo>
                <a:cubicBezTo>
                  <a:pt x="3150160" y="315172"/>
                  <a:pt x="3109986" y="364245"/>
                  <a:pt x="3056982" y="399039"/>
                </a:cubicBezTo>
                <a:cubicBezTo>
                  <a:pt x="3004036" y="434223"/>
                  <a:pt x="2944296" y="451377"/>
                  <a:pt x="2877760" y="450503"/>
                </a:cubicBezTo>
                <a:cubicBezTo>
                  <a:pt x="2843107" y="450052"/>
                  <a:pt x="2816569" y="443626"/>
                  <a:pt x="2798146" y="431224"/>
                </a:cubicBezTo>
                <a:cubicBezTo>
                  <a:pt x="2779582" y="419418"/>
                  <a:pt x="2770300" y="404262"/>
                  <a:pt x="2770300" y="385756"/>
                </a:cubicBezTo>
                <a:cubicBezTo>
                  <a:pt x="2770300" y="376054"/>
                  <a:pt x="2772719" y="366949"/>
                  <a:pt x="2777556" y="358440"/>
                </a:cubicBezTo>
                <a:cubicBezTo>
                  <a:pt x="2800150" y="315977"/>
                  <a:pt x="2857718" y="295194"/>
                  <a:pt x="2950262" y="296089"/>
                </a:cubicBezTo>
                <a:cubicBezTo>
                  <a:pt x="2964094" y="296396"/>
                  <a:pt x="2975914" y="297236"/>
                  <a:pt x="2985724" y="298609"/>
                </a:cubicBezTo>
                <a:cubicBezTo>
                  <a:pt x="2995534" y="299982"/>
                  <a:pt x="3004327" y="302699"/>
                  <a:pt x="3012103" y="306759"/>
                </a:cubicBezTo>
                <a:cubicBezTo>
                  <a:pt x="3018482" y="310220"/>
                  <a:pt x="3021671" y="313896"/>
                  <a:pt x="3021671" y="317789"/>
                </a:cubicBezTo>
                <a:cubicBezTo>
                  <a:pt x="3021671" y="321933"/>
                  <a:pt x="3019232" y="324005"/>
                  <a:pt x="3014353" y="324005"/>
                </a:cubicBezTo>
                <a:cubicBezTo>
                  <a:pt x="3012323" y="324005"/>
                  <a:pt x="3009288" y="323164"/>
                  <a:pt x="3005249" y="321483"/>
                </a:cubicBezTo>
                <a:cubicBezTo>
                  <a:pt x="2999952" y="318634"/>
                  <a:pt x="2981690" y="317067"/>
                  <a:pt x="2950464" y="316781"/>
                </a:cubicBezTo>
                <a:cubicBezTo>
                  <a:pt x="2878299" y="315613"/>
                  <a:pt x="2830249" y="332192"/>
                  <a:pt x="2806316" y="366515"/>
                </a:cubicBezTo>
                <a:cubicBezTo>
                  <a:pt x="2801207" y="373970"/>
                  <a:pt x="2798652" y="381421"/>
                  <a:pt x="2798652" y="388867"/>
                </a:cubicBezTo>
                <a:cubicBezTo>
                  <a:pt x="2798652" y="399239"/>
                  <a:pt x="2803930" y="407656"/>
                  <a:pt x="2814485" y="414118"/>
                </a:cubicBezTo>
                <a:cubicBezTo>
                  <a:pt x="2826352" y="421934"/>
                  <a:pt x="2844900" y="426123"/>
                  <a:pt x="2870128" y="426686"/>
                </a:cubicBezTo>
                <a:cubicBezTo>
                  <a:pt x="2938457" y="427546"/>
                  <a:pt x="2995717" y="411274"/>
                  <a:pt x="3041910" y="377869"/>
                </a:cubicBezTo>
                <a:cubicBezTo>
                  <a:pt x="3081807" y="348750"/>
                  <a:pt x="3115418" y="306071"/>
                  <a:pt x="3142742" y="249833"/>
                </a:cubicBezTo>
                <a:cubicBezTo>
                  <a:pt x="3138896" y="249377"/>
                  <a:pt x="3132087" y="249271"/>
                  <a:pt x="3122315" y="249515"/>
                </a:cubicBezTo>
                <a:cubicBezTo>
                  <a:pt x="3096584" y="298961"/>
                  <a:pt x="3064638" y="339134"/>
                  <a:pt x="3026478" y="370035"/>
                </a:cubicBezTo>
                <a:cubicBezTo>
                  <a:pt x="2983425" y="405111"/>
                  <a:pt x="2938193" y="421398"/>
                  <a:pt x="2890782" y="418893"/>
                </a:cubicBezTo>
                <a:cubicBezTo>
                  <a:pt x="2886575" y="417405"/>
                  <a:pt x="2884648" y="414673"/>
                  <a:pt x="2885002" y="410696"/>
                </a:cubicBezTo>
                <a:cubicBezTo>
                  <a:pt x="2886472" y="407022"/>
                  <a:pt x="2887780" y="405185"/>
                  <a:pt x="2888926" y="405185"/>
                </a:cubicBezTo>
                <a:cubicBezTo>
                  <a:pt x="2932344" y="406085"/>
                  <a:pt x="2973712" y="390244"/>
                  <a:pt x="3013028" y="357662"/>
                </a:cubicBezTo>
                <a:cubicBezTo>
                  <a:pt x="3047742" y="329154"/>
                  <a:pt x="3077412" y="293278"/>
                  <a:pt x="3102038" y="250031"/>
                </a:cubicBezTo>
                <a:cubicBezTo>
                  <a:pt x="3082505" y="251466"/>
                  <a:pt x="3058870" y="254117"/>
                  <a:pt x="3031135" y="257984"/>
                </a:cubicBezTo>
                <a:cubicBezTo>
                  <a:pt x="3003134" y="262256"/>
                  <a:pt x="2984075" y="265871"/>
                  <a:pt x="2973957" y="268829"/>
                </a:cubicBezTo>
                <a:cubicBezTo>
                  <a:pt x="2970510" y="269996"/>
                  <a:pt x="2967122" y="270580"/>
                  <a:pt x="2963792" y="270580"/>
                </a:cubicBezTo>
                <a:cubicBezTo>
                  <a:pt x="2955709" y="270580"/>
                  <a:pt x="2955531" y="264551"/>
                  <a:pt x="2963258" y="252494"/>
                </a:cubicBezTo>
                <a:cubicBezTo>
                  <a:pt x="2969179" y="245783"/>
                  <a:pt x="2974698" y="241109"/>
                  <a:pt x="2979817" y="238472"/>
                </a:cubicBezTo>
                <a:cubicBezTo>
                  <a:pt x="2993698" y="230254"/>
                  <a:pt x="3024836" y="226145"/>
                  <a:pt x="3073233" y="226145"/>
                </a:cubicBezTo>
                <a:cubicBezTo>
                  <a:pt x="3078500" y="226145"/>
                  <a:pt x="3084840" y="226268"/>
                  <a:pt x="3092251" y="226514"/>
                </a:cubicBezTo>
                <a:cubicBezTo>
                  <a:pt x="3099662" y="226761"/>
                  <a:pt x="3105816" y="227010"/>
                  <a:pt x="3110714" y="227261"/>
                </a:cubicBezTo>
                <a:cubicBezTo>
                  <a:pt x="3121762" y="204597"/>
                  <a:pt x="3130302" y="182137"/>
                  <a:pt x="3136334" y="159882"/>
                </a:cubicBezTo>
                <a:cubicBezTo>
                  <a:pt x="3142366" y="137626"/>
                  <a:pt x="3145668" y="117730"/>
                  <a:pt x="3146240" y="100194"/>
                </a:cubicBezTo>
                <a:cubicBezTo>
                  <a:pt x="3127181" y="97350"/>
                  <a:pt x="3107494" y="95387"/>
                  <a:pt x="3087177" y="94304"/>
                </a:cubicBezTo>
                <a:cubicBezTo>
                  <a:pt x="3066861" y="93222"/>
                  <a:pt x="3048006" y="93186"/>
                  <a:pt x="3030612" y="94198"/>
                </a:cubicBezTo>
                <a:cubicBezTo>
                  <a:pt x="3030540" y="94954"/>
                  <a:pt x="3030445" y="96441"/>
                  <a:pt x="3030329" y="98661"/>
                </a:cubicBezTo>
                <a:cubicBezTo>
                  <a:pt x="3030213" y="100881"/>
                  <a:pt x="3030154" y="103825"/>
                  <a:pt x="3030154" y="107495"/>
                </a:cubicBezTo>
                <a:cubicBezTo>
                  <a:pt x="3030154" y="147899"/>
                  <a:pt x="3046604" y="179438"/>
                  <a:pt x="3079502" y="202111"/>
                </a:cubicBezTo>
                <a:cubicBezTo>
                  <a:pt x="3082208" y="204674"/>
                  <a:pt x="3082710" y="207992"/>
                  <a:pt x="3081005" y="212066"/>
                </a:cubicBezTo>
                <a:cubicBezTo>
                  <a:pt x="3078308" y="214643"/>
                  <a:pt x="3075058" y="214992"/>
                  <a:pt x="3071256" y="213113"/>
                </a:cubicBezTo>
                <a:cubicBezTo>
                  <a:pt x="3051301" y="199514"/>
                  <a:pt x="3035570" y="182169"/>
                  <a:pt x="3024064" y="161080"/>
                </a:cubicBezTo>
                <a:cubicBezTo>
                  <a:pt x="3014284" y="143262"/>
                  <a:pt x="3009393" y="123941"/>
                  <a:pt x="3009393" y="103117"/>
                </a:cubicBezTo>
                <a:cubicBezTo>
                  <a:pt x="3009393" y="100929"/>
                  <a:pt x="3009393" y="98794"/>
                  <a:pt x="3009393" y="96711"/>
                </a:cubicBezTo>
                <a:lnTo>
                  <a:pt x="3009470" y="95382"/>
                </a:lnTo>
                <a:lnTo>
                  <a:pt x="2966254" y="102147"/>
                </a:lnTo>
                <a:cubicBezTo>
                  <a:pt x="2952146" y="105182"/>
                  <a:pt x="2938457" y="108978"/>
                  <a:pt x="2925187" y="113536"/>
                </a:cubicBezTo>
                <a:cubicBezTo>
                  <a:pt x="2898648" y="122652"/>
                  <a:pt x="2878332" y="131877"/>
                  <a:pt x="2864240" y="141211"/>
                </a:cubicBezTo>
                <a:cubicBezTo>
                  <a:pt x="2850816" y="155713"/>
                  <a:pt x="2844103" y="167402"/>
                  <a:pt x="2844103" y="176278"/>
                </a:cubicBezTo>
                <a:cubicBezTo>
                  <a:pt x="2844103" y="185859"/>
                  <a:pt x="2851661" y="190649"/>
                  <a:pt x="2866776" y="190649"/>
                </a:cubicBezTo>
                <a:cubicBezTo>
                  <a:pt x="2873880" y="190649"/>
                  <a:pt x="2882144" y="189333"/>
                  <a:pt x="2891566" y="186700"/>
                </a:cubicBezTo>
                <a:cubicBezTo>
                  <a:pt x="2895182" y="185977"/>
                  <a:pt x="2897644" y="185616"/>
                  <a:pt x="2898951" y="185616"/>
                </a:cubicBezTo>
                <a:cubicBezTo>
                  <a:pt x="2904850" y="185616"/>
                  <a:pt x="2907800" y="187834"/>
                  <a:pt x="2907800" y="192271"/>
                </a:cubicBezTo>
                <a:cubicBezTo>
                  <a:pt x="2907800" y="196964"/>
                  <a:pt x="2904410" y="200297"/>
                  <a:pt x="2897629" y="202272"/>
                </a:cubicBezTo>
                <a:cubicBezTo>
                  <a:pt x="2884255" y="206429"/>
                  <a:pt x="2872147" y="208508"/>
                  <a:pt x="2861303" y="208508"/>
                </a:cubicBezTo>
                <a:cubicBezTo>
                  <a:pt x="2836614" y="208508"/>
                  <a:pt x="2821206" y="200573"/>
                  <a:pt x="2815078" y="184702"/>
                </a:cubicBezTo>
                <a:cubicBezTo>
                  <a:pt x="2808337" y="167145"/>
                  <a:pt x="2813071" y="148976"/>
                  <a:pt x="2829282" y="130196"/>
                </a:cubicBezTo>
                <a:cubicBezTo>
                  <a:pt x="2847472" y="109902"/>
                  <a:pt x="2876335" y="93067"/>
                  <a:pt x="2915872" y="79691"/>
                </a:cubicBezTo>
                <a:cubicBezTo>
                  <a:pt x="2944291" y="70168"/>
                  <a:pt x="2977443" y="65267"/>
                  <a:pt x="3015326" y="64988"/>
                </a:cubicBezTo>
                <a:cubicBezTo>
                  <a:pt x="3021194" y="46282"/>
                  <a:pt x="3031995" y="30510"/>
                  <a:pt x="3047731" y="17671"/>
                </a:cubicBezTo>
                <a:cubicBezTo>
                  <a:pt x="3062293" y="5891"/>
                  <a:pt x="3078258" y="0"/>
                  <a:pt x="3095624" y="0"/>
                </a:cubicBezTo>
                <a:close/>
              </a:path>
            </a:pathLst>
          </a:custGeom>
          <a:solidFill>
            <a:schemeClr val="bg2">
              <a:lumMod val="25000"/>
            </a:schemeClr>
          </a:solidFill>
          <a:ln>
            <a:noFill/>
          </a:ln>
          <a:effectLst>
            <a:reflection blurRad="6350" stA="60000" endA="900" endPos="580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600" b="1">
              <a:solidFill>
                <a:schemeClr val="bg2">
                  <a:lumMod val="25000"/>
                </a:schemeClr>
              </a:solidFill>
              <a:effectLst>
                <a:reflection blurRad="6350" stA="60000" endA="900" endPos="58000" dir="5400000" sy="-100000" algn="bl" rotWithShape="0"/>
              </a:effectLst>
              <a:latin typeface="#9Slide05 Aquarelle" panose="02040603050506020204" pitchFamily="18" charset="0"/>
              <a:cs typeface="#9Slide04 Trirong Bold" panose="00000800000000000000" pitchFamily="2" charset="-34"/>
            </a:endParaRPr>
          </a:p>
        </p:txBody>
      </p:sp>
      <p:pic>
        <p:nvPicPr>
          <p:cNvPr id="10" name="图片 16">
            <a:extLst>
              <a:ext uri="{FF2B5EF4-FFF2-40B4-BE49-F238E27FC236}">
                <a16:creationId xmlns:a16="http://schemas.microsoft.com/office/drawing/2014/main" id="{48F397AB-CFBC-4163-8DE3-54AB0A1423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6979" flipH="1">
            <a:off x="11007190" y="2928349"/>
            <a:ext cx="1347348" cy="1221849"/>
          </a:xfrm>
          <a:prstGeom prst="rect">
            <a:avLst/>
          </a:prstGeom>
        </p:spPr>
      </p:pic>
      <p:pic>
        <p:nvPicPr>
          <p:cNvPr id="2" name="TheWhistlersSong-SteveBarakatt-2799957">
            <a:hlinkClick r:id="" action="ppaction://media"/>
            <a:extLst>
              <a:ext uri="{FF2B5EF4-FFF2-40B4-BE49-F238E27FC236}">
                <a16:creationId xmlns:a16="http://schemas.microsoft.com/office/drawing/2014/main" id="{1237910A-A0C8-419D-8E53-3E6FB8741AD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95400" y="-457200"/>
            <a:ext cx="609600" cy="609600"/>
          </a:xfrm>
          <a:prstGeom prst="rect">
            <a:avLst/>
          </a:prstGeom>
        </p:spPr>
      </p:pic>
      <p:sp>
        <p:nvSpPr>
          <p:cNvPr id="14" name="Oval 13">
            <a:extLst>
              <a:ext uri="{FF2B5EF4-FFF2-40B4-BE49-F238E27FC236}">
                <a16:creationId xmlns:a16="http://schemas.microsoft.com/office/drawing/2014/main" id="{AEB1BCE9-3020-4A1F-91C8-33F19F1156EB}"/>
              </a:ext>
            </a:extLst>
          </p:cNvPr>
          <p:cNvSpPr>
            <a:spLocks noChangeAspect="1"/>
          </p:cNvSpPr>
          <p:nvPr>
            <p:custDataLst>
              <p:tags r:id="rId4"/>
            </p:custDataLst>
          </p:nvPr>
        </p:nvSpPr>
        <p:spPr>
          <a:xfrm>
            <a:off x="76200" y="35092"/>
            <a:ext cx="873051" cy="873051"/>
          </a:xfrm>
          <a:prstGeom prst="ellipse">
            <a:avLst/>
          </a:prstGeom>
          <a:blipFill dpi="0" rotWithShape="0">
            <a:blip r:embed="rId9">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1147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8" presetClass="emph" presetSubtype="0" fill="hold" grpId="1" nodeType="withEffect" p14:presetBounceEnd="60000">
                                      <p:stCondLst>
                                        <p:cond delay="0"/>
                                      </p:stCondLst>
                                      <p:childTnLst>
                                        <p:animRot by="21600000" p14:bounceEnd="60000">
                                          <p:cBhvr>
                                            <p:cTn id="13" dur="2000" fill="hold"/>
                                            <p:tgtEl>
                                              <p:spTgt spid="5"/>
                                            </p:tgtEl>
                                            <p:attrNameLst>
                                              <p:attrName>r</p:attrName>
                                            </p:attrNameLst>
                                          </p:cBhvr>
                                        </p:animRot>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10"/>
                                            </p:tgtEl>
                                            <p:attrNameLst>
                                              <p:attrName>r</p:attrName>
                                            </p:attrNameLst>
                                          </p:cBhvr>
                                        </p:animRot>
                                        <p:animRot by="-240000">
                                          <p:cBhvr>
                                            <p:cTn id="21" dur="400" fill="hold">
                                              <p:stCondLst>
                                                <p:cond delay="400"/>
                                              </p:stCondLst>
                                            </p:cTn>
                                            <p:tgtEl>
                                              <p:spTgt spid="10"/>
                                            </p:tgtEl>
                                            <p:attrNameLst>
                                              <p:attrName>r</p:attrName>
                                            </p:attrNameLst>
                                          </p:cBhvr>
                                        </p:animRot>
                                        <p:animRot by="240000">
                                          <p:cBhvr>
                                            <p:cTn id="22" dur="400" fill="hold">
                                              <p:stCondLst>
                                                <p:cond delay="800"/>
                                              </p:stCondLst>
                                            </p:cTn>
                                            <p:tgtEl>
                                              <p:spTgt spid="10"/>
                                            </p:tgtEl>
                                            <p:attrNameLst>
                                              <p:attrName>r</p:attrName>
                                            </p:attrNameLst>
                                          </p:cBhvr>
                                        </p:animRot>
                                        <p:animRot by="-240000">
                                          <p:cBhvr>
                                            <p:cTn id="23" dur="400" fill="hold">
                                              <p:stCondLst>
                                                <p:cond delay="1200"/>
                                              </p:stCondLst>
                                            </p:cTn>
                                            <p:tgtEl>
                                              <p:spTgt spid="10"/>
                                            </p:tgtEl>
                                            <p:attrNameLst>
                                              <p:attrName>r</p:attrName>
                                            </p:attrNameLst>
                                          </p:cBhvr>
                                        </p:animRot>
                                        <p:animRot by="120000">
                                          <p:cBhvr>
                                            <p:cTn id="24"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8" presetClass="emph" presetSubtype="0" fill="hold" grpId="1" nodeType="withEffect">
                                      <p:stCondLst>
                                        <p:cond delay="0"/>
                                      </p:stCondLst>
                                      <p:childTnLst>
                                        <p:animRot by="21600000">
                                          <p:cBhvr>
                                            <p:cTn id="18" dur="2000" fill="hold"/>
                                            <p:tgtEl>
                                              <p:spTgt spid="4"/>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5"/>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7"/>
                                            </p:tgtEl>
                                            <p:attrNameLst>
                                              <p:attrName>r</p:attrName>
                                            </p:attrNameLst>
                                          </p:cBhvr>
                                        </p:animRot>
                                        <p:animRot by="-240000">
                                          <p:cBhvr>
                                            <p:cTn id="58" dur="400" fill="hold">
                                              <p:stCondLst>
                                                <p:cond delay="400"/>
                                              </p:stCondLst>
                                            </p:cTn>
                                            <p:tgtEl>
                                              <p:spTgt spid="7"/>
                                            </p:tgtEl>
                                            <p:attrNameLst>
                                              <p:attrName>r</p:attrName>
                                            </p:attrNameLst>
                                          </p:cBhvr>
                                        </p:animRot>
                                        <p:animRot by="240000">
                                          <p:cBhvr>
                                            <p:cTn id="59" dur="400" fill="hold">
                                              <p:stCondLst>
                                                <p:cond delay="800"/>
                                              </p:stCondLst>
                                            </p:cTn>
                                            <p:tgtEl>
                                              <p:spTgt spid="7"/>
                                            </p:tgtEl>
                                            <p:attrNameLst>
                                              <p:attrName>r</p:attrName>
                                            </p:attrNameLst>
                                          </p:cBhvr>
                                        </p:animRot>
                                        <p:animRot by="-240000">
                                          <p:cBhvr>
                                            <p:cTn id="60" dur="400" fill="hold">
                                              <p:stCondLst>
                                                <p:cond delay="1200"/>
                                              </p:stCondLst>
                                            </p:cTn>
                                            <p:tgtEl>
                                              <p:spTgt spid="7"/>
                                            </p:tgtEl>
                                            <p:attrNameLst>
                                              <p:attrName>r</p:attrName>
                                            </p:attrNameLst>
                                          </p:cBhvr>
                                        </p:animRot>
                                        <p:animRot by="120000">
                                          <p:cBhvr>
                                            <p:cTn id="61" dur="400" fill="hold">
                                              <p:stCondLst>
                                                <p:cond delay="1600"/>
                                              </p:stCondLst>
                                            </p:cTn>
                                            <p:tgtEl>
                                              <p:spTgt spid="7"/>
                                            </p:tgtEl>
                                            <p:attrNameLst>
                                              <p:attrName>r</p:attrName>
                                            </p:attrNameLst>
                                          </p:cBhvr>
                                        </p:animRo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8"/>
                                            </p:tgtEl>
                                            <p:attrNameLst>
                                              <p:attrName>r</p:attrName>
                                            </p:attrNameLst>
                                          </p:cBhvr>
                                        </p:animRot>
                                        <p:animRot by="-240000">
                                          <p:cBhvr>
                                            <p:cTn id="64" dur="400" fill="hold">
                                              <p:stCondLst>
                                                <p:cond delay="400"/>
                                              </p:stCondLst>
                                            </p:cTn>
                                            <p:tgtEl>
                                              <p:spTgt spid="8"/>
                                            </p:tgtEl>
                                            <p:attrNameLst>
                                              <p:attrName>r</p:attrName>
                                            </p:attrNameLst>
                                          </p:cBhvr>
                                        </p:animRot>
                                        <p:animRot by="240000">
                                          <p:cBhvr>
                                            <p:cTn id="65" dur="400" fill="hold">
                                              <p:stCondLst>
                                                <p:cond delay="800"/>
                                              </p:stCondLst>
                                            </p:cTn>
                                            <p:tgtEl>
                                              <p:spTgt spid="8"/>
                                            </p:tgtEl>
                                            <p:attrNameLst>
                                              <p:attrName>r</p:attrName>
                                            </p:attrNameLst>
                                          </p:cBhvr>
                                        </p:animRot>
                                        <p:animRot by="-240000">
                                          <p:cBhvr>
                                            <p:cTn id="66" dur="400" fill="hold">
                                              <p:stCondLst>
                                                <p:cond delay="1200"/>
                                              </p:stCondLst>
                                            </p:cTn>
                                            <p:tgtEl>
                                              <p:spTgt spid="8"/>
                                            </p:tgtEl>
                                            <p:attrNameLst>
                                              <p:attrName>r</p:attrName>
                                            </p:attrNameLst>
                                          </p:cBhvr>
                                        </p:animRot>
                                        <p:animRot by="120000">
                                          <p:cBhvr>
                                            <p:cTn id="67" dur="400" fill="hold">
                                              <p:stCondLst>
                                                <p:cond delay="1600"/>
                                              </p:stCondLst>
                                            </p:cTn>
                                            <p:tgtEl>
                                              <p:spTgt spid="8"/>
                                            </p:tgtEl>
                                            <p:attrNameLst>
                                              <p:attrName>r</p:attrName>
                                            </p:attrNameLst>
                                          </p:cBhvr>
                                        </p:animRot>
                                      </p:childTnLst>
                                    </p:cTn>
                                  </p:par>
                                  <p:par>
                                    <p:cTn id="68" presetID="32" presetClass="emph" presetSubtype="0" repeatCount="indefinite" fill="hold" nodeType="withEffect">
                                      <p:stCondLst>
                                        <p:cond delay="0"/>
                                      </p:stCondLst>
                                      <p:childTnLst>
                                        <p:animRot by="120000">
                                          <p:cBhvr>
                                            <p:cTn id="69" dur="200" fill="hold">
                                              <p:stCondLst>
                                                <p:cond delay="0"/>
                                              </p:stCondLst>
                                            </p:cTn>
                                            <p:tgtEl>
                                              <p:spTgt spid="9"/>
                                            </p:tgtEl>
                                            <p:attrNameLst>
                                              <p:attrName>r</p:attrName>
                                            </p:attrNameLst>
                                          </p:cBhvr>
                                        </p:animRot>
                                        <p:animRot by="-240000">
                                          <p:cBhvr>
                                            <p:cTn id="70" dur="400" fill="hold">
                                              <p:stCondLst>
                                                <p:cond delay="400"/>
                                              </p:stCondLst>
                                            </p:cTn>
                                            <p:tgtEl>
                                              <p:spTgt spid="9"/>
                                            </p:tgtEl>
                                            <p:attrNameLst>
                                              <p:attrName>r</p:attrName>
                                            </p:attrNameLst>
                                          </p:cBhvr>
                                        </p:animRot>
                                        <p:animRot by="240000">
                                          <p:cBhvr>
                                            <p:cTn id="71" dur="400" fill="hold">
                                              <p:stCondLst>
                                                <p:cond delay="800"/>
                                              </p:stCondLst>
                                            </p:cTn>
                                            <p:tgtEl>
                                              <p:spTgt spid="9"/>
                                            </p:tgtEl>
                                            <p:attrNameLst>
                                              <p:attrName>r</p:attrName>
                                            </p:attrNameLst>
                                          </p:cBhvr>
                                        </p:animRot>
                                        <p:animRot by="-240000">
                                          <p:cBhvr>
                                            <p:cTn id="72" dur="400" fill="hold">
                                              <p:stCondLst>
                                                <p:cond delay="1200"/>
                                              </p:stCondLst>
                                            </p:cTn>
                                            <p:tgtEl>
                                              <p:spTgt spid="9"/>
                                            </p:tgtEl>
                                            <p:attrNameLst>
                                              <p:attrName>r</p:attrName>
                                            </p:attrNameLst>
                                          </p:cBhvr>
                                        </p:animRot>
                                        <p:animRot by="120000">
                                          <p:cBhvr>
                                            <p:cTn id="73" dur="400" fill="hold">
                                              <p:stCondLst>
                                                <p:cond delay="1600"/>
                                              </p:stCondLst>
                                            </p:cTn>
                                            <p:tgtEl>
                                              <p:spTgt spid="9"/>
                                            </p:tgtEl>
                                            <p:attrNameLst>
                                              <p:attrName>r</p:attrName>
                                            </p:attrNameLst>
                                          </p:cBhvr>
                                        </p:animRo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10"/>
                                            </p:tgtEl>
                                            <p:attrNameLst>
                                              <p:attrName>r</p:attrName>
                                            </p:attrNameLst>
                                          </p:cBhvr>
                                        </p:animRot>
                                        <p:animRot by="-240000">
                                          <p:cBhvr>
                                            <p:cTn id="76" dur="400" fill="hold">
                                              <p:stCondLst>
                                                <p:cond delay="400"/>
                                              </p:stCondLst>
                                            </p:cTn>
                                            <p:tgtEl>
                                              <p:spTgt spid="10"/>
                                            </p:tgtEl>
                                            <p:attrNameLst>
                                              <p:attrName>r</p:attrName>
                                            </p:attrNameLst>
                                          </p:cBhvr>
                                        </p:animRot>
                                        <p:animRot by="240000">
                                          <p:cBhvr>
                                            <p:cTn id="77" dur="400" fill="hold">
                                              <p:stCondLst>
                                                <p:cond delay="800"/>
                                              </p:stCondLst>
                                            </p:cTn>
                                            <p:tgtEl>
                                              <p:spTgt spid="10"/>
                                            </p:tgtEl>
                                            <p:attrNameLst>
                                              <p:attrName>r</p:attrName>
                                            </p:attrNameLst>
                                          </p:cBhvr>
                                        </p:animRot>
                                        <p:animRot by="-240000">
                                          <p:cBhvr>
                                            <p:cTn id="78" dur="400" fill="hold">
                                              <p:stCondLst>
                                                <p:cond delay="1200"/>
                                              </p:stCondLst>
                                            </p:cTn>
                                            <p:tgtEl>
                                              <p:spTgt spid="10"/>
                                            </p:tgtEl>
                                            <p:attrNameLst>
                                              <p:attrName>r</p:attrName>
                                            </p:attrNameLst>
                                          </p:cBhvr>
                                        </p:animRot>
                                        <p:animRot by="120000">
                                          <p:cBhvr>
                                            <p:cTn id="79" dur="400" fill="hold">
                                              <p:stCondLst>
                                                <p:cond delay="1600"/>
                                              </p:stCondLst>
                                            </p:cTn>
                                            <p:tgtEl>
                                              <p:spTgt spid="10"/>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200" fill="hold">
                                              <p:stCondLst>
                                                <p:cond delay="0"/>
                                              </p:stCondLst>
                                            </p:cTn>
                                            <p:tgtEl>
                                              <p:spTgt spid="11"/>
                                            </p:tgtEl>
                                            <p:attrNameLst>
                                              <p:attrName>r</p:attrName>
                                            </p:attrNameLst>
                                          </p:cBhvr>
                                        </p:animRot>
                                        <p:animRot by="-240000">
                                          <p:cBhvr>
                                            <p:cTn id="82" dur="400" fill="hold">
                                              <p:stCondLst>
                                                <p:cond delay="400"/>
                                              </p:stCondLst>
                                            </p:cTn>
                                            <p:tgtEl>
                                              <p:spTgt spid="11"/>
                                            </p:tgtEl>
                                            <p:attrNameLst>
                                              <p:attrName>r</p:attrName>
                                            </p:attrNameLst>
                                          </p:cBhvr>
                                        </p:animRot>
                                        <p:animRot by="240000">
                                          <p:cBhvr>
                                            <p:cTn id="83" dur="400" fill="hold">
                                              <p:stCondLst>
                                                <p:cond delay="800"/>
                                              </p:stCondLst>
                                            </p:cTn>
                                            <p:tgtEl>
                                              <p:spTgt spid="11"/>
                                            </p:tgtEl>
                                            <p:attrNameLst>
                                              <p:attrName>r</p:attrName>
                                            </p:attrNameLst>
                                          </p:cBhvr>
                                        </p:animRot>
                                        <p:animRot by="-240000">
                                          <p:cBhvr>
                                            <p:cTn id="84" dur="400" fill="hold">
                                              <p:stCondLst>
                                                <p:cond delay="1200"/>
                                              </p:stCondLst>
                                            </p:cTn>
                                            <p:tgtEl>
                                              <p:spTgt spid="11"/>
                                            </p:tgtEl>
                                            <p:attrNameLst>
                                              <p:attrName>r</p:attrName>
                                            </p:attrNameLst>
                                          </p:cBhvr>
                                        </p:animRot>
                                        <p:animRot by="120000">
                                          <p:cBhvr>
                                            <p:cTn id="85" dur="400" fill="hold">
                                              <p:stCondLst>
                                                <p:cond delay="1600"/>
                                              </p:stCondLst>
                                            </p:cTn>
                                            <p:tgtEl>
                                              <p:spTgt spid="11"/>
                                            </p:tgtEl>
                                            <p:attrNameLst>
                                              <p:attrName>r</p:attrName>
                                            </p:attrNameLst>
                                          </p:cBhvr>
                                        </p:animRo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12"/>
                                            </p:tgtEl>
                                            <p:attrNameLst>
                                              <p:attrName>r</p:attrName>
                                            </p:attrNameLst>
                                          </p:cBhvr>
                                        </p:animRot>
                                        <p:animRot by="-240000">
                                          <p:cBhvr>
                                            <p:cTn id="88" dur="400" fill="hold">
                                              <p:stCondLst>
                                                <p:cond delay="400"/>
                                              </p:stCondLst>
                                            </p:cTn>
                                            <p:tgtEl>
                                              <p:spTgt spid="12"/>
                                            </p:tgtEl>
                                            <p:attrNameLst>
                                              <p:attrName>r</p:attrName>
                                            </p:attrNameLst>
                                          </p:cBhvr>
                                        </p:animRot>
                                        <p:animRot by="240000">
                                          <p:cBhvr>
                                            <p:cTn id="89" dur="400" fill="hold">
                                              <p:stCondLst>
                                                <p:cond delay="800"/>
                                              </p:stCondLst>
                                            </p:cTn>
                                            <p:tgtEl>
                                              <p:spTgt spid="12"/>
                                            </p:tgtEl>
                                            <p:attrNameLst>
                                              <p:attrName>r</p:attrName>
                                            </p:attrNameLst>
                                          </p:cBhvr>
                                        </p:animRot>
                                        <p:animRot by="-240000">
                                          <p:cBhvr>
                                            <p:cTn id="90" dur="400" fill="hold">
                                              <p:stCondLst>
                                                <p:cond delay="1200"/>
                                              </p:stCondLst>
                                            </p:cTn>
                                            <p:tgtEl>
                                              <p:spTgt spid="12"/>
                                            </p:tgtEl>
                                            <p:attrNameLst>
                                              <p:attrName>r</p:attrName>
                                            </p:attrNameLst>
                                          </p:cBhvr>
                                        </p:animRot>
                                        <p:animRot by="120000">
                                          <p:cBhvr>
                                            <p:cTn id="91" dur="400" fill="hold">
                                              <p:stCondLst>
                                                <p:cond delay="1600"/>
                                              </p:stCondLst>
                                            </p:cTn>
                                            <p:tgtEl>
                                              <p:spTgt spid="12"/>
                                            </p:tgtEl>
                                            <p:attrNameLst>
                                              <p:attrName>r</p:attrName>
                                            </p:attrNameLst>
                                          </p:cBhvr>
                                        </p:animRot>
                                      </p:childTnLst>
                                    </p:cTn>
                                  </p:par>
                                  <p:par>
                                    <p:cTn id="92" presetID="32" presetClass="emph" presetSubtype="0" repeatCount="indefinite" fill="hold" nodeType="withEffect">
                                      <p:stCondLst>
                                        <p:cond delay="0"/>
                                      </p:stCondLst>
                                      <p:childTnLst>
                                        <p:animRot by="120000">
                                          <p:cBhvr>
                                            <p:cTn id="93" dur="200" fill="hold">
                                              <p:stCondLst>
                                                <p:cond delay="0"/>
                                              </p:stCondLst>
                                            </p:cTn>
                                            <p:tgtEl>
                                              <p:spTgt spid="13"/>
                                            </p:tgtEl>
                                            <p:attrNameLst>
                                              <p:attrName>r</p:attrName>
                                            </p:attrNameLst>
                                          </p:cBhvr>
                                        </p:animRot>
                                        <p:animRot by="-240000">
                                          <p:cBhvr>
                                            <p:cTn id="94" dur="400" fill="hold">
                                              <p:stCondLst>
                                                <p:cond delay="400"/>
                                              </p:stCondLst>
                                            </p:cTn>
                                            <p:tgtEl>
                                              <p:spTgt spid="13"/>
                                            </p:tgtEl>
                                            <p:attrNameLst>
                                              <p:attrName>r</p:attrName>
                                            </p:attrNameLst>
                                          </p:cBhvr>
                                        </p:animRot>
                                        <p:animRot by="240000">
                                          <p:cBhvr>
                                            <p:cTn id="95" dur="400" fill="hold">
                                              <p:stCondLst>
                                                <p:cond delay="800"/>
                                              </p:stCondLst>
                                            </p:cTn>
                                            <p:tgtEl>
                                              <p:spTgt spid="13"/>
                                            </p:tgtEl>
                                            <p:attrNameLst>
                                              <p:attrName>r</p:attrName>
                                            </p:attrNameLst>
                                          </p:cBhvr>
                                        </p:animRot>
                                        <p:animRot by="-240000">
                                          <p:cBhvr>
                                            <p:cTn id="96" dur="400" fill="hold">
                                              <p:stCondLst>
                                                <p:cond delay="1200"/>
                                              </p:stCondLst>
                                            </p:cTn>
                                            <p:tgtEl>
                                              <p:spTgt spid="13"/>
                                            </p:tgtEl>
                                            <p:attrNameLst>
                                              <p:attrName>r</p:attrName>
                                            </p:attrNameLst>
                                          </p:cBhvr>
                                        </p:animRot>
                                        <p:animRot by="120000">
                                          <p:cBhvr>
                                            <p:cTn id="97"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8"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P spid="5"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B4BF2D-8788-44E0-9DED-DD27EF5516F2}"/>
              </a:ext>
            </a:extLst>
          </p:cNvPr>
          <p:cNvSpPr>
            <a:spLocks noChangeAspect="1"/>
          </p:cNvSpPr>
          <p:nvPr>
            <p:custDataLst>
              <p:tags r:id="rId1"/>
            </p:custDataLst>
          </p:nvPr>
        </p:nvSpPr>
        <p:spPr>
          <a:xfrm>
            <a:off x="0" y="0"/>
            <a:ext cx="121920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764" b="-97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2A0E60-1CBC-4E90-A62C-C7923EE8E5C1}"/>
              </a:ext>
            </a:extLst>
          </p:cNvPr>
          <p:cNvSpPr/>
          <p:nvPr/>
        </p:nvSpPr>
        <p:spPr>
          <a:xfrm>
            <a:off x="257566" y="1371600"/>
            <a:ext cx="6600434"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4195B3-717B-49A8-8511-A9F7DB3EE42B}"/>
              </a:ext>
            </a:extLst>
          </p:cNvPr>
          <p:cNvSpPr/>
          <p:nvPr/>
        </p:nvSpPr>
        <p:spPr>
          <a:xfrm>
            <a:off x="7019153" y="1371600"/>
            <a:ext cx="4915281"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730772-B1D3-4FCD-AE27-AB095659B302}"/>
              </a:ext>
            </a:extLst>
          </p:cNvPr>
          <p:cNvSpPr/>
          <p:nvPr/>
        </p:nvSpPr>
        <p:spPr>
          <a:xfrm>
            <a:off x="7171553" y="1437381"/>
            <a:ext cx="4715647"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9FD20F-6E61-4587-A277-CB55CE13B607}"/>
              </a:ext>
            </a:extLst>
          </p:cNvPr>
          <p:cNvSpPr/>
          <p:nvPr/>
        </p:nvSpPr>
        <p:spPr>
          <a:xfrm>
            <a:off x="304800" y="1437381"/>
            <a:ext cx="6485753"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te-doodle-label-frames-vector">
            <a:extLst>
              <a:ext uri="{FF2B5EF4-FFF2-40B4-BE49-F238E27FC236}">
                <a16:creationId xmlns:a16="http://schemas.microsoft.com/office/drawing/2014/main" id="{276EBE56-7CF4-4454-8D40-8C919D1D6E97}"/>
              </a:ext>
            </a:extLst>
          </p:cNvPr>
          <p:cNvPicPr>
            <a:picLocks noChangeAspect="1"/>
          </p:cNvPicPr>
          <p:nvPr/>
        </p:nvPicPr>
        <p:blipFill>
          <a:blip r:embed="rId6">
            <a:clrChange>
              <a:clrFrom>
                <a:srgbClr val="FFFFFF">
                  <a:alpha val="100000"/>
                </a:srgbClr>
              </a:clrFrom>
              <a:clrTo>
                <a:srgbClr val="FFFFFF">
                  <a:alpha val="100000"/>
                  <a:alpha val="0"/>
                </a:srgbClr>
              </a:clrTo>
            </a:clrChange>
          </a:blip>
          <a:srcRect l="48277" b="48656"/>
          <a:stretch>
            <a:fillRect/>
          </a:stretch>
        </p:blipFill>
        <p:spPr>
          <a:xfrm>
            <a:off x="3131457" y="-76200"/>
            <a:ext cx="5562600" cy="1134610"/>
          </a:xfrm>
          <a:prstGeom prst="rect">
            <a:avLst/>
          </a:prstGeom>
        </p:spPr>
      </p:pic>
      <p:sp>
        <p:nvSpPr>
          <p:cNvPr id="3" name="TextBox 2">
            <a:extLst>
              <a:ext uri="{FF2B5EF4-FFF2-40B4-BE49-F238E27FC236}">
                <a16:creationId xmlns:a16="http://schemas.microsoft.com/office/drawing/2014/main" id="{95666BC0-2273-4C2F-8A30-459E8B3D2F0E}"/>
              </a:ext>
            </a:extLst>
          </p:cNvPr>
          <p:cNvSpPr txBox="1"/>
          <p:nvPr/>
        </p:nvSpPr>
        <p:spPr>
          <a:xfrm>
            <a:off x="1308100" y="934184"/>
            <a:ext cx="9753600" cy="492443"/>
          </a:xfrm>
          <a:prstGeom prst="rect">
            <a:avLst/>
          </a:prstGeom>
          <a:noFill/>
        </p:spPr>
        <p:txBody>
          <a:bodyPr wrap="square" lIns="0" tIns="0" rIns="0" bIns="0" rtlCol="0">
            <a:spAutoFit/>
          </a:bodyPr>
          <a:lstStyle/>
          <a:p>
            <a:pPr algn="just"/>
            <a:r>
              <a:rPr lang="en-US" sz="3200">
                <a:solidFill>
                  <a:schemeClr val="tx1">
                    <a:lumMod val="85000"/>
                    <a:lumOff val="15000"/>
                  </a:schemeClr>
                </a:solidFill>
                <a:latin typeface="Times New Roman" panose="02020603050405020304" pitchFamily="18" charset="0"/>
                <a:cs typeface="Times New Roman" panose="02020603050405020304" pitchFamily="18" charset="0"/>
              </a:rPr>
              <a:t>Vai trò của nam và nữ ở gia đình, xã hội có thể thay đổi.</a:t>
            </a:r>
          </a:p>
        </p:txBody>
      </p:sp>
      <p:sp>
        <p:nvSpPr>
          <p:cNvPr id="4" name="TextBox 3">
            <a:extLst>
              <a:ext uri="{FF2B5EF4-FFF2-40B4-BE49-F238E27FC236}">
                <a16:creationId xmlns:a16="http://schemas.microsoft.com/office/drawing/2014/main" id="{CDC997E3-0886-4E03-BEC2-2BD3172B9AA6}"/>
              </a:ext>
            </a:extLst>
          </p:cNvPr>
          <p:cNvSpPr txBox="1"/>
          <p:nvPr/>
        </p:nvSpPr>
        <p:spPr>
          <a:xfrm>
            <a:off x="533400" y="1560711"/>
            <a:ext cx="6094185"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Trong gia đình:</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Trước kia, nhiều người cho rằng phụ nữ phải làm tất cả công việc nội trợ. Ngày nay, ở nhiều gia đình, nam giới đã cùng chia sẽ với nữ giới trong việc chăm sóc gia đình (nấu ăn, trông con,...).</a:t>
            </a:r>
          </a:p>
        </p:txBody>
      </p:sp>
      <p:sp>
        <p:nvSpPr>
          <p:cNvPr id="5" name="TextBox 4">
            <a:extLst>
              <a:ext uri="{FF2B5EF4-FFF2-40B4-BE49-F238E27FC236}">
                <a16:creationId xmlns:a16="http://schemas.microsoft.com/office/drawing/2014/main" id="{8844C778-0455-4839-B148-9151ACC2E602}"/>
              </a:ext>
            </a:extLst>
          </p:cNvPr>
          <p:cNvSpPr txBox="1"/>
          <p:nvPr/>
        </p:nvSpPr>
        <p:spPr>
          <a:xfrm>
            <a:off x="7323953" y="1560711"/>
            <a:ext cx="4334647"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Ngoài xã hội:</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Ngày càng có nhiều phụ nữ tham gia công tác xã hội và giữ chức vụ cao trong bộ máy lãnh đạo, quản lí các ngành, các cấp.</a:t>
            </a:r>
          </a:p>
        </p:txBody>
      </p:sp>
      <p:sp>
        <p:nvSpPr>
          <p:cNvPr id="7" name="TextBox 6">
            <a:extLst>
              <a:ext uri="{FF2B5EF4-FFF2-40B4-BE49-F238E27FC236}">
                <a16:creationId xmlns:a16="http://schemas.microsoft.com/office/drawing/2014/main" id="{9A77B84D-4E45-41E8-B5EE-36553626AD85}"/>
              </a:ext>
            </a:extLst>
          </p:cNvPr>
          <p:cNvSpPr txBox="1"/>
          <p:nvPr/>
        </p:nvSpPr>
        <p:spPr>
          <a:xfrm>
            <a:off x="4526960" y="191631"/>
            <a:ext cx="2521524" cy="615553"/>
          </a:xfrm>
          <a:prstGeom prst="rect">
            <a:avLst/>
          </a:prstGeom>
          <a:noFill/>
        </p:spPr>
        <p:txBody>
          <a:bodyPr wrap="none" lIns="0" tIns="0" rIns="0" bIns="0" rtlCol="0">
            <a:spAutoFit/>
          </a:bodyPr>
          <a:lstStyle/>
          <a:p>
            <a:pPr algn="l"/>
            <a:r>
              <a:rPr lang="en-US" sz="4000">
                <a:solidFill>
                  <a:srgbClr val="FF0000"/>
                </a:solidFill>
                <a:latin typeface="Times New Roman" panose="02020603050405020304" pitchFamily="18" charset="0"/>
                <a:cs typeface="Times New Roman" panose="02020603050405020304" pitchFamily="18" charset="0"/>
              </a:rPr>
              <a:t>NỘI DUNG</a:t>
            </a:r>
          </a:p>
        </p:txBody>
      </p:sp>
      <p:pic>
        <p:nvPicPr>
          <p:cNvPr id="9" name="淘宝网chenying0907出品 14" descr="未标题-1">
            <a:extLst>
              <a:ext uri="{FF2B5EF4-FFF2-40B4-BE49-F238E27FC236}">
                <a16:creationId xmlns:a16="http://schemas.microsoft.com/office/drawing/2014/main" id="{0439033C-0897-483C-AE13-D4F5E6B41BF8}"/>
              </a:ext>
            </a:extLst>
          </p:cNvPr>
          <p:cNvPicPr>
            <a:picLocks noChangeAspect="1"/>
          </p:cNvPicPr>
          <p:nvPr/>
        </p:nvPicPr>
        <p:blipFill>
          <a:blip r:embed="rId7"/>
          <a:srcRect l="20073" t="34299" r="76093" b="55541"/>
          <a:stretch>
            <a:fillRect/>
          </a:stretch>
        </p:blipFill>
        <p:spPr>
          <a:xfrm>
            <a:off x="10796270" y="-152400"/>
            <a:ext cx="1422400" cy="1846580"/>
          </a:xfrm>
          <a:prstGeom prst="rect">
            <a:avLst/>
          </a:prstGeom>
        </p:spPr>
      </p:pic>
      <p:pic>
        <p:nvPicPr>
          <p:cNvPr id="14" name="Picture 5" descr="E:\0000000我图PPT\00001PNG素材\儿童卡通\卡通人物.png">
            <a:extLst>
              <a:ext uri="{FF2B5EF4-FFF2-40B4-BE49-F238E27FC236}">
                <a16:creationId xmlns:a16="http://schemas.microsoft.com/office/drawing/2014/main" id="{0C2D67E9-2274-4B7E-A2FE-521E7C4ABE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291685" y="-315869"/>
            <a:ext cx="1777569" cy="2010049"/>
          </a:xfrm>
          <a:prstGeom prst="rect">
            <a:avLst/>
          </a:prstGeom>
          <a:noFill/>
          <a:extLst>
            <a:ext uri="{909E8E84-426E-40DD-AFC4-6F175D3DCCD1}">
              <a14:hiddenFill xmlns:a14="http://schemas.microsoft.com/office/drawing/2010/main">
                <a:solidFill>
                  <a:srgbClr val="FFFFFF"/>
                </a:solidFill>
              </a14:hiddenFill>
            </a:ext>
          </a:extLst>
        </p:spPr>
      </p:pic>
      <p:pic>
        <p:nvPicPr>
          <p:cNvPr id="18" name="淘宝网chenying0907出品 14" descr="未标题-1">
            <a:extLst>
              <a:ext uri="{FF2B5EF4-FFF2-40B4-BE49-F238E27FC236}">
                <a16:creationId xmlns:a16="http://schemas.microsoft.com/office/drawing/2014/main" id="{98ADDA2A-5AA8-4B1E-940F-F6A3F85EADFC}"/>
              </a:ext>
            </a:extLst>
          </p:cNvPr>
          <p:cNvPicPr>
            <a:picLocks noChangeAspect="1"/>
          </p:cNvPicPr>
          <p:nvPr/>
        </p:nvPicPr>
        <p:blipFill>
          <a:blip r:embed="rId7"/>
          <a:srcRect l="20073" t="34299" r="76093" b="55541"/>
          <a:stretch>
            <a:fillRect/>
          </a:stretch>
        </p:blipFill>
        <p:spPr>
          <a:xfrm>
            <a:off x="-48669" y="-168354"/>
            <a:ext cx="1422400" cy="1846580"/>
          </a:xfrm>
          <a:prstGeom prst="rect">
            <a:avLst/>
          </a:prstGeom>
        </p:spPr>
      </p:pic>
      <p:pic>
        <p:nvPicPr>
          <p:cNvPr id="20" name="图片 35">
            <a:extLst>
              <a:ext uri="{FF2B5EF4-FFF2-40B4-BE49-F238E27FC236}">
                <a16:creationId xmlns:a16="http://schemas.microsoft.com/office/drawing/2014/main" id="{95068FEF-2B1F-42B0-ADB7-71E0A1F913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489187" flipH="1">
            <a:off x="-1600200" y="-1809382"/>
            <a:ext cx="682326" cy="1128167"/>
          </a:xfrm>
          <a:prstGeom prst="rect">
            <a:avLst/>
          </a:prstGeom>
        </p:spPr>
      </p:pic>
      <p:sp>
        <p:nvSpPr>
          <p:cNvPr id="16" name="Oval 15">
            <a:extLst>
              <a:ext uri="{FF2B5EF4-FFF2-40B4-BE49-F238E27FC236}">
                <a16:creationId xmlns:a16="http://schemas.microsoft.com/office/drawing/2014/main" id="{3364DE2F-32D3-4A40-84F8-A76F7694A6A1}"/>
              </a:ext>
            </a:extLst>
          </p:cNvPr>
          <p:cNvSpPr>
            <a:spLocks noChangeAspect="1"/>
          </p:cNvSpPr>
          <p:nvPr>
            <p:custDataLst>
              <p:tags r:id="rId2"/>
            </p:custDataLst>
          </p:nvPr>
        </p:nvSpPr>
        <p:spPr>
          <a:xfrm>
            <a:off x="11242749" y="25547"/>
            <a:ext cx="873051" cy="873051"/>
          </a:xfrm>
          <a:prstGeom prst="ellipse">
            <a:avLst/>
          </a:prstGeom>
          <a:blipFill dpi="0" rotWithShape="0">
            <a:blip r:embed="rId10">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284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0-#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1.66667E-6 -2.96296E-6 L 0.65156 1.03426 " pathEditMode="relative" rAng="0" ptsTypes="AA">
                                      <p:cBhvr>
                                        <p:cTn id="14" dur="2000" fill="hold"/>
                                        <p:tgtEl>
                                          <p:spTgt spid="14"/>
                                        </p:tgtEl>
                                        <p:attrNameLst>
                                          <p:attrName>ppt_x</p:attrName>
                                          <p:attrName>ppt_y</p:attrName>
                                        </p:attrNameLst>
                                      </p:cBhvr>
                                      <p:rCtr x="32578" y="51713"/>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DEFFCF6-9332-41A0-900C-4C17093132D0}"/>
              </a:ext>
            </a:extLst>
          </p:cNvPr>
          <p:cNvSpPr/>
          <p:nvPr/>
        </p:nvSpPr>
        <p:spPr>
          <a:xfrm>
            <a:off x="-12700" y="8890"/>
            <a:ext cx="12215495" cy="683958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CAEF33CD-3760-4553-AF15-A413BBB4E9D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a:stretch/>
        </p:blipFill>
        <p:spPr>
          <a:xfrm rot="5722325">
            <a:off x="4977942" y="-801630"/>
            <a:ext cx="6379748" cy="9025065"/>
          </a:xfrm>
          <a:prstGeom prst="rect">
            <a:avLst/>
          </a:prstGeom>
          <a:blipFill dpi="0" rotWithShape="0">
            <a:blip r:embed="rId6">
              <a:alphaModFix amt="0"/>
              <a:extLst>
                <a:ext uri="{28A0092B-C50C-407E-A947-70E740481C1C}">
                  <a14:useLocalDpi xmlns:a14="http://schemas.microsoft.com/office/drawing/2010/main" val="0"/>
                </a:ext>
              </a:extLst>
            </a:blip>
            <a:srcRect/>
            <a:stretch>
              <a:fillRect/>
            </a:stretch>
          </a:blipFill>
        </p:spPr>
      </p:pic>
      <p:sp>
        <p:nvSpPr>
          <p:cNvPr id="8" name="TextBox 7">
            <a:extLst>
              <a:ext uri="{FF2B5EF4-FFF2-40B4-BE49-F238E27FC236}">
                <a16:creationId xmlns:a16="http://schemas.microsoft.com/office/drawing/2014/main" id="{42C97781-A95D-4074-9F07-E76DDDF74BEA}"/>
              </a:ext>
            </a:extLst>
          </p:cNvPr>
          <p:cNvSpPr txBox="1"/>
          <p:nvPr/>
        </p:nvSpPr>
        <p:spPr>
          <a:xfrm>
            <a:off x="5405574" y="1946970"/>
            <a:ext cx="5719626" cy="3539430"/>
          </a:xfrm>
          <a:prstGeom prst="rect">
            <a:avLst/>
          </a:prstGeom>
          <a:noFill/>
        </p:spPr>
        <p:txBody>
          <a:bodyPr wrap="square">
            <a:spAutoFit/>
          </a:bodyPr>
          <a:lstStyle/>
          <a:p>
            <a:pPr algn="just" eaLnBrk="0" hangingPunct="0">
              <a:defRPr/>
            </a:pPr>
            <a:r>
              <a:rPr lang="en-US" sz="3200" b="1">
                <a:solidFill>
                  <a:srgbClr val="003300"/>
                </a:solidFill>
                <a:latin typeface="Times New Roman" pitchFamily="18" charset="0"/>
              </a:rPr>
              <a:t>Quan niệm xã hội về nam và nữ có thể thay đổi. Mỗi HS đều có thể góp phần tạo nên sự thay đổi này bằng cách bày tỏ suy nghĩ và thể hiện bằng hành động ngay từ trong gia đình, trong lớp học của mình.</a:t>
            </a:r>
            <a:endParaRPr lang="en-US" sz="3200"/>
          </a:p>
        </p:txBody>
      </p:sp>
      <p:pic>
        <p:nvPicPr>
          <p:cNvPr id="13" name="图片 25" descr="儿童可爱卡通边框psd10_07">
            <a:extLst>
              <a:ext uri="{FF2B5EF4-FFF2-40B4-BE49-F238E27FC236}">
                <a16:creationId xmlns:a16="http://schemas.microsoft.com/office/drawing/2014/main" id="{39C42CDB-A485-490A-AAA3-C491D0F4CCA4}"/>
              </a:ext>
            </a:extLst>
          </p:cNvPr>
          <p:cNvPicPr>
            <a:picLocks noChangeAspect="1"/>
          </p:cNvPicPr>
          <p:nvPr/>
        </p:nvPicPr>
        <p:blipFill>
          <a:blip r:embed="rId7"/>
          <a:stretch>
            <a:fillRect/>
          </a:stretch>
        </p:blipFill>
        <p:spPr>
          <a:xfrm flipH="1">
            <a:off x="-349448" y="-12700"/>
            <a:ext cx="6411561" cy="7321943"/>
          </a:xfrm>
          <a:prstGeom prst="rect">
            <a:avLst/>
          </a:prstGeom>
        </p:spPr>
      </p:pic>
      <p:sp>
        <p:nvSpPr>
          <p:cNvPr id="16" name="TextBox 15">
            <a:extLst>
              <a:ext uri="{FF2B5EF4-FFF2-40B4-BE49-F238E27FC236}">
                <a16:creationId xmlns:a16="http://schemas.microsoft.com/office/drawing/2014/main" id="{81F9FADA-BD6E-44FC-A7DB-7001114E2607}"/>
              </a:ext>
            </a:extLst>
          </p:cNvPr>
          <p:cNvSpPr txBox="1"/>
          <p:nvPr/>
        </p:nvSpPr>
        <p:spPr>
          <a:xfrm>
            <a:off x="1519374" y="1442710"/>
            <a:ext cx="3048000" cy="1754326"/>
          </a:xfrm>
          <a:prstGeom prst="rect">
            <a:avLst/>
          </a:prstGeom>
          <a:noFill/>
        </p:spPr>
        <p:txBody>
          <a:bodyPr wrap="square">
            <a:spAutoFit/>
          </a:bodyPr>
          <a:lstStyle/>
          <a:p>
            <a:pPr algn="ctr"/>
            <a:r>
              <a:rPr lang="en-US" sz="5400" b="1">
                <a:solidFill>
                  <a:srgbClr val="FF0000"/>
                </a:solidFill>
                <a:latin typeface="Times New Roman" pitchFamily="18" charset="0"/>
              </a:rPr>
              <a:t>Kết </a:t>
            </a:r>
          </a:p>
          <a:p>
            <a:pPr algn="ctr"/>
            <a:r>
              <a:rPr lang="en-US" sz="5400" b="1">
                <a:solidFill>
                  <a:srgbClr val="FF0000"/>
                </a:solidFill>
                <a:latin typeface="Times New Roman" pitchFamily="18" charset="0"/>
              </a:rPr>
              <a:t>luận</a:t>
            </a:r>
            <a:endParaRPr lang="en-US" sz="5400">
              <a:solidFill>
                <a:srgbClr val="FF0000"/>
              </a:solidFill>
            </a:endParaRPr>
          </a:p>
        </p:txBody>
      </p:sp>
      <p:pic>
        <p:nvPicPr>
          <p:cNvPr id="17" name="Picture 16">
            <a:extLst>
              <a:ext uri="{FF2B5EF4-FFF2-40B4-BE49-F238E27FC236}">
                <a16:creationId xmlns:a16="http://schemas.microsoft.com/office/drawing/2014/main" id="{09ED8045-1AEC-4F05-85E7-E2ED20F00031}"/>
              </a:ext>
            </a:extLst>
          </p:cNvPr>
          <p:cNvPicPr>
            <a:picLocks noChangeAspect="1"/>
          </p:cNvPicPr>
          <p:nvPr/>
        </p:nvPicPr>
        <p:blipFill>
          <a:blip r:embed="rId8">
            <a:clrChange>
              <a:clrFrom>
                <a:srgbClr val="EDEDED"/>
              </a:clrFrom>
              <a:clrTo>
                <a:srgbClr val="EDEDED">
                  <a:alpha val="0"/>
                </a:srgbClr>
              </a:clrTo>
            </a:clrChange>
            <a:extLst>
              <a:ext uri="{BEBA8EAE-BF5A-486C-A8C5-ECC9F3942E4B}">
                <a14:imgProps xmlns:a14="http://schemas.microsoft.com/office/drawing/2010/main">
                  <a14:imgLayer r:embed="rId9">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317060" y="-271243"/>
            <a:ext cx="2143125" cy="2143125"/>
          </a:xfrm>
          <a:prstGeom prst="rect">
            <a:avLst/>
          </a:prstGeom>
        </p:spPr>
      </p:pic>
      <p:pic>
        <p:nvPicPr>
          <p:cNvPr id="9" name="图片 35">
            <a:extLst>
              <a:ext uri="{FF2B5EF4-FFF2-40B4-BE49-F238E27FC236}">
                <a16:creationId xmlns:a16="http://schemas.microsoft.com/office/drawing/2014/main" id="{1C1639D3-5840-489F-AAD4-3FEC14D5CD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0"/>
            <a:ext cx="2320780" cy="3837208"/>
          </a:xfrm>
          <a:prstGeom prst="rect">
            <a:avLst/>
          </a:prstGeom>
        </p:spPr>
      </p:pic>
      <p:sp>
        <p:nvSpPr>
          <p:cNvPr id="15" name="Oval 14">
            <a:extLst>
              <a:ext uri="{FF2B5EF4-FFF2-40B4-BE49-F238E27FC236}">
                <a16:creationId xmlns:a16="http://schemas.microsoft.com/office/drawing/2014/main" id="{C8918E00-4767-407D-BF54-8D51EA2F5D5B}"/>
              </a:ext>
            </a:extLst>
          </p:cNvPr>
          <p:cNvSpPr>
            <a:spLocks noChangeAspect="1"/>
          </p:cNvSpPr>
          <p:nvPr>
            <p:custDataLst>
              <p:tags r:id="rId2"/>
            </p:custDataLst>
          </p:nvPr>
        </p:nvSpPr>
        <p:spPr>
          <a:xfrm>
            <a:off x="11246009" y="5975424"/>
            <a:ext cx="873051" cy="873051"/>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594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71FFC-68FB-4AC9-A294-3CDFD7A0D856}"/>
              </a:ext>
            </a:extLst>
          </p:cNvPr>
          <p:cNvSpPr txBox="1"/>
          <p:nvPr/>
        </p:nvSpPr>
        <p:spPr>
          <a:xfrm>
            <a:off x="3228070" y="1573590"/>
            <a:ext cx="5735866"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CHÚC CÁC EM</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HỌC TỐT</a:t>
            </a:r>
          </a:p>
        </p:txBody>
      </p:sp>
      <p:sp>
        <p:nvSpPr>
          <p:cNvPr id="43" name="Oval 42">
            <a:extLst>
              <a:ext uri="{FF2B5EF4-FFF2-40B4-BE49-F238E27FC236}">
                <a16:creationId xmlns:a16="http://schemas.microsoft.com/office/drawing/2014/main" id="{10669AA2-707B-493A-A304-34F8B58D157D}"/>
              </a:ext>
            </a:extLst>
          </p:cNvPr>
          <p:cNvSpPr>
            <a:spLocks noChangeAspect="1"/>
          </p:cNvSpPr>
          <p:nvPr>
            <p:custDataLst>
              <p:tags r:id="rId1"/>
            </p:custDataLst>
          </p:nvPr>
        </p:nvSpPr>
        <p:spPr>
          <a:xfrm>
            <a:off x="-1497" y="8689"/>
            <a:ext cx="873051" cy="87305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545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71FFC-68FB-4AC9-A294-3CDFD7A0D856}"/>
              </a:ext>
            </a:extLst>
          </p:cNvPr>
          <p:cNvSpPr txBox="1"/>
          <p:nvPr/>
        </p:nvSpPr>
        <p:spPr>
          <a:xfrm>
            <a:off x="4914427" y="1573590"/>
            <a:ext cx="2363147"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BÀI 3</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NAM HAY NỮ (tt)</a:t>
            </a:r>
          </a:p>
        </p:txBody>
      </p:sp>
      <p:sp>
        <p:nvSpPr>
          <p:cNvPr id="2" name="Oval 1">
            <a:extLst>
              <a:ext uri="{FF2B5EF4-FFF2-40B4-BE49-F238E27FC236}">
                <a16:creationId xmlns:a16="http://schemas.microsoft.com/office/drawing/2014/main" id="{62FB4CE1-4861-46D4-B803-111CFB34E6F7}"/>
              </a:ext>
            </a:extLst>
          </p:cNvPr>
          <p:cNvSpPr>
            <a:spLocks noChangeAspect="1"/>
          </p:cNvSpPr>
          <p:nvPr>
            <p:custDataLst>
              <p:tags r:id="rId1"/>
            </p:custDataLst>
          </p:nvPr>
        </p:nvSpPr>
        <p:spPr>
          <a:xfrm>
            <a:off x="76200" y="35092"/>
            <a:ext cx="873051" cy="87305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517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
            <a:extLst>
              <a:ext uri="{FF2B5EF4-FFF2-40B4-BE49-F238E27FC236}">
                <a16:creationId xmlns:a16="http://schemas.microsoft.com/office/drawing/2014/main" id="{1056D4FB-1840-45D0-A389-FCAA0FF51E42}"/>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082" name="AutoShape 2">
            <a:extLst>
              <a:ext uri="{FF2B5EF4-FFF2-40B4-BE49-F238E27FC236}">
                <a16:creationId xmlns:a16="http://schemas.microsoft.com/office/drawing/2014/main" id="{708BF6AC-3DC2-4504-9AE0-A53A68F928B5}"/>
              </a:ext>
            </a:extLst>
          </p:cNvPr>
          <p:cNvSpPr>
            <a:spLocks noChangeArrowheads="1"/>
          </p:cNvSpPr>
          <p:nvPr/>
        </p:nvSpPr>
        <p:spPr bwMode="auto">
          <a:xfrm>
            <a:off x="699047" y="692922"/>
            <a:ext cx="5126251" cy="1831463"/>
          </a:xfrm>
          <a:prstGeom prst="cloudCallout">
            <a:avLst>
              <a:gd name="adj1" fmla="val -8406"/>
              <a:gd name="adj2" fmla="val 58785"/>
            </a:avLst>
          </a:prstGeom>
          <a:gradFill rotWithShape="1">
            <a:gsLst>
              <a:gs pos="0">
                <a:schemeClr val="bg2"/>
              </a:gs>
              <a:gs pos="50000">
                <a:schemeClr val="bg1"/>
              </a:gs>
              <a:gs pos="100000">
                <a:schemeClr val="bg2"/>
              </a:gs>
            </a:gsLst>
            <a:lin ang="2700000" scaled="1"/>
          </a:gradFill>
          <a:ln w="9525">
            <a:solidFill>
              <a:srgbClr val="FF0066"/>
            </a:solidFill>
            <a:round/>
            <a:headEnd/>
            <a:tailEnd/>
          </a:ln>
          <a:effectLst/>
        </p:spPr>
        <p:txBody>
          <a:bodyPr/>
          <a:lstStyle/>
          <a:p>
            <a:pPr algn="ctr" eaLnBrk="0" hangingPunct="0">
              <a:defRPr/>
            </a:pPr>
            <a:r>
              <a:rPr lang="en-US" altLang="en-US" sz="2800" b="1">
                <a:solidFill>
                  <a:schemeClr val="bg2">
                    <a:lumMod val="50000"/>
                  </a:schemeClr>
                </a:solidFill>
                <a:latin typeface="Times New Roman" panose="02020603050405020304" pitchFamily="18" charset="0"/>
              </a:rPr>
              <a:t>Nêu một số điểm khác nhau gữa nam và nữ.</a:t>
            </a:r>
          </a:p>
          <a:p>
            <a:pPr algn="ctr" eaLnBrk="0" hangingPunct="0">
              <a:defRPr/>
            </a:pPr>
            <a:endParaRPr lang="en-US" sz="2800" b="1">
              <a:solidFill>
                <a:srgbClr val="FF0066"/>
              </a:solidFill>
              <a:latin typeface="Times New Roman" pitchFamily="18" charset="0"/>
            </a:endParaRPr>
          </a:p>
        </p:txBody>
      </p:sp>
      <p:sp>
        <p:nvSpPr>
          <p:cNvPr id="46085" name="Text Box 5">
            <a:extLst>
              <a:ext uri="{FF2B5EF4-FFF2-40B4-BE49-F238E27FC236}">
                <a16:creationId xmlns:a16="http://schemas.microsoft.com/office/drawing/2014/main" id="{D6E10152-8405-4B1E-ACC2-04AACE4EB657}"/>
              </a:ext>
            </a:extLst>
          </p:cNvPr>
          <p:cNvSpPr txBox="1">
            <a:spLocks noChangeArrowheads="1"/>
          </p:cNvSpPr>
          <p:nvPr/>
        </p:nvSpPr>
        <p:spPr bwMode="auto">
          <a:xfrm>
            <a:off x="6248400" y="796380"/>
            <a:ext cx="5551732" cy="2708820"/>
          </a:xfrm>
          <a:prstGeom prst="wedgeEllipseCallout">
            <a:avLst>
              <a:gd name="adj1" fmla="val -41506"/>
              <a:gd name="adj2" fmla="val 48555"/>
            </a:avLst>
          </a:prstGeom>
          <a:solidFill>
            <a:schemeClr val="bg2">
              <a:lumMod val="90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1500" b="1">
              <a:solidFill>
                <a:srgbClr val="0000FF"/>
              </a:solidFill>
              <a:latin typeface="Times New Roman" panose="02020603050405020304" pitchFamily="18" charset="0"/>
            </a:endParaRPr>
          </a:p>
        </p:txBody>
      </p:sp>
      <p:pic>
        <p:nvPicPr>
          <p:cNvPr id="4101" name="Picture 6" descr="Picture35">
            <a:extLst>
              <a:ext uri="{FF2B5EF4-FFF2-40B4-BE49-F238E27FC236}">
                <a16:creationId xmlns:a16="http://schemas.microsoft.com/office/drawing/2014/main" id="{3E2C87B7-CDB2-42C4-8EAD-B12FB42F271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Picture35">
            <a:extLst>
              <a:ext uri="{FF2B5EF4-FFF2-40B4-BE49-F238E27FC236}">
                <a16:creationId xmlns:a16="http://schemas.microsoft.com/office/drawing/2014/main" id="{1FF8F2F7-0CEE-45D6-9192-70763ACBE1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5967325-F834-49D7-88D7-000953755FEF}"/>
              </a:ext>
            </a:extLst>
          </p:cNvPr>
          <p:cNvSpPr txBox="1"/>
          <p:nvPr/>
        </p:nvSpPr>
        <p:spPr>
          <a:xfrm>
            <a:off x="1944915" y="0"/>
            <a:ext cx="8302170" cy="769441"/>
          </a:xfrm>
          <a:prstGeom prst="rect">
            <a:avLst/>
          </a:prstGeom>
          <a:noFill/>
        </p:spPr>
        <p:txBody>
          <a:bodyPr wrap="square">
            <a:spAutoFit/>
          </a:bodyPr>
          <a:lstStyle/>
          <a:p>
            <a:pPr algn="ctr" eaLnBrk="0" hangingPunct="0">
              <a:defRPr/>
            </a:pPr>
            <a:r>
              <a:rPr lang="en-US" sz="4400" b="1">
                <a:solidFill>
                  <a:srgbClr val="FF0000"/>
                </a:solidFill>
                <a:latin typeface="Times New Roman" pitchFamily="18" charset="0"/>
              </a:rPr>
              <a:t>Kiểm tra bài cũ:</a:t>
            </a:r>
          </a:p>
        </p:txBody>
      </p:sp>
      <p:pic>
        <p:nvPicPr>
          <p:cNvPr id="9" name="Picture 8">
            <a:extLst>
              <a:ext uri="{FF2B5EF4-FFF2-40B4-BE49-F238E27FC236}">
                <a16:creationId xmlns:a16="http://schemas.microsoft.com/office/drawing/2014/main" id="{6F2F8EFA-2E11-4314-AE23-9E310D676A43}"/>
              </a:ext>
            </a:extLst>
          </p:cNvPr>
          <p:cNvPicPr>
            <a:picLocks noChangeAspect="1"/>
          </p:cNvPicPr>
          <p:nvPr/>
        </p:nvPicPr>
        <p:blipFill rotWithShape="1">
          <a:blip r:embed="rId5">
            <a:extLst>
              <a:ext uri="{28A0092B-C50C-407E-A947-70E740481C1C}">
                <a14:useLocalDpi xmlns:a14="http://schemas.microsoft.com/office/drawing/2010/main" val="0"/>
              </a:ext>
            </a:extLst>
          </a:blip>
          <a:srcRect l="3732" t="17214" r="2833" b="755"/>
          <a:stretch/>
        </p:blipFill>
        <p:spPr>
          <a:xfrm flipH="1">
            <a:off x="275945" y="1971416"/>
            <a:ext cx="3442282" cy="4724400"/>
          </a:xfrm>
          <a:prstGeom prst="rect">
            <a:avLst/>
          </a:prstGeom>
        </p:spPr>
      </p:pic>
      <p:sp>
        <p:nvSpPr>
          <p:cNvPr id="12" name="TextBox 11">
            <a:extLst>
              <a:ext uri="{FF2B5EF4-FFF2-40B4-BE49-F238E27FC236}">
                <a16:creationId xmlns:a16="http://schemas.microsoft.com/office/drawing/2014/main" id="{1719DB23-1D02-4C3C-B0AF-31404C85CA02}"/>
              </a:ext>
            </a:extLst>
          </p:cNvPr>
          <p:cNvSpPr txBox="1"/>
          <p:nvPr/>
        </p:nvSpPr>
        <p:spPr>
          <a:xfrm>
            <a:off x="6708315" y="1258431"/>
            <a:ext cx="4784638" cy="2246769"/>
          </a:xfrm>
          <a:prstGeom prst="rect">
            <a:avLst/>
          </a:prstGeom>
          <a:noFill/>
        </p:spPr>
        <p:txBody>
          <a:bodyPr wrap="square">
            <a:spAutoFit/>
          </a:bodyPr>
          <a:lstStyle/>
          <a:p>
            <a:pPr algn="just"/>
            <a:r>
              <a:rPr lang="en-US" altLang="en-US" sz="2800">
                <a:solidFill>
                  <a:schemeClr val="tx1">
                    <a:lumMod val="85000"/>
                    <a:lumOff val="15000"/>
                  </a:schemeClr>
                </a:solidFill>
                <a:latin typeface="Times New Roman" panose="02020603050405020304" pitchFamily="18" charset="0"/>
              </a:rPr>
              <a:t> - </a:t>
            </a:r>
            <a:r>
              <a:rPr lang="en-US" altLang="en-US" sz="2800">
                <a:solidFill>
                  <a:schemeClr val="tx1">
                    <a:lumMod val="95000"/>
                    <a:lumOff val="5000"/>
                  </a:schemeClr>
                </a:solidFill>
                <a:latin typeface="Times New Roman" panose="02020603050405020304" pitchFamily="18" charset="0"/>
              </a:rPr>
              <a:t>Nam thường có râu, cơ quan sinh dục nam tạo ra tinh tùng,...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altLang="en-US" sz="2800">
                <a:solidFill>
                  <a:schemeClr val="tx1">
                    <a:lumMod val="95000"/>
                    <a:lumOff val="5000"/>
                  </a:schemeClr>
                </a:solidFill>
                <a:latin typeface="Times New Roman" panose="02020603050405020304" pitchFamily="18" charset="0"/>
              </a:rPr>
              <a:t>- Nữ có kinh nguyệt, cơ quan sinh dục nữ tạo ra trứng,...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800">
              <a:solidFill>
                <a:schemeClr val="tx1">
                  <a:lumMod val="85000"/>
                  <a:lumOff val="15000"/>
                </a:schemeClr>
              </a:solidFill>
            </a:endParaRPr>
          </a:p>
        </p:txBody>
      </p:sp>
      <p:pic>
        <p:nvPicPr>
          <p:cNvPr id="19" name="Picture 18">
            <a:extLst>
              <a:ext uri="{FF2B5EF4-FFF2-40B4-BE49-F238E27FC236}">
                <a16:creationId xmlns:a16="http://schemas.microsoft.com/office/drawing/2014/main" id="{784C85C9-9501-4AF6-839E-F30FB87CB1F2}"/>
              </a:ext>
            </a:extLst>
          </p:cNvPr>
          <p:cNvPicPr>
            <a:picLocks noChangeAspect="1"/>
          </p:cNvPicPr>
          <p:nvPr/>
        </p:nvPicPr>
        <p:blipFill rotWithShape="1">
          <a:blip r:embed="rId6">
            <a:clrChange>
              <a:clrFrom>
                <a:srgbClr val="FEFEFE"/>
              </a:clrFrom>
              <a:clrTo>
                <a:srgbClr val="FEFEFE">
                  <a:alpha val="0"/>
                </a:srgbClr>
              </a:clrTo>
            </a:clrChange>
          </a:blip>
          <a:srcRect l="43450"/>
          <a:stretch/>
        </p:blipFill>
        <p:spPr>
          <a:xfrm flipH="1">
            <a:off x="4805418" y="2767799"/>
            <a:ext cx="3262788" cy="4378035"/>
          </a:xfrm>
          <a:prstGeom prst="rect">
            <a:avLst/>
          </a:prstGeom>
        </p:spPr>
      </p:pic>
      <p:pic>
        <p:nvPicPr>
          <p:cNvPr id="15" name="图片 25">
            <a:extLst>
              <a:ext uri="{FF2B5EF4-FFF2-40B4-BE49-F238E27FC236}">
                <a16:creationId xmlns:a16="http://schemas.microsoft.com/office/drawing/2014/main" id="{1580E14A-6CEE-4B9B-90DB-35F20B3FB6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7671" y="2545910"/>
            <a:ext cx="3504329" cy="4378035"/>
          </a:xfrm>
          <a:prstGeom prst="rect">
            <a:avLst/>
          </a:prstGeom>
        </p:spPr>
      </p:pic>
      <p:pic>
        <p:nvPicPr>
          <p:cNvPr id="16" name="Picture 15">
            <a:extLst>
              <a:ext uri="{FF2B5EF4-FFF2-40B4-BE49-F238E27FC236}">
                <a16:creationId xmlns:a16="http://schemas.microsoft.com/office/drawing/2014/main" id="{4747CE4D-BD96-4BB0-9FCF-386B50066D2B}"/>
              </a:ext>
            </a:extLst>
          </p:cNvPr>
          <p:cNvPicPr>
            <a:picLocks noChangeAspect="1"/>
          </p:cNvPicPr>
          <p:nvPr/>
        </p:nvPicPr>
        <p:blipFill rotWithShape="1">
          <a:blip r:embed="rId8">
            <a:extLst>
              <a:ext uri="{28A0092B-C50C-407E-A947-70E740481C1C}">
                <a14:useLocalDpi xmlns:a14="http://schemas.microsoft.com/office/drawing/2010/main" val="0"/>
              </a:ext>
            </a:extLst>
          </a:blip>
          <a:srcRect b="57693"/>
          <a:stretch/>
        </p:blipFill>
        <p:spPr>
          <a:xfrm>
            <a:off x="-3010178" y="5489210"/>
            <a:ext cx="10058400" cy="2166080"/>
          </a:xfrm>
          <a:prstGeom prst="rect">
            <a:avLst/>
          </a:prstGeom>
        </p:spPr>
      </p:pic>
      <p:sp>
        <p:nvSpPr>
          <p:cNvPr id="17" name="Rectangle 16">
            <a:extLst>
              <a:ext uri="{FF2B5EF4-FFF2-40B4-BE49-F238E27FC236}">
                <a16:creationId xmlns:a16="http://schemas.microsoft.com/office/drawing/2014/main" id="{155023D7-E226-4FA9-A1B3-2B1B6399DAA9}"/>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0" name="Diamond 19">
            <a:extLst>
              <a:ext uri="{FF2B5EF4-FFF2-40B4-BE49-F238E27FC236}">
                <a16:creationId xmlns:a16="http://schemas.microsoft.com/office/drawing/2014/main" id="{521CAC2F-D2A9-4962-97E5-4390E77BDBE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4DA780B8-7BB7-4E3B-8F9C-D1DAE703EBBE}"/>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3D2DB7-2A9E-4254-94A5-427161D103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23" name="Diamond 22">
            <a:extLst>
              <a:ext uri="{FF2B5EF4-FFF2-40B4-BE49-F238E27FC236}">
                <a16:creationId xmlns:a16="http://schemas.microsoft.com/office/drawing/2014/main" id="{10B23FD0-CE7F-47E2-A8A9-66FC11F57EAF}"/>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D5F0B942-8B92-4E2F-9F90-33CCC18D065A}"/>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814AE261-CCF0-40EB-B1B4-5E48F0F85D67}"/>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35">
            <a:extLst>
              <a:ext uri="{FF2B5EF4-FFF2-40B4-BE49-F238E27FC236}">
                <a16:creationId xmlns:a16="http://schemas.microsoft.com/office/drawing/2014/main" id="{D23CF1D9-5E1D-4D2D-9EC1-3D5A24EB30EE}"/>
              </a:ext>
            </a:extLst>
          </p:cNvPr>
          <p:cNvPicPr>
            <a:picLocks noChangeAspect="1"/>
          </p:cNvPicPr>
          <p:nvPr/>
        </p:nvPicPr>
        <p:blipFill>
          <a:blip r:embed="rId11"/>
          <a:stretch>
            <a:fillRect/>
          </a:stretch>
        </p:blipFill>
        <p:spPr>
          <a:xfrm rot="16200000" flipH="1">
            <a:off x="-8721089" y="1471206"/>
            <a:ext cx="293863" cy="294007"/>
          </a:xfrm>
          <a:prstGeom prst="rect">
            <a:avLst/>
          </a:prstGeom>
        </p:spPr>
      </p:pic>
      <p:sp>
        <p:nvSpPr>
          <p:cNvPr id="27" name="Diamond 26">
            <a:extLst>
              <a:ext uri="{FF2B5EF4-FFF2-40B4-BE49-F238E27FC236}">
                <a16:creationId xmlns:a16="http://schemas.microsoft.com/office/drawing/2014/main" id="{7C7273F8-26D3-44A7-B710-0B7F9E9C70CD}"/>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EABDBCB-A446-46D5-8E3C-5CF4FF140B1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29" name="Picture 28">
            <a:extLst>
              <a:ext uri="{FF2B5EF4-FFF2-40B4-BE49-F238E27FC236}">
                <a16:creationId xmlns:a16="http://schemas.microsoft.com/office/drawing/2014/main" id="{63B02A12-9A56-4EC3-A522-ADFC4B14E5BC}"/>
              </a:ext>
            </a:extLst>
          </p:cNvPr>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sp>
        <p:nvSpPr>
          <p:cNvPr id="30" name="TextBox 29">
            <a:extLst>
              <a:ext uri="{FF2B5EF4-FFF2-40B4-BE49-F238E27FC236}">
                <a16:creationId xmlns:a16="http://schemas.microsoft.com/office/drawing/2014/main" id="{43ED786B-1116-4B37-B8AF-06887EF4B7E7}"/>
              </a:ext>
            </a:extLst>
          </p:cNvPr>
          <p:cNvSpPr txBox="1"/>
          <p:nvPr/>
        </p:nvSpPr>
        <p:spPr>
          <a:xfrm rot="16200000">
            <a:off x="-9466562" y="-1697300"/>
            <a:ext cx="3821595" cy="1723549"/>
          </a:xfrm>
          <a:prstGeom prst="rect">
            <a:avLst/>
          </a:prstGeom>
          <a:noFill/>
        </p:spPr>
        <p:txBody>
          <a:bodyPr wrap="square" lIns="0" tIns="0" rIns="0" bIns="0" rtlCol="0">
            <a:spAutoFit/>
          </a:bodyPr>
          <a:lstStyle/>
          <a:p>
            <a:pPr algn="ctr"/>
            <a:r>
              <a:rPr lang="en-US" altLang="en-US" sz="2800" b="1">
                <a:solidFill>
                  <a:srgbClr val="FF0066"/>
                </a:solidFill>
                <a:latin typeface="Times New Roman" panose="02020603050405020304" pitchFamily="18" charset="0"/>
              </a:rPr>
              <a:t>1. </a:t>
            </a:r>
          </a:p>
          <a:p>
            <a:pPr algn="ctr"/>
            <a:r>
              <a:rPr lang="en-US" altLang="en-US" sz="2800" b="1">
                <a:solidFill>
                  <a:srgbClr val="FF0066"/>
                </a:solidFill>
                <a:latin typeface="Times New Roman" panose="02020603050405020304" pitchFamily="18" charset="0"/>
              </a:rPr>
              <a:t>Sự khác nhau giữa nam và nữ</a:t>
            </a:r>
            <a:br>
              <a:rPr lang="en-US" altLang="en-US" sz="2800" b="1">
                <a:solidFill>
                  <a:srgbClr val="FF0066"/>
                </a:solidFill>
                <a:latin typeface="Times New Roman" panose="02020603050405020304" pitchFamily="18" charset="0"/>
              </a:rPr>
            </a:br>
            <a:r>
              <a:rPr lang="en-US" altLang="en-US" sz="2800" b="1">
                <a:solidFill>
                  <a:srgbClr val="FF0066"/>
                </a:solidFill>
                <a:latin typeface="Times New Roman" panose="02020603050405020304" pitchFamily="18" charset="0"/>
              </a:rPr>
              <a:t> về mặt sinh học</a:t>
            </a:r>
            <a:endParaRPr lang="en-US" sz="2800" b="1">
              <a:solidFill>
                <a:srgbClr val="00B0F0"/>
              </a:solidFill>
              <a:latin typeface="Times New Roman" panose="02020603050405020304" pitchFamily="18" charset="0"/>
              <a:cs typeface="Times New Roman" panose="02020603050405020304" pitchFamily="18" charset="0"/>
            </a:endParaRPr>
          </a:p>
        </p:txBody>
      </p:sp>
      <p:pic>
        <p:nvPicPr>
          <p:cNvPr id="31" name="图片 6">
            <a:extLst>
              <a:ext uri="{FF2B5EF4-FFF2-40B4-BE49-F238E27FC236}">
                <a16:creationId xmlns:a16="http://schemas.microsoft.com/office/drawing/2014/main" id="{0249441E-9BAA-4FC9-9073-99E98E917CB9}"/>
              </a:ext>
            </a:extLst>
          </p:cNvPr>
          <p:cNvPicPr>
            <a:picLocks noChangeAspect="1"/>
          </p:cNvPicPr>
          <p:nvPr/>
        </p:nvPicPr>
        <p:blipFill rotWithShape="1">
          <a:blip r:embed="rId13" cstate="screen"/>
          <a:srcRect r="47310"/>
          <a:stretch/>
        </p:blipFill>
        <p:spPr>
          <a:xfrm rot="16200000">
            <a:off x="-7076670" y="559750"/>
            <a:ext cx="1611340" cy="860700"/>
          </a:xfrm>
          <a:prstGeom prst="rect">
            <a:avLst/>
          </a:prstGeom>
        </p:spPr>
      </p:pic>
      <p:pic>
        <p:nvPicPr>
          <p:cNvPr id="32" name="图片 6">
            <a:extLst>
              <a:ext uri="{FF2B5EF4-FFF2-40B4-BE49-F238E27FC236}">
                <a16:creationId xmlns:a16="http://schemas.microsoft.com/office/drawing/2014/main" id="{40321570-4C37-4E29-8A26-51CFD34CFBA6}"/>
              </a:ext>
            </a:extLst>
          </p:cNvPr>
          <p:cNvPicPr>
            <a:picLocks noChangeAspect="1"/>
          </p:cNvPicPr>
          <p:nvPr/>
        </p:nvPicPr>
        <p:blipFill rotWithShape="1">
          <a:blip r:embed="rId13" cstate="screen"/>
          <a:srcRect l="44600"/>
          <a:stretch/>
        </p:blipFill>
        <p:spPr>
          <a:xfrm rot="16200000">
            <a:off x="-7141301" y="-1201114"/>
            <a:ext cx="1694230" cy="860700"/>
          </a:xfrm>
          <a:prstGeom prst="rect">
            <a:avLst/>
          </a:prstGeom>
        </p:spPr>
      </p:pic>
      <p:pic>
        <p:nvPicPr>
          <p:cNvPr id="33" name="图片 35">
            <a:extLst>
              <a:ext uri="{FF2B5EF4-FFF2-40B4-BE49-F238E27FC236}">
                <a16:creationId xmlns:a16="http://schemas.microsoft.com/office/drawing/2014/main" id="{15B9923D-222C-4232-AEAD-1288103844B9}"/>
              </a:ext>
            </a:extLst>
          </p:cNvPr>
          <p:cNvPicPr>
            <a:picLocks noChangeAspect="1"/>
          </p:cNvPicPr>
          <p:nvPr/>
        </p:nvPicPr>
        <p:blipFill>
          <a:blip r:embed="rId11"/>
          <a:stretch>
            <a:fillRect/>
          </a:stretch>
        </p:blipFill>
        <p:spPr>
          <a:xfrm rot="16200000" flipH="1">
            <a:off x="-8458200" y="1342126"/>
            <a:ext cx="293863" cy="294007"/>
          </a:xfrm>
          <a:prstGeom prst="rect">
            <a:avLst/>
          </a:prstGeom>
        </p:spPr>
      </p:pic>
      <p:pic>
        <p:nvPicPr>
          <p:cNvPr id="34" name="图片 35">
            <a:extLst>
              <a:ext uri="{FF2B5EF4-FFF2-40B4-BE49-F238E27FC236}">
                <a16:creationId xmlns:a16="http://schemas.microsoft.com/office/drawing/2014/main" id="{9B84628D-7474-425B-8B37-BC56479BF97A}"/>
              </a:ext>
            </a:extLst>
          </p:cNvPr>
          <p:cNvPicPr>
            <a:picLocks noChangeAspect="1"/>
          </p:cNvPicPr>
          <p:nvPr/>
        </p:nvPicPr>
        <p:blipFill>
          <a:blip r:embed="rId11"/>
          <a:stretch>
            <a:fillRect/>
          </a:stretch>
        </p:blipFill>
        <p:spPr>
          <a:xfrm rot="16200000" flipH="1">
            <a:off x="-8456187" y="838557"/>
            <a:ext cx="293863" cy="294007"/>
          </a:xfrm>
          <a:prstGeom prst="rect">
            <a:avLst/>
          </a:prstGeom>
        </p:spPr>
      </p:pic>
      <p:pic>
        <p:nvPicPr>
          <p:cNvPr id="35" name="图片 35">
            <a:extLst>
              <a:ext uri="{FF2B5EF4-FFF2-40B4-BE49-F238E27FC236}">
                <a16:creationId xmlns:a16="http://schemas.microsoft.com/office/drawing/2014/main" id="{FC64FF5E-EAB2-4964-A596-35FF60950B10}"/>
              </a:ext>
            </a:extLst>
          </p:cNvPr>
          <p:cNvPicPr>
            <a:picLocks noChangeAspect="1"/>
          </p:cNvPicPr>
          <p:nvPr/>
        </p:nvPicPr>
        <p:blipFill>
          <a:blip r:embed="rId11"/>
          <a:stretch>
            <a:fillRect/>
          </a:stretch>
        </p:blipFill>
        <p:spPr>
          <a:xfrm rot="16200000" flipH="1">
            <a:off x="-8676864" y="1124901"/>
            <a:ext cx="293863" cy="294007"/>
          </a:xfrm>
          <a:prstGeom prst="rect">
            <a:avLst/>
          </a:prstGeom>
        </p:spPr>
      </p:pic>
      <p:pic>
        <p:nvPicPr>
          <p:cNvPr id="36" name="图片 21">
            <a:extLst>
              <a:ext uri="{FF2B5EF4-FFF2-40B4-BE49-F238E27FC236}">
                <a16:creationId xmlns:a16="http://schemas.microsoft.com/office/drawing/2014/main" id="{9C2E9DDE-54A6-4C4B-A57C-0327ACA1BEAB}"/>
              </a:ext>
            </a:extLst>
          </p:cNvPr>
          <p:cNvPicPr>
            <a:picLocks noChangeAspect="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
        <p:nvSpPr>
          <p:cNvPr id="37" name="Oval 36">
            <a:extLst>
              <a:ext uri="{FF2B5EF4-FFF2-40B4-BE49-F238E27FC236}">
                <a16:creationId xmlns:a16="http://schemas.microsoft.com/office/drawing/2014/main" id="{ECF57AB9-7826-45E8-9E42-AF0811A91729}"/>
              </a:ext>
            </a:extLst>
          </p:cNvPr>
          <p:cNvSpPr>
            <a:spLocks noChangeAspect="1"/>
          </p:cNvSpPr>
          <p:nvPr>
            <p:custDataLst>
              <p:tags r:id="rId1"/>
            </p:custDataLst>
          </p:nvPr>
        </p:nvSpPr>
        <p:spPr>
          <a:xfrm>
            <a:off x="76200" y="35092"/>
            <a:ext cx="873051" cy="873051"/>
          </a:xfrm>
          <a:prstGeom prst="ellipse">
            <a:avLst/>
          </a:prstGeom>
          <a:blipFill dpi="0" rotWithShape="0">
            <a:blip r:embed="rId16">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082"/>
                                        </p:tgtEl>
                                        <p:attrNameLst>
                                          <p:attrName>style.visibility</p:attrName>
                                        </p:attrNameLst>
                                      </p:cBhvr>
                                      <p:to>
                                        <p:strVal val="visible"/>
                                      </p:to>
                                    </p:set>
                                    <p:animEffect transition="in" filter="barn(inVertical)">
                                      <p:cBhvr>
                                        <p:cTn id="34" dur="500"/>
                                        <p:tgtEl>
                                          <p:spTgt spid="4608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6085"/>
                                        </p:tgtEl>
                                        <p:attrNameLst>
                                          <p:attrName>style.visibility</p:attrName>
                                        </p:attrNameLst>
                                      </p:cBhvr>
                                      <p:to>
                                        <p:strVal val="visible"/>
                                      </p:to>
                                    </p:set>
                                    <p:animEffect transition="in" filter="barn(inVertical)">
                                      <p:cBhvr>
                                        <p:cTn id="39" dur="500"/>
                                        <p:tgtEl>
                                          <p:spTgt spid="4608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animBg="1"/>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45488" y="-2759262"/>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2" name="Cloud 1">
            <a:extLst>
              <a:ext uri="{FF2B5EF4-FFF2-40B4-BE49-F238E27FC236}">
                <a16:creationId xmlns:a16="http://schemas.microsoft.com/office/drawing/2014/main"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3368A51-706D-4724-812B-821A0E632FC2}"/>
              </a:ext>
            </a:extLst>
          </p:cNvPr>
          <p:cNvSpPr/>
          <p:nvPr/>
        </p:nvSpPr>
        <p:spPr>
          <a:xfrm>
            <a:off x="10962389" y="-564866"/>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6">
            <a:extLst>
              <a:ext uri="{FF2B5EF4-FFF2-40B4-BE49-F238E27FC236}">
                <a16:creationId xmlns:a16="http://schemas.microsoft.com/office/drawing/2014/main" id="{CAF88BA5-B7A9-4E6A-B99B-8792A0BBF5F1}"/>
              </a:ext>
            </a:extLst>
          </p:cNvPr>
          <p:cNvPicPr>
            <a:picLocks noChangeAspect="1"/>
          </p:cNvPicPr>
          <p:nvPr/>
        </p:nvPicPr>
        <p:blipFill rotWithShape="1">
          <a:blip r:embed="rId5" cstate="screen"/>
          <a:srcRect r="47310"/>
          <a:stretch/>
        </p:blipFill>
        <p:spPr>
          <a:xfrm>
            <a:off x="9754444" y="4943714"/>
            <a:ext cx="3021756" cy="1614077"/>
          </a:xfrm>
          <a:prstGeom prst="rect">
            <a:avLst/>
          </a:prstGeom>
        </p:spPr>
      </p:pic>
      <p:sp>
        <p:nvSpPr>
          <p:cNvPr id="3" name="Oval 2">
            <a:extLst>
              <a:ext uri="{FF2B5EF4-FFF2-40B4-BE49-F238E27FC236}">
                <a16:creationId xmlns:a16="http://schemas.microsoft.com/office/drawing/2014/main" id="{3588D133-8F27-4E7A-A9ED-509666A42EA1}"/>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02E1E3-893E-4A16-B31E-3FBE95A71190}"/>
              </a:ext>
            </a:extLst>
          </p:cNvPr>
          <p:cNvSpPr/>
          <p:nvPr/>
        </p:nvSpPr>
        <p:spPr>
          <a:xfrm>
            <a:off x="1107187" y="-1559813"/>
            <a:ext cx="9977626" cy="9977626"/>
          </a:xfrm>
          <a:prstGeom prst="ellips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362DAB-84D7-45F0-8657-BA765258D029}"/>
              </a:ext>
            </a:extLst>
          </p:cNvPr>
          <p:cNvSpPr/>
          <p:nvPr/>
        </p:nvSpPr>
        <p:spPr>
          <a:xfrm>
            <a:off x="1727464" y="-939536"/>
            <a:ext cx="8567029" cy="856702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FCFDF-95AD-46B3-A2DC-EC89E7F228B5}"/>
              </a:ext>
            </a:extLst>
          </p:cNvPr>
          <p:cNvSpPr/>
          <p:nvPr/>
        </p:nvSpPr>
        <p:spPr>
          <a:xfrm>
            <a:off x="2350962" y="-316038"/>
            <a:ext cx="7490077" cy="7490077"/>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F499B7-6A53-4265-A615-999E5046B2FF}"/>
              </a:ext>
            </a:extLst>
          </p:cNvPr>
          <p:cNvSpPr txBox="1"/>
          <p:nvPr/>
        </p:nvSpPr>
        <p:spPr>
          <a:xfrm>
            <a:off x="2867605" y="1905506"/>
            <a:ext cx="6456791" cy="3046988"/>
          </a:xfrm>
          <a:prstGeom prst="rect">
            <a:avLst/>
          </a:prstGeom>
          <a:noFill/>
        </p:spPr>
        <p:txBody>
          <a:bodyPr wrap="square" lIns="0" tIns="0" rIns="0" bIns="0" rtlCol="0">
            <a:spAutoFit/>
          </a:bodyPr>
          <a:lstStyle/>
          <a:p>
            <a:pPr algn="ctr">
              <a:spcBef>
                <a:spcPct val="50000"/>
              </a:spcBef>
            </a:pPr>
            <a:r>
              <a:rPr lang="en-US" altLang="en-US" sz="6600" b="1">
                <a:solidFill>
                  <a:srgbClr val="FF0066"/>
                </a:solidFill>
                <a:latin typeface="Times New Roman" panose="02020603050405020304" pitchFamily="18" charset="0"/>
              </a:rPr>
              <a:t> Một số quan niệm xã hội về nam và nữ</a:t>
            </a:r>
          </a:p>
        </p:txBody>
      </p:sp>
      <p:pic>
        <p:nvPicPr>
          <p:cNvPr id="22" name="图片 3">
            <a:extLst>
              <a:ext uri="{FF2B5EF4-FFF2-40B4-BE49-F238E27FC236}">
                <a16:creationId xmlns:a16="http://schemas.microsoft.com/office/drawing/2014/main" id="{9245A040-0F1B-4024-87B6-287EF3876B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229" y="3810000"/>
            <a:ext cx="3235820" cy="3235820"/>
          </a:xfrm>
          <a:prstGeom prst="rect">
            <a:avLst/>
          </a:prstGeom>
        </p:spPr>
      </p:pic>
      <p:pic>
        <p:nvPicPr>
          <p:cNvPr id="24" name="Picture 23">
            <a:extLst>
              <a:ext uri="{FF2B5EF4-FFF2-40B4-BE49-F238E27FC236}">
                <a16:creationId xmlns:a16="http://schemas.microsoft.com/office/drawing/2014/main" id="{C19780B7-6C14-4776-81B8-A710B3E1E788}"/>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sp>
        <p:nvSpPr>
          <p:cNvPr id="26" name="Oval 25">
            <a:extLst>
              <a:ext uri="{FF2B5EF4-FFF2-40B4-BE49-F238E27FC236}">
                <a16:creationId xmlns:a16="http://schemas.microsoft.com/office/drawing/2014/main" id="{79CEDA3C-F5AF-4EA5-88A2-1B265A9DBED0}"/>
              </a:ext>
            </a:extLst>
          </p:cNvPr>
          <p:cNvSpPr>
            <a:spLocks noChangeAspect="1"/>
          </p:cNvSpPr>
          <p:nvPr>
            <p:custDataLst>
              <p:tags r:id="rId1"/>
            </p:custDataLst>
          </p:nvPr>
        </p:nvSpPr>
        <p:spPr>
          <a:xfrm>
            <a:off x="76200" y="35092"/>
            <a:ext cx="873051" cy="873051"/>
          </a:xfrm>
          <a:prstGeom prst="ellipse">
            <a:avLst/>
          </a:prstGeom>
          <a:blipFill dpi="0" rotWithShape="0">
            <a:blip r:embed="rId8">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78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lt">
                                    <p:tmPct val="0"/>
                                  </p:iterate>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0" presetID="19" presetClass="emph" presetSubtype="0" fill="hold" grpId="1" nodeType="withEffect">
                                  <p:stCondLst>
                                    <p:cond delay="0"/>
                                  </p:stCondLst>
                                  <p:iterate type="lt">
                                    <p:tmPct val="10000"/>
                                  </p:iterate>
                                  <p:childTnLst>
                                    <p:animClr clrSpc="rgb" dir="cw">
                                      <p:cBhvr override="childStyle">
                                        <p:cTn id="21" dur="1000" fill="hold"/>
                                        <p:tgtEl>
                                          <p:spTgt spid="21"/>
                                        </p:tgtEl>
                                        <p:attrNameLst>
                                          <p:attrName>style.color</p:attrName>
                                        </p:attrNameLst>
                                      </p:cBhvr>
                                      <p:to>
                                        <a:schemeClr val="accent2"/>
                                      </p:to>
                                    </p:animClr>
                                    <p:animClr clrSpc="rgb" dir="cw">
                                      <p:cBhvr>
                                        <p:cTn id="22" dur="1000" fill="hold"/>
                                        <p:tgtEl>
                                          <p:spTgt spid="21"/>
                                        </p:tgtEl>
                                        <p:attrNameLst>
                                          <p:attrName>fillcolor</p:attrName>
                                        </p:attrNameLst>
                                      </p:cBhvr>
                                      <p:to>
                                        <a:schemeClr val="accent2"/>
                                      </p:to>
                                    </p:animClr>
                                    <p:set>
                                      <p:cBhvr>
                                        <p:cTn id="23" dur="1000" fill="hold"/>
                                        <p:tgtEl>
                                          <p:spTgt spid="21"/>
                                        </p:tgtEl>
                                        <p:attrNameLst>
                                          <p:attrName>fill.type</p:attrName>
                                        </p:attrNameLst>
                                      </p:cBhvr>
                                      <p:to>
                                        <p:strVal val="solid"/>
                                      </p:to>
                                    </p:set>
                                    <p:set>
                                      <p:cBhvr>
                                        <p:cTn id="24" dur="1000" fill="hold"/>
                                        <p:tgtEl>
                                          <p:spTgt spid="21"/>
                                        </p:tgtEl>
                                        <p:attrNameLst>
                                          <p:attrName>fill.on</p:attrName>
                                        </p:attrNameLst>
                                      </p:cBhvr>
                                      <p:to>
                                        <p:strVal val="true"/>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E2C7265E-4F0A-43C6-9BA3-10A0CF10ED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02811" y="3879044"/>
            <a:ext cx="9285989" cy="4112808"/>
          </a:xfrm>
          <a:prstGeom prst="rect">
            <a:avLst/>
          </a:prstGeom>
        </p:spPr>
      </p:pic>
      <p:pic>
        <p:nvPicPr>
          <p:cNvPr id="19" name="Picture 18">
            <a:extLst>
              <a:ext uri="{FF2B5EF4-FFF2-40B4-BE49-F238E27FC236}">
                <a16:creationId xmlns:a16="http://schemas.microsoft.com/office/drawing/2014/main" id="{386EC387-7902-44CB-9DA3-FFDB40A260ED}"/>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7268" t="5610" r="9158" b="9438"/>
          <a:stretch/>
        </p:blipFill>
        <p:spPr>
          <a:xfrm>
            <a:off x="1905000" y="2133599"/>
            <a:ext cx="5181600" cy="4543865"/>
          </a:xfrm>
          <a:prstGeom prst="rect">
            <a:avLst/>
          </a:prstGeom>
        </p:spPr>
      </p:pic>
      <p:pic>
        <p:nvPicPr>
          <p:cNvPr id="20" name="Picture 19">
            <a:extLst>
              <a:ext uri="{FF2B5EF4-FFF2-40B4-BE49-F238E27FC236}">
                <a16:creationId xmlns:a16="http://schemas.microsoft.com/office/drawing/2014/main" id="{9C351C92-A0E7-4688-B31F-FE5BBEFE0F88}"/>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224" t="44738" r="6604" b="11110"/>
          <a:stretch/>
        </p:blipFill>
        <p:spPr>
          <a:xfrm>
            <a:off x="6545809" y="2163909"/>
            <a:ext cx="5715000" cy="3297023"/>
          </a:xfrm>
          <a:prstGeom prst="rect">
            <a:avLst/>
          </a:prstGeom>
        </p:spPr>
      </p:pic>
      <p:pic>
        <p:nvPicPr>
          <p:cNvPr id="21" name="Picture 20">
            <a:extLst>
              <a:ext uri="{FF2B5EF4-FFF2-40B4-BE49-F238E27FC236}">
                <a16:creationId xmlns:a16="http://schemas.microsoft.com/office/drawing/2014/main" id="{6794AA64-2659-4752-AA26-7BAFECD253C1}"/>
              </a:ext>
            </a:extLst>
          </p:cNvPr>
          <p:cNvPicPr>
            <a:picLocks noChangeAspect="1"/>
          </p:cNvPicPr>
          <p:nvPr/>
        </p:nvPicPr>
        <p:blipFill rotWithShape="1">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2422" t="4425" r="7143"/>
          <a:stretch/>
        </p:blipFill>
        <p:spPr>
          <a:xfrm rot="301866">
            <a:off x="125164" y="1472589"/>
            <a:ext cx="3414486" cy="3438152"/>
          </a:xfrm>
          <a:prstGeom prst="rect">
            <a:avLst/>
          </a:prstGeom>
        </p:spPr>
      </p:pic>
      <p:pic>
        <p:nvPicPr>
          <p:cNvPr id="12" name="Picture 11">
            <a:extLst>
              <a:ext uri="{FF2B5EF4-FFF2-40B4-BE49-F238E27FC236}">
                <a16:creationId xmlns:a16="http://schemas.microsoft.com/office/drawing/2014/main" id="{7862B0BF-061A-46C5-9E54-CA61DF1420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334356" y="-2350538"/>
            <a:ext cx="9285989" cy="4112808"/>
          </a:xfrm>
          <a:prstGeom prst="rect">
            <a:avLst/>
          </a:prstGeom>
        </p:spPr>
      </p:pic>
      <p:sp>
        <p:nvSpPr>
          <p:cNvPr id="7" name="TextBox 6">
            <a:extLst>
              <a:ext uri="{FF2B5EF4-FFF2-40B4-BE49-F238E27FC236}">
                <a16:creationId xmlns:a16="http://schemas.microsoft.com/office/drawing/2014/main" id="{9308C2A6-A63B-42BE-9578-330980638CED}"/>
              </a:ext>
            </a:extLst>
          </p:cNvPr>
          <p:cNvSpPr txBox="1"/>
          <p:nvPr/>
        </p:nvSpPr>
        <p:spPr>
          <a:xfrm>
            <a:off x="347703" y="330208"/>
            <a:ext cx="11768097" cy="1231106"/>
          </a:xfrm>
          <a:prstGeom prst="rect">
            <a:avLst/>
          </a:prstGeom>
          <a:noFill/>
        </p:spPr>
        <p:txBody>
          <a:bodyPr wrap="square" lIns="0" tIns="0" rIns="0" bIns="0" rtlCol="0">
            <a:spAutoFit/>
          </a:bodyPr>
          <a:lstStyle/>
          <a:p>
            <a:pPr algn="l"/>
            <a:r>
              <a:rPr lang="en-US" sz="4000" b="1">
                <a:solidFill>
                  <a:schemeClr val="accent6">
                    <a:lumMod val="75000"/>
                  </a:schemeClr>
                </a:solidFill>
                <a:latin typeface="Times New Roman" panose="02020603050405020304" pitchFamily="18" charset="0"/>
                <a:cs typeface="Times New Roman" panose="02020603050405020304" pitchFamily="18" charset="0"/>
              </a:rPr>
              <a:t>1. Bạn có đồng ý với những câu dưới đây không? </a:t>
            </a:r>
            <a:br>
              <a:rPr lang="en-US" sz="4000" b="1">
                <a:solidFill>
                  <a:schemeClr val="accent6">
                    <a:lumMod val="75000"/>
                  </a:schemeClr>
                </a:solidFill>
                <a:latin typeface="Times New Roman" panose="02020603050405020304" pitchFamily="18" charset="0"/>
                <a:cs typeface="Times New Roman" panose="02020603050405020304" pitchFamily="18" charset="0"/>
              </a:rPr>
            </a:br>
            <a:r>
              <a:rPr lang="en-US" sz="4000" b="1">
                <a:solidFill>
                  <a:schemeClr val="accent6">
                    <a:lumMod val="75000"/>
                  </a:schemeClr>
                </a:solidFill>
                <a:latin typeface="Times New Roman" panose="02020603050405020304" pitchFamily="18" charset="0"/>
                <a:cs typeface="Times New Roman" panose="02020603050405020304" pitchFamily="18" charset="0"/>
              </a:rPr>
              <a:t>Hãy giải thích tại sao bạn đồng ý hoặc không đồng ý.</a:t>
            </a:r>
          </a:p>
        </p:txBody>
      </p:sp>
      <p:sp>
        <p:nvSpPr>
          <p:cNvPr id="8" name="TextBox 7">
            <a:extLst>
              <a:ext uri="{FF2B5EF4-FFF2-40B4-BE49-F238E27FC236}">
                <a16:creationId xmlns:a16="http://schemas.microsoft.com/office/drawing/2014/main" id="{F8E233D8-6935-4E5F-A765-77DE2401E98B}"/>
              </a:ext>
            </a:extLst>
          </p:cNvPr>
          <p:cNvSpPr txBox="1"/>
          <p:nvPr/>
        </p:nvSpPr>
        <p:spPr>
          <a:xfrm>
            <a:off x="601782" y="2723310"/>
            <a:ext cx="2463430" cy="1569660"/>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anose="02020603050405020304" pitchFamily="18" charset="0"/>
                <a:cs typeface="Times New Roman" panose="02020603050405020304" pitchFamily="18" charset="0"/>
              </a:rPr>
              <a:t>a) Công việc nội trợ là của phụ nữ.</a:t>
            </a:r>
          </a:p>
        </p:txBody>
      </p:sp>
      <p:sp>
        <p:nvSpPr>
          <p:cNvPr id="9" name="TextBox 8">
            <a:extLst>
              <a:ext uri="{FF2B5EF4-FFF2-40B4-BE49-F238E27FC236}">
                <a16:creationId xmlns:a16="http://schemas.microsoft.com/office/drawing/2014/main" id="{4C94A3EB-D84C-4C51-95B4-519FE11EAE09}"/>
              </a:ext>
            </a:extLst>
          </p:cNvPr>
          <p:cNvSpPr txBox="1"/>
          <p:nvPr/>
        </p:nvSpPr>
        <p:spPr>
          <a:xfrm>
            <a:off x="3733800" y="4079319"/>
            <a:ext cx="2573292" cy="2092881"/>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anose="02020603050405020304" pitchFamily="18" charset="0"/>
                <a:cs typeface="Times New Roman" panose="02020603050405020304" pitchFamily="18" charset="0"/>
              </a:rPr>
              <a:t>b) Đàn ông là người kiếm tiền nuôi cả gia đình.</a:t>
            </a:r>
          </a:p>
        </p:txBody>
      </p:sp>
      <p:sp>
        <p:nvSpPr>
          <p:cNvPr id="10" name="TextBox 9">
            <a:extLst>
              <a:ext uri="{FF2B5EF4-FFF2-40B4-BE49-F238E27FC236}">
                <a16:creationId xmlns:a16="http://schemas.microsoft.com/office/drawing/2014/main" id="{ABCBB1DA-DA86-4425-9BB5-FB496185539B}"/>
              </a:ext>
            </a:extLst>
          </p:cNvPr>
          <p:cNvSpPr txBox="1"/>
          <p:nvPr/>
        </p:nvSpPr>
        <p:spPr>
          <a:xfrm>
            <a:off x="7290312" y="3018651"/>
            <a:ext cx="4225994" cy="1569660"/>
          </a:xfrm>
          <a:prstGeom prst="rect">
            <a:avLst/>
          </a:prstGeom>
          <a:noFill/>
        </p:spPr>
        <p:txBody>
          <a:bodyPr wrap="square" lIns="0" tIns="0" rIns="0" bIns="0" rtlCol="0">
            <a:spAutoFit/>
          </a:bodyPr>
          <a:lstStyle/>
          <a:p>
            <a:pPr algn="l"/>
            <a:r>
              <a:rPr lang="en-US" sz="3400">
                <a:solidFill>
                  <a:schemeClr val="tx1">
                    <a:lumMod val="85000"/>
                    <a:lumOff val="15000"/>
                  </a:schemeClr>
                </a:solidFill>
                <a:latin typeface="Times New Roman" panose="02020603050405020304" pitchFamily="18" charset="0"/>
                <a:cs typeface="Times New Roman" panose="02020603050405020304" pitchFamily="18" charset="0"/>
              </a:rPr>
              <a:t>c) Con gái nên học nữ công gia chánh, con trai nên học kĩ thuật.</a:t>
            </a:r>
          </a:p>
        </p:txBody>
      </p:sp>
      <p:pic>
        <p:nvPicPr>
          <p:cNvPr id="22" name="Picture 9" descr="E:\0000000我图PPT\00001PNG素材\儿童卡通\tr.png">
            <a:extLst>
              <a:ext uri="{FF2B5EF4-FFF2-40B4-BE49-F238E27FC236}">
                <a16:creationId xmlns:a16="http://schemas.microsoft.com/office/drawing/2014/main" id="{94995ED4-209D-4218-AA41-6A99A4DCF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091" y="4910274"/>
            <a:ext cx="2697811" cy="1812542"/>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7231D1CD-3227-4E68-A4C3-43BEA521D234}"/>
              </a:ext>
            </a:extLst>
          </p:cNvPr>
          <p:cNvSpPr>
            <a:spLocks noChangeAspect="1"/>
          </p:cNvSpPr>
          <p:nvPr>
            <p:custDataLst>
              <p:tags r:id="rId1"/>
            </p:custDataLst>
          </p:nvPr>
        </p:nvSpPr>
        <p:spPr>
          <a:xfrm>
            <a:off x="11242749" y="25547"/>
            <a:ext cx="873051" cy="873051"/>
          </a:xfrm>
          <a:prstGeom prst="ellipse">
            <a:avLst/>
          </a:prstGeom>
          <a:blipFill dpi="0" rotWithShape="0">
            <a:blip r:embed="rId10">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629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38CD7875-07D9-4DB4-B46F-4BDDE11CDA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90942" y="-2530603"/>
            <a:ext cx="9285989" cy="4112808"/>
          </a:xfrm>
          <a:prstGeom prst="rect">
            <a:avLst/>
          </a:prstGeom>
        </p:spPr>
      </p:pic>
      <p:pic>
        <p:nvPicPr>
          <p:cNvPr id="15" name="Picture 14">
            <a:extLst>
              <a:ext uri="{FF2B5EF4-FFF2-40B4-BE49-F238E27FC236}">
                <a16:creationId xmlns:a16="http://schemas.microsoft.com/office/drawing/2014/main" id="{C35E652A-492C-439E-B66F-9EE42585F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6" name="Cloud 15">
            <a:extLst>
              <a:ext uri="{FF2B5EF4-FFF2-40B4-BE49-F238E27FC236}">
                <a16:creationId xmlns:a16="http://schemas.microsoft.com/office/drawing/2014/main" id="{9470334E-E97D-4BEE-B3BD-F82D988F1B44}"/>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3FBF87-F245-4A17-8B8B-3942C3D22253}"/>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5385" y="-153043"/>
            <a:ext cx="13117195" cy="7125452"/>
          </a:xfrm>
          <a:prstGeom prst="rect">
            <a:avLst/>
          </a:prstGeom>
        </p:spPr>
      </p:pic>
      <p:pic>
        <p:nvPicPr>
          <p:cNvPr id="20" name="Picture 9" descr="E:\0000000我图PPT\00001PNG素材\儿童卡通\tr.png">
            <a:extLst>
              <a:ext uri="{FF2B5EF4-FFF2-40B4-BE49-F238E27FC236}">
                <a16:creationId xmlns:a16="http://schemas.microsoft.com/office/drawing/2014/main" id="{77DA141F-9734-4145-8972-7E26DA133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15" y="4953000"/>
            <a:ext cx="2847899" cy="1913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E:\0000000我图PPT\00001PNG素材\儿童卡通\卡通人物.png">
            <a:extLst>
              <a:ext uri="{FF2B5EF4-FFF2-40B4-BE49-F238E27FC236}">
                <a16:creationId xmlns:a16="http://schemas.microsoft.com/office/drawing/2014/main" id="{46425BFA-C3B1-40FD-AC45-F59A4CF222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343553-95C6-45B8-BE4D-E8DA94507FAF}"/>
              </a:ext>
            </a:extLst>
          </p:cNvPr>
          <p:cNvSpPr txBox="1"/>
          <p:nvPr/>
        </p:nvSpPr>
        <p:spPr>
          <a:xfrm>
            <a:off x="4644874" y="2210678"/>
            <a:ext cx="5791411" cy="3323987"/>
          </a:xfrm>
          <a:prstGeom prst="rect">
            <a:avLst/>
          </a:prstGeom>
          <a:noFill/>
        </p:spPr>
        <p:txBody>
          <a:bodyPr wrap="square" lIns="0" tIns="0" rIns="0" bIns="0" rtlCol="0">
            <a:spAutoFit/>
          </a:bodyPr>
          <a:lstStyle/>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2. Trong gia đình, những yêu cầu hay cư xử của cha mẹ với con trai và con gái có khác nhau không và khác nhau như thế nào?</a:t>
            </a:r>
          </a:p>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	Như vậy có hợp lí không?</a:t>
            </a:r>
          </a:p>
        </p:txBody>
      </p:sp>
      <p:sp>
        <p:nvSpPr>
          <p:cNvPr id="12" name="Oval 11">
            <a:extLst>
              <a:ext uri="{FF2B5EF4-FFF2-40B4-BE49-F238E27FC236}">
                <a16:creationId xmlns:a16="http://schemas.microsoft.com/office/drawing/2014/main" id="{3EBB0AA5-4A5B-461F-8097-3586B0E1D355}"/>
              </a:ext>
            </a:extLst>
          </p:cNvPr>
          <p:cNvSpPr>
            <a:spLocks noChangeAspect="1"/>
          </p:cNvSpPr>
          <p:nvPr>
            <p:custDataLst>
              <p:tags r:id="rId1"/>
            </p:custDataLst>
          </p:nvPr>
        </p:nvSpPr>
        <p:spPr>
          <a:xfrm>
            <a:off x="11318949" y="8890"/>
            <a:ext cx="873051" cy="873051"/>
          </a:xfrm>
          <a:prstGeom prst="ellipse">
            <a:avLst/>
          </a:prstGeom>
          <a:blipFill dpi="0" rotWithShape="0">
            <a:blip r:embed="rId9">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275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0-#ppt_w/2"/>
                                          </p:val>
                                        </p:tav>
                                        <p:tav tm="100000">
                                          <p:val>
                                            <p:strVal val="#ppt_x"/>
                                          </p:val>
                                        </p:tav>
                                      </p:tavLst>
                                    </p:anim>
                                    <p:anim calcmode="lin" valueType="num">
                                      <p:cBhvr additive="base">
                                        <p:cTn id="13" dur="1000" fill="hold"/>
                                        <p:tgtEl>
                                          <p:spTgt spid="21"/>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21"/>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B41B5EC2-8BFB-4A96-AD39-AA0429FAACFC}"/>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32C47136-C36D-401D-B5D4-5EB3206728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76400" y="-2388783"/>
            <a:ext cx="9285989" cy="4112808"/>
          </a:xfrm>
          <a:prstGeom prst="rect">
            <a:avLst/>
          </a:prstGeom>
        </p:spPr>
      </p:pic>
      <p:pic>
        <p:nvPicPr>
          <p:cNvPr id="14" name="Picture 13">
            <a:extLst>
              <a:ext uri="{FF2B5EF4-FFF2-40B4-BE49-F238E27FC236}">
                <a16:creationId xmlns:a16="http://schemas.microsoft.com/office/drawing/2014/main" id="{3681F37A-7FCE-44E3-AEC5-A2BE6C3C117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5" name="Cloud 14">
            <a:extLst>
              <a:ext uri="{FF2B5EF4-FFF2-40B4-BE49-F238E27FC236}">
                <a16:creationId xmlns:a16="http://schemas.microsoft.com/office/drawing/2014/main" id="{715F3FA0-23E6-4C47-A068-47CF93DD0B8F}"/>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07759FF-44BF-46FE-A4AD-63896B77C315}"/>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6384" y="150051"/>
            <a:ext cx="12235699" cy="6882581"/>
          </a:xfrm>
          <a:prstGeom prst="rect">
            <a:avLst/>
          </a:prstGeom>
        </p:spPr>
      </p:pic>
      <p:pic>
        <p:nvPicPr>
          <p:cNvPr id="8" name="Picture 9" descr="E:\0000000我图PPT\00001PNG素材\儿童卡通\tr.png">
            <a:extLst>
              <a:ext uri="{FF2B5EF4-FFF2-40B4-BE49-F238E27FC236}">
                <a16:creationId xmlns:a16="http://schemas.microsoft.com/office/drawing/2014/main" id="{AA1E1A88-493A-48FC-9D07-F3F4912494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0000000我图PPT\00001PNG素材\儿童卡通\卡通人物.png">
            <a:extLst>
              <a:ext uri="{FF2B5EF4-FFF2-40B4-BE49-F238E27FC236}">
                <a16:creationId xmlns:a16="http://schemas.microsoft.com/office/drawing/2014/main" id="{B145CE9F-6738-4694-B2E9-8CAB13BF6E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DAF8DD5-F81B-490C-905A-B6C1D98D7DB4}"/>
              </a:ext>
            </a:extLst>
          </p:cNvPr>
          <p:cNvSpPr txBox="1"/>
          <p:nvPr/>
        </p:nvSpPr>
        <p:spPr>
          <a:xfrm>
            <a:off x="4712089" y="2667000"/>
            <a:ext cx="5715000" cy="2462213"/>
          </a:xfrm>
          <a:prstGeom prst="rect">
            <a:avLst/>
          </a:prstGeom>
          <a:noFill/>
        </p:spPr>
        <p:txBody>
          <a:bodyPr wrap="square" lIns="0" tIns="0" rIns="0" bIns="0" rtlCol="0">
            <a:spAutoFit/>
          </a:bodyPr>
          <a:lstStyle/>
          <a:p>
            <a:pPr algn="just"/>
            <a:r>
              <a:rPr lang="en-US" sz="4000">
                <a:solidFill>
                  <a:schemeClr val="accent6">
                    <a:lumMod val="75000"/>
                  </a:schemeClr>
                </a:solidFill>
                <a:latin typeface="Times New Roman" panose="02020603050405020304" pitchFamily="18" charset="0"/>
                <a:cs typeface="Times New Roman" panose="02020603050405020304" pitchFamily="18" charset="0"/>
              </a:rPr>
              <a:t>3. Liên hệ trong lớp mình có sự phân biệt đối xử giữa HS nam và HS nữ không? Như vậy có hợp lí không?</a:t>
            </a:r>
          </a:p>
        </p:txBody>
      </p:sp>
      <p:sp>
        <p:nvSpPr>
          <p:cNvPr id="33" name="Rectangle 32">
            <a:extLst>
              <a:ext uri="{FF2B5EF4-FFF2-40B4-BE49-F238E27FC236}">
                <a16:creationId xmlns:a16="http://schemas.microsoft.com/office/drawing/2014/main" id="{4346C13D-F74C-41A3-8F8E-C3B98AFBB90E}"/>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4" name="Diamond 33">
            <a:extLst>
              <a:ext uri="{FF2B5EF4-FFF2-40B4-BE49-F238E27FC236}">
                <a16:creationId xmlns:a16="http://schemas.microsoft.com/office/drawing/2014/main" id="{297A902F-A3F4-4A0F-A38A-68EE3896B22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8DA446BB-C02A-4F23-9E3B-013999638357}"/>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5F2F40D-B6B0-46CF-A58F-D68902F2E78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37" name="Diamond 36">
            <a:extLst>
              <a:ext uri="{FF2B5EF4-FFF2-40B4-BE49-F238E27FC236}">
                <a16:creationId xmlns:a16="http://schemas.microsoft.com/office/drawing/2014/main" id="{B6FE08F0-E04B-4903-824B-50A8C4C3DA53}"/>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a:extLst>
              <a:ext uri="{FF2B5EF4-FFF2-40B4-BE49-F238E27FC236}">
                <a16:creationId xmlns:a16="http://schemas.microsoft.com/office/drawing/2014/main" id="{90566FA3-9CFC-4AA1-A344-991B996D0B5C}"/>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6D51FEBD-573E-4451-A12C-5D6F04C9A44A}"/>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图片 35">
            <a:extLst>
              <a:ext uri="{FF2B5EF4-FFF2-40B4-BE49-F238E27FC236}">
                <a16:creationId xmlns:a16="http://schemas.microsoft.com/office/drawing/2014/main" id="{9EDA7451-2F0E-40DD-A58E-69D5FDFB4EA2}"/>
              </a:ext>
            </a:extLst>
          </p:cNvPr>
          <p:cNvPicPr>
            <a:picLocks noChangeAspect="1"/>
          </p:cNvPicPr>
          <p:nvPr/>
        </p:nvPicPr>
        <p:blipFill>
          <a:blip r:embed="rId9"/>
          <a:stretch>
            <a:fillRect/>
          </a:stretch>
        </p:blipFill>
        <p:spPr>
          <a:xfrm rot="16200000" flipH="1">
            <a:off x="-8721089" y="1471206"/>
            <a:ext cx="293863" cy="294007"/>
          </a:xfrm>
          <a:prstGeom prst="rect">
            <a:avLst/>
          </a:prstGeom>
        </p:spPr>
      </p:pic>
      <p:sp>
        <p:nvSpPr>
          <p:cNvPr id="41" name="Diamond 40">
            <a:extLst>
              <a:ext uri="{FF2B5EF4-FFF2-40B4-BE49-F238E27FC236}">
                <a16:creationId xmlns:a16="http://schemas.microsoft.com/office/drawing/2014/main" id="{64B7FF5F-04CB-4763-8970-42CA0F901FC8}"/>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FA7D7197-DB8D-44D8-8E70-0B7C0223F1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43" name="Picture 42">
            <a:extLst>
              <a:ext uri="{FF2B5EF4-FFF2-40B4-BE49-F238E27FC236}">
                <a16:creationId xmlns:a16="http://schemas.microsoft.com/office/drawing/2014/main" id="{6E651ABA-261B-4773-B61E-B964CDCE213E}"/>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pic>
        <p:nvPicPr>
          <p:cNvPr id="45" name="图片 6">
            <a:extLst>
              <a:ext uri="{FF2B5EF4-FFF2-40B4-BE49-F238E27FC236}">
                <a16:creationId xmlns:a16="http://schemas.microsoft.com/office/drawing/2014/main" id="{9788A19C-CD50-450F-B784-ED0659D45208}"/>
              </a:ext>
            </a:extLst>
          </p:cNvPr>
          <p:cNvPicPr>
            <a:picLocks noChangeAspect="1"/>
          </p:cNvPicPr>
          <p:nvPr/>
        </p:nvPicPr>
        <p:blipFill rotWithShape="1">
          <a:blip r:embed="rId11" cstate="screen"/>
          <a:srcRect r="47310"/>
          <a:stretch/>
        </p:blipFill>
        <p:spPr>
          <a:xfrm rot="16200000">
            <a:off x="-7076670" y="559750"/>
            <a:ext cx="1611340" cy="860700"/>
          </a:xfrm>
          <a:prstGeom prst="rect">
            <a:avLst/>
          </a:prstGeom>
        </p:spPr>
      </p:pic>
      <p:pic>
        <p:nvPicPr>
          <p:cNvPr id="46" name="图片 6">
            <a:extLst>
              <a:ext uri="{FF2B5EF4-FFF2-40B4-BE49-F238E27FC236}">
                <a16:creationId xmlns:a16="http://schemas.microsoft.com/office/drawing/2014/main" id="{6238A66C-9572-4643-BA30-C5B92A54F83D}"/>
              </a:ext>
            </a:extLst>
          </p:cNvPr>
          <p:cNvPicPr>
            <a:picLocks noChangeAspect="1"/>
          </p:cNvPicPr>
          <p:nvPr/>
        </p:nvPicPr>
        <p:blipFill rotWithShape="1">
          <a:blip r:embed="rId11" cstate="screen"/>
          <a:srcRect l="44600"/>
          <a:stretch/>
        </p:blipFill>
        <p:spPr>
          <a:xfrm rot="16200000">
            <a:off x="-7141301" y="-1201114"/>
            <a:ext cx="1694230" cy="860700"/>
          </a:xfrm>
          <a:prstGeom prst="rect">
            <a:avLst/>
          </a:prstGeom>
        </p:spPr>
      </p:pic>
      <p:pic>
        <p:nvPicPr>
          <p:cNvPr id="47" name="图片 35">
            <a:extLst>
              <a:ext uri="{FF2B5EF4-FFF2-40B4-BE49-F238E27FC236}">
                <a16:creationId xmlns:a16="http://schemas.microsoft.com/office/drawing/2014/main" id="{861687B9-83B9-4312-BAE9-F0A06E777FC8}"/>
              </a:ext>
            </a:extLst>
          </p:cNvPr>
          <p:cNvPicPr>
            <a:picLocks noChangeAspect="1"/>
          </p:cNvPicPr>
          <p:nvPr/>
        </p:nvPicPr>
        <p:blipFill>
          <a:blip r:embed="rId9"/>
          <a:stretch>
            <a:fillRect/>
          </a:stretch>
        </p:blipFill>
        <p:spPr>
          <a:xfrm rot="16200000" flipH="1">
            <a:off x="-8458200" y="1342126"/>
            <a:ext cx="293863" cy="294007"/>
          </a:xfrm>
          <a:prstGeom prst="rect">
            <a:avLst/>
          </a:prstGeom>
        </p:spPr>
      </p:pic>
      <p:pic>
        <p:nvPicPr>
          <p:cNvPr id="48" name="图片 35">
            <a:extLst>
              <a:ext uri="{FF2B5EF4-FFF2-40B4-BE49-F238E27FC236}">
                <a16:creationId xmlns:a16="http://schemas.microsoft.com/office/drawing/2014/main" id="{04FA520F-DAB8-486A-8EE2-C7972B2B04FF}"/>
              </a:ext>
            </a:extLst>
          </p:cNvPr>
          <p:cNvPicPr>
            <a:picLocks noChangeAspect="1"/>
          </p:cNvPicPr>
          <p:nvPr/>
        </p:nvPicPr>
        <p:blipFill>
          <a:blip r:embed="rId9"/>
          <a:stretch>
            <a:fillRect/>
          </a:stretch>
        </p:blipFill>
        <p:spPr>
          <a:xfrm rot="16200000" flipH="1">
            <a:off x="-8456187" y="838557"/>
            <a:ext cx="293863" cy="294007"/>
          </a:xfrm>
          <a:prstGeom prst="rect">
            <a:avLst/>
          </a:prstGeom>
        </p:spPr>
      </p:pic>
      <p:pic>
        <p:nvPicPr>
          <p:cNvPr id="49" name="图片 35">
            <a:extLst>
              <a:ext uri="{FF2B5EF4-FFF2-40B4-BE49-F238E27FC236}">
                <a16:creationId xmlns:a16="http://schemas.microsoft.com/office/drawing/2014/main" id="{780463C1-122E-4258-8FC2-9B7FE0481BEE}"/>
              </a:ext>
            </a:extLst>
          </p:cNvPr>
          <p:cNvPicPr>
            <a:picLocks noChangeAspect="1"/>
          </p:cNvPicPr>
          <p:nvPr/>
        </p:nvPicPr>
        <p:blipFill>
          <a:blip r:embed="rId9"/>
          <a:stretch>
            <a:fillRect/>
          </a:stretch>
        </p:blipFill>
        <p:spPr>
          <a:xfrm rot="16200000" flipH="1">
            <a:off x="-8676864" y="1124901"/>
            <a:ext cx="293863" cy="294007"/>
          </a:xfrm>
          <a:prstGeom prst="rect">
            <a:avLst/>
          </a:prstGeom>
        </p:spPr>
      </p:pic>
      <p:pic>
        <p:nvPicPr>
          <p:cNvPr id="50" name="图片 21">
            <a:extLst>
              <a:ext uri="{FF2B5EF4-FFF2-40B4-BE49-F238E27FC236}">
                <a16:creationId xmlns:a16="http://schemas.microsoft.com/office/drawing/2014/main" id="{54B2F770-AC81-42D5-A647-21EE4682A764}"/>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
        <p:nvSpPr>
          <p:cNvPr id="30" name="Oval 29">
            <a:extLst>
              <a:ext uri="{FF2B5EF4-FFF2-40B4-BE49-F238E27FC236}">
                <a16:creationId xmlns:a16="http://schemas.microsoft.com/office/drawing/2014/main" id="{605DA33C-0D61-49F6-9378-826C0FB31CB5}"/>
              </a:ext>
            </a:extLst>
          </p:cNvPr>
          <p:cNvSpPr>
            <a:spLocks noChangeAspect="1"/>
          </p:cNvSpPr>
          <p:nvPr>
            <p:custDataLst>
              <p:tags r:id="rId1"/>
            </p:custDataLst>
          </p:nvPr>
        </p:nvSpPr>
        <p:spPr>
          <a:xfrm>
            <a:off x="11242749" y="25547"/>
            <a:ext cx="873051" cy="873051"/>
          </a:xfrm>
          <a:prstGeom prst="ellipse">
            <a:avLst/>
          </a:prstGeom>
          <a:blipFill dpi="0" rotWithShape="0">
            <a:blip r:embed="rId14">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4647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9"/>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7A0EC2-3D5A-4E4D-945A-8CCBB886EAFE}"/>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Cloud 9">
            <a:extLst>
              <a:ext uri="{FF2B5EF4-FFF2-40B4-BE49-F238E27FC236}">
                <a16:creationId xmlns:a16="http://schemas.microsoft.com/office/drawing/2014/main" id="{7E52ECAC-2DD1-4A30-8B6A-F324E89AFEFB}"/>
              </a:ext>
            </a:extLst>
          </p:cNvPr>
          <p:cNvSpPr/>
          <p:nvPr/>
        </p:nvSpPr>
        <p:spPr>
          <a:xfrm rot="878161">
            <a:off x="8918759" y="-1134486"/>
            <a:ext cx="35298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28BFB7-33CD-4DB7-8960-A681D59C66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99493" y="-2683062"/>
            <a:ext cx="9285989" cy="4112808"/>
          </a:xfrm>
          <a:prstGeom prst="rect">
            <a:avLst/>
          </a:prstGeom>
        </p:spPr>
      </p:pic>
      <p:sp>
        <p:nvSpPr>
          <p:cNvPr id="5" name="Diamond 4">
            <a:extLst>
              <a:ext uri="{FF2B5EF4-FFF2-40B4-BE49-F238E27FC236}">
                <a16:creationId xmlns:a16="http://schemas.microsoft.com/office/drawing/2014/main" id="{38DCD6F5-6DC4-4B05-90B3-D565D0CD7CA2}"/>
              </a:ext>
            </a:extLst>
          </p:cNvPr>
          <p:cNvSpPr/>
          <p:nvPr/>
        </p:nvSpPr>
        <p:spPr>
          <a:xfrm>
            <a:off x="-146611" y="-2813611"/>
            <a:ext cx="12485223" cy="12485223"/>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8C90BE-7660-430A-99A7-01602DC02953}"/>
              </a:ext>
            </a:extLst>
          </p:cNvPr>
          <p:cNvSpPr/>
          <p:nvPr/>
        </p:nvSpPr>
        <p:spPr>
          <a:xfrm>
            <a:off x="468778" y="-2198222"/>
            <a:ext cx="11254445" cy="11254445"/>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C03F5106-9F57-446D-81D2-D787E2B17B49}"/>
              </a:ext>
            </a:extLst>
          </p:cNvPr>
          <p:cNvSpPr/>
          <p:nvPr/>
        </p:nvSpPr>
        <p:spPr>
          <a:xfrm>
            <a:off x="1699555" y="-967445"/>
            <a:ext cx="8792890" cy="8792890"/>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20EFB7CE-F35D-4225-B1AC-9B6132107794}"/>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6C3E3CAA-4F03-4641-AB6A-D7A337116F7D}"/>
              </a:ext>
            </a:extLst>
          </p:cNvPr>
          <p:cNvSpPr/>
          <p:nvPr/>
        </p:nvSpPr>
        <p:spPr>
          <a:xfrm>
            <a:off x="2628900" y="-38100"/>
            <a:ext cx="6934200" cy="693420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E983658-7999-4A97-B6A4-20DCE5FF53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7961E6FD-372D-4B8A-9B30-AF161FAE0CB5}"/>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920738" y="5176180"/>
            <a:ext cx="2573676" cy="1862421"/>
          </a:xfrm>
          <a:prstGeom prst="rect">
            <a:avLst/>
          </a:prstGeom>
        </p:spPr>
      </p:pic>
      <p:sp>
        <p:nvSpPr>
          <p:cNvPr id="16" name="TextBox 15">
            <a:extLst>
              <a:ext uri="{FF2B5EF4-FFF2-40B4-BE49-F238E27FC236}">
                <a16:creationId xmlns:a16="http://schemas.microsoft.com/office/drawing/2014/main" id="{657062FB-F6CF-4D90-A4CB-3735156272A6}"/>
              </a:ext>
            </a:extLst>
          </p:cNvPr>
          <p:cNvSpPr txBox="1"/>
          <p:nvPr/>
        </p:nvSpPr>
        <p:spPr>
          <a:xfrm>
            <a:off x="1828142" y="636765"/>
            <a:ext cx="9109683" cy="4062651"/>
          </a:xfrm>
          <a:prstGeom prst="rect">
            <a:avLst/>
          </a:prstGeom>
          <a:noFill/>
        </p:spPr>
        <p:txBody>
          <a:bodyPr wrap="square" lIns="0" tIns="0" rIns="0" bIns="0" rtlCol="0">
            <a:spAutoFit/>
          </a:bodyPr>
          <a:lstStyle/>
          <a:p>
            <a:pPr algn="ctr"/>
            <a:r>
              <a:rPr lang="en-US" altLang="en-US" sz="6600" b="1">
                <a:solidFill>
                  <a:srgbClr val="FF0066"/>
                </a:solidFill>
                <a:latin typeface="Times New Roman" panose="02020603050405020304" pitchFamily="18" charset="0"/>
              </a:rPr>
              <a:t>Tại sao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không được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phân biệt đối xử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giữa nam và nữ?</a:t>
            </a:r>
            <a:endParaRPr lang="en-US" sz="6600" b="1">
              <a:solidFill>
                <a:srgbClr val="00B0F0"/>
              </a:solidFill>
              <a:latin typeface="Times New Roman" panose="02020603050405020304" pitchFamily="18" charset="0"/>
              <a:cs typeface="Times New Roman" panose="02020603050405020304" pitchFamily="18" charset="0"/>
            </a:endParaRPr>
          </a:p>
        </p:txBody>
      </p:sp>
      <p:pic>
        <p:nvPicPr>
          <p:cNvPr id="17" name="图片 6">
            <a:extLst>
              <a:ext uri="{FF2B5EF4-FFF2-40B4-BE49-F238E27FC236}">
                <a16:creationId xmlns:a16="http://schemas.microsoft.com/office/drawing/2014/main" id="{FFFF3238-BC16-4448-AE1A-CC381D6DB04B}"/>
              </a:ext>
            </a:extLst>
          </p:cNvPr>
          <p:cNvPicPr>
            <a:picLocks noChangeAspect="1"/>
          </p:cNvPicPr>
          <p:nvPr/>
        </p:nvPicPr>
        <p:blipFill rotWithShape="1">
          <a:blip r:embed="rId6" cstate="screen"/>
          <a:srcRect r="47310"/>
          <a:stretch/>
        </p:blipFill>
        <p:spPr>
          <a:xfrm>
            <a:off x="-1" y="4779668"/>
            <a:ext cx="3841013" cy="2051685"/>
          </a:xfrm>
          <a:prstGeom prst="rect">
            <a:avLst/>
          </a:prstGeom>
        </p:spPr>
      </p:pic>
      <p:sp>
        <p:nvSpPr>
          <p:cNvPr id="19" name="Oval 18">
            <a:extLst>
              <a:ext uri="{FF2B5EF4-FFF2-40B4-BE49-F238E27FC236}">
                <a16:creationId xmlns:a16="http://schemas.microsoft.com/office/drawing/2014/main" id="{A126D446-D5BD-4F48-A53D-1B1443C298C7}"/>
              </a:ext>
            </a:extLst>
          </p:cNvPr>
          <p:cNvSpPr>
            <a:spLocks noChangeAspect="1"/>
          </p:cNvSpPr>
          <p:nvPr>
            <p:custDataLst>
              <p:tags r:id="rId1"/>
            </p:custDataLst>
          </p:nvPr>
        </p:nvSpPr>
        <p:spPr>
          <a:xfrm>
            <a:off x="53893" y="133493"/>
            <a:ext cx="873051" cy="873051"/>
          </a:xfrm>
          <a:prstGeom prst="ellipse">
            <a:avLst/>
          </a:prstGeom>
          <a:blipFill dpi="0" rotWithShape="0">
            <a:blip r:embed="rId7">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942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17" presetID="19" presetClass="emph" presetSubtype="0" fill="hold" grpId="1" nodeType="withEffect">
                                  <p:stCondLst>
                                    <p:cond delay="0"/>
                                  </p:stCondLst>
                                  <p:iterate type="lt">
                                    <p:tmPct val="10000"/>
                                  </p:iterate>
                                  <p:childTnLst>
                                    <p:animClr clrSpc="rgb" dir="cw">
                                      <p:cBhvr override="childStyle">
                                        <p:cTn id="18" dur="1000" fill="hold"/>
                                        <p:tgtEl>
                                          <p:spTgt spid="16"/>
                                        </p:tgtEl>
                                        <p:attrNameLst>
                                          <p:attrName>style.color</p:attrName>
                                        </p:attrNameLst>
                                      </p:cBhvr>
                                      <p:to>
                                        <a:schemeClr val="accent2"/>
                                      </p:to>
                                    </p:animClr>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subTnLst>
                                    <p:animClr clrSpc="rgb" dir="cw">
                                      <p:cBhvr override="childStyle">
                                        <p:cTn dur="1" fill="hold" display="0" masterRel="nextClick" afterEffect="1"/>
                                        <p:tgtEl>
                                          <p:spTgt spid="1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B2917D7E-2EED-43B0-91CB-50DD4CD8FB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886089" y="-2203606"/>
            <a:ext cx="9285989" cy="4112808"/>
          </a:xfrm>
          <a:prstGeom prst="rect">
            <a:avLst/>
          </a:prstGeom>
        </p:spPr>
      </p:pic>
      <p:pic>
        <p:nvPicPr>
          <p:cNvPr id="7" name="Picture 6">
            <a:extLst>
              <a:ext uri="{FF2B5EF4-FFF2-40B4-BE49-F238E27FC236}">
                <a16:creationId xmlns:a16="http://schemas.microsoft.com/office/drawing/2014/main" id="{B1DF6D41-0987-4C80-BE80-17AD87955B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8" name="Cloud 7">
            <a:extLst>
              <a:ext uri="{FF2B5EF4-FFF2-40B4-BE49-F238E27FC236}">
                <a16:creationId xmlns:a16="http://schemas.microsoft.com/office/drawing/2014/main" id="{E6BD7F39-8097-4049-98D2-4659AE423553}"/>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descr="E:\0000000我图PPT\00001PNG素材\儿童卡通\tr.png">
            <a:extLst>
              <a:ext uri="{FF2B5EF4-FFF2-40B4-BE49-F238E27FC236}">
                <a16:creationId xmlns:a16="http://schemas.microsoft.com/office/drawing/2014/main" id="{3134CACC-A7A2-427B-AFA8-90648DDFC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0000000我图PPT\00001PNG素材\儿童卡通\卡通人物.png">
            <a:extLst>
              <a:ext uri="{FF2B5EF4-FFF2-40B4-BE49-F238E27FC236}">
                <a16:creationId xmlns:a16="http://schemas.microsoft.com/office/drawing/2014/main" id="{C30EACDA-5B7B-46E0-A3D9-498EF78A3E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444560"/>
            <a:ext cx="2300940" cy="2601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682A3C8-F9C3-49CD-AD21-2946F1968797}"/>
              </a:ext>
            </a:extLst>
          </p:cNvPr>
          <p:cNvPicPr>
            <a:picLocks noChangeAspect="1"/>
          </p:cNvPicPr>
          <p:nvPr/>
        </p:nvPicPr>
        <p:blipFill rotWithShape="1">
          <a:blip r:embed="rId8">
            <a:extLst>
              <a:ext uri="{28A0092B-C50C-407E-A947-70E740481C1C}">
                <a14:useLocalDpi xmlns:a14="http://schemas.microsoft.com/office/drawing/2010/main" val="0"/>
              </a:ext>
            </a:extLst>
          </a:blip>
          <a:srcRect l="6250" t="8750" r="7256" b="18750"/>
          <a:stretch/>
        </p:blipFill>
        <p:spPr>
          <a:xfrm>
            <a:off x="420511" y="-600777"/>
            <a:ext cx="10783558" cy="7605344"/>
          </a:xfrm>
          <a:prstGeom prst="rect">
            <a:avLst/>
          </a:prstGeom>
        </p:spPr>
      </p:pic>
      <p:pic>
        <p:nvPicPr>
          <p:cNvPr id="14" name="淘宝网chenying0907出品 14" descr="未标题-1">
            <a:extLst>
              <a:ext uri="{FF2B5EF4-FFF2-40B4-BE49-F238E27FC236}">
                <a16:creationId xmlns:a16="http://schemas.microsoft.com/office/drawing/2014/main" id="{6DD1D4BB-3704-430C-9321-EA2D2E13D30C}"/>
              </a:ext>
            </a:extLst>
          </p:cNvPr>
          <p:cNvPicPr>
            <a:picLocks noChangeAspect="1"/>
          </p:cNvPicPr>
          <p:nvPr/>
        </p:nvPicPr>
        <p:blipFill>
          <a:blip r:embed="rId9"/>
          <a:srcRect l="20073" t="34299" r="76093" b="55541"/>
          <a:stretch>
            <a:fillRect/>
          </a:stretch>
        </p:blipFill>
        <p:spPr>
          <a:xfrm>
            <a:off x="-2680988" y="-990601"/>
            <a:ext cx="772691" cy="1003119"/>
          </a:xfrm>
          <a:prstGeom prst="rect">
            <a:avLst/>
          </a:prstGeom>
        </p:spPr>
      </p:pic>
      <p:sp>
        <p:nvSpPr>
          <p:cNvPr id="15" name="Rectangle 14">
            <a:extLst>
              <a:ext uri="{FF2B5EF4-FFF2-40B4-BE49-F238E27FC236}">
                <a16:creationId xmlns:a16="http://schemas.microsoft.com/office/drawing/2014/main" id="{E8EEBFF3-1F36-4D3E-9125-01434C64CAA8}"/>
              </a:ext>
            </a:extLst>
          </p:cNvPr>
          <p:cNvSpPr/>
          <p:nvPr/>
        </p:nvSpPr>
        <p:spPr>
          <a:xfrm rot="16200000">
            <a:off x="-8779173" y="-1825059"/>
            <a:ext cx="1769570"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1E792A-495E-46CC-AAAD-7571F5C75BBA}"/>
              </a:ext>
            </a:extLst>
          </p:cNvPr>
          <p:cNvSpPr/>
          <p:nvPr/>
        </p:nvSpPr>
        <p:spPr>
          <a:xfrm rot="16200000">
            <a:off x="15696492" y="-1208613"/>
            <a:ext cx="1235716" cy="775242"/>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A2C920-2828-42B4-9FE3-D8F915B09BE2}"/>
              </a:ext>
            </a:extLst>
          </p:cNvPr>
          <p:cNvSpPr/>
          <p:nvPr/>
        </p:nvSpPr>
        <p:spPr>
          <a:xfrm rot="5400000">
            <a:off x="15635606" y="-674585"/>
            <a:ext cx="1319777" cy="85596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E914E5-332E-46B0-BEDE-5B412277FE1B}"/>
              </a:ext>
            </a:extLst>
          </p:cNvPr>
          <p:cNvSpPr/>
          <p:nvPr/>
        </p:nvSpPr>
        <p:spPr>
          <a:xfrm rot="16200000">
            <a:off x="-8949783" y="-1981290"/>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231E608-AAD3-4540-AEA7-79E267E331BD}"/>
              </a:ext>
            </a:extLst>
          </p:cNvPr>
          <p:cNvSpPr/>
          <p:nvPr/>
        </p:nvSpPr>
        <p:spPr>
          <a:xfrm rot="5400000">
            <a:off x="15170936" y="-681592"/>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A5AA67-ABB5-421F-BE73-190D7B4DD024}"/>
              </a:ext>
            </a:extLst>
          </p:cNvPr>
          <p:cNvSpPr/>
          <p:nvPr/>
        </p:nvSpPr>
        <p:spPr>
          <a:xfrm rot="16200000">
            <a:off x="-7812477" y="-2751765"/>
            <a:ext cx="2784197" cy="131291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C21206-5B83-448E-9614-F6786ED07C6C}"/>
              </a:ext>
            </a:extLst>
          </p:cNvPr>
          <p:cNvPicPr>
            <a:picLocks noChangeAspect="1"/>
          </p:cNvPicPr>
          <p:nvPr/>
        </p:nvPicPr>
        <p:blipFill>
          <a:blip r:embed="rId10"/>
          <a:stretch>
            <a:fillRect/>
          </a:stretch>
        </p:blipFill>
        <p:spPr>
          <a:xfrm>
            <a:off x="1890232" y="1492454"/>
            <a:ext cx="8169329" cy="45178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Oval 20">
            <a:extLst>
              <a:ext uri="{FF2B5EF4-FFF2-40B4-BE49-F238E27FC236}">
                <a16:creationId xmlns:a16="http://schemas.microsoft.com/office/drawing/2014/main" id="{7A7EA02C-0871-4538-B2DC-A2D9EA4BF853}"/>
              </a:ext>
            </a:extLst>
          </p:cNvPr>
          <p:cNvSpPr>
            <a:spLocks noChangeAspect="1"/>
          </p:cNvSpPr>
          <p:nvPr>
            <p:custDataLst>
              <p:tags r:id="rId1"/>
            </p:custDataLst>
          </p:nvPr>
        </p:nvSpPr>
        <p:spPr>
          <a:xfrm>
            <a:off x="11242749" y="25547"/>
            <a:ext cx="873051" cy="873051"/>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2479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0-#ppt_w/2"/>
                                          </p:val>
                                        </p:tav>
                                        <p:tav tm="100000">
                                          <p:val>
                                            <p:strVal val="#ppt_x"/>
                                          </p:val>
                                        </p:tav>
                                      </p:tavLst>
                                    </p:anim>
                                    <p:anim calcmode="lin" valueType="num">
                                      <p:cBhvr additive="base">
                                        <p:cTn id="13" dur="1000" fill="hold"/>
                                        <p:tgtEl>
                                          <p:spTgt spid="13"/>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13"/>
                                        </p:tgtEl>
                                        <p:attrNameLst>
                                          <p:attrName>ppt_x</p:attrName>
                                          <p:attrName>ppt_y</p:attrName>
                                        </p:attrNameLst>
                                      </p:cBhvr>
                                      <p:rCtr x="32578" y="51713"/>
                                    </p:animMotion>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230</TotalTime>
  <Words>428</Words>
  <Application>Microsoft Office PowerPoint</Application>
  <PresentationFormat>Widescreen</PresentationFormat>
  <Paragraphs>29</Paragraphs>
  <Slides>12</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#9Slide02 Noi dung dai</vt:lpstr>
      <vt:lpstr>#9Slide02 Tieu de dai</vt:lpstr>
      <vt:lpstr>#9Slide04 Lora Bold</vt:lpstr>
      <vt:lpstr>#9Slide04 SFU CenturySchoolbook</vt:lpstr>
      <vt:lpstr>#9Slide05 Aquarelle</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Nguyễn Thanh Bình</cp:lastModifiedBy>
  <cp:revision>16</cp:revision>
  <dcterms:created xsi:type="dcterms:W3CDTF">2021-09-06T13:39:00Z</dcterms:created>
  <dcterms:modified xsi:type="dcterms:W3CDTF">2021-09-08T06:41:19Z</dcterms:modified>
  <cp:category>9Slide.vn</cp:category>
  <cp:contentStatus>9Slide</cp:contentStatus>
</cp:coreProperties>
</file>