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Lst>
  <p:notesMasterIdLst>
    <p:notesMasterId r:id="rId30"/>
  </p:notesMasterIdLst>
  <p:sldIdLst>
    <p:sldId id="303" r:id="rId2"/>
    <p:sldId id="322" r:id="rId3"/>
    <p:sldId id="257" r:id="rId4"/>
    <p:sldId id="258" r:id="rId5"/>
    <p:sldId id="259" r:id="rId6"/>
    <p:sldId id="260" r:id="rId7"/>
    <p:sldId id="310" r:id="rId8"/>
    <p:sldId id="311" r:id="rId9"/>
    <p:sldId id="312" r:id="rId10"/>
    <p:sldId id="313" r:id="rId11"/>
    <p:sldId id="314" r:id="rId12"/>
    <p:sldId id="315" r:id="rId13"/>
    <p:sldId id="316" r:id="rId14"/>
    <p:sldId id="317" r:id="rId15"/>
    <p:sldId id="318" r:id="rId16"/>
    <p:sldId id="319" r:id="rId17"/>
    <p:sldId id="320" r:id="rId18"/>
    <p:sldId id="328" r:id="rId19"/>
    <p:sldId id="321" r:id="rId20"/>
    <p:sldId id="329" r:id="rId21"/>
    <p:sldId id="330" r:id="rId22"/>
    <p:sldId id="331" r:id="rId23"/>
    <p:sldId id="262" r:id="rId24"/>
    <p:sldId id="305" r:id="rId25"/>
    <p:sldId id="306" r:id="rId26"/>
    <p:sldId id="307" r:id="rId27"/>
    <p:sldId id="308" r:id="rId28"/>
    <p:sldId id="309" r:id="rId29"/>
  </p:sldIdLst>
  <p:sldSz cx="9144000" cy="5143500" type="screen16x9"/>
  <p:notesSz cx="6858000" cy="9144000"/>
  <p:embeddedFontLst>
    <p:embeddedFont>
      <p:font typeface="Merienda One" panose="020B0604020202020204" charset="0"/>
      <p:regular r:id="rId31"/>
    </p:embeddedFont>
    <p:embeddedFont>
      <p:font typeface="Cambria" panose="02040503050406030204" pitchFamily="18" charset="0"/>
      <p:regular r:id="rId32"/>
      <p:bold r:id="rId33"/>
      <p:italic r:id="rId34"/>
      <p:boldItalic r:id="rId35"/>
    </p:embeddedFont>
    <p:embeddedFont>
      <p:font typeface="Pattaya" panose="00000500000000000000" pitchFamily="2" charset="-34"/>
      <p:regular r:id="rId36"/>
    </p:embeddedFont>
    <p:embeddedFont>
      <p:font typeface="Fleur De Leah" panose="020B0604020202020204" charset="0"/>
      <p:regular r:id="rId37"/>
    </p:embeddedFont>
    <p:embeddedFont>
      <p:font typeface="Calibri" panose="020F0502020204030204" pitchFamily="34" charset="0"/>
      <p:regular r:id="rId38"/>
      <p:bold r:id="rId39"/>
      <p:italic r:id="rId40"/>
      <p:boldItalic r:id="rId41"/>
    </p:embeddedFont>
    <p:embeddedFont>
      <p:font typeface="DM Sans" panose="020B0604020202020204" charset="0"/>
      <p:regular r:id="rId42"/>
      <p:bold r:id="rId43"/>
      <p:italic r:id="rId44"/>
      <p:boldItalic r:id="rId45"/>
    </p:embeddedFont>
  </p:embeddedFontLst>
  <p:custDataLst>
    <p:tags r:id="rId4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1903E84-205E-4789-89AB-C6B6E54369CC}">
          <p14:sldIdLst>
            <p14:sldId id="303"/>
            <p14:sldId id="322"/>
            <p14:sldId id="257"/>
            <p14:sldId id="258"/>
            <p14:sldId id="259"/>
            <p14:sldId id="260"/>
            <p14:sldId id="310"/>
            <p14:sldId id="311"/>
            <p14:sldId id="312"/>
            <p14:sldId id="313"/>
            <p14:sldId id="314"/>
            <p14:sldId id="315"/>
            <p14:sldId id="316"/>
            <p14:sldId id="317"/>
            <p14:sldId id="318"/>
            <p14:sldId id="319"/>
            <p14:sldId id="320"/>
            <p14:sldId id="328"/>
            <p14:sldId id="321"/>
            <p14:sldId id="329"/>
            <p14:sldId id="330"/>
            <p14:sldId id="331"/>
          </p14:sldIdLst>
        </p14:section>
        <p14:section name="Untitled Section" id="{B4EE5ECD-AA46-480E-8D72-2985D08E57AA}">
          <p14:sldIdLst>
            <p14:sldId id="262"/>
            <p14:sldId id="305"/>
            <p14:sldId id="306"/>
            <p14:sldId id="307"/>
            <p14:sldId id="308"/>
            <p14:sldId id="309"/>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CC"/>
    <a:srgbClr val="FFCCCC"/>
    <a:srgbClr val="FFCC66"/>
    <a:srgbClr val="CCECFF"/>
    <a:srgbClr val="CCFF99"/>
    <a:srgbClr val="99FF33"/>
    <a:srgbClr val="CCFF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924AAA-7EAC-4D02-BD8F-A90B14FE474C}">
  <a:tblStyle styleId="{1F924AAA-7EAC-4D02-BD8F-A90B14FE47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34" y="230"/>
      </p:cViewPr>
      <p:guideLst>
        <p:guide orient="horz" pos="1620"/>
        <p:guide pos="2880"/>
      </p:guideLst>
    </p:cSldViewPr>
  </p:slideViewPr>
  <p:notesTextViewPr>
    <p:cViewPr>
      <p:scale>
        <a:sx n="1" d="1"/>
        <a:sy n="1" d="1"/>
      </p:scale>
      <p:origin x="0" y="0"/>
    </p:cViewPr>
  </p:notesTextViewPr>
  <p:sorterViewPr>
    <p:cViewPr>
      <p:scale>
        <a:sx n="100" d="100"/>
        <a:sy n="100" d="100"/>
      </p:scale>
      <p:origin x="0" y="-449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955047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457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28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931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81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84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36446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92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505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057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8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45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517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bcc728cf7d_0_1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bcc728cf7d_0_1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6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80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Thầy cô ấn vào số thứ tự trên mỗi chậu cây sẽ ra bài đọc và câu hỏi liên quan, ấn biểu tượng ngôi nhà để quay về.</a:t>
            </a:r>
            <a:br>
              <a:rPr lang="vi-VN" dirty="0"/>
            </a:br>
            <a:r>
              <a:rPr lang="vi-VN" dirty="0"/>
              <a:t>Sau khi HS hoàn thành câu hỏi, thầy cô kích vào cỏ sẽ xuất hiện kéo tỉa và cỏ biến mất</a:t>
            </a:r>
            <a:endParaRPr dirty="0"/>
          </a:p>
        </p:txBody>
      </p:sp>
    </p:spTree>
    <p:extLst>
      <p:ext uri="{BB962C8B-B14F-4D97-AF65-F5344CB8AC3E}">
        <p14:creationId xmlns:p14="http://schemas.microsoft.com/office/powerpoint/2010/main" val="111630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61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400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722650" y="1147725"/>
            <a:ext cx="7717500" cy="34212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346600" y="1919875"/>
            <a:ext cx="1433100" cy="3024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6534050" y="-94775"/>
            <a:ext cx="2786400" cy="2526425"/>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3544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326533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13003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9573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9135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99534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23913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99696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43357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13225" y="1450769"/>
            <a:ext cx="3246000" cy="8196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9" name="Google Shape;49;p9"/>
          <p:cNvSpPr txBox="1">
            <a:spLocks noGrp="1"/>
          </p:cNvSpPr>
          <p:nvPr>
            <p:ph type="subTitle" idx="1"/>
          </p:nvPr>
        </p:nvSpPr>
        <p:spPr>
          <a:xfrm>
            <a:off x="713225" y="2205594"/>
            <a:ext cx="3246600" cy="150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0" name="Google Shape;50;p9"/>
          <p:cNvSpPr/>
          <p:nvPr/>
        </p:nvSpPr>
        <p:spPr>
          <a:xfrm>
            <a:off x="4239025" y="142550"/>
            <a:ext cx="5249764" cy="5045825"/>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722650" y="1147725"/>
            <a:ext cx="7717500" cy="34212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346600" y="1919875"/>
            <a:ext cx="1433100" cy="3024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6534050" y="-94775"/>
            <a:ext cx="2786400" cy="2526425"/>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060997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13225" y="1450769"/>
            <a:ext cx="3246000" cy="8196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9" name="Google Shape;49;p9"/>
          <p:cNvSpPr txBox="1">
            <a:spLocks noGrp="1"/>
          </p:cNvSpPr>
          <p:nvPr>
            <p:ph type="subTitle" idx="1"/>
          </p:nvPr>
        </p:nvSpPr>
        <p:spPr>
          <a:xfrm>
            <a:off x="713225" y="2205594"/>
            <a:ext cx="3246600" cy="150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0" name="Google Shape;50;p9"/>
          <p:cNvSpPr/>
          <p:nvPr/>
        </p:nvSpPr>
        <p:spPr>
          <a:xfrm>
            <a:off x="4239025" y="142550"/>
            <a:ext cx="5249764" cy="5045825"/>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191316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13225" y="1450769"/>
            <a:ext cx="3246000" cy="8196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9" name="Google Shape;49;p9"/>
          <p:cNvSpPr txBox="1">
            <a:spLocks noGrp="1"/>
          </p:cNvSpPr>
          <p:nvPr>
            <p:ph type="subTitle" idx="1"/>
          </p:nvPr>
        </p:nvSpPr>
        <p:spPr>
          <a:xfrm>
            <a:off x="713225" y="2205594"/>
            <a:ext cx="3246600" cy="150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0" name="Google Shape;50;p9"/>
          <p:cNvSpPr/>
          <p:nvPr/>
        </p:nvSpPr>
        <p:spPr>
          <a:xfrm>
            <a:off x="4239025" y="142550"/>
            <a:ext cx="5249764" cy="5045825"/>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710257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713225" y="1450769"/>
            <a:ext cx="3246000" cy="8196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49" name="Google Shape;49;p9"/>
          <p:cNvSpPr txBox="1">
            <a:spLocks noGrp="1"/>
          </p:cNvSpPr>
          <p:nvPr>
            <p:ph type="subTitle" idx="1"/>
          </p:nvPr>
        </p:nvSpPr>
        <p:spPr>
          <a:xfrm>
            <a:off x="713225" y="2205594"/>
            <a:ext cx="3246600" cy="150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0" name="Google Shape;50;p9"/>
          <p:cNvSpPr/>
          <p:nvPr/>
        </p:nvSpPr>
        <p:spPr>
          <a:xfrm>
            <a:off x="4239025" y="142550"/>
            <a:ext cx="5249764" cy="5045825"/>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13254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3608323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ITLE_AND_TWO_COLUMNS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1692350"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59" name="Google Shape;59;p13"/>
          <p:cNvSpPr txBox="1">
            <a:spLocks noGrp="1"/>
          </p:cNvSpPr>
          <p:nvPr>
            <p:ph type="title" idx="2" hasCustomPrompt="1"/>
          </p:nvPr>
        </p:nvSpPr>
        <p:spPr>
          <a:xfrm>
            <a:off x="4402641" y="3007101"/>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0" name="Google Shape;60;p13"/>
          <p:cNvSpPr txBox="1">
            <a:spLocks noGrp="1"/>
          </p:cNvSpPr>
          <p:nvPr>
            <p:ph type="title" idx="3" hasCustomPrompt="1"/>
          </p:nvPr>
        </p:nvSpPr>
        <p:spPr>
          <a:xfrm>
            <a:off x="1692350"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sp>
        <p:nvSpPr>
          <p:cNvPr id="61" name="Google Shape;61;p13"/>
          <p:cNvSpPr txBox="1">
            <a:spLocks noGrp="1"/>
          </p:cNvSpPr>
          <p:nvPr>
            <p:ph type="title" idx="4" hasCustomPrompt="1"/>
          </p:nvPr>
        </p:nvSpPr>
        <p:spPr>
          <a:xfrm>
            <a:off x="4402641" y="1369552"/>
            <a:ext cx="1143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3500">
                <a:solidFill>
                  <a:schemeClr val="dk2"/>
                </a:solidFill>
              </a:defRPr>
            </a:lvl2pPr>
            <a:lvl3pPr lvl="2" algn="ctr" rtl="0">
              <a:spcBef>
                <a:spcPts val="0"/>
              </a:spcBef>
              <a:spcAft>
                <a:spcPts val="0"/>
              </a:spcAft>
              <a:buClr>
                <a:schemeClr val="dk2"/>
              </a:buClr>
              <a:buSzPts val="3500"/>
              <a:buNone/>
              <a:defRPr sz="3500">
                <a:solidFill>
                  <a:schemeClr val="dk2"/>
                </a:solidFill>
              </a:defRPr>
            </a:lvl3pPr>
            <a:lvl4pPr lvl="3" algn="ctr" rtl="0">
              <a:spcBef>
                <a:spcPts val="0"/>
              </a:spcBef>
              <a:spcAft>
                <a:spcPts val="0"/>
              </a:spcAft>
              <a:buClr>
                <a:schemeClr val="dk2"/>
              </a:buClr>
              <a:buSzPts val="3500"/>
              <a:buNone/>
              <a:defRPr sz="3500">
                <a:solidFill>
                  <a:schemeClr val="dk2"/>
                </a:solidFill>
              </a:defRPr>
            </a:lvl4pPr>
            <a:lvl5pPr lvl="4" algn="ctr" rtl="0">
              <a:spcBef>
                <a:spcPts val="0"/>
              </a:spcBef>
              <a:spcAft>
                <a:spcPts val="0"/>
              </a:spcAft>
              <a:buClr>
                <a:schemeClr val="dk2"/>
              </a:buClr>
              <a:buSzPts val="3500"/>
              <a:buNone/>
              <a:defRPr sz="3500">
                <a:solidFill>
                  <a:schemeClr val="dk2"/>
                </a:solidFill>
              </a:defRPr>
            </a:lvl5pPr>
            <a:lvl6pPr lvl="5" algn="ctr" rtl="0">
              <a:spcBef>
                <a:spcPts val="0"/>
              </a:spcBef>
              <a:spcAft>
                <a:spcPts val="0"/>
              </a:spcAft>
              <a:buClr>
                <a:schemeClr val="dk2"/>
              </a:buClr>
              <a:buSzPts val="3500"/>
              <a:buNone/>
              <a:defRPr sz="3500">
                <a:solidFill>
                  <a:schemeClr val="dk2"/>
                </a:solidFill>
              </a:defRPr>
            </a:lvl6pPr>
            <a:lvl7pPr lvl="6" algn="ctr" rtl="0">
              <a:spcBef>
                <a:spcPts val="0"/>
              </a:spcBef>
              <a:spcAft>
                <a:spcPts val="0"/>
              </a:spcAft>
              <a:buClr>
                <a:schemeClr val="dk2"/>
              </a:buClr>
              <a:buSzPts val="3500"/>
              <a:buNone/>
              <a:defRPr sz="3500">
                <a:solidFill>
                  <a:schemeClr val="dk2"/>
                </a:solidFill>
              </a:defRPr>
            </a:lvl7pPr>
            <a:lvl8pPr lvl="7" algn="ctr" rtl="0">
              <a:spcBef>
                <a:spcPts val="0"/>
              </a:spcBef>
              <a:spcAft>
                <a:spcPts val="0"/>
              </a:spcAft>
              <a:buClr>
                <a:schemeClr val="dk2"/>
              </a:buClr>
              <a:buSzPts val="3500"/>
              <a:buNone/>
              <a:defRPr sz="3500">
                <a:solidFill>
                  <a:schemeClr val="dk2"/>
                </a:solidFill>
              </a:defRPr>
            </a:lvl8pPr>
            <a:lvl9pPr lvl="8" algn="ctr" rtl="0">
              <a:spcBef>
                <a:spcPts val="0"/>
              </a:spcBef>
              <a:spcAft>
                <a:spcPts val="0"/>
              </a:spcAft>
              <a:buClr>
                <a:schemeClr val="dk2"/>
              </a:buClr>
              <a:buSzPts val="3500"/>
              <a:buNone/>
              <a:defRPr sz="3500">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6488725" y="1853175"/>
            <a:ext cx="2810052" cy="3389249"/>
          </a:xfrm>
          <a:prstGeom prst="rect">
            <a:avLst/>
          </a:prstGeom>
          <a:noFill/>
          <a:ln>
            <a:noFill/>
          </a:ln>
        </p:spPr>
      </p:pic>
      <p:sp>
        <p:nvSpPr>
          <p:cNvPr id="63" name="Google Shape;63;p13"/>
          <p:cNvSpPr/>
          <p:nvPr/>
        </p:nvSpPr>
        <p:spPr>
          <a:xfrm>
            <a:off x="5868596" y="1315276"/>
            <a:ext cx="3535175" cy="3960475"/>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022300" y="22514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022300" y="3882050"/>
            <a:ext cx="24837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713225" y="445025"/>
            <a:ext cx="6437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022300"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022300"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3730791" y="22514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3730791" y="3882050"/>
            <a:ext cx="24873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3732591" y="1910200"/>
            <a:ext cx="2483700" cy="46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3732591" y="3540800"/>
            <a:ext cx="2483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ONE_COLUMN_TEXT_1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492822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694155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8571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722650" y="1147725"/>
            <a:ext cx="7717500" cy="34212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346600" y="1919875"/>
            <a:ext cx="1433100" cy="3024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6534050" y="-94775"/>
            <a:ext cx="2786400" cy="2526425"/>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4021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765528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185715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087615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1278743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947933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1_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4000650" y="3222600"/>
            <a:ext cx="3054000" cy="5121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4"/>
          <p:cNvSpPr txBox="1">
            <a:spLocks noGrp="1"/>
          </p:cNvSpPr>
          <p:nvPr>
            <p:ph type="subTitle" idx="1"/>
          </p:nvPr>
        </p:nvSpPr>
        <p:spPr>
          <a:xfrm>
            <a:off x="2089350" y="1355700"/>
            <a:ext cx="4965300" cy="179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315942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CUSTOM_1">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7598630" y="99880"/>
            <a:ext cx="1592388" cy="5471210"/>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6957926" y="-81278"/>
            <a:ext cx="794519" cy="5417955"/>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173"/>
        <p:cNvGrpSpPr/>
        <p:nvPr/>
      </p:nvGrpSpPr>
      <p:grpSpPr>
        <a:xfrm>
          <a:off x="0" y="0"/>
          <a:ext cx="0" cy="0"/>
          <a:chOff x="0" y="0"/>
          <a:chExt cx="0" cy="0"/>
        </a:xfrm>
      </p:grpSpPr>
      <p:grpSp>
        <p:nvGrpSpPr>
          <p:cNvPr id="174" name="Google Shape;174;p26"/>
          <p:cNvGrpSpPr/>
          <p:nvPr/>
        </p:nvGrpSpPr>
        <p:grpSpPr>
          <a:xfrm>
            <a:off x="-434525" y="2629816"/>
            <a:ext cx="10074450" cy="3342584"/>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CAPTION_ONLY_1">
    <p:spTree>
      <p:nvGrpSpPr>
        <p:cNvPr id="1" name="Shape 18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1783200" y="1894982"/>
            <a:ext cx="7360804" cy="881875"/>
          </a:xfrm>
          <a:prstGeom prst="rect">
            <a:avLst/>
          </a:prstGeom>
          <a:noFill/>
          <a:ln>
            <a:noFill/>
          </a:ln>
        </p:spPr>
      </p:pic>
      <p:pic>
        <p:nvPicPr>
          <p:cNvPr id="22" name="Google Shape;22;p5"/>
          <p:cNvPicPr preferRelativeResize="0"/>
          <p:nvPr/>
        </p:nvPicPr>
        <p:blipFill>
          <a:blip r:embed="rId3">
            <a:alphaModFix/>
          </a:blip>
          <a:stretch>
            <a:fillRect/>
          </a:stretch>
        </p:blipFill>
        <p:spPr>
          <a:xfrm>
            <a:off x="1578250" y="3595747"/>
            <a:ext cx="7565747" cy="881875"/>
          </a:xfrm>
          <a:prstGeom prst="rect">
            <a:avLst/>
          </a:prstGeom>
          <a:noFill/>
          <a:ln>
            <a:noFill/>
          </a:ln>
        </p:spPr>
      </p:pic>
      <p:sp>
        <p:nvSpPr>
          <p:cNvPr id="23" name="Google Shape;23;p5"/>
          <p:cNvSpPr txBox="1">
            <a:spLocks noGrp="1"/>
          </p:cNvSpPr>
          <p:nvPr>
            <p:ph type="title"/>
          </p:nvPr>
        </p:nvSpPr>
        <p:spPr>
          <a:xfrm>
            <a:off x="1069850" y="445025"/>
            <a:ext cx="7360800" cy="8124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4" name="Google Shape;24;p5"/>
          <p:cNvSpPr txBox="1">
            <a:spLocks noGrp="1"/>
          </p:cNvSpPr>
          <p:nvPr>
            <p:ph type="subTitle" idx="1"/>
          </p:nvPr>
        </p:nvSpPr>
        <p:spPr>
          <a:xfrm>
            <a:off x="2615275" y="1448975"/>
            <a:ext cx="2729100" cy="471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2615275" y="1934747"/>
            <a:ext cx="5815500" cy="7752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2615275" y="3027425"/>
            <a:ext cx="2729100" cy="47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1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2615275" y="3663073"/>
            <a:ext cx="5815500" cy="775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4184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9083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38017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01081" y="-12700"/>
            <a:ext cx="3998375" cy="2141225"/>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7155938" y="3072768"/>
            <a:ext cx="2446025" cy="24681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980988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Merienda One"/>
              <a:buNone/>
              <a:defRPr sz="35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8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1pPr>
            <a:lvl2pPr marL="914400" lvl="1"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2pPr>
            <a:lvl3pPr marL="1371600" lvl="2"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3pPr>
            <a:lvl4pPr marL="1828800" lvl="3"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4pPr>
            <a:lvl5pPr marL="2286000" lvl="4"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5pPr>
            <a:lvl6pPr marL="2743200" lvl="5"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6pPr>
            <a:lvl7pPr marL="3200400" lvl="6"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7pPr>
            <a:lvl8pPr marL="3657600" lvl="7"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8pPr>
            <a:lvl9pPr marL="4114800" lvl="8" indent="-330200" rtl="0">
              <a:lnSpc>
                <a:spcPct val="100000"/>
              </a:lnSpc>
              <a:spcBef>
                <a:spcPts val="0"/>
              </a:spcBef>
              <a:spcAft>
                <a:spcPts val="0"/>
              </a:spcAft>
              <a:buClr>
                <a:schemeClr val="dk2"/>
              </a:buClr>
              <a:buSzPts val="1600"/>
              <a:buFont typeface="DM Sans"/>
              <a:buChar char="■"/>
              <a:defRPr sz="1600">
                <a:solidFill>
                  <a:schemeClr val="dk2"/>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37" r:id="rId2"/>
    <p:sldLayoutId id="2147483736" r:id="rId3"/>
    <p:sldLayoutId id="2147483651" r:id="rId4"/>
    <p:sldLayoutId id="2147483652" r:id="rId5"/>
    <p:sldLayoutId id="2147483735" r:id="rId6"/>
    <p:sldLayoutId id="2147483734" r:id="rId7"/>
    <p:sldLayoutId id="2147483733" r:id="rId8"/>
    <p:sldLayoutId id="2147483721" r:id="rId9"/>
    <p:sldLayoutId id="2147483720" r:id="rId10"/>
    <p:sldLayoutId id="2147483719" r:id="rId11"/>
    <p:sldLayoutId id="2147483718" r:id="rId12"/>
    <p:sldLayoutId id="2147483717" r:id="rId13"/>
    <p:sldLayoutId id="2147483714" r:id="rId14"/>
    <p:sldLayoutId id="2147483683" r:id="rId15"/>
    <p:sldLayoutId id="2147483738" r:id="rId16"/>
    <p:sldLayoutId id="2147483716" r:id="rId17"/>
    <p:sldLayoutId id="2147483712" r:id="rId18"/>
    <p:sldLayoutId id="2147483655" r:id="rId19"/>
    <p:sldLayoutId id="2147483732" r:id="rId20"/>
    <p:sldLayoutId id="2147483725" r:id="rId21"/>
    <p:sldLayoutId id="2147483722" r:id="rId22"/>
    <p:sldLayoutId id="2147483658" r:id="rId23"/>
    <p:sldLayoutId id="2147483731" r:id="rId24"/>
    <p:sldLayoutId id="2147483659" r:id="rId25"/>
    <p:sldLayoutId id="2147483660" r:id="rId26"/>
    <p:sldLayoutId id="2147483730" r:id="rId27"/>
    <p:sldLayoutId id="2147483729" r:id="rId28"/>
    <p:sldLayoutId id="2147483728" r:id="rId29"/>
    <p:sldLayoutId id="2147483727" r:id="rId30"/>
    <p:sldLayoutId id="2147483726" r:id="rId31"/>
    <p:sldLayoutId id="2147483724" r:id="rId32"/>
    <p:sldLayoutId id="2147483723" r:id="rId33"/>
    <p:sldLayoutId id="2147483715" r:id="rId34"/>
    <p:sldLayoutId id="2147483713" r:id="rId35"/>
    <p:sldLayoutId id="2147483671" r:id="rId36"/>
    <p:sldLayoutId id="2147483672" r:id="rId37"/>
    <p:sldLayoutId id="2147483673"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5.wdp"/><Relationship Id="rId3" Type="http://schemas.openxmlformats.org/officeDocument/2006/relationships/image" Target="../media/image52.jpeg"/><Relationship Id="rId7" Type="http://schemas.microsoft.com/office/2007/relationships/hdphoto" Target="../media/hdphoto10.wdp"/><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3.png"/><Relationship Id="rId11" Type="http://schemas.microsoft.com/office/2007/relationships/hdphoto" Target="../media/hdphoto17.wdp"/><Relationship Id="rId5" Type="http://schemas.microsoft.com/office/2007/relationships/hdphoto" Target="../media/hdphoto5.wdp"/><Relationship Id="rId15" Type="http://schemas.microsoft.com/office/2007/relationships/hdphoto" Target="../media/hdphoto22.wdp"/><Relationship Id="rId10" Type="http://schemas.openxmlformats.org/officeDocument/2006/relationships/image" Target="../media/image55.png"/><Relationship Id="rId4" Type="http://schemas.openxmlformats.org/officeDocument/2006/relationships/image" Target="../media/image20.png"/><Relationship Id="rId9" Type="http://schemas.microsoft.com/office/2007/relationships/hdphoto" Target="../media/hdphoto16.wdp"/><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4.wdp"/><Relationship Id="rId18" Type="http://schemas.microsoft.com/office/2007/relationships/hdphoto" Target="../media/hdphoto25.wdp"/><Relationship Id="rId3" Type="http://schemas.openxmlformats.org/officeDocument/2006/relationships/image" Target="../media/image20.png"/><Relationship Id="rId7" Type="http://schemas.openxmlformats.org/officeDocument/2006/relationships/image" Target="../media/image57.png"/><Relationship Id="rId12" Type="http://schemas.openxmlformats.org/officeDocument/2006/relationships/image" Target="../media/image73.png"/><Relationship Id="rId17" Type="http://schemas.openxmlformats.org/officeDocument/2006/relationships/image" Target="../media/image77.png"/><Relationship Id="rId2" Type="http://schemas.openxmlformats.org/officeDocument/2006/relationships/notesSlide" Target="../notesSlides/notesSlide9.xml"/><Relationship Id="rId16" Type="http://schemas.openxmlformats.org/officeDocument/2006/relationships/image" Target="../media/image76.png"/><Relationship Id="rId20" Type="http://schemas.microsoft.com/office/2007/relationships/hdphoto" Target="../media/hdphoto17.wdp"/><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62.png"/><Relationship Id="rId5" Type="http://schemas.openxmlformats.org/officeDocument/2006/relationships/image" Target="../media/image27.jpeg"/><Relationship Id="rId15" Type="http://schemas.openxmlformats.org/officeDocument/2006/relationships/image" Target="../media/image75.png"/><Relationship Id="rId10" Type="http://schemas.openxmlformats.org/officeDocument/2006/relationships/image" Target="../media/image60.png"/><Relationship Id="rId19" Type="http://schemas.openxmlformats.org/officeDocument/2006/relationships/image" Target="../media/image55.png"/><Relationship Id="rId4" Type="http://schemas.microsoft.com/office/2007/relationships/hdphoto" Target="../media/hdphoto5.wdp"/><Relationship Id="rId9" Type="http://schemas.openxmlformats.org/officeDocument/2006/relationships/image" Target="../media/image59.pn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0.png"/><Relationship Id="rId7" Type="http://schemas.microsoft.com/office/2007/relationships/hdphoto" Target="../media/hdphoto17.wdp"/><Relationship Id="rId12" Type="http://schemas.microsoft.com/office/2007/relationships/hdphoto" Target="../media/hdphoto27.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55.png"/><Relationship Id="rId11" Type="http://schemas.openxmlformats.org/officeDocument/2006/relationships/image" Target="../media/image79.png"/><Relationship Id="rId5" Type="http://schemas.openxmlformats.org/officeDocument/2006/relationships/image" Target="../media/image27.jpeg"/><Relationship Id="rId10" Type="http://schemas.openxmlformats.org/officeDocument/2006/relationships/image" Target="../media/image28.png"/><Relationship Id="rId4" Type="http://schemas.microsoft.com/office/2007/relationships/hdphoto" Target="../media/hdphoto5.wdp"/><Relationship Id="rId9" Type="http://schemas.microsoft.com/office/2007/relationships/hdphoto" Target="../media/hdphoto26.wdp"/></Relationships>
</file>

<file path=ppt/slides/_rels/slide1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microsoft.com/office/2007/relationships/hdphoto" Target="../media/hdphoto17.wdp"/><Relationship Id="rId5" Type="http://schemas.openxmlformats.org/officeDocument/2006/relationships/image" Target="../media/image55.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microsoft.com/office/2007/relationships/hdphoto" Target="../media/hdphoto17.wdp"/><Relationship Id="rId5" Type="http://schemas.openxmlformats.org/officeDocument/2006/relationships/image" Target="../media/image55.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microsoft.com/office/2007/relationships/hdphoto" Target="../media/hdphoto17.wdp"/><Relationship Id="rId5" Type="http://schemas.openxmlformats.org/officeDocument/2006/relationships/image" Target="../media/image55.png"/><Relationship Id="rId4" Type="http://schemas.microsoft.com/office/2007/relationships/hdphoto" Target="../media/hdphoto5.wdp"/><Relationship Id="rId9" Type="http://schemas.openxmlformats.org/officeDocument/2006/relationships/image" Target="../media/image80.jpeg"/></Relationships>
</file>

<file path=ppt/slides/_rels/slide1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1.jpe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75.png"/><Relationship Id="rId11" Type="http://schemas.microsoft.com/office/2007/relationships/hdphoto" Target="../media/hdphoto17.wdp"/><Relationship Id="rId5" Type="http://schemas.microsoft.com/office/2007/relationships/hdphoto" Target="../media/hdphoto24.wdp"/><Relationship Id="rId10" Type="http://schemas.openxmlformats.org/officeDocument/2006/relationships/image" Target="../media/image82.png"/><Relationship Id="rId4" Type="http://schemas.openxmlformats.org/officeDocument/2006/relationships/image" Target="../media/image73.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png"/><Relationship Id="rId7" Type="http://schemas.microsoft.com/office/2007/relationships/hdphoto" Target="../media/hdphoto17.wdp"/><Relationship Id="rId2" Type="http://schemas.openxmlformats.org/officeDocument/2006/relationships/image" Target="../media/image83.jpeg"/><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image" Target="../media/image62.png"/><Relationship Id="rId10" Type="http://schemas.openxmlformats.org/officeDocument/2006/relationships/image" Target="../media/image76.png"/><Relationship Id="rId4" Type="http://schemas.microsoft.com/office/2007/relationships/hdphoto" Target="../media/hdphoto18.wdp"/><Relationship Id="rId9" Type="http://schemas.microsoft.com/office/2007/relationships/hdphoto" Target="../media/hdphoto24.wdp"/></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5.wdp"/><Relationship Id="rId3" Type="http://schemas.openxmlformats.org/officeDocument/2006/relationships/image" Target="../media/image52.jpeg"/><Relationship Id="rId7" Type="http://schemas.microsoft.com/office/2007/relationships/hdphoto" Target="../media/hdphoto10.wdp"/><Relationship Id="rId12"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3.png"/><Relationship Id="rId11" Type="http://schemas.microsoft.com/office/2007/relationships/hdphoto" Target="../media/hdphoto17.wdp"/><Relationship Id="rId5" Type="http://schemas.microsoft.com/office/2007/relationships/hdphoto" Target="../media/hdphoto5.wdp"/><Relationship Id="rId15" Type="http://schemas.microsoft.com/office/2007/relationships/hdphoto" Target="../media/hdphoto22.wdp"/><Relationship Id="rId10" Type="http://schemas.openxmlformats.org/officeDocument/2006/relationships/image" Target="../media/image55.png"/><Relationship Id="rId4" Type="http://schemas.openxmlformats.org/officeDocument/2006/relationships/image" Target="../media/image20.png"/><Relationship Id="rId9" Type="http://schemas.microsoft.com/office/2007/relationships/hdphoto" Target="../media/hdphoto16.wdp"/><Relationship Id="rId14" Type="http://schemas.openxmlformats.org/officeDocument/2006/relationships/image" Target="../media/image71.png"/></Relationships>
</file>

<file path=ppt/slides/_rels/slide19.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5.png"/><Relationship Id="rId26" Type="http://schemas.openxmlformats.org/officeDocument/2006/relationships/image" Target="../media/image43.png"/><Relationship Id="rId21" Type="http://schemas.openxmlformats.org/officeDocument/2006/relationships/image" Target="../media/image38.png"/><Relationship Id="rId34" Type="http://schemas.openxmlformats.org/officeDocument/2006/relationships/image" Target="../media/image85.png"/><Relationship Id="rId7" Type="http://schemas.openxmlformats.org/officeDocument/2006/relationships/image" Target="../media/image27.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42.png"/><Relationship Id="rId33" Type="http://schemas.microsoft.com/office/2007/relationships/hdphoto" Target="../media/hdphoto28.wdp"/><Relationship Id="rId2" Type="http://schemas.openxmlformats.org/officeDocument/2006/relationships/notesSlide" Target="../notesSlides/notesSlide16.xml"/><Relationship Id="rId16" Type="http://schemas.openxmlformats.org/officeDocument/2006/relationships/image" Target="../media/image34.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5.xml"/><Relationship Id="rId6" Type="http://schemas.microsoft.com/office/2007/relationships/hdphoto" Target="../media/hdphoto8.wdp"/><Relationship Id="rId11" Type="http://schemas.openxmlformats.org/officeDocument/2006/relationships/image" Target="../media/image30.png"/><Relationship Id="rId24" Type="http://schemas.openxmlformats.org/officeDocument/2006/relationships/image" Target="../media/image41.png"/><Relationship Id="rId32" Type="http://schemas.openxmlformats.org/officeDocument/2006/relationships/image" Target="../media/image84.png"/><Relationship Id="rId37" Type="http://schemas.microsoft.com/office/2007/relationships/hdphoto" Target="../media/hdphoto7.wdp"/><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24.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5.wdp"/><Relationship Id="rId4" Type="http://schemas.microsoft.com/office/2007/relationships/hdphoto" Target="../media/hdphoto3.wdp"/><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77.png"/><Relationship Id="rId35" Type="http://schemas.microsoft.com/office/2007/relationships/hdphoto" Target="../media/hdphoto29.wdp"/><Relationship Id="rId8" Type="http://schemas.openxmlformats.org/officeDocument/2006/relationships/image" Target="../media/image28.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3.wdp"/><Relationship Id="rId10" Type="http://schemas.microsoft.com/office/2007/relationships/hdphoto" Target="../media/hdphoto22.wdp"/><Relationship Id="rId4" Type="http://schemas.openxmlformats.org/officeDocument/2006/relationships/image" Target="../media/image17.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17.png"/><Relationship Id="rId21" Type="http://schemas.openxmlformats.org/officeDocument/2006/relationships/image" Target="../media/image38.png"/><Relationship Id="rId7" Type="http://schemas.openxmlformats.org/officeDocument/2006/relationships/image" Target="../media/image27.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42.png"/><Relationship Id="rId2" Type="http://schemas.openxmlformats.org/officeDocument/2006/relationships/notesSlide" Target="../notesSlides/notesSlide17.xml"/><Relationship Id="rId16" Type="http://schemas.openxmlformats.org/officeDocument/2006/relationships/image" Target="../media/image34.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5.xml"/><Relationship Id="rId6" Type="http://schemas.microsoft.com/office/2007/relationships/hdphoto" Target="../media/hdphoto8.wdp"/><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40.png"/><Relationship Id="rId28" Type="http://schemas.openxmlformats.org/officeDocument/2006/relationships/image" Target="../media/image45.png"/><Relationship Id="rId10" Type="http://schemas.microsoft.com/office/2007/relationships/hdphoto" Target="../media/hdphoto9.wdp"/><Relationship Id="rId19" Type="http://schemas.microsoft.com/office/2007/relationships/hdphoto" Target="../media/hdphoto12.wdp"/><Relationship Id="rId4" Type="http://schemas.microsoft.com/office/2007/relationships/hdphoto" Target="../media/hdphoto3.wdp"/><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9.png"/><Relationship Id="rId27"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6.png"/><Relationship Id="rId9" Type="http://schemas.microsoft.com/office/2007/relationships/hdphoto" Target="../media/hdphoto25.wdp"/></Relationships>
</file>

<file path=ppt/slides/_rels/slide23.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6.xml"/><Relationship Id="rId3" Type="http://schemas.openxmlformats.org/officeDocument/2006/relationships/image" Target="../media/image20.png"/><Relationship Id="rId7" Type="http://schemas.openxmlformats.org/officeDocument/2006/relationships/image" Target="../media/image54.png"/><Relationship Id="rId12" Type="http://schemas.microsoft.com/office/2007/relationships/hdphoto" Target="../media/hdphoto20.wdp"/><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10.wdp"/><Relationship Id="rId11" Type="http://schemas.openxmlformats.org/officeDocument/2006/relationships/image" Target="../media/image65.png"/><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6.png"/><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slide" Target="slide6.xml"/><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microsoft.com/office/2007/relationships/hdphoto" Target="../media/hdphoto20.wdp"/></Relationships>
</file>

<file path=ppt/slides/_rels/slide2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7.png"/><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slide" Target="slide6.xml"/><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microsoft.com/office/2007/relationships/hdphoto" Target="../media/hdphoto20.wdp"/></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slide" Target="slide6.xml"/><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microsoft.com/office/2007/relationships/hdphoto" Target="../media/hdphoto20.wdp"/></Relationships>
</file>

<file path=ppt/slides/_rels/slide2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slide" Target="slide6.xml"/><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microsoft.com/office/2007/relationships/hdphoto" Target="../media/hdphoto20.wdp"/></Relationships>
</file>

<file path=ppt/slides/_rels/slide2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4.png"/><Relationship Id="rId3" Type="http://schemas.openxmlformats.org/officeDocument/2006/relationships/image" Target="../media/image20.png"/><Relationship Id="rId7" Type="http://schemas.openxmlformats.org/officeDocument/2006/relationships/image" Target="../media/image54.png"/><Relationship Id="rId12"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10.wdp"/><Relationship Id="rId11" Type="http://schemas.openxmlformats.org/officeDocument/2006/relationships/slide" Target="slide6.xml"/><Relationship Id="rId5" Type="http://schemas.openxmlformats.org/officeDocument/2006/relationships/image" Target="../media/image53.png"/><Relationship Id="rId10" Type="http://schemas.microsoft.com/office/2007/relationships/hdphoto" Target="../media/hdphoto30.wdp"/><Relationship Id="rId4" Type="http://schemas.microsoft.com/office/2007/relationships/hdphoto" Target="../media/hdphoto5.wdp"/><Relationship Id="rId9" Type="http://schemas.openxmlformats.org/officeDocument/2006/relationships/image" Target="../media/image86.png"/><Relationship Id="rId14" Type="http://schemas.microsoft.com/office/2007/relationships/hdphoto" Target="../media/hdphoto20.wdp"/></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41.png"/><Relationship Id="rId21" Type="http://schemas.openxmlformats.org/officeDocument/2006/relationships/image" Target="../media/image36.png"/><Relationship Id="rId34" Type="http://schemas.microsoft.com/office/2007/relationships/hdphoto" Target="../media/hdphoto13.wdp"/><Relationship Id="rId7" Type="http://schemas.microsoft.com/office/2007/relationships/hdphoto" Target="../media/hdphoto8.wdp"/><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0.png"/><Relationship Id="rId33" Type="http://schemas.openxmlformats.org/officeDocument/2006/relationships/image" Target="../media/image48.png"/><Relationship Id="rId38" Type="http://schemas.microsoft.com/office/2007/relationships/hdphoto" Target="../media/hdphoto15.wdp"/><Relationship Id="rId2" Type="http://schemas.openxmlformats.org/officeDocument/2006/relationships/notesSlide" Target="../notesSlides/notesSlide2.xml"/><Relationship Id="rId16" Type="http://schemas.openxmlformats.org/officeDocument/2006/relationships/image" Target="../media/image33.png"/><Relationship Id="rId20" Type="http://schemas.microsoft.com/office/2007/relationships/hdphoto" Target="../media/hdphoto12.wdp"/><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26.png"/><Relationship Id="rId11" Type="http://schemas.microsoft.com/office/2007/relationships/hdphoto" Target="../media/hdphoto9.wdp"/><Relationship Id="rId24" Type="http://schemas.openxmlformats.org/officeDocument/2006/relationships/image" Target="../media/image39.png"/><Relationship Id="rId32" Type="http://schemas.openxmlformats.org/officeDocument/2006/relationships/image" Target="../media/image47.gif"/><Relationship Id="rId37" Type="http://schemas.openxmlformats.org/officeDocument/2006/relationships/image" Target="../media/image50.png"/><Relationship Id="rId5" Type="http://schemas.microsoft.com/office/2007/relationships/hdphoto" Target="../media/hdphoto3.wdp"/><Relationship Id="rId15" Type="http://schemas.openxmlformats.org/officeDocument/2006/relationships/image" Target="../media/image32.png"/><Relationship Id="rId23" Type="http://schemas.openxmlformats.org/officeDocument/2006/relationships/image" Target="../media/image38.png"/><Relationship Id="rId28" Type="http://schemas.openxmlformats.org/officeDocument/2006/relationships/image" Target="../media/image43.png"/><Relationship Id="rId36" Type="http://schemas.microsoft.com/office/2007/relationships/hdphoto" Target="../media/hdphoto14.wdp"/><Relationship Id="rId10" Type="http://schemas.openxmlformats.org/officeDocument/2006/relationships/image" Target="../media/image29.png"/><Relationship Id="rId19" Type="http://schemas.openxmlformats.org/officeDocument/2006/relationships/image" Target="../media/image35.png"/><Relationship Id="rId31" Type="http://schemas.openxmlformats.org/officeDocument/2006/relationships/image" Target="../media/image46.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49.png"/><Relationship Id="rId8" Type="http://schemas.openxmlformats.org/officeDocument/2006/relationships/image" Target="../media/image27.jpeg"/><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3.png"/><Relationship Id="rId12" Type="http://schemas.microsoft.com/office/2007/relationships/hdphoto" Target="../media/hdphoto17.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5.wdp"/><Relationship Id="rId11" Type="http://schemas.openxmlformats.org/officeDocument/2006/relationships/image" Target="../media/image55.png"/><Relationship Id="rId5" Type="http://schemas.openxmlformats.org/officeDocument/2006/relationships/image" Target="../media/image20.png"/><Relationship Id="rId10" Type="http://schemas.microsoft.com/office/2007/relationships/hdphoto" Target="../media/hdphoto16.wdp"/><Relationship Id="rId4" Type="http://schemas.openxmlformats.org/officeDocument/2006/relationships/image" Target="../media/image52.jpeg"/><Relationship Id="rId9" Type="http://schemas.openxmlformats.org/officeDocument/2006/relationships/image" Target="../media/image54.png"/><Relationship Id="rId14" Type="http://schemas.microsoft.com/office/2007/relationships/hdphoto" Target="../media/hdphoto15.wdp"/></Relationships>
</file>

<file path=ppt/slides/_rels/slide6.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66.png"/><Relationship Id="rId3" Type="http://schemas.openxmlformats.org/officeDocument/2006/relationships/image" Target="../media/image20.png"/><Relationship Id="rId21" Type="http://schemas.openxmlformats.org/officeDocument/2006/relationships/image" Target="../media/image64.png"/><Relationship Id="rId34" Type="http://schemas.microsoft.com/office/2007/relationships/hdphoto" Target="../media/hdphoto21.wdp"/><Relationship Id="rId7" Type="http://schemas.openxmlformats.org/officeDocument/2006/relationships/image" Target="../media/image54.png"/><Relationship Id="rId12" Type="http://schemas.microsoft.com/office/2007/relationships/hdphoto" Target="../media/hdphoto18.wdp"/><Relationship Id="rId17" Type="http://schemas.openxmlformats.org/officeDocument/2006/relationships/image" Target="../media/image62.png"/><Relationship Id="rId25" Type="http://schemas.openxmlformats.org/officeDocument/2006/relationships/slide" Target="slide24.xml"/><Relationship Id="rId33" Type="http://schemas.openxmlformats.org/officeDocument/2006/relationships/image" Target="../media/image70.png"/><Relationship Id="rId2" Type="http://schemas.openxmlformats.org/officeDocument/2006/relationships/notesSlide" Target="../notesSlides/notesSlide4.xml"/><Relationship Id="rId16" Type="http://schemas.openxmlformats.org/officeDocument/2006/relationships/image" Target="../media/image61.png"/><Relationship Id="rId20" Type="http://schemas.openxmlformats.org/officeDocument/2006/relationships/slide" Target="slide28.xml"/><Relationship Id="rId29" Type="http://schemas.openxmlformats.org/officeDocument/2006/relationships/slide" Target="slide26.xml"/><Relationship Id="rId1" Type="http://schemas.openxmlformats.org/officeDocument/2006/relationships/slideLayout" Target="../slideLayouts/slideLayout26.xml"/><Relationship Id="rId6" Type="http://schemas.microsoft.com/office/2007/relationships/hdphoto" Target="../media/hdphoto10.wdp"/><Relationship Id="rId11" Type="http://schemas.openxmlformats.org/officeDocument/2006/relationships/image" Target="../media/image57.png"/><Relationship Id="rId24" Type="http://schemas.openxmlformats.org/officeDocument/2006/relationships/image" Target="../media/image65.png"/><Relationship Id="rId32" Type="http://schemas.openxmlformats.org/officeDocument/2006/relationships/image" Target="../media/image69.png"/><Relationship Id="rId5" Type="http://schemas.openxmlformats.org/officeDocument/2006/relationships/image" Target="../media/image53.png"/><Relationship Id="rId15" Type="http://schemas.openxmlformats.org/officeDocument/2006/relationships/image" Target="../media/image60.png"/><Relationship Id="rId23" Type="http://schemas.openxmlformats.org/officeDocument/2006/relationships/slide" Target="slide23.xml"/><Relationship Id="rId28" Type="http://schemas.openxmlformats.org/officeDocument/2006/relationships/image" Target="../media/image67.png"/><Relationship Id="rId10" Type="http://schemas.openxmlformats.org/officeDocument/2006/relationships/image" Target="../media/image28.png"/><Relationship Id="rId19" Type="http://schemas.microsoft.com/office/2007/relationships/hdphoto" Target="../media/hdphoto19.wdp"/><Relationship Id="rId31" Type="http://schemas.openxmlformats.org/officeDocument/2006/relationships/slide" Target="slide27.xml"/><Relationship Id="rId4" Type="http://schemas.microsoft.com/office/2007/relationships/hdphoto" Target="../media/hdphoto5.wdp"/><Relationship Id="rId9" Type="http://schemas.openxmlformats.org/officeDocument/2006/relationships/image" Target="../media/image27.jpeg"/><Relationship Id="rId14" Type="http://schemas.openxmlformats.org/officeDocument/2006/relationships/image" Target="../media/image59.png"/><Relationship Id="rId22" Type="http://schemas.microsoft.com/office/2007/relationships/hdphoto" Target="../media/hdphoto20.wdp"/><Relationship Id="rId27" Type="http://schemas.openxmlformats.org/officeDocument/2006/relationships/slide" Target="slide25.xml"/><Relationship Id="rId30" Type="http://schemas.openxmlformats.org/officeDocument/2006/relationships/image" Target="../media/image68.png"/><Relationship Id="rId8" Type="http://schemas.microsoft.com/office/2007/relationships/hdphoto" Target="../media/hdphoto1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5.wdp"/><Relationship Id="rId3" Type="http://schemas.openxmlformats.org/officeDocument/2006/relationships/image" Target="../media/image52.jpeg"/><Relationship Id="rId7" Type="http://schemas.microsoft.com/office/2007/relationships/hdphoto" Target="../media/hdphoto10.wdp"/><Relationship Id="rId12"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53.png"/><Relationship Id="rId11" Type="http://schemas.microsoft.com/office/2007/relationships/hdphoto" Target="../media/hdphoto17.wdp"/><Relationship Id="rId5" Type="http://schemas.microsoft.com/office/2007/relationships/hdphoto" Target="../media/hdphoto5.wdp"/><Relationship Id="rId15" Type="http://schemas.microsoft.com/office/2007/relationships/hdphoto" Target="../media/hdphoto22.wdp"/><Relationship Id="rId10" Type="http://schemas.openxmlformats.org/officeDocument/2006/relationships/image" Target="../media/image55.png"/><Relationship Id="rId4" Type="http://schemas.openxmlformats.org/officeDocument/2006/relationships/image" Target="../media/image20.png"/><Relationship Id="rId9" Type="http://schemas.microsoft.com/office/2007/relationships/hdphoto" Target="../media/hdphoto16.wdp"/><Relationship Id="rId14"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23.wdp"/></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0.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57.png"/><Relationship Id="rId2" Type="http://schemas.openxmlformats.org/officeDocument/2006/relationships/notesSlide" Target="../notesSlides/notesSlide7.xml"/><Relationship Id="rId16" Type="http://schemas.microsoft.com/office/2007/relationships/hdphoto" Target="../media/hdphoto21.wdp"/><Relationship Id="rId1" Type="http://schemas.openxmlformats.org/officeDocument/2006/relationships/slideLayout" Target="../slideLayouts/slideLayout26.xml"/><Relationship Id="rId6" Type="http://schemas.microsoft.com/office/2007/relationships/hdphoto" Target="../media/hdphoto24.wdp"/><Relationship Id="rId11" Type="http://schemas.microsoft.com/office/2007/relationships/hdphoto" Target="../media/hdphoto18.wdp"/><Relationship Id="rId5" Type="http://schemas.openxmlformats.org/officeDocument/2006/relationships/image" Target="../media/image73.png"/><Relationship Id="rId15" Type="http://schemas.openxmlformats.org/officeDocument/2006/relationships/image" Target="../media/image70.png"/><Relationship Id="rId10" Type="http://schemas.openxmlformats.org/officeDocument/2006/relationships/image" Target="../media/image59.png"/><Relationship Id="rId4" Type="http://schemas.microsoft.com/office/2007/relationships/hdphoto" Target="../media/hdphoto23.wdp"/><Relationship Id="rId9" Type="http://schemas.openxmlformats.org/officeDocument/2006/relationships/image" Target="../media/image76.pn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xmlns=""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384155" y="2874101"/>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xmlns=""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366091" y="77555"/>
            <a:ext cx="6103345" cy="4988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74E4A6B8-20FF-414E-AFB9-5A7F227DF15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699723" y="2119337"/>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xmlns="" id="{03182C96-9CDC-485F-9E5D-E4559C8C711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8221" y="1407778"/>
            <a:ext cx="5073943" cy="41714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4A6C51F5-F27F-4CED-8432-B62B8282DB39}"/>
              </a:ext>
            </a:extLst>
          </p:cNvPr>
          <p:cNvSpPr/>
          <p:nvPr/>
        </p:nvSpPr>
        <p:spPr>
          <a:xfrm>
            <a:off x="1934473" y="77555"/>
            <a:ext cx="4918019" cy="103514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82133922-D3B7-4B3C-9961-33B13FA41CAB}"/>
              </a:ext>
            </a:extLst>
          </p:cNvPr>
          <p:cNvPicPr>
            <a:picLocks noChangeAspect="1"/>
          </p:cNvPicPr>
          <p:nvPr/>
        </p:nvPicPr>
        <p:blipFill>
          <a:blip r:embed="rId10"/>
          <a:stretch>
            <a:fillRect/>
          </a:stretch>
        </p:blipFill>
        <p:spPr>
          <a:xfrm>
            <a:off x="2076696" y="161998"/>
            <a:ext cx="4682134" cy="969348"/>
          </a:xfrm>
          <a:prstGeom prst="rect">
            <a:avLst/>
          </a:prstGeom>
        </p:spPr>
      </p:pic>
      <p:sp>
        <p:nvSpPr>
          <p:cNvPr id="12" name="TextBox 11">
            <a:extLst>
              <a:ext uri="{FF2B5EF4-FFF2-40B4-BE49-F238E27FC236}">
                <a16:creationId xmlns:a16="http://schemas.microsoft.com/office/drawing/2014/main" xmlns="" id="{6DD0F0BE-A6E3-4E5E-B2E0-9DF6541F22A4}"/>
              </a:ext>
            </a:extLst>
          </p:cNvPr>
          <p:cNvSpPr txBox="1"/>
          <p:nvPr/>
        </p:nvSpPr>
        <p:spPr>
          <a:xfrm>
            <a:off x="3749784" y="1107722"/>
            <a:ext cx="1186543" cy="523220"/>
          </a:xfrm>
          <a:prstGeom prst="rect">
            <a:avLst/>
          </a:prstGeom>
          <a:noFill/>
        </p:spPr>
        <p:txBody>
          <a:bodyPr wrap="none" rtlCol="0">
            <a:spAutoFit/>
          </a:bodyPr>
          <a:lstStyle/>
          <a:p>
            <a:pPr algn="ctr"/>
            <a:r>
              <a:rPr lang="vi-VN" sz="2800" b="1" dirty="0">
                <a:solidFill>
                  <a:schemeClr val="tx2"/>
                </a:solidFill>
                <a:latin typeface="Pattaya" panose="00000500000000000000" pitchFamily="2" charset="-34"/>
                <a:cs typeface="Pattaya" panose="00000500000000000000" pitchFamily="2" charset="-34"/>
              </a:rPr>
              <a:t>(Tiết 1)</a:t>
            </a:r>
            <a:endParaRPr lang="en-US" sz="2800" b="1" dirty="0">
              <a:solidFill>
                <a:schemeClr val="tx2"/>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413225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xmlns=""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556DD47-D353-4029-A59B-78F040EFEC59}"/>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24" name="TextBox 23">
            <a:extLst>
              <a:ext uri="{FF2B5EF4-FFF2-40B4-BE49-F238E27FC236}">
                <a16:creationId xmlns:a16="http://schemas.microsoft.com/office/drawing/2014/main" xmlns="" id="{8F83120C-7342-40CA-9B61-0DEA11630901}"/>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25" name="TextBox 24">
            <a:extLst>
              <a:ext uri="{FF2B5EF4-FFF2-40B4-BE49-F238E27FC236}">
                <a16:creationId xmlns:a16="http://schemas.microsoft.com/office/drawing/2014/main" xmlns="" id="{9E4A13E4-5482-4469-8EA4-6BFD285A8754}"/>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26" name="Group 25">
            <a:extLst>
              <a:ext uri="{FF2B5EF4-FFF2-40B4-BE49-F238E27FC236}">
                <a16:creationId xmlns:a16="http://schemas.microsoft.com/office/drawing/2014/main" xmlns="" id="{C6FD3556-BC02-4987-A8E7-BF97782EAE65}"/>
              </a:ext>
            </a:extLst>
          </p:cNvPr>
          <p:cNvGrpSpPr/>
          <p:nvPr/>
        </p:nvGrpSpPr>
        <p:grpSpPr>
          <a:xfrm>
            <a:off x="1299210" y="746736"/>
            <a:ext cx="1237614" cy="1461159"/>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xmlns=""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xmlns=""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xmlns=""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xmlns=""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xmlns=""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25513" y="1959790"/>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971550" y="-502920"/>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FA5D05C-6CD9-41ED-AD09-399EF82C1D65}"/>
              </a:ext>
            </a:extLst>
          </p:cNvPr>
          <p:cNvPicPr>
            <a:picLocks noChangeAspect="1"/>
          </p:cNvPicPr>
          <p:nvPr/>
        </p:nvPicPr>
        <p:blipFill rotWithShape="1">
          <a:blip r:embed="rId6"/>
          <a:srcRect l="16242" t="57679" r="48162" b="17089"/>
          <a:stretch/>
        </p:blipFill>
        <p:spPr>
          <a:xfrm>
            <a:off x="754379" y="2921569"/>
            <a:ext cx="6423660" cy="1936505"/>
          </a:xfrm>
          <a:prstGeom prst="rect">
            <a:avLst/>
          </a:prstGeom>
        </p:spPr>
      </p:pic>
      <p:pic>
        <p:nvPicPr>
          <p:cNvPr id="16386" name="Picture 2" descr="Decal dán tường chậu cây xương rồng 05 | Lazada.vn">
            <a:extLst>
              <a:ext uri="{FF2B5EF4-FFF2-40B4-BE49-F238E27FC236}">
                <a16:creationId xmlns:a16="http://schemas.microsoft.com/office/drawing/2014/main" xmlns=""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3749340" y="1219073"/>
            <a:ext cx="1588770" cy="20607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xmlns=""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606205" y="1075190"/>
            <a:ext cx="1330694" cy="18961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2786701" y="1182132"/>
            <a:ext cx="1271723" cy="19365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ecal dán tường chậu cây xương rồng 05 | Lazada.vn">
            <a:extLst>
              <a:ext uri="{FF2B5EF4-FFF2-40B4-BE49-F238E27FC236}">
                <a16:creationId xmlns:a16="http://schemas.microsoft.com/office/drawing/2014/main" xmlns="" id="{431D2B70-24C8-4E24-BF4F-4A2F00026EF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5100431" y="905489"/>
            <a:ext cx="1200150" cy="23743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xmlns="" id="{15EE88E1-FCE1-40DB-BBFB-05A591202A4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4259030" y="2265822"/>
            <a:ext cx="616638" cy="6355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Big set of kids avatars,cute cartoon boys and girls faces with... | Cute  cartoon boy, Cartoon boy, Cartoon kids">
            <a:extLst>
              <a:ext uri="{FF2B5EF4-FFF2-40B4-BE49-F238E27FC236}">
                <a16:creationId xmlns:a16="http://schemas.microsoft.com/office/drawing/2014/main" xmlns="" id="{FD651892-DA85-4135-8232-97ABBE90D0A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3007843" y="2215649"/>
            <a:ext cx="670553" cy="67667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xmlns="" id="{D504EB28-8051-44DE-928C-F4BA8CDC8C2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851737" y="2249446"/>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xmlns="" id="{CD0E6714-A37B-409D-BB95-BD1BEC6D68F4}"/>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369787" y="2265552"/>
            <a:ext cx="641667" cy="602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BCFF336-3B14-442B-BFFB-C887214A8EA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538716" y="1647081"/>
            <a:ext cx="4323224" cy="3453055"/>
          </a:xfrm>
          <a:prstGeom prst="rect">
            <a:avLst/>
          </a:prstGeom>
        </p:spPr>
      </p:pic>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036393" y="261657"/>
            <a:ext cx="999598" cy="798401"/>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xmlns="" id="{A66E089D-0C03-4F59-A770-C142A889BA64}"/>
              </a:ext>
            </a:extLst>
          </p:cNvPr>
          <p:cNvSpPr/>
          <p:nvPr/>
        </p:nvSpPr>
        <p:spPr>
          <a:xfrm>
            <a:off x="675038" y="3836230"/>
            <a:ext cx="6264141" cy="846797"/>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Tớ đã nhận được địa chỉ khách hàng từ Mimi. </a:t>
            </a:r>
          </a:p>
          <a:p>
            <a:pPr algn="ctr"/>
            <a:r>
              <a:rPr lang="vi-VN" sz="2000" dirty="0">
                <a:solidFill>
                  <a:srgbClr val="002060"/>
                </a:solidFill>
              </a:rPr>
              <a:t>Hãy giúp tớ chuyển hàng đến đúng người nhận nhé!</a:t>
            </a:r>
            <a:endParaRPr lang="en-US" sz="2000" dirty="0">
              <a:solidFill>
                <a:srgbClr val="002060"/>
              </a:solidFil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971550" y="-502920"/>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036393" y="261657"/>
            <a:ext cx="999598" cy="798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EB64ECA-B0FF-4F10-AB36-FEC57B0386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200" b="93600" l="9585" r="89617">
                        <a14:foregroundMark x1="45048" y1="8200" x2="53834" y2="7600"/>
                        <a14:foregroundMark x1="53834" y1="7600" x2="64537" y2="12800"/>
                        <a14:foregroundMark x1="42173" y1="17200" x2="64537" y2="17800"/>
                        <a14:foregroundMark x1="70128" y1="13000" x2="70128" y2="13000"/>
                        <a14:foregroundMark x1="68051" y1="10800" x2="65495" y2="10200"/>
                        <a14:foregroundMark x1="40256" y1="7600" x2="48243" y2="6600"/>
                        <a14:foregroundMark x1="48243" y1="6600" x2="48243" y2="6600"/>
                        <a14:foregroundMark x1="44569" y1="6000" x2="47764" y2="6000"/>
                        <a14:foregroundMark x1="67412" y1="10400" x2="70128" y2="13000"/>
                        <a14:foregroundMark x1="66933" y1="9400" x2="59105" y2="6000"/>
                        <a14:foregroundMark x1="59105" y1="6000" x2="47125" y2="5200"/>
                        <a14:foregroundMark x1="48882" y1="5200" x2="56869" y2="5600"/>
                        <a14:foregroundMark x1="56869" y1="5600" x2="63419" y2="8200"/>
                        <a14:foregroundMark x1="63419" y1="7200" x2="51597" y2="5600"/>
                        <a14:foregroundMark x1="28275" y1="84600" x2="55431" y2="85200"/>
                        <a14:foregroundMark x1="41534" y1="70800" x2="51597" y2="80800"/>
                        <a14:foregroundMark x1="49201" y1="66600" x2="49042" y2="80000"/>
                        <a14:foregroundMark x1="44409" y1="82200" x2="60064" y2="73800"/>
                        <a14:foregroundMark x1="60064" y1="73800" x2="60224" y2="73800"/>
                        <a14:foregroundMark x1="35783" y1="78600" x2="45687" y2="81200"/>
                        <a14:foregroundMark x1="45687" y1="81200" x2="47764" y2="82400"/>
                        <a14:foregroundMark x1="44249" y1="79800" x2="48243" y2="79800"/>
                        <a14:foregroundMark x1="40096" y1="83400" x2="53514" y2="83600"/>
                        <a14:foregroundMark x1="23163" y1="92800" x2="34505" y2="74400"/>
                        <a14:foregroundMark x1="25240" y1="93600" x2="60543" y2="91600"/>
                        <a14:foregroundMark x1="63738" y1="93000" x2="70447" y2="87000"/>
                        <a14:foregroundMark x1="70447" y1="87000" x2="63099" y2="68200"/>
                      </a14:backgroundRemoval>
                    </a14:imgEffect>
                  </a14:imgLayer>
                </a14:imgProps>
              </a:ext>
            </a:extLst>
          </a:blip>
          <a:stretch>
            <a:fillRect/>
          </a:stretch>
        </p:blipFill>
        <p:spPr>
          <a:xfrm>
            <a:off x="680792" y="1337309"/>
            <a:ext cx="2359177" cy="1884327"/>
          </a:xfrm>
          <a:prstGeom prst="rect">
            <a:avLst/>
          </a:prstGeom>
        </p:spPr>
      </p:pic>
      <p:pic>
        <p:nvPicPr>
          <p:cNvPr id="26" name="Picture 25">
            <a:extLst>
              <a:ext uri="{FF2B5EF4-FFF2-40B4-BE49-F238E27FC236}">
                <a16:creationId xmlns:a16="http://schemas.microsoft.com/office/drawing/2014/main" xmlns="" id="{50494AC3-68BC-4BCF-881A-C418AA10FD50}"/>
              </a:ext>
            </a:extLst>
          </p:cNvPr>
          <p:cNvPicPr>
            <a:picLocks noChangeAspect="1"/>
          </p:cNvPicPr>
          <p:nvPr/>
        </p:nvPicPr>
        <p:blipFill rotWithShape="1">
          <a:blip r:embed="rId10"/>
          <a:srcRect l="16242" t="57679" r="48162" b="17089"/>
          <a:stretch/>
        </p:blipFill>
        <p:spPr>
          <a:xfrm>
            <a:off x="1211579" y="3063306"/>
            <a:ext cx="6423660" cy="1936505"/>
          </a:xfrm>
          <a:prstGeom prst="rect">
            <a:avLst/>
          </a:prstGeom>
        </p:spPr>
      </p:pic>
      <p:pic>
        <p:nvPicPr>
          <p:cNvPr id="44038" name="Picture 6" descr="4,477 Kawaii Phone Illustrations &amp;amp; Clip Art - iStock">
            <a:extLst>
              <a:ext uri="{FF2B5EF4-FFF2-40B4-BE49-F238E27FC236}">
                <a16:creationId xmlns:a16="http://schemas.microsoft.com/office/drawing/2014/main" xmlns="" id="{F63CB406-1C06-471F-8E0E-4680414C3A2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2303721" y="313089"/>
            <a:ext cx="3594226" cy="3594226"/>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extLst>
              <a:ext uri="{FF2B5EF4-FFF2-40B4-BE49-F238E27FC236}">
                <a16:creationId xmlns:a16="http://schemas.microsoft.com/office/drawing/2014/main" xmlns="" id="{17E47A49-72B3-44EC-9C00-6BF6046C2617}"/>
              </a:ext>
            </a:extLst>
          </p:cNvPr>
          <p:cNvSpPr/>
          <p:nvPr/>
        </p:nvSpPr>
        <p:spPr>
          <a:xfrm>
            <a:off x="159992" y="3441022"/>
            <a:ext cx="3685964" cy="673713"/>
          </a:xfrm>
          <a:prstGeom prst="wedgeRoundRectCallout">
            <a:avLst>
              <a:gd name="adj1" fmla="val -7432"/>
              <a:gd name="adj2" fmla="val -88726"/>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Tra Google Map con đường tiện nhất nào!</a:t>
            </a:r>
            <a:endParaRPr lang="en-US" sz="2000" dirty="0">
              <a:solidFill>
                <a:srgbClr val="002060"/>
              </a:solidFill>
            </a:endParaRPr>
          </a:p>
        </p:txBody>
      </p:sp>
      <p:sp>
        <p:nvSpPr>
          <p:cNvPr id="29" name="Speech Bubble: Rectangle with Corners Rounded 28">
            <a:extLst>
              <a:ext uri="{FF2B5EF4-FFF2-40B4-BE49-F238E27FC236}">
                <a16:creationId xmlns:a16="http://schemas.microsoft.com/office/drawing/2014/main" xmlns="" id="{BB10E5CF-EF71-4D06-9CA7-49BD28C521CD}"/>
              </a:ext>
            </a:extLst>
          </p:cNvPr>
          <p:cNvSpPr/>
          <p:nvPr/>
        </p:nvSpPr>
        <p:spPr>
          <a:xfrm>
            <a:off x="5392431" y="1424764"/>
            <a:ext cx="3522969" cy="966644"/>
          </a:xfrm>
          <a:prstGeom prst="wedgeRoundRectCallout">
            <a:avLst>
              <a:gd name="adj1" fmla="val -59658"/>
              <a:gd name="adj2" fmla="val 1192"/>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Hãy thực hiện yêu cầu sau, tôi sẽ chỉ đường cho bạn!</a:t>
            </a:r>
            <a:endParaRPr lang="en-US" sz="2000" dirty="0">
              <a:solidFill>
                <a:srgbClr val="002060"/>
              </a:solidFill>
            </a:endParaRPr>
          </a:p>
        </p:txBody>
      </p:sp>
    </p:spTree>
    <p:extLst>
      <p:ext uri="{BB962C8B-B14F-4D97-AF65-F5344CB8AC3E}">
        <p14:creationId xmlns:p14="http://schemas.microsoft.com/office/powerpoint/2010/main" val="21358096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fade">
                                      <p:cBhvr>
                                        <p:cTn id="12" dur="1000"/>
                                        <p:tgtEl>
                                          <p:spTgt spid="44038"/>
                                        </p:tgtEl>
                                      </p:cBhvr>
                                    </p:animEffect>
                                    <p:anim calcmode="lin" valueType="num">
                                      <p:cBhvr>
                                        <p:cTn id="13" dur="1000" fill="hold"/>
                                        <p:tgtEl>
                                          <p:spTgt spid="44038"/>
                                        </p:tgtEl>
                                        <p:attrNameLst>
                                          <p:attrName>ppt_x</p:attrName>
                                        </p:attrNameLst>
                                      </p:cBhvr>
                                      <p:tavLst>
                                        <p:tav tm="0">
                                          <p:val>
                                            <p:strVal val="#ppt_x"/>
                                          </p:val>
                                        </p:tav>
                                        <p:tav tm="100000">
                                          <p:val>
                                            <p:strVal val="#ppt_x"/>
                                          </p:val>
                                        </p:tav>
                                      </p:tavLst>
                                    </p:anim>
                                    <p:anim calcmode="lin" valueType="num">
                                      <p:cBhvr>
                                        <p:cTn id="14" dur="1000" fill="hold"/>
                                        <p:tgtEl>
                                          <p:spTgt spid="440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971550" y="-502920"/>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036393" y="261657"/>
            <a:ext cx="999598" cy="79840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4,477 Kawaii Phone Illustrations &amp;amp; Clip Art - iStock">
            <a:extLst>
              <a:ext uri="{FF2B5EF4-FFF2-40B4-BE49-F238E27FC236}">
                <a16:creationId xmlns:a16="http://schemas.microsoft.com/office/drawing/2014/main" xmlns="" id="{F63CB406-1C06-471F-8E0E-4680414C3A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541922" y="859751"/>
            <a:ext cx="1945089" cy="19450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F9CD8EF6-785E-43C6-BF42-0A02B8273042}"/>
              </a:ext>
            </a:extLst>
          </p:cNvPr>
          <p:cNvSpPr/>
          <p:nvPr/>
        </p:nvSpPr>
        <p:spPr>
          <a:xfrm>
            <a:off x="1088198" y="1086414"/>
            <a:ext cx="7792912" cy="3977076"/>
          </a:xfrm>
          <a:prstGeom prst="round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AB04151C-F22F-4AAB-9EB1-82D3F9A0542C}"/>
              </a:ext>
            </a:extLst>
          </p:cNvPr>
          <p:cNvSpPr txBox="1"/>
          <p:nvPr/>
        </p:nvSpPr>
        <p:spPr>
          <a:xfrm>
            <a:off x="1146816" y="1281698"/>
            <a:ext cx="7695634" cy="1384995"/>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Giả sử em là bạn của nhân vật bạn nhỏ (truyện Người gác rừng tí hon), em hãy nêu nhận xét về bạn nhỏ và tìm dẫn chứng minh họa cho nhận xét của em.</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xmlns="" id="{AB09605B-696E-466A-A050-54D7187DDD0A}"/>
              </a:ext>
            </a:extLst>
          </p:cNvPr>
          <p:cNvSpPr txBox="1"/>
          <p:nvPr/>
        </p:nvSpPr>
        <p:spPr>
          <a:xfrm>
            <a:off x="-343861" y="2648298"/>
            <a:ext cx="3772941" cy="523220"/>
          </a:xfrm>
          <a:prstGeom prst="rect">
            <a:avLst/>
          </a:prstGeom>
          <a:noFill/>
        </p:spPr>
        <p:txBody>
          <a:bodyPr wrap="square" rtlCol="0">
            <a:spAutoFit/>
          </a:bodyPr>
          <a:lstStyle/>
          <a:p>
            <a:pPr algn="ctr"/>
            <a:r>
              <a:rPr lang="vi-VN" sz="2800" b="1" dirty="0">
                <a:solidFill>
                  <a:srgbClr val="FF0000"/>
                </a:solidFill>
                <a:latin typeface="Pattaya" panose="00000500000000000000" pitchFamily="2" charset="-34"/>
                <a:cs typeface="Pattaya" panose="00000500000000000000" pitchFamily="2" charset="-34"/>
              </a:rPr>
              <a:t>Gợi ý</a:t>
            </a:r>
            <a:endParaRPr lang="en-US" sz="2800" b="1"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xmlns="" id="{0C44A90B-08A6-4879-A657-9C8D2B30A7AD}"/>
              </a:ext>
            </a:extLst>
          </p:cNvPr>
          <p:cNvSpPr txBox="1"/>
          <p:nvPr/>
        </p:nvSpPr>
        <p:spPr>
          <a:xfrm>
            <a:off x="1069202" y="3141570"/>
            <a:ext cx="7695634" cy="830997"/>
          </a:xfrm>
          <a:prstGeom prst="rect">
            <a:avLst/>
          </a:prstGeom>
          <a:noFill/>
        </p:spPr>
        <p:txBody>
          <a:bodyPr wrap="square" rtlCol="0">
            <a:spAutoFit/>
          </a:bodyPr>
          <a:lstStyle/>
          <a:p>
            <a:pPr algn="just"/>
            <a:r>
              <a:rPr lang="vi-VN" sz="2400" b="1" dirty="0">
                <a:solidFill>
                  <a:srgbClr val="00B050"/>
                </a:solidFill>
                <a:latin typeface="Calibri" panose="020F0502020204030204" pitchFamily="34" charset="0"/>
                <a:cs typeface="Calibri" panose="020F0502020204030204" pitchFamily="34" charset="0"/>
              </a:rPr>
              <a:t>- Em nên đọc lại câu chuyện để có được nhận xét chính xác về bạn.</a:t>
            </a:r>
            <a:endParaRPr lang="en-US" sz="2400" b="1" dirty="0">
              <a:solidFill>
                <a:srgbClr val="00B05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A269E871-AF1E-455A-808F-A3AB614A8A4F}"/>
              </a:ext>
            </a:extLst>
          </p:cNvPr>
          <p:cNvSpPr txBox="1"/>
          <p:nvPr/>
        </p:nvSpPr>
        <p:spPr>
          <a:xfrm>
            <a:off x="1069202" y="3949590"/>
            <a:ext cx="7850862" cy="830997"/>
          </a:xfrm>
          <a:prstGeom prst="rect">
            <a:avLst/>
          </a:prstGeom>
          <a:noFill/>
        </p:spPr>
        <p:txBody>
          <a:bodyPr wrap="square" rtlCol="0">
            <a:spAutoFit/>
          </a:bodyPr>
          <a:lstStyle/>
          <a:p>
            <a:pPr algn="just"/>
            <a:r>
              <a:rPr lang="vi-VN" sz="2400" b="1" dirty="0">
                <a:solidFill>
                  <a:srgbClr val="00B050"/>
                </a:solidFill>
                <a:latin typeface="Calibri" panose="020F0502020204030204" pitchFamily="34" charset="0"/>
                <a:cs typeface="Calibri" panose="020F0502020204030204" pitchFamily="34" charset="0"/>
              </a:rPr>
              <a:t>- Em hãy nói về bạn nhỏ như một người bạn chứ không phải nhân vật trong truyện.</a:t>
            </a:r>
            <a:endParaRPr lang="en-US" sz="2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9530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fade">
                                      <p:cBhvr>
                                        <p:cTn id="7" dur="1000"/>
                                        <p:tgtEl>
                                          <p:spTgt spid="44038"/>
                                        </p:tgtEl>
                                      </p:cBhvr>
                                    </p:animEffect>
                                    <p:anim calcmode="lin" valueType="num">
                                      <p:cBhvr>
                                        <p:cTn id="8" dur="1000" fill="hold"/>
                                        <p:tgtEl>
                                          <p:spTgt spid="44038"/>
                                        </p:tgtEl>
                                        <p:attrNameLst>
                                          <p:attrName>ppt_x</p:attrName>
                                        </p:attrNameLst>
                                      </p:cBhvr>
                                      <p:tavLst>
                                        <p:tav tm="0">
                                          <p:val>
                                            <p:strVal val="#ppt_x"/>
                                          </p:val>
                                        </p:tav>
                                        <p:tav tm="100000">
                                          <p:val>
                                            <p:strVal val="#ppt_x"/>
                                          </p:val>
                                        </p:tav>
                                      </p:tavLst>
                                    </p:anim>
                                    <p:anim calcmode="lin" valueType="num">
                                      <p:cBhvr>
                                        <p:cTn id="9"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1542610" y="-493573"/>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555420" y="227261"/>
            <a:ext cx="999598" cy="79840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4,477 Kawaii Phone Illustrations &amp;amp; Clip Art - iStock">
            <a:extLst>
              <a:ext uri="{FF2B5EF4-FFF2-40B4-BE49-F238E27FC236}">
                <a16:creationId xmlns:a16="http://schemas.microsoft.com/office/drawing/2014/main" xmlns="" id="{F63CB406-1C06-471F-8E0E-4680414C3A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541922" y="859751"/>
            <a:ext cx="1945089" cy="19450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F9CD8EF6-785E-43C6-BF42-0A02B8273042}"/>
              </a:ext>
            </a:extLst>
          </p:cNvPr>
          <p:cNvSpPr/>
          <p:nvPr/>
        </p:nvSpPr>
        <p:spPr>
          <a:xfrm>
            <a:off x="1088198" y="1086414"/>
            <a:ext cx="7781482" cy="3977076"/>
          </a:xfrm>
          <a:prstGeom prst="round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AB09605B-696E-466A-A050-54D7187DDD0A}"/>
              </a:ext>
            </a:extLst>
          </p:cNvPr>
          <p:cNvSpPr txBox="1"/>
          <p:nvPr/>
        </p:nvSpPr>
        <p:spPr>
          <a:xfrm>
            <a:off x="-1236749" y="626462"/>
            <a:ext cx="3772941" cy="523220"/>
          </a:xfrm>
          <a:prstGeom prst="rect">
            <a:avLst/>
          </a:prstGeom>
          <a:noFill/>
        </p:spPr>
        <p:txBody>
          <a:bodyPr wrap="square" rtlCol="0">
            <a:spAutoFit/>
          </a:bodyPr>
          <a:lstStyle/>
          <a:p>
            <a:pPr algn="ctr"/>
            <a:r>
              <a:rPr lang="vi-VN" sz="2800" b="1" dirty="0">
                <a:solidFill>
                  <a:srgbClr val="FF0000"/>
                </a:solidFill>
                <a:latin typeface="Pattaya" panose="00000500000000000000" pitchFamily="2" charset="-34"/>
                <a:cs typeface="Pattaya" panose="00000500000000000000" pitchFamily="2" charset="-34"/>
              </a:rPr>
              <a:t>Gợi ý</a:t>
            </a:r>
            <a:endParaRPr lang="en-US" sz="2800" b="1"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xmlns="" id="{0C44A90B-08A6-4879-A657-9C8D2B30A7AD}"/>
              </a:ext>
            </a:extLst>
          </p:cNvPr>
          <p:cNvSpPr txBox="1"/>
          <p:nvPr/>
        </p:nvSpPr>
        <p:spPr>
          <a:xfrm>
            <a:off x="1208789" y="1325877"/>
            <a:ext cx="7540300" cy="3416320"/>
          </a:xfrm>
          <a:prstGeom prst="rect">
            <a:avLst/>
          </a:prstGeom>
          <a:noFill/>
        </p:spPr>
        <p:txBody>
          <a:bodyPr wrap="square" rtlCol="0">
            <a:spAutoFit/>
          </a:bodyPr>
          <a:lstStyle/>
          <a:p>
            <a:pPr indent="352425" algn="just"/>
            <a:r>
              <a:rPr lang="vi-VN" sz="2400" b="1" dirty="0">
                <a:solidFill>
                  <a:srgbClr val="00B050"/>
                </a:solidFill>
                <a:latin typeface="Calibri" panose="020F0502020204030204" pitchFamily="34" charset="0"/>
                <a:cs typeface="Calibri" panose="020F0502020204030204" pitchFamily="34" charset="0"/>
              </a:rPr>
              <a:t>Bạn nhỏ trong truyện Người gác rừng tí hon là một người rất thông minh và dũng cảm. Khi phát hiện ra có dấu hiệu người lớn trong rừng, cậu liền đi theo. Cậu lén quan sát và nghe được tiếng bàn bạc của hai gã trộm. Cậu bèn chạy theo đường tắt đến quán bà Hai, xin bà cho gọi điện đến đồn công an. Bạn nhỏ dám cùng chú công an bắt trộm. Thấy xe bọn trộm sắp đi qua, cậu cầm ngay cuộn dây thừng, buộc căng hai đầu dây vào hai chạc cây để chặn xe. Cậu đã giúp các chú công an bắt sống hắn.</a:t>
            </a:r>
            <a:endParaRPr lang="en-US" sz="2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7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68136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971550" y="-502920"/>
            <a:ext cx="624078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Ship hàng</a:t>
              </a:r>
              <a:endParaRPr lang="en-US" sz="2800" dirty="0">
                <a:solidFill>
                  <a:schemeClr val="tx2"/>
                </a:solidFill>
                <a:latin typeface="Pattaya" panose="00000500000000000000" pitchFamily="2" charset="-34"/>
                <a:cs typeface="Pattaya" panose="00000500000000000000" pitchFamily="2" charset="-34"/>
              </a:endParaRPr>
            </a:p>
          </p:txBody>
        </p:sp>
      </p:grpSp>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036393" y="261657"/>
            <a:ext cx="999598" cy="798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F9CD8EF6-785E-43C6-BF42-0A02B8273042}"/>
              </a:ext>
            </a:extLst>
          </p:cNvPr>
          <p:cNvSpPr/>
          <p:nvPr/>
        </p:nvSpPr>
        <p:spPr>
          <a:xfrm>
            <a:off x="1088198" y="1086414"/>
            <a:ext cx="7807200" cy="3977076"/>
          </a:xfrm>
          <a:prstGeom prst="roundRect">
            <a:avLst/>
          </a:prstGeom>
          <a:solidFill>
            <a:schemeClr val="tx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AB04151C-F22F-4AAB-9EB1-82D3F9A0542C}"/>
              </a:ext>
            </a:extLst>
          </p:cNvPr>
          <p:cNvSpPr txBox="1"/>
          <p:nvPr/>
        </p:nvSpPr>
        <p:spPr>
          <a:xfrm>
            <a:off x="1146816" y="1281698"/>
            <a:ext cx="7748582" cy="1384995"/>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Giả sử em là bạn của nhân vật bạn nhỏ (truyện Người gác rừng tí hon), em hãy nêu nhận xét về bạn nhỏ và tìm dẫn chứng minh họa cho nhận xét của em.</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xmlns="" id="{AB09605B-696E-466A-A050-54D7187DDD0A}"/>
              </a:ext>
            </a:extLst>
          </p:cNvPr>
          <p:cNvSpPr txBox="1"/>
          <p:nvPr/>
        </p:nvSpPr>
        <p:spPr>
          <a:xfrm>
            <a:off x="-322555" y="2570517"/>
            <a:ext cx="3772941" cy="523220"/>
          </a:xfrm>
          <a:prstGeom prst="rect">
            <a:avLst/>
          </a:prstGeom>
          <a:noFill/>
        </p:spPr>
        <p:txBody>
          <a:bodyPr wrap="square" rtlCol="0">
            <a:spAutoFit/>
          </a:bodyPr>
          <a:lstStyle/>
          <a:p>
            <a:pPr algn="ctr"/>
            <a:r>
              <a:rPr lang="vi-VN" sz="2800" b="1" dirty="0">
                <a:solidFill>
                  <a:srgbClr val="FF0000"/>
                </a:solidFill>
                <a:latin typeface="Pattaya" panose="00000500000000000000" pitchFamily="2" charset="-34"/>
                <a:cs typeface="Pattaya" panose="00000500000000000000" pitchFamily="2" charset="-34"/>
              </a:rPr>
              <a:t>Gợi ý</a:t>
            </a:r>
            <a:endParaRPr lang="en-US" sz="2800" b="1"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xmlns="" id="{0C44A90B-08A6-4879-A657-9C8D2B30A7AD}"/>
              </a:ext>
            </a:extLst>
          </p:cNvPr>
          <p:cNvSpPr txBox="1"/>
          <p:nvPr/>
        </p:nvSpPr>
        <p:spPr>
          <a:xfrm>
            <a:off x="1085944" y="2988426"/>
            <a:ext cx="7807200" cy="830997"/>
          </a:xfrm>
          <a:prstGeom prst="rect">
            <a:avLst/>
          </a:prstGeom>
          <a:noFill/>
        </p:spPr>
        <p:txBody>
          <a:bodyPr wrap="square" rtlCol="0">
            <a:spAutoFit/>
          </a:bodyPr>
          <a:lstStyle/>
          <a:p>
            <a:pPr algn="just"/>
            <a:r>
              <a:rPr lang="vi-VN" sz="2400" b="1" dirty="0">
                <a:solidFill>
                  <a:srgbClr val="00B050"/>
                </a:solidFill>
                <a:latin typeface="Calibri" panose="020F0502020204030204" pitchFamily="34" charset="0"/>
                <a:cs typeface="Calibri" panose="020F0502020204030204" pitchFamily="34" charset="0"/>
              </a:rPr>
              <a:t>- Em nên đọc lại câu chuyện để có được nhận xét chính xác về bạn.</a:t>
            </a:r>
            <a:endParaRPr lang="en-US" sz="2400" b="1" dirty="0">
              <a:solidFill>
                <a:srgbClr val="00B05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A269E871-AF1E-455A-808F-A3AB614A8A4F}"/>
              </a:ext>
            </a:extLst>
          </p:cNvPr>
          <p:cNvSpPr txBox="1"/>
          <p:nvPr/>
        </p:nvSpPr>
        <p:spPr>
          <a:xfrm>
            <a:off x="1058322" y="3756591"/>
            <a:ext cx="7917180" cy="830997"/>
          </a:xfrm>
          <a:prstGeom prst="rect">
            <a:avLst/>
          </a:prstGeom>
          <a:noFill/>
        </p:spPr>
        <p:txBody>
          <a:bodyPr wrap="square" rtlCol="0">
            <a:spAutoFit/>
          </a:bodyPr>
          <a:lstStyle/>
          <a:p>
            <a:pPr algn="just"/>
            <a:r>
              <a:rPr lang="vi-VN" sz="2400" b="1" dirty="0">
                <a:solidFill>
                  <a:srgbClr val="00B050"/>
                </a:solidFill>
                <a:latin typeface="Calibri" panose="020F0502020204030204" pitchFamily="34" charset="0"/>
                <a:cs typeface="Calibri" panose="020F0502020204030204" pitchFamily="34" charset="0"/>
              </a:rPr>
              <a:t>- Em hãy nói về bạn nhỏ như một người bạn chứ không phải nhân vật trong truyện.</a:t>
            </a:r>
            <a:endParaRPr lang="en-US" sz="2400" b="1" dirty="0">
              <a:solidFill>
                <a:srgbClr val="00B050"/>
              </a:solidFill>
              <a:latin typeface="Calibri" panose="020F0502020204030204" pitchFamily="34" charset="0"/>
              <a:cs typeface="Calibri" panose="020F0502020204030204" pitchFamily="34" charset="0"/>
            </a:endParaRPr>
          </a:p>
        </p:txBody>
      </p:sp>
      <p:pic>
        <p:nvPicPr>
          <p:cNvPr id="44038" name="Picture 6" descr="4,477 Kawaii Phone Illustrations &amp;amp; Clip Art - iStock">
            <a:extLst>
              <a:ext uri="{FF2B5EF4-FFF2-40B4-BE49-F238E27FC236}">
                <a16:creationId xmlns:a16="http://schemas.microsoft.com/office/drawing/2014/main" xmlns="" id="{F63CB406-1C06-471F-8E0E-4680414C3A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541922" y="859751"/>
            <a:ext cx="1945089" cy="19450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DE2DB724-AFB1-42CC-AAC5-1707EF603918}"/>
              </a:ext>
            </a:extLst>
          </p:cNvPr>
          <p:cNvGrpSpPr/>
          <p:nvPr/>
        </p:nvGrpSpPr>
        <p:grpSpPr>
          <a:xfrm>
            <a:off x="-105831" y="-674957"/>
            <a:ext cx="7787846" cy="7787846"/>
            <a:chOff x="-88659" y="-674957"/>
            <a:chExt cx="7787846" cy="7787846"/>
          </a:xfrm>
        </p:grpSpPr>
        <p:pic>
          <p:nvPicPr>
            <p:cNvPr id="13" name="Picture 6" descr="4,477 Kawaii Phone Illustrations &amp;amp; Clip Art - iStock">
              <a:extLst>
                <a:ext uri="{FF2B5EF4-FFF2-40B4-BE49-F238E27FC236}">
                  <a16:creationId xmlns:a16="http://schemas.microsoft.com/office/drawing/2014/main" xmlns="" id="{769E349D-A059-4F87-93CC-7CC2BDF1BAB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670502" flipH="1">
              <a:off x="-88659" y="-674957"/>
              <a:ext cx="7787846" cy="7787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ển thị doanh nghiệp trên Google map - Ngọc Ánh Blog">
              <a:extLst>
                <a:ext uri="{FF2B5EF4-FFF2-40B4-BE49-F238E27FC236}">
                  <a16:creationId xmlns:a16="http://schemas.microsoft.com/office/drawing/2014/main" xmlns="" id="{C198DDAD-ADF6-4505-8165-8248F18282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64" t="21122" r="75928" b="38396"/>
            <a:stretch/>
          </p:blipFill>
          <p:spPr bwMode="auto">
            <a:xfrm>
              <a:off x="3293541" y="1655824"/>
              <a:ext cx="2028415" cy="26915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Connector 4">
            <a:extLst>
              <a:ext uri="{FF2B5EF4-FFF2-40B4-BE49-F238E27FC236}">
                <a16:creationId xmlns:a16="http://schemas.microsoft.com/office/drawing/2014/main" xmlns="" id="{FC2E7CDB-2D93-4E17-ACA0-8F1BC820A936}"/>
              </a:ext>
            </a:extLst>
          </p:cNvPr>
          <p:cNvCxnSpPr/>
          <p:nvPr/>
        </p:nvCxnSpPr>
        <p:spPr>
          <a:xfrm>
            <a:off x="3384276" y="2539296"/>
            <a:ext cx="899072" cy="69109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Arc 6">
            <a:extLst>
              <a:ext uri="{FF2B5EF4-FFF2-40B4-BE49-F238E27FC236}">
                <a16:creationId xmlns:a16="http://schemas.microsoft.com/office/drawing/2014/main" xmlns="" id="{84BADE09-CF6B-44F2-B1B8-3F07C3440D48}"/>
              </a:ext>
            </a:extLst>
          </p:cNvPr>
          <p:cNvSpPr/>
          <p:nvPr/>
        </p:nvSpPr>
        <p:spPr>
          <a:xfrm rot="18793248">
            <a:off x="4262307" y="3109073"/>
            <a:ext cx="449596" cy="594934"/>
          </a:xfrm>
          <a:prstGeom prst="arc">
            <a:avLst>
              <a:gd name="adj1" fmla="val 16200000"/>
              <a:gd name="adj2" fmla="val 2033671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xmlns="" id="{DB9622EE-6A07-4F46-894C-19E52B0B06C9}"/>
              </a:ext>
            </a:extLst>
          </p:cNvPr>
          <p:cNvCxnSpPr>
            <a:cxnSpLocks/>
          </p:cNvCxnSpPr>
          <p:nvPr/>
        </p:nvCxnSpPr>
        <p:spPr>
          <a:xfrm flipH="1">
            <a:off x="4545045" y="2816513"/>
            <a:ext cx="371393" cy="3744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542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4038"/>
                                        </p:tgtEl>
                                        <p:attrNameLst>
                                          <p:attrName>r</p:attrName>
                                        </p:attrNameLst>
                                      </p:cBhvr>
                                    </p:animRot>
                                    <p:animRot by="-240000">
                                      <p:cBhvr>
                                        <p:cTn id="7" dur="200" fill="hold">
                                          <p:stCondLst>
                                            <p:cond delay="200"/>
                                          </p:stCondLst>
                                        </p:cTn>
                                        <p:tgtEl>
                                          <p:spTgt spid="44038"/>
                                        </p:tgtEl>
                                        <p:attrNameLst>
                                          <p:attrName>r</p:attrName>
                                        </p:attrNameLst>
                                      </p:cBhvr>
                                    </p:animRot>
                                    <p:animRot by="240000">
                                      <p:cBhvr>
                                        <p:cTn id="8" dur="200" fill="hold">
                                          <p:stCondLst>
                                            <p:cond delay="400"/>
                                          </p:stCondLst>
                                        </p:cTn>
                                        <p:tgtEl>
                                          <p:spTgt spid="44038"/>
                                        </p:tgtEl>
                                        <p:attrNameLst>
                                          <p:attrName>r</p:attrName>
                                        </p:attrNameLst>
                                      </p:cBhvr>
                                    </p:animRot>
                                    <p:animRot by="-240000">
                                      <p:cBhvr>
                                        <p:cTn id="9" dur="200" fill="hold">
                                          <p:stCondLst>
                                            <p:cond delay="600"/>
                                          </p:stCondLst>
                                        </p:cTn>
                                        <p:tgtEl>
                                          <p:spTgt spid="44038"/>
                                        </p:tgtEl>
                                        <p:attrNameLst>
                                          <p:attrName>r</p:attrName>
                                        </p:attrNameLst>
                                      </p:cBhvr>
                                    </p:animRot>
                                    <p:animRot by="120000">
                                      <p:cBhvr>
                                        <p:cTn id="10" dur="200" fill="hold">
                                          <p:stCondLst>
                                            <p:cond delay="800"/>
                                          </p:stCondLst>
                                        </p:cTn>
                                        <p:tgtEl>
                                          <p:spTgt spid="4403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1.38889E-6 -2.83951E-6 L 0.40608 0.23334 " pathEditMode="relative" rAng="0" ptsTypes="AA">
                                      <p:cBhvr>
                                        <p:cTn id="14" dur="2000" fill="hold"/>
                                        <p:tgtEl>
                                          <p:spTgt spid="44038"/>
                                        </p:tgtEl>
                                        <p:attrNameLst>
                                          <p:attrName>ppt_x</p:attrName>
                                          <p:attrName>ppt_y</p:attrName>
                                        </p:attrNameLst>
                                      </p:cBhvr>
                                      <p:rCtr x="20295" y="11667"/>
                                    </p:animMotion>
                                  </p:childTnLst>
                                </p:cTn>
                              </p:par>
                              <p:par>
                                <p:cTn id="15" presetID="6" presetClass="entr" presetSubtype="32"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circle(out)">
                                      <p:cBhvr>
                                        <p:cTn id="17" dur="2000"/>
                                        <p:tgtEl>
                                          <p:spTgt spid="3"/>
                                        </p:tgtEl>
                                      </p:cBhvr>
                                    </p:animEffect>
                                  </p:childTnLst>
                                </p:cTn>
                              </p:par>
                              <p:par>
                                <p:cTn id="18" presetID="3" presetClass="exit" presetSubtype="10" fill="hold" nodeType="withEffect">
                                  <p:stCondLst>
                                    <p:cond delay="2000"/>
                                  </p:stCondLst>
                                  <p:childTnLst>
                                    <p:animEffect transition="out" filter="blinds(horizontal)">
                                      <p:cBhvr>
                                        <p:cTn id="19" dur="500"/>
                                        <p:tgtEl>
                                          <p:spTgt spid="44038"/>
                                        </p:tgtEl>
                                      </p:cBhvr>
                                    </p:animEffect>
                                    <p:set>
                                      <p:cBhvr>
                                        <p:cTn id="20" dur="1" fill="hold">
                                          <p:stCondLst>
                                            <p:cond delay="499"/>
                                          </p:stCondLst>
                                        </p:cTn>
                                        <p:tgtEl>
                                          <p:spTgt spid="44038"/>
                                        </p:tgtEl>
                                        <p:attrNameLst>
                                          <p:attrName>style.visibility</p:attrName>
                                        </p:attrNameLst>
                                      </p:cBhvr>
                                      <p:to>
                                        <p:strVal val="hidden"/>
                                      </p:to>
                                    </p:set>
                                  </p:childTnLst>
                                </p:cTn>
                              </p:par>
                              <p:par>
                                <p:cTn id="21" presetID="22" presetClass="entr" presetSubtype="8" fill="hold" nodeType="withEffect">
                                  <p:stCondLst>
                                    <p:cond delay="40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45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4" fill="hold" nodeType="withEffect">
                                  <p:stCondLst>
                                    <p:cond delay="500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xmlns=""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19090" y="0"/>
            <a:ext cx="916308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xmlns=""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4972140" y="1544074"/>
            <a:ext cx="616638" cy="6355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xmlns=""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1982741" y="1819495"/>
            <a:ext cx="615568" cy="6136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2598309" y="2970045"/>
            <a:ext cx="681490" cy="97106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xmlns=""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489872" y="3079927"/>
            <a:ext cx="748661" cy="9710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xmlns=""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2534773" y="2179610"/>
            <a:ext cx="3195025" cy="255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50365"/>
      </p:ext>
    </p:extLst>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3.58025E-6 L 0.29618 -0.00956 " pathEditMode="relative" rAng="0" ptsTypes="AA">
                                      <p:cBhvr>
                                        <p:cTn id="6" dur="2000" fill="hold"/>
                                        <p:tgtEl>
                                          <p:spTgt spid="22"/>
                                        </p:tgtEl>
                                        <p:attrNameLst>
                                          <p:attrName>ppt_x</p:attrName>
                                          <p:attrName>ppt_y</p:attrName>
                                        </p:attrNameLst>
                                      </p:cBhvr>
                                      <p:rCtr x="14809" y="-494"/>
                                    </p:animMotion>
                                  </p:childTnLst>
                                </p:cTn>
                              </p:par>
                              <p:par>
                                <p:cTn id="7" presetID="10" presetClass="entr" presetSubtype="0" fill="hold" nodeType="withEffect">
                                  <p:stCondLst>
                                    <p:cond delay="200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63" presetClass="path" presetSubtype="0" accel="50000" decel="50000" fill="hold" nodeType="withEffect">
                                  <p:stCondLst>
                                    <p:cond delay="2500"/>
                                  </p:stCondLst>
                                  <p:childTnLst>
                                    <p:animMotion origin="layout" path="M 0.29618 -0.00956 L 0.63437 -0.01203 " pathEditMode="relative" rAng="0" ptsTypes="AA">
                                      <p:cBhvr>
                                        <p:cTn id="11" dur="2000" fill="hold"/>
                                        <p:tgtEl>
                                          <p:spTgt spid="22"/>
                                        </p:tgtEl>
                                        <p:attrNameLst>
                                          <p:attrName>ppt_x</p:attrName>
                                          <p:attrName>ppt_y</p:attrName>
                                        </p:attrNameLst>
                                      </p:cBhvr>
                                      <p:rCtr x="16910" y="-123"/>
                                    </p:animMotion>
                                  </p:childTnLst>
                                </p:cTn>
                              </p:par>
                              <p:par>
                                <p:cTn id="12" presetID="10" presetClass="entr" presetSubtype="0" fill="hold" nodeType="withEffect">
                                  <p:stCondLst>
                                    <p:cond delay="45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63" presetClass="path" presetSubtype="0" accel="50000" decel="50000" fill="hold" nodeType="withEffect">
                                  <p:stCondLst>
                                    <p:cond delay="5000"/>
                                  </p:stCondLst>
                                  <p:childTnLst>
                                    <p:animMotion origin="layout" path="M 0.63437 -0.01203 L 1.22118 -0.00956 " pathEditMode="relative" rAng="0" ptsTypes="AA">
                                      <p:cBhvr>
                                        <p:cTn id="16" dur="2000" fill="hold"/>
                                        <p:tgtEl>
                                          <p:spTgt spid="22"/>
                                        </p:tgtEl>
                                        <p:attrNameLst>
                                          <p:attrName>ppt_x</p:attrName>
                                          <p:attrName>ppt_y</p:attrName>
                                        </p:attrNameLst>
                                      </p:cBhvr>
                                      <p:rCtr x="29340"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treet with suburban houses driveway tree Vector Image">
            <a:extLst>
              <a:ext uri="{FF2B5EF4-FFF2-40B4-BE49-F238E27FC236}">
                <a16:creationId xmlns:a16="http://schemas.microsoft.com/office/drawing/2014/main" xmlns="" id="{D947BBFC-BC1E-466C-8F34-90FA848636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4" b="24889"/>
          <a:stretch/>
        </p:blipFill>
        <p:spPr bwMode="auto">
          <a:xfrm>
            <a:off x="0" y="0"/>
            <a:ext cx="913081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cal dán tường chậu cây xương rồng 05 | Lazada.vn">
            <a:extLst>
              <a:ext uri="{FF2B5EF4-FFF2-40B4-BE49-F238E27FC236}">
                <a16:creationId xmlns:a16="http://schemas.microsoft.com/office/drawing/2014/main" xmlns="" id="{1C7797BC-2046-458D-BC6F-DFE03F8B4B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2498607" y="3103398"/>
            <a:ext cx="670553" cy="1021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ecal dán tường chậu cây xương rồng 05 | Lazada.vn">
            <a:extLst>
              <a:ext uri="{FF2B5EF4-FFF2-40B4-BE49-F238E27FC236}">
                <a16:creationId xmlns:a16="http://schemas.microsoft.com/office/drawing/2014/main" xmlns="" id="{2AFD4443-0FC9-4A81-AAAD-B6627A207773}"/>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8320874" y="2987969"/>
            <a:ext cx="632814" cy="1251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47748622-BEBC-4ED0-88B3-228DA102E20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2511913" y="2476790"/>
            <a:ext cx="3195025" cy="2551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Big set of kids avatars,cute cartoon boys and girls faces with... | Cute  cartoon boy, Cartoon boy, Cartoon kids">
            <a:extLst>
              <a:ext uri="{FF2B5EF4-FFF2-40B4-BE49-F238E27FC236}">
                <a16:creationId xmlns:a16="http://schemas.microsoft.com/office/drawing/2014/main" xmlns="" id="{D5A7C927-145A-4F4C-B23B-81A06944FE8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1464793" y="2138451"/>
            <a:ext cx="670553" cy="676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Big set of kids avatars,cute cartoon boys and girls faces with... | Cute  cartoon boy, Cartoon boy, Cartoon kids">
            <a:extLst>
              <a:ext uri="{FF2B5EF4-FFF2-40B4-BE49-F238E27FC236}">
                <a16:creationId xmlns:a16="http://schemas.microsoft.com/office/drawing/2014/main" xmlns="" id="{E33A0CC9-172F-4C6A-82DF-816C465468F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7679207" y="2112070"/>
            <a:ext cx="641667" cy="60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02618"/>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3.7037E-7 L 0.29619 -0.00957 " pathEditMode="relative" rAng="0" ptsTypes="AA">
                                      <p:cBhvr>
                                        <p:cTn id="6" dur="2000" fill="hold"/>
                                        <p:tgtEl>
                                          <p:spTgt spid="5"/>
                                        </p:tgtEl>
                                        <p:attrNameLst>
                                          <p:attrName>ppt_x</p:attrName>
                                          <p:attrName>ppt_y</p:attrName>
                                        </p:attrNameLst>
                                      </p:cBhvr>
                                      <p:rCtr x="13802" y="-31"/>
                                    </p:animMotion>
                                  </p:childTnLst>
                                </p:cTn>
                              </p:par>
                              <p:par>
                                <p:cTn id="7" presetID="10" presetClass="entr" presetSubtype="0"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63" presetClass="path" presetSubtype="0" accel="50000" decel="50000" fill="hold" nodeType="withEffect">
                                  <p:stCondLst>
                                    <p:cond delay="2500"/>
                                  </p:stCondLst>
                                  <p:childTnLst>
                                    <p:animMotion origin="layout" path="M 0.29618 -0.00957 L 0.89497 -0.01173 " pathEditMode="relative" rAng="0" ptsTypes="AA">
                                      <p:cBhvr>
                                        <p:cTn id="11" dur="2000" fill="hold"/>
                                        <p:tgtEl>
                                          <p:spTgt spid="5"/>
                                        </p:tgtEl>
                                        <p:attrNameLst>
                                          <p:attrName>ppt_x</p:attrName>
                                          <p:attrName>ppt_y</p:attrName>
                                        </p:attrNameLst>
                                      </p:cBhvr>
                                      <p:rCtr x="29931" y="-123"/>
                                    </p:animMotion>
                                  </p:childTnLst>
                                </p:cTn>
                              </p:par>
                              <p:par>
                                <p:cTn id="12" presetID="10" presetClass="entr" presetSubtype="0" fill="hold" nodeType="withEffect">
                                  <p:stCondLst>
                                    <p:cond delay="45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63" presetClass="path" presetSubtype="0" accel="50000" decel="50000" fill="hold" nodeType="withEffect">
                                  <p:stCondLst>
                                    <p:cond delay="5000"/>
                                  </p:stCondLst>
                                  <p:childTnLst>
                                    <p:animMotion origin="layout" path="M 0.89496 -0.01173 L 1.22118 -0.00957 " pathEditMode="relative" rAng="0" ptsTypes="AA">
                                      <p:cBhvr>
                                        <p:cTn id="16" dur="2000" fill="hold"/>
                                        <p:tgtEl>
                                          <p:spTgt spid="5"/>
                                        </p:tgtEl>
                                        <p:attrNameLst>
                                          <p:attrName>ppt_x</p:attrName>
                                          <p:attrName>ppt_y</p:attrName>
                                        </p:attrNameLst>
                                      </p:cBhvr>
                                      <p:rCtr x="164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xmlns=""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556DD47-D353-4029-A59B-78F040EFEC59}"/>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24" name="TextBox 23">
            <a:extLst>
              <a:ext uri="{FF2B5EF4-FFF2-40B4-BE49-F238E27FC236}">
                <a16:creationId xmlns:a16="http://schemas.microsoft.com/office/drawing/2014/main" xmlns="" id="{8F83120C-7342-40CA-9B61-0DEA11630901}"/>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25" name="TextBox 24">
            <a:extLst>
              <a:ext uri="{FF2B5EF4-FFF2-40B4-BE49-F238E27FC236}">
                <a16:creationId xmlns:a16="http://schemas.microsoft.com/office/drawing/2014/main" xmlns="" id="{9E4A13E4-5482-4469-8EA4-6BFD285A8754}"/>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26" name="Group 25">
            <a:extLst>
              <a:ext uri="{FF2B5EF4-FFF2-40B4-BE49-F238E27FC236}">
                <a16:creationId xmlns:a16="http://schemas.microsoft.com/office/drawing/2014/main" xmlns="" id="{C6FD3556-BC02-4987-A8E7-BF97782EAE65}"/>
              </a:ext>
            </a:extLst>
          </p:cNvPr>
          <p:cNvGrpSpPr/>
          <p:nvPr/>
        </p:nvGrpSpPr>
        <p:grpSpPr>
          <a:xfrm>
            <a:off x="1299210" y="746736"/>
            <a:ext cx="1237614" cy="1461159"/>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xmlns=""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xmlns="" id="{2A967E6A-C2E2-465D-BF4D-927E026BBC1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xmlns=""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xmlns="" id="{7B0E6740-49F5-4D56-A2B5-465BA74A48E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xmlns="" id="{852E9019-F0E7-4AC9-8907-68E494CCA8EE}"/>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25513" y="1959790"/>
            <a:ext cx="1057470" cy="9541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xmlns="" id="{04E9F3C9-DF89-4536-AED7-2F2D84CD667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316055" y="1221793"/>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xmlns=""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xmlns=""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xmlns=""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xmlns=""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xmlns=""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xmlns=""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xmlns=""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xmlns=""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xmlns=""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xmlns=""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xmlns=""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xmlns=""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xmlns=""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xmlns=""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xmlns=""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xmlns=""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xmlns=""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xmlns=""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xmlns=""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xmlns="" id="{1D13977B-23DF-404E-81BC-623D36270B5C}"/>
              </a:ext>
            </a:extLst>
          </p:cNvPr>
          <p:cNvSpPr/>
          <p:nvPr/>
        </p:nvSpPr>
        <p:spPr>
          <a:xfrm>
            <a:off x="5505320" y="1648720"/>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đã hoàn thành nhiệm vụ chị giao rồi ạ!</a:t>
            </a:r>
            <a:endParaRPr lang="en-US" sz="2000" dirty="0">
              <a:solidFill>
                <a:srgbClr val="002060"/>
              </a:solidFill>
            </a:endParaRPr>
          </a:p>
        </p:txBody>
      </p:sp>
      <p:pic>
        <p:nvPicPr>
          <p:cNvPr id="37" name="Picture 36">
            <a:extLst>
              <a:ext uri="{FF2B5EF4-FFF2-40B4-BE49-F238E27FC236}">
                <a16:creationId xmlns:a16="http://schemas.microsoft.com/office/drawing/2014/main" xmlns=""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4362413" y="2383036"/>
            <a:ext cx="3425684" cy="2736170"/>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xmlns=""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6513064" y="2613910"/>
            <a:ext cx="2500412" cy="2622612"/>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xmlns="" id="{CC4B3C91-F15A-4B2C-A032-FCE1903D8624}"/>
              </a:ext>
            </a:extLst>
          </p:cNvPr>
          <p:cNvSpPr/>
          <p:nvPr/>
        </p:nvSpPr>
        <p:spPr>
          <a:xfrm>
            <a:off x="75869" y="133559"/>
            <a:ext cx="387225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làm tốt lắm! </a:t>
            </a:r>
          </a:p>
          <a:p>
            <a:pPr algn="ctr"/>
            <a:r>
              <a:rPr lang="vi-VN" sz="2000" dirty="0">
                <a:solidFill>
                  <a:srgbClr val="002060"/>
                </a:solidFill>
              </a:rPr>
              <a:t>Phần thưởng cho hai nhóc đây.</a:t>
            </a:r>
            <a:endParaRPr lang="en-US" sz="2000" dirty="0">
              <a:solidFill>
                <a:srgbClr val="002060"/>
              </a:solidFill>
            </a:endParaRPr>
          </a:p>
        </p:txBody>
      </p:sp>
      <p:pic>
        <p:nvPicPr>
          <p:cNvPr id="2052" name="Picture 4" descr="Classic pizza in box cartoon Royalty Free Vector Image">
            <a:extLst>
              <a:ext uri="{FF2B5EF4-FFF2-40B4-BE49-F238E27FC236}">
                <a16:creationId xmlns:a16="http://schemas.microsoft.com/office/drawing/2014/main" xmlns=""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126388" y="1300927"/>
            <a:ext cx="1948823" cy="1332317"/>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xmlns="" id="{06FF55B9-6C00-4738-A0CD-1DE69818D415}"/>
              </a:ext>
            </a:extLst>
          </p:cNvPr>
          <p:cNvSpPr/>
          <p:nvPr/>
        </p:nvSpPr>
        <p:spPr>
          <a:xfrm>
            <a:off x="5508026" y="1653294"/>
            <a:ext cx="3141549" cy="680713"/>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cảm ơn chị ạ!</a:t>
            </a:r>
            <a:endParaRPr lang="en-US" sz="2000" dirty="0">
              <a:solidFill>
                <a:srgbClr val="002060"/>
              </a:solidFill>
            </a:endParaRPr>
          </a:p>
        </p:txBody>
      </p:sp>
      <p:pic>
        <p:nvPicPr>
          <p:cNvPr id="53" name="Picture 2" descr="สุนิษา เสนสิทธิ์ (sunisawiwi) - โปรไฟล์ | Pinterest">
            <a:extLst>
              <a:ext uri="{FF2B5EF4-FFF2-40B4-BE49-F238E27FC236}">
                <a16:creationId xmlns:a16="http://schemas.microsoft.com/office/drawing/2014/main" xmlns=""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184" y="2611409"/>
            <a:ext cx="3366924" cy="268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5" y="3473192"/>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746479" y="1788404"/>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0C4F5F0E-B311-46CB-BA70-EFE9D800AB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8"/>
            <a:ext cx="2625090" cy="173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A07EA51-2D71-47AB-BF7F-07D5F60FD543}"/>
              </a:ext>
            </a:extLst>
          </p:cNvPr>
          <p:cNvSpPr txBox="1"/>
          <p:nvPr/>
        </p:nvSpPr>
        <p:spPr>
          <a:xfrm>
            <a:off x="3766944" y="204415"/>
            <a:ext cx="1544012" cy="584775"/>
          </a:xfrm>
          <a:prstGeom prst="rect">
            <a:avLst/>
          </a:prstGeom>
          <a:noFill/>
        </p:spPr>
        <p:txBody>
          <a:bodyPr wrap="none" rtlCol="0">
            <a:spAutoFit/>
          </a:bodyPr>
          <a:lstStyle/>
          <a:p>
            <a:pPr algn="ctr"/>
            <a:r>
              <a:rPr lang="vi-VN" sz="3200" dirty="0">
                <a:solidFill>
                  <a:schemeClr val="tx2"/>
                </a:solidFill>
                <a:latin typeface="Pattaya" panose="00000500000000000000" pitchFamily="2" charset="-34"/>
                <a:cs typeface="Pattaya" panose="00000500000000000000" pitchFamily="2" charset="-34"/>
              </a:rPr>
              <a:t>Mục tiêu</a:t>
            </a:r>
            <a:endParaRPr lang="en-US" sz="3200" dirty="0">
              <a:solidFill>
                <a:schemeClr val="tx2"/>
              </a:solidFill>
              <a:latin typeface="Pattaya" panose="00000500000000000000" pitchFamily="2" charset="-34"/>
              <a:cs typeface="Pattaya" panose="00000500000000000000" pitchFamily="2" charset="-34"/>
            </a:endParaRPr>
          </a:p>
        </p:txBody>
      </p:sp>
      <p:pic>
        <p:nvPicPr>
          <p:cNvPr id="1026" name="Picture 2" descr="Cactus kawaii | Premium Vector | Cute doodle art, Kawaii, Art drawings for  kids">
            <a:extLst>
              <a:ext uri="{FF2B5EF4-FFF2-40B4-BE49-F238E27FC236}">
                <a16:creationId xmlns:a16="http://schemas.microsoft.com/office/drawing/2014/main" xmlns="" id="{0345F22F-91F3-4286-9F68-A5B59773D4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800" t="50000" r="3319" b="6977"/>
          <a:stretch/>
        </p:blipFill>
        <p:spPr bwMode="auto">
          <a:xfrm>
            <a:off x="87978" y="3065763"/>
            <a:ext cx="948856" cy="1144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actus kawaii | Premium Vector | Cute doodle art, Kawaii, Art drawings for  kids">
            <a:extLst>
              <a:ext uri="{FF2B5EF4-FFF2-40B4-BE49-F238E27FC236}">
                <a16:creationId xmlns:a16="http://schemas.microsoft.com/office/drawing/2014/main" xmlns="" id="{9A41A6AF-3031-437E-AD6B-1ADB5C03A0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64" t="8827" r="61947" b="49829"/>
          <a:stretch/>
        </p:blipFill>
        <p:spPr bwMode="auto">
          <a:xfrm>
            <a:off x="64796" y="986677"/>
            <a:ext cx="948856" cy="9625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actus kawaii | Premium Vector | Cute doodle art, Kawaii, Art drawings for  kids">
            <a:extLst>
              <a:ext uri="{FF2B5EF4-FFF2-40B4-BE49-F238E27FC236}">
                <a16:creationId xmlns:a16="http://schemas.microsoft.com/office/drawing/2014/main" xmlns="" id="{193C9E7E-F06F-406C-BA17-7B71EBA716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600" t="7509" r="2567" b="51282"/>
          <a:stretch/>
        </p:blipFill>
        <p:spPr bwMode="auto">
          <a:xfrm>
            <a:off x="64796" y="2080578"/>
            <a:ext cx="948856" cy="9719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E44BF75-6243-4848-9EC2-8DEA77C6338E}"/>
              </a:ext>
            </a:extLst>
          </p:cNvPr>
          <p:cNvSpPr txBox="1"/>
          <p:nvPr/>
        </p:nvSpPr>
        <p:spPr>
          <a:xfrm>
            <a:off x="1036834" y="985569"/>
            <a:ext cx="6761039"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Đọc trôi chảy, diễn cảm và nêu được nội dung, ý nghĩa của các bài tập đọc đã học.</a:t>
            </a:r>
            <a:endParaRPr lang="en-US" sz="4800" dirty="0">
              <a:solidFill>
                <a:srgbClr val="002060"/>
              </a:solidFill>
              <a:latin typeface="Pattaya" panose="00000500000000000000" pitchFamily="2" charset="-34"/>
              <a:cs typeface="Pattaya" panose="00000500000000000000" pitchFamily="2" charset="-34"/>
            </a:endParaRPr>
          </a:p>
        </p:txBody>
      </p:sp>
      <p:sp>
        <p:nvSpPr>
          <p:cNvPr id="10" name="TextBox 9">
            <a:extLst>
              <a:ext uri="{FF2B5EF4-FFF2-40B4-BE49-F238E27FC236}">
                <a16:creationId xmlns:a16="http://schemas.microsoft.com/office/drawing/2014/main" xmlns="" id="{CA98BB7B-350D-422D-BF03-E42109B8E244}"/>
              </a:ext>
            </a:extLst>
          </p:cNvPr>
          <p:cNvSpPr txBox="1"/>
          <p:nvPr/>
        </p:nvSpPr>
        <p:spPr>
          <a:xfrm>
            <a:off x="1013652" y="2096117"/>
            <a:ext cx="6673688"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Lập được bảng thống kê các bài tập đọc thuộc chủ điểm Giữ lấy màu xanh.</a:t>
            </a:r>
            <a:endParaRPr lang="en-US" sz="4800" dirty="0">
              <a:solidFill>
                <a:srgbClr val="002060"/>
              </a:solidFill>
              <a:latin typeface="Pattaya" panose="00000500000000000000" pitchFamily="2" charset="-34"/>
              <a:cs typeface="Pattaya" panose="00000500000000000000" pitchFamily="2" charset="-34"/>
            </a:endParaRPr>
          </a:p>
        </p:txBody>
      </p:sp>
      <p:sp>
        <p:nvSpPr>
          <p:cNvPr id="11" name="TextBox 10">
            <a:extLst>
              <a:ext uri="{FF2B5EF4-FFF2-40B4-BE49-F238E27FC236}">
                <a16:creationId xmlns:a16="http://schemas.microsoft.com/office/drawing/2014/main" xmlns="" id="{79CC8826-1937-4FE3-AF01-31F3E4C8E8A6}"/>
              </a:ext>
            </a:extLst>
          </p:cNvPr>
          <p:cNvSpPr txBox="1"/>
          <p:nvPr/>
        </p:nvSpPr>
        <p:spPr>
          <a:xfrm>
            <a:off x="1036834" y="3279714"/>
            <a:ext cx="6650506"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Nêu được nhận xét về nhân vật trong bài đọc và lấy dẫn chứng minh họa cho nhận xét ấy.</a:t>
            </a:r>
            <a:endParaRPr lang="en-US" sz="4800"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471662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417205" y="3473192"/>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6746479" y="1788404"/>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0C4F5F0E-B311-46CB-BA70-EFE9D800AB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3105148" y="-370828"/>
            <a:ext cx="2625090" cy="173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A07EA51-2D71-47AB-BF7F-07D5F60FD543}"/>
              </a:ext>
            </a:extLst>
          </p:cNvPr>
          <p:cNvSpPr txBox="1"/>
          <p:nvPr/>
        </p:nvSpPr>
        <p:spPr>
          <a:xfrm>
            <a:off x="3766944" y="204415"/>
            <a:ext cx="1544012" cy="584775"/>
          </a:xfrm>
          <a:prstGeom prst="rect">
            <a:avLst/>
          </a:prstGeom>
          <a:noFill/>
        </p:spPr>
        <p:txBody>
          <a:bodyPr wrap="none" rtlCol="0">
            <a:spAutoFit/>
          </a:bodyPr>
          <a:lstStyle/>
          <a:p>
            <a:pPr algn="ctr"/>
            <a:r>
              <a:rPr lang="vi-VN" sz="3200" dirty="0">
                <a:solidFill>
                  <a:schemeClr val="tx2"/>
                </a:solidFill>
                <a:latin typeface="Pattaya" panose="00000500000000000000" pitchFamily="2" charset="-34"/>
                <a:cs typeface="Pattaya" panose="00000500000000000000" pitchFamily="2" charset="-34"/>
              </a:rPr>
              <a:t>Mục tiêu</a:t>
            </a:r>
            <a:endParaRPr lang="en-US" sz="3200" dirty="0">
              <a:solidFill>
                <a:schemeClr val="tx2"/>
              </a:solidFill>
              <a:latin typeface="Pattaya" panose="00000500000000000000" pitchFamily="2" charset="-34"/>
              <a:cs typeface="Pattaya" panose="00000500000000000000" pitchFamily="2" charset="-34"/>
            </a:endParaRPr>
          </a:p>
        </p:txBody>
      </p:sp>
      <p:pic>
        <p:nvPicPr>
          <p:cNvPr id="1026" name="Picture 2" descr="Cactus kawaii | Premium Vector | Cute doodle art, Kawaii, Art drawings for  kids">
            <a:extLst>
              <a:ext uri="{FF2B5EF4-FFF2-40B4-BE49-F238E27FC236}">
                <a16:creationId xmlns:a16="http://schemas.microsoft.com/office/drawing/2014/main" xmlns="" id="{0345F22F-91F3-4286-9F68-A5B59773D4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800" t="50000" r="3319" b="6977"/>
          <a:stretch/>
        </p:blipFill>
        <p:spPr bwMode="auto">
          <a:xfrm>
            <a:off x="87978" y="3065763"/>
            <a:ext cx="948856" cy="1144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actus kawaii | Premium Vector | Cute doodle art, Kawaii, Art drawings for  kids">
            <a:extLst>
              <a:ext uri="{FF2B5EF4-FFF2-40B4-BE49-F238E27FC236}">
                <a16:creationId xmlns:a16="http://schemas.microsoft.com/office/drawing/2014/main" xmlns="" id="{9A41A6AF-3031-437E-AD6B-1ADB5C03A0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64" t="8827" r="61947" b="49829"/>
          <a:stretch/>
        </p:blipFill>
        <p:spPr bwMode="auto">
          <a:xfrm>
            <a:off x="64796" y="986677"/>
            <a:ext cx="948856" cy="9625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actus kawaii | Premium Vector | Cute doodle art, Kawaii, Art drawings for  kids">
            <a:extLst>
              <a:ext uri="{FF2B5EF4-FFF2-40B4-BE49-F238E27FC236}">
                <a16:creationId xmlns:a16="http://schemas.microsoft.com/office/drawing/2014/main" xmlns="" id="{193C9E7E-F06F-406C-BA17-7B71EBA716A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600" t="7509" r="2567" b="51282"/>
          <a:stretch/>
        </p:blipFill>
        <p:spPr bwMode="auto">
          <a:xfrm>
            <a:off x="64796" y="2080578"/>
            <a:ext cx="948856" cy="9719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E44BF75-6243-4848-9EC2-8DEA77C6338E}"/>
              </a:ext>
            </a:extLst>
          </p:cNvPr>
          <p:cNvSpPr txBox="1"/>
          <p:nvPr/>
        </p:nvSpPr>
        <p:spPr>
          <a:xfrm>
            <a:off x="1036834" y="985569"/>
            <a:ext cx="6761039"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Đọc trôi chảy, diễn cảm và nêu được nội dung, ý nghĩa của các bài tập đọc đã học.</a:t>
            </a:r>
            <a:endParaRPr lang="en-US" sz="4800" dirty="0">
              <a:solidFill>
                <a:srgbClr val="002060"/>
              </a:solidFill>
              <a:latin typeface="Pattaya" panose="00000500000000000000" pitchFamily="2" charset="-34"/>
              <a:cs typeface="Pattaya" panose="00000500000000000000" pitchFamily="2" charset="-34"/>
            </a:endParaRPr>
          </a:p>
        </p:txBody>
      </p:sp>
      <p:sp>
        <p:nvSpPr>
          <p:cNvPr id="10" name="TextBox 9">
            <a:extLst>
              <a:ext uri="{FF2B5EF4-FFF2-40B4-BE49-F238E27FC236}">
                <a16:creationId xmlns:a16="http://schemas.microsoft.com/office/drawing/2014/main" xmlns="" id="{CA98BB7B-350D-422D-BF03-E42109B8E244}"/>
              </a:ext>
            </a:extLst>
          </p:cNvPr>
          <p:cNvSpPr txBox="1"/>
          <p:nvPr/>
        </p:nvSpPr>
        <p:spPr>
          <a:xfrm>
            <a:off x="1013652" y="2096117"/>
            <a:ext cx="6673688"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Lập được bảng thống kê các bài tập đọc thuộc chủ điểm Giữ lấy màu xanh.</a:t>
            </a:r>
            <a:endParaRPr lang="en-US" sz="4800" dirty="0">
              <a:solidFill>
                <a:srgbClr val="002060"/>
              </a:solidFill>
              <a:latin typeface="Pattaya" panose="00000500000000000000" pitchFamily="2" charset="-34"/>
              <a:cs typeface="Pattaya" panose="00000500000000000000" pitchFamily="2" charset="-34"/>
            </a:endParaRPr>
          </a:p>
        </p:txBody>
      </p:sp>
      <p:sp>
        <p:nvSpPr>
          <p:cNvPr id="11" name="TextBox 10">
            <a:extLst>
              <a:ext uri="{FF2B5EF4-FFF2-40B4-BE49-F238E27FC236}">
                <a16:creationId xmlns:a16="http://schemas.microsoft.com/office/drawing/2014/main" xmlns="" id="{79CC8826-1937-4FE3-AF01-31F3E4C8E8A6}"/>
              </a:ext>
            </a:extLst>
          </p:cNvPr>
          <p:cNvSpPr txBox="1"/>
          <p:nvPr/>
        </p:nvSpPr>
        <p:spPr>
          <a:xfrm>
            <a:off x="1036834" y="3279714"/>
            <a:ext cx="6650506" cy="954107"/>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Nêu được nhận xét về nhân vật trong bài đọc và lấy dẫn chứng minh họa cho nhận xét ấy.</a:t>
            </a:r>
            <a:endParaRPr lang="en-US" sz="4800" dirty="0">
              <a:solidFill>
                <a:srgbClr val="002060"/>
              </a:solidFill>
              <a:latin typeface="Pattaya" panose="00000500000000000000" pitchFamily="2" charset="-34"/>
              <a:cs typeface="Pattaya" panose="00000500000000000000" pitchFamily="2" charset="-34"/>
            </a:endParaRPr>
          </a:p>
        </p:txBody>
      </p:sp>
      <p:pic>
        <p:nvPicPr>
          <p:cNvPr id="12" name="Picture 2" descr="Green Tick Icon Png, Cliparts &amp;amp; Cartoons - Jing.fm">
            <a:extLst>
              <a:ext uri="{FF2B5EF4-FFF2-40B4-BE49-F238E27FC236}">
                <a16:creationId xmlns:a16="http://schemas.microsoft.com/office/drawing/2014/main" xmlns="" id="{BA88A050-B47E-4E04-90D4-335B359E162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7713" y="73907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reen Tick Icon Png, Cliparts &amp;amp; Cartoons - Jing.fm">
            <a:extLst>
              <a:ext uri="{FF2B5EF4-FFF2-40B4-BE49-F238E27FC236}">
                <a16:creationId xmlns:a16="http://schemas.microsoft.com/office/drawing/2014/main" xmlns="" id="{90A8BAF7-A828-47BB-9078-A73D205B36A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537" y="18663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reen Tick Icon Png, Cliparts &amp;amp; Cartoons - Jing.fm">
            <a:extLst>
              <a:ext uri="{FF2B5EF4-FFF2-40B4-BE49-F238E27FC236}">
                <a16:creationId xmlns:a16="http://schemas.microsoft.com/office/drawing/2014/main" xmlns="" id="{6A7F2BB4-90F0-4EEC-81F7-37EBFCDCCF8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538" y="2967033"/>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xmlns="" id="{5FE572AA-60CD-4ED3-BC0D-62AF60AA5235}"/>
              </a:ext>
            </a:extLst>
          </p:cNvPr>
          <p:cNvGrpSpPr/>
          <p:nvPr/>
        </p:nvGrpSpPr>
        <p:grpSpPr>
          <a:xfrm>
            <a:off x="-196626" y="-165057"/>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070560" y="45759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xmlns=""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xmlns=""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xmlns=""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xmlns=""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xmlns=""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xmlns=""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xmlns=""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xmlns=""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xmlns=""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xmlns=""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xmlns=""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xmlns=""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xmlns=""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xmlns=""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xmlns=""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xmlns=""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xmlns=""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xmlns=""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Speech Bubble: Rectangle with Corners Rounded 50">
            <a:extLst>
              <a:ext uri="{FF2B5EF4-FFF2-40B4-BE49-F238E27FC236}">
                <a16:creationId xmlns:a16="http://schemas.microsoft.com/office/drawing/2014/main" xmlns="" id="{CC4B3C91-F15A-4B2C-A032-FCE1903D8624}"/>
              </a:ext>
            </a:extLst>
          </p:cNvPr>
          <p:cNvSpPr/>
          <p:nvPr/>
        </p:nvSpPr>
        <p:spPr>
          <a:xfrm>
            <a:off x="267649" y="249563"/>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Chúc mừng các em đã hoàn thành được các nhiệm vụ!</a:t>
            </a:r>
            <a:endParaRPr lang="en-US" sz="2000" dirty="0">
              <a:solidFill>
                <a:srgbClr val="002060"/>
              </a:solidFill>
            </a:endParaRPr>
          </a:p>
        </p:txBody>
      </p:sp>
      <p:sp>
        <p:nvSpPr>
          <p:cNvPr id="49" name="Speech Bubble: Rectangle with Corners Rounded 48">
            <a:extLst>
              <a:ext uri="{FF2B5EF4-FFF2-40B4-BE49-F238E27FC236}">
                <a16:creationId xmlns:a16="http://schemas.microsoft.com/office/drawing/2014/main" xmlns="" id="{3FEA1F6B-0B37-4125-B3CD-24A28B42144E}"/>
              </a:ext>
            </a:extLst>
          </p:cNvPr>
          <p:cNvSpPr/>
          <p:nvPr/>
        </p:nvSpPr>
        <p:spPr>
          <a:xfrm>
            <a:off x="267649" y="255935"/>
            <a:ext cx="3686278" cy="970588"/>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Các em hãy chuẩn bị bài </a:t>
            </a:r>
          </a:p>
          <a:p>
            <a:pPr algn="ctr"/>
            <a:r>
              <a:rPr lang="vi-VN" sz="2000" dirty="0">
                <a:solidFill>
                  <a:srgbClr val="002060"/>
                </a:solidFill>
              </a:rPr>
              <a:t>Ôn tập (tiết 2) nhé!</a:t>
            </a:r>
            <a:endParaRPr lang="en-US" sz="2000" dirty="0">
              <a:solidFill>
                <a:srgbClr val="002060"/>
              </a:solidFill>
            </a:endParaRPr>
          </a:p>
        </p:txBody>
      </p:sp>
    </p:spTree>
    <p:extLst>
      <p:ext uri="{BB962C8B-B14F-4D97-AF65-F5344CB8AC3E}">
        <p14:creationId xmlns:p14="http://schemas.microsoft.com/office/powerpoint/2010/main" val="3450108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andscape Drawing Cartoon, PNG, 1506x522px, Landscape, Cartoon, Drawing,  Grass, Green Download Free">
            <a:extLst>
              <a:ext uri="{FF2B5EF4-FFF2-40B4-BE49-F238E27FC236}">
                <a16:creationId xmlns:a16="http://schemas.microsoft.com/office/drawing/2014/main" xmlns="" id="{79704444-E1C4-472A-A9B5-6A56B195604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3384155" y="2874101"/>
            <a:ext cx="7810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Garden Shop 2004451 Vector Art at Vecteezy">
            <a:extLst>
              <a:ext uri="{FF2B5EF4-FFF2-40B4-BE49-F238E27FC236}">
                <a16:creationId xmlns:a16="http://schemas.microsoft.com/office/drawing/2014/main" xmlns="" id="{3798CFF0-1B21-4108-9641-41B8AC9BA0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16" b="97245" l="3083" r="99711">
                        <a14:foregroundMark x1="2023" y1="32653" x2="14644" y2="15102"/>
                        <a14:foregroundMark x1="14644" y1="15102" x2="12717" y2="6837"/>
                        <a14:foregroundMark x1="3179" y1="27857" x2="13102" y2="30000"/>
                        <a14:foregroundMark x1="10983" y1="1429" x2="83719" y2="32245"/>
                        <a14:foregroundMark x1="24663" y1="3061" x2="65607" y2="7653"/>
                        <a14:foregroundMark x1="65607" y1="7653" x2="89114" y2="23469"/>
                        <a14:foregroundMark x1="89114" y1="23469" x2="99807" y2="32857"/>
                        <a14:foregroundMark x1="17823" y1="11735" x2="73507" y2="12653"/>
                        <a14:foregroundMark x1="73507" y1="12653" x2="82852" y2="10714"/>
                        <a14:foregroundMark x1="82852" y1="10714" x2="83044" y2="1020"/>
                        <a14:foregroundMark x1="83044" y1="1020" x2="59730" y2="3061"/>
                        <a14:foregroundMark x1="79865" y1="7041" x2="11753" y2="8061"/>
                        <a14:foregroundMark x1="57418" y1="4388" x2="77938" y2="5816"/>
                        <a14:foregroundMark x1="17245" y1="49388" x2="31888" y2="77143"/>
                        <a14:foregroundMark x1="31888" y1="77143" x2="42582" y2="89388"/>
                        <a14:foregroundMark x1="42582" y1="89388" x2="54528" y2="91122"/>
                        <a14:foregroundMark x1="24855" y1="45306" x2="40462" y2="68878"/>
                        <a14:foregroundMark x1="30058" y1="40714" x2="42582" y2="57653"/>
                        <a14:foregroundMark x1="51541" y1="46327" x2="75048" y2="45918"/>
                        <a14:foregroundMark x1="75048" y1="45918" x2="84200" y2="48367"/>
                        <a14:foregroundMark x1="84200" y1="48367" x2="88632" y2="66939"/>
                        <a14:foregroundMark x1="75530" y1="42551" x2="84393" y2="76531"/>
                        <a14:foregroundMark x1="73796" y1="55612" x2="74566" y2="85000"/>
                        <a14:foregroundMark x1="67919" y1="62245" x2="60116" y2="70612"/>
                        <a14:foregroundMark x1="60116" y1="70612" x2="57996" y2="77551"/>
                        <a14:foregroundMark x1="52312" y1="63673" x2="74759" y2="64490"/>
                        <a14:foregroundMark x1="59538" y1="53776" x2="53661" y2="45816"/>
                        <a14:foregroundMark x1="53661" y1="45816" x2="50771" y2="55102"/>
                        <a14:foregroundMark x1="50771" y1="55102" x2="50771" y2="55408"/>
                        <a14:foregroundMark x1="59538" y1="44286" x2="49422" y2="44796"/>
                        <a14:foregroundMark x1="49422" y1="44796" x2="47688" y2="55714"/>
                        <a14:foregroundMark x1="47688" y1="55714" x2="48844" y2="61429"/>
                        <a14:foregroundMark x1="59152" y1="56224" x2="65992" y2="57857"/>
                        <a14:foregroundMark x1="50000" y1="65714" x2="52312" y2="73163"/>
                        <a14:foregroundMark x1="58189" y1="75408" x2="58189" y2="75408"/>
                        <a14:foregroundMark x1="58189" y1="75408" x2="58189" y2="75408"/>
                        <a14:foregroundMark x1="47495" y1="76327" x2="47881" y2="58469"/>
                        <a14:foregroundMark x1="46724" y1="60204" x2="47206" y2="71224"/>
                        <a14:foregroundMark x1="47206" y1="71224" x2="55491" y2="75102"/>
                        <a14:foregroundMark x1="55491" y1="75102" x2="57611" y2="74796"/>
                        <a14:foregroundMark x1="54528" y1="75000" x2="48844" y2="77143"/>
                        <a14:foregroundMark x1="41618" y1="96327" x2="61079" y2="95816"/>
                        <a14:foregroundMark x1="61079" y1="95816" x2="73507" y2="97245"/>
                        <a14:foregroundMark x1="73507" y1="97245" x2="85742" y2="96531"/>
                        <a14:foregroundMark x1="5491" y1="93061" x2="14066" y2="95306"/>
                        <a14:foregroundMark x1="14066" y1="95306" x2="15414" y2="92449"/>
                      </a14:backgroundRemoval>
                    </a14:imgEffect>
                  </a14:imgLayer>
                </a14:imgProps>
              </a:ext>
              <a:ext uri="{28A0092B-C50C-407E-A947-70E740481C1C}">
                <a14:useLocalDpi xmlns:a14="http://schemas.microsoft.com/office/drawing/2010/main" val="0"/>
              </a:ext>
            </a:extLst>
          </a:blip>
          <a:srcRect/>
          <a:stretch>
            <a:fillRect/>
          </a:stretch>
        </p:blipFill>
        <p:spPr bwMode="auto">
          <a:xfrm>
            <a:off x="1366091" y="77555"/>
            <a:ext cx="6103345" cy="4988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ẽ Adobe Họa Hoạt Hình - Phim hoạt hình vẽ nho cây cỏ xanh và hoa png tải  về - Miễn phí trong suốt Nhà Máy png Tải về.">
            <a:extLst>
              <a:ext uri="{FF2B5EF4-FFF2-40B4-BE49-F238E27FC236}">
                <a16:creationId xmlns:a16="http://schemas.microsoft.com/office/drawing/2014/main" xmlns="" id="{03182C96-9CDC-485F-9E5D-E4559C8C711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486" b="94730" l="5667" r="90000">
                        <a14:foregroundMark x1="6889" y1="86351" x2="18222" y2="86216"/>
                        <a14:foregroundMark x1="18222" y1="86216" x2="63111" y2="94730"/>
                        <a14:foregroundMark x1="5667" y1="86622" x2="9222" y2="86351"/>
                        <a14:foregroundMark x1="46667" y1="71892" x2="46667" y2="71892"/>
                        <a14:foregroundMark x1="49333" y1="68243" x2="51889" y2="71486"/>
                        <a14:foregroundMark x1="65000" y1="66216" x2="65444" y2="69730"/>
                        <a14:foregroundMark x1="43000" y1="74865" x2="46444" y2="76757"/>
                        <a14:foregroundMark x1="76206" y1="26892" x2="76222" y2="27432"/>
                        <a14:foregroundMark x1="76129" y1="24227" x2="76151" y2="25000"/>
                        <a14:foregroundMark x1="75889" y1="2011" x2="75889" y2="1486"/>
                        <a14:foregroundMark x1="73111" y1="35541" x2="73778" y2="35405"/>
                        <a14:foregroundMark x1="68333" y1="46892" x2="69556" y2="46892"/>
                        <a14:foregroundMark x1="77667" y1="46486" x2="77889" y2="47162"/>
                        <a14:foregroundMark x1="80111" y1="49595" x2="80111" y2="49595"/>
                        <a14:foregroundMark x1="80111" y1="49595" x2="80111" y2="49595"/>
                        <a14:foregroundMark x1="71111" y1="53784" x2="71111" y2="53784"/>
                        <a14:foregroundMark x1="71111" y1="53784" x2="71111" y2="53784"/>
                        <a14:foregroundMark x1="71889" y1="49459" x2="72444" y2="50000"/>
                        <a14:foregroundMark x1="69889" y1="43784" x2="69889" y2="43784"/>
                        <a14:foregroundMark x1="69889" y1="43784" x2="69889" y2="43784"/>
                        <a14:backgroundMark x1="75889" y1="6216" x2="75889" y2="4595"/>
                        <a14:backgroundMark x1="75889" y1="8108" x2="75889" y2="4324"/>
                        <a14:backgroundMark x1="76000" y1="17162" x2="74667" y2="8919"/>
                        <a14:backgroundMark x1="75667" y1="14730" x2="75556" y2="10135"/>
                        <a14:backgroundMark x1="76333" y1="14730" x2="75667" y2="11622"/>
                        <a14:backgroundMark x1="76222" y1="12162" x2="74778" y2="8649"/>
                        <a14:backgroundMark x1="75667" y1="18784" x2="75667" y2="13378"/>
                        <a14:backgroundMark x1="76333" y1="23514" x2="77222" y2="19595"/>
                        <a14:backgroundMark x1="76000" y1="22703" x2="77667" y2="20000"/>
                        <a14:backgroundMark x1="75889" y1="21081" x2="77222" y2="18649"/>
                        <a14:backgroundMark x1="75667" y1="2027" x2="76667" y2="22703"/>
                        <a14:backgroundMark x1="76667" y1="22703" x2="76667" y2="8919"/>
                        <a14:backgroundMark x1="75111" y1="22568" x2="76333" y2="21757"/>
                        <a14:backgroundMark x1="76000" y1="27973" x2="77000" y2="23919"/>
                        <a14:backgroundMark x1="76222" y1="25000" x2="76222" y2="268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8221" y="1407778"/>
            <a:ext cx="5073943" cy="41714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7331B788-0521-4679-A087-4968E2EBE5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6243786" y="2329775"/>
            <a:ext cx="3425684" cy="2736170"/>
          </a:xfrm>
          <a:prstGeom prst="rect">
            <a:avLst/>
          </a:prstGeom>
        </p:spPr>
      </p:pic>
      <p:sp>
        <p:nvSpPr>
          <p:cNvPr id="2" name="Rectangle 1">
            <a:extLst>
              <a:ext uri="{FF2B5EF4-FFF2-40B4-BE49-F238E27FC236}">
                <a16:creationId xmlns:a16="http://schemas.microsoft.com/office/drawing/2014/main" xmlns="" id="{0FA0EB25-1F9F-4FDD-9BCE-8A9160B11064}"/>
              </a:ext>
            </a:extLst>
          </p:cNvPr>
          <p:cNvSpPr/>
          <p:nvPr/>
        </p:nvSpPr>
        <p:spPr>
          <a:xfrm>
            <a:off x="2674620" y="2983230"/>
            <a:ext cx="628650" cy="14859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D8F46A36-A24C-4B75-AE32-0579A9CF75A3}"/>
              </a:ext>
            </a:extLst>
          </p:cNvPr>
          <p:cNvSpPr txBox="1"/>
          <p:nvPr/>
        </p:nvSpPr>
        <p:spPr>
          <a:xfrm>
            <a:off x="2599672" y="2874101"/>
            <a:ext cx="824265" cy="400110"/>
          </a:xfrm>
          <a:prstGeom prst="rect">
            <a:avLst/>
          </a:prstGeom>
          <a:noFill/>
        </p:spPr>
        <p:txBody>
          <a:bodyPr wrap="none" rtlCol="0">
            <a:spAutoFit/>
          </a:bodyPr>
          <a:lstStyle/>
          <a:p>
            <a:r>
              <a:rPr lang="vi-VN" sz="2000">
                <a:solidFill>
                  <a:srgbClr val="002060"/>
                </a:solidFill>
                <a:latin typeface="Pattaya" panose="00000500000000000000" pitchFamily="2" charset="-34"/>
                <a:cs typeface="Pattaya" panose="00000500000000000000" pitchFamily="2" charset="-34"/>
              </a:rPr>
              <a:t>Closed</a:t>
            </a:r>
            <a:endParaRPr lang="en-US" sz="2000" dirty="0">
              <a:solidFill>
                <a:srgbClr val="00206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B1909407-DD8D-47BC-AA8C-B9125F37B9B2}"/>
              </a:ext>
            </a:extLst>
          </p:cNvPr>
          <p:cNvSpPr txBox="1"/>
          <p:nvPr/>
        </p:nvSpPr>
        <p:spPr>
          <a:xfrm>
            <a:off x="1652816" y="1037712"/>
            <a:ext cx="5529894" cy="1171277"/>
          </a:xfrm>
          <a:prstGeom prst="cloudCallout">
            <a:avLst>
              <a:gd name="adj1" fmla="val 49499"/>
              <a:gd name="adj2" fmla="val 84294"/>
            </a:avLst>
          </a:prstGeom>
          <a:solidFill>
            <a:schemeClr val="tx2"/>
          </a:solidFill>
        </p:spPr>
        <p:txBody>
          <a:bodyPr wrap="none" rtlCol="0">
            <a:spAutoFit/>
          </a:bodyPr>
          <a:lstStyle/>
          <a:p>
            <a:r>
              <a:rPr lang="vi-VN" sz="4400" b="1" dirty="0">
                <a:solidFill>
                  <a:srgbClr val="00B050"/>
                </a:solidFill>
                <a:latin typeface="Fleur De Leah" pitchFamily="2" charset="0"/>
                <a:cs typeface="Pattaya" panose="00000500000000000000" pitchFamily="2" charset="-34"/>
              </a:rPr>
              <a:t>Chúc các bạn học tốt!</a:t>
            </a:r>
            <a:endParaRPr lang="en-US" sz="4400" b="1" dirty="0">
              <a:solidFill>
                <a:srgbClr val="00B050"/>
              </a:solidFill>
              <a:latin typeface="Fleur De Leah" pitchFamily="2" charset="0"/>
              <a:cs typeface="Pattaya" panose="00000500000000000000" pitchFamily="2" charset="-34"/>
            </a:endParaRPr>
          </a:p>
        </p:txBody>
      </p:sp>
    </p:spTree>
    <p:extLst>
      <p:ext uri="{BB962C8B-B14F-4D97-AF65-F5344CB8AC3E}">
        <p14:creationId xmlns:p14="http://schemas.microsoft.com/office/powerpoint/2010/main" val="1723316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1 To 10 Numbers For Schools - Cartoon, HD Png Download - 626x626 (#445591)  - PinPng">
            <a:extLst>
              <a:ext uri="{FF2B5EF4-FFF2-40B4-BE49-F238E27FC236}">
                <a16:creationId xmlns:a16="http://schemas.microsoft.com/office/drawing/2014/main" xmlns="" id="{53CB7BDF-8F11-4F2D-9612-DCF235953F06}"/>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260862" y="2432322"/>
            <a:ext cx="1048100" cy="11721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1457436" y="2170712"/>
            <a:ext cx="5977668" cy="523220"/>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Hãy đọc bài </a:t>
            </a:r>
            <a:r>
              <a:rPr lang="vi-VN" sz="2800" dirty="0">
                <a:solidFill>
                  <a:srgbClr val="FF0000"/>
                </a:solidFill>
                <a:latin typeface="Pattaya" panose="00000500000000000000" pitchFamily="2" charset="-34"/>
                <a:cs typeface="Pattaya" panose="00000500000000000000" pitchFamily="2" charset="-34"/>
              </a:rPr>
              <a:t>Chuyện một khu vườn nhỏ</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698421" y="2693335"/>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698421" y="3181672"/>
            <a:ext cx="5627412" cy="954107"/>
          </a:xfrm>
          <a:prstGeom prst="rect">
            <a:avLst/>
          </a:prstGeom>
          <a:noFill/>
        </p:spPr>
        <p:txBody>
          <a:bodyPr wrap="square" rtlCol="0">
            <a:spAutoFit/>
          </a:bodyPr>
          <a:lstStyle/>
          <a:p>
            <a:pPr algn="just"/>
            <a:r>
              <a:rPr lang="vi-VN" sz="2800" dirty="0">
                <a:solidFill>
                  <a:srgbClr val="C00000"/>
                </a:solidFill>
                <a:latin typeface="Pattaya" panose="00000500000000000000" pitchFamily="2" charset="-34"/>
                <a:cs typeface="Pattaya" panose="00000500000000000000" pitchFamily="2" charset="-34"/>
              </a:rPr>
              <a:t>Mỗi loài cây trên ban công nhà bé Thu có đặc điểm gì nổi bật?</a:t>
            </a:r>
            <a:endParaRPr lang="en-US" sz="28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3"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1457436" y="2115789"/>
            <a:ext cx="5977668" cy="954107"/>
          </a:xfrm>
          <a:prstGeom prst="rect">
            <a:avLst/>
          </a:prstGeom>
          <a:noFill/>
        </p:spPr>
        <p:txBody>
          <a:bodyPr wrap="square" rtlCol="0">
            <a:spAutoFit/>
          </a:bodyPr>
          <a:lstStyle/>
          <a:p>
            <a:pPr algn="ctr"/>
            <a:r>
              <a:rPr lang="vi-VN" sz="2800" dirty="0">
                <a:solidFill>
                  <a:srgbClr val="002060"/>
                </a:solidFill>
                <a:latin typeface="Pattaya" panose="00000500000000000000" pitchFamily="2" charset="-34"/>
                <a:cs typeface="Pattaya" panose="00000500000000000000" pitchFamily="2" charset="-34"/>
              </a:rPr>
              <a:t>Hãy đọc bài thuộc lòng bài thơ </a:t>
            </a:r>
          </a:p>
          <a:p>
            <a:pPr algn="ctr"/>
            <a:r>
              <a:rPr lang="vi-VN" sz="2800" dirty="0">
                <a:solidFill>
                  <a:srgbClr val="FF0000"/>
                </a:solidFill>
                <a:latin typeface="Pattaya" panose="00000500000000000000" pitchFamily="2" charset="-34"/>
                <a:cs typeface="Pattaya" panose="00000500000000000000" pitchFamily="2" charset="-34"/>
              </a:rPr>
              <a:t>Hành trình của bầy ong</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651562" y="2944626"/>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651562" y="3399053"/>
            <a:ext cx="5627412" cy="830997"/>
          </a:xfrm>
          <a:prstGeom prst="rect">
            <a:avLst/>
          </a:prstGeom>
          <a:noFill/>
        </p:spPr>
        <p:txBody>
          <a:bodyPr wrap="square" rtlCol="0">
            <a:spAutoFit/>
          </a:bodyPr>
          <a:lstStyle/>
          <a:p>
            <a:pPr algn="just"/>
            <a:r>
              <a:rPr lang="vi-VN" sz="2400" dirty="0">
                <a:solidFill>
                  <a:srgbClr val="C00000"/>
                </a:solidFill>
                <a:latin typeface="Pattaya" panose="00000500000000000000" pitchFamily="2" charset="-34"/>
                <a:cs typeface="Pattaya" panose="00000500000000000000" pitchFamily="2" charset="-34"/>
              </a:rPr>
              <a:t>Qua hai dòng thơ cuối bài, tác giả muốn nói điều gì về công việc của bầy ong?</a:t>
            </a:r>
            <a:endParaRPr lang="en-US" sz="24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xmlns="" id="{80F51B7B-CD70-4DDE-9C39-28DCAD3DA7D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190076" y="2280755"/>
            <a:ext cx="1146867" cy="137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1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776126" y="594360"/>
            <a:ext cx="7591748"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2390206" y="2121191"/>
            <a:ext cx="5977668" cy="523220"/>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Hãy đọc bài </a:t>
            </a:r>
            <a:r>
              <a:rPr lang="vi-VN" sz="2800" dirty="0">
                <a:solidFill>
                  <a:srgbClr val="FF0000"/>
                </a:solidFill>
                <a:latin typeface="Pattaya" panose="00000500000000000000" pitchFamily="2" charset="-34"/>
                <a:cs typeface="Pattaya" panose="00000500000000000000" pitchFamily="2" charset="-34"/>
              </a:rPr>
              <a:t>Mùa thảo quả</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421130" y="2624489"/>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421130" y="3095117"/>
            <a:ext cx="6854190" cy="954107"/>
          </a:xfrm>
          <a:prstGeom prst="rect">
            <a:avLst/>
          </a:prstGeom>
          <a:noFill/>
        </p:spPr>
        <p:txBody>
          <a:bodyPr wrap="square" rtlCol="0">
            <a:spAutoFit/>
          </a:bodyPr>
          <a:lstStyle/>
          <a:p>
            <a:pPr algn="just"/>
            <a:r>
              <a:rPr lang="vi-VN" sz="2800" dirty="0">
                <a:solidFill>
                  <a:srgbClr val="C00000"/>
                </a:solidFill>
                <a:latin typeface="Pattaya" panose="00000500000000000000" pitchFamily="2" charset="-34"/>
                <a:cs typeface="Pattaya" panose="00000500000000000000" pitchFamily="2" charset="-34"/>
              </a:rPr>
              <a:t>Hoa thảo quả nảy ra ở đâu? </a:t>
            </a:r>
          </a:p>
          <a:p>
            <a:pPr algn="just"/>
            <a:r>
              <a:rPr lang="vi-VN" sz="2800" dirty="0">
                <a:solidFill>
                  <a:srgbClr val="C00000"/>
                </a:solidFill>
                <a:latin typeface="Pattaya" panose="00000500000000000000" pitchFamily="2" charset="-34"/>
                <a:cs typeface="Pattaya" panose="00000500000000000000" pitchFamily="2" charset="-34"/>
              </a:rPr>
              <a:t>Khi thảo quả chín, rừng có những nét gì đẹp?</a:t>
            </a:r>
            <a:endParaRPr lang="en-US" sz="28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 To 10 Numbers For Schools - Cartoon, HD Png Download - 626x626 (#445591)  - PinPng">
            <a:extLst>
              <a:ext uri="{FF2B5EF4-FFF2-40B4-BE49-F238E27FC236}">
                <a16:creationId xmlns:a16="http://schemas.microsoft.com/office/drawing/2014/main" xmlns="" id="{9577BEEA-51AB-452B-94D1-0554F141E90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139215" y="2174931"/>
            <a:ext cx="1082016" cy="160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60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1659130" y="2100946"/>
            <a:ext cx="5977668" cy="523220"/>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Hãy đọc thuộc lòng bài </a:t>
            </a:r>
            <a:r>
              <a:rPr lang="vi-VN" sz="2800" dirty="0">
                <a:solidFill>
                  <a:srgbClr val="FF0000"/>
                </a:solidFill>
                <a:latin typeface="Pattaya" panose="00000500000000000000" pitchFamily="2" charset="-34"/>
                <a:cs typeface="Pattaya" panose="00000500000000000000" pitchFamily="2" charset="-34"/>
              </a:rPr>
              <a:t>Hạt gạo làng ta</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651562" y="2625403"/>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651562" y="3095117"/>
            <a:ext cx="5627412" cy="954107"/>
          </a:xfrm>
          <a:prstGeom prst="rect">
            <a:avLst/>
          </a:prstGeom>
          <a:noFill/>
        </p:spPr>
        <p:txBody>
          <a:bodyPr wrap="square" rtlCol="0">
            <a:spAutoFit/>
          </a:bodyPr>
          <a:lstStyle/>
          <a:p>
            <a:pPr algn="just"/>
            <a:r>
              <a:rPr lang="vi-VN" sz="2800" dirty="0">
                <a:solidFill>
                  <a:srgbClr val="C00000"/>
                </a:solidFill>
                <a:latin typeface="Pattaya" panose="00000500000000000000" pitchFamily="2" charset="-34"/>
                <a:cs typeface="Pattaya" panose="00000500000000000000" pitchFamily="2" charset="-34"/>
              </a:rPr>
              <a:t>Những hình ảnh nào nói lên nỗi vất vả của người nông dân?</a:t>
            </a:r>
            <a:endParaRPr lang="en-US" sz="28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xmlns="" id="{7C2F3C72-932B-4D03-98B8-C37598B6CB6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4337" b="55422" l="22381" r="37619">
                        <a14:foregroundMark x1="23571" y1="41867" x2="24286" y2="44428"/>
                        <a14:foregroundMark x1="22381" y1="44428" x2="22381" y2="44428"/>
                        <a14:foregroundMark x1="25833" y1="34337" x2="26786" y2="34337"/>
                        <a14:foregroundMark x1="33452" y1="34337" x2="33452" y2="34337"/>
                        <a14:foregroundMark x1="28690" y1="55271" x2="28690" y2="55271"/>
                      </a14:backgroundRemoval>
                    </a14:imgEffect>
                  </a14:imgLayer>
                </a14:imgProps>
              </a:ext>
              <a:ext uri="{28A0092B-C50C-407E-A947-70E740481C1C}">
                <a14:useLocalDpi xmlns:a14="http://schemas.microsoft.com/office/drawing/2010/main" val="0"/>
              </a:ext>
            </a:extLst>
          </a:blip>
          <a:srcRect l="21581" t="32593" r="60364" b="41874"/>
          <a:stretch/>
        </p:blipFill>
        <p:spPr bwMode="auto">
          <a:xfrm>
            <a:off x="298253" y="2342782"/>
            <a:ext cx="1216517" cy="1359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9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755523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1659130" y="2100946"/>
            <a:ext cx="5977668" cy="523220"/>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Hãy đọc bài </a:t>
            </a:r>
            <a:r>
              <a:rPr lang="vi-VN" sz="2800" dirty="0">
                <a:solidFill>
                  <a:srgbClr val="FF0000"/>
                </a:solidFill>
                <a:latin typeface="Pattaya" panose="00000500000000000000" pitchFamily="2" charset="-34"/>
                <a:cs typeface="Pattaya" panose="00000500000000000000" pitchFamily="2" charset="-34"/>
              </a:rPr>
              <a:t>Người gác rừng tí hon</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574715" y="2695753"/>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591617" y="3183734"/>
            <a:ext cx="6269376" cy="954107"/>
          </a:xfrm>
          <a:prstGeom prst="rect">
            <a:avLst/>
          </a:prstGeom>
          <a:noFill/>
        </p:spPr>
        <p:txBody>
          <a:bodyPr wrap="square" rtlCol="0">
            <a:spAutoFit/>
          </a:bodyPr>
          <a:lstStyle/>
          <a:p>
            <a:pPr algn="just"/>
            <a:r>
              <a:rPr lang="vi-VN" sz="2800" dirty="0">
                <a:solidFill>
                  <a:srgbClr val="C00000"/>
                </a:solidFill>
                <a:latin typeface="Pattaya" panose="00000500000000000000" pitchFamily="2" charset="-34"/>
                <a:cs typeface="Pattaya" panose="00000500000000000000" pitchFamily="2" charset="-34"/>
              </a:rPr>
              <a:t>Kể những việc làm của bạn nhỏ cho thấy bạn là người dũng cảm.</a:t>
            </a:r>
            <a:endParaRPr lang="en-US" sz="28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1 To 10 Numbers For Schools - Cartoon, HD Png Download - 626x626 (#445591)  - PinPng">
            <a:extLst>
              <a:ext uri="{FF2B5EF4-FFF2-40B4-BE49-F238E27FC236}">
                <a16:creationId xmlns:a16="http://schemas.microsoft.com/office/drawing/2014/main" xmlns="" id="{695558DF-F51E-4A1D-BA79-BB14D195E6D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3735" b="56175" l="44405" r="57857">
                        <a14:foregroundMark x1="48214" y1="34639" x2="48929" y2="37651"/>
                        <a14:foregroundMark x1="52262" y1="33735" x2="52738" y2="38554"/>
                        <a14:foregroundMark x1="44167" y1="52410" x2="51190" y2="54970"/>
                        <a14:foregroundMark x1="51190" y1="54970" x2="51190" y2="54970"/>
                        <a14:foregroundMark x1="49286" y1="56175" x2="49286" y2="56175"/>
                      </a14:backgroundRemoval>
                    </a14:imgEffect>
                  </a14:imgLayer>
                </a14:imgProps>
              </a:ext>
              <a:ext uri="{28A0092B-C50C-407E-A947-70E740481C1C}">
                <a14:useLocalDpi xmlns:a14="http://schemas.microsoft.com/office/drawing/2010/main" val="0"/>
              </a:ext>
            </a:extLst>
          </a:blip>
          <a:srcRect l="42709" t="32866" r="40056" b="42848"/>
          <a:stretch/>
        </p:blipFill>
        <p:spPr bwMode="auto">
          <a:xfrm>
            <a:off x="226333" y="2271283"/>
            <a:ext cx="1158440" cy="129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9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34" name="Group 33">
            <a:extLst>
              <a:ext uri="{FF2B5EF4-FFF2-40B4-BE49-F238E27FC236}">
                <a16:creationId xmlns:a16="http://schemas.microsoft.com/office/drawing/2014/main" xmlns="" id="{C225B87C-0D06-4D8A-BB46-B2908F08B1E3}"/>
              </a:ext>
            </a:extLst>
          </p:cNvPr>
          <p:cNvGrpSpPr/>
          <p:nvPr/>
        </p:nvGrpSpPr>
        <p:grpSpPr>
          <a:xfrm>
            <a:off x="1421130" y="-502920"/>
            <a:ext cx="5791200" cy="1748422"/>
            <a:chOff x="1421130" y="-502920"/>
            <a:chExt cx="5791200" cy="1748422"/>
          </a:xfrm>
        </p:grpSpPr>
        <p:pic>
          <p:nvPicPr>
            <p:cNvPr id="3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D6F793BD-B82A-4091-A654-01A94C705E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17484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267DFC64-5A34-4D54-97A2-C152D2DA59AE}"/>
                </a:ext>
              </a:extLst>
            </p:cNvPr>
            <p:cNvSpPr txBox="1"/>
            <p:nvPr/>
          </p:nvSpPr>
          <p:spPr>
            <a:xfrm>
              <a:off x="2830825" y="160457"/>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37" name="Group 36">
              <a:extLst>
                <a:ext uri="{FF2B5EF4-FFF2-40B4-BE49-F238E27FC236}">
                  <a16:creationId xmlns:a16="http://schemas.microsoft.com/office/drawing/2014/main" xmlns="" id="{FC1D0829-9660-485C-88AD-8B667203972E}"/>
                </a:ext>
              </a:extLst>
            </p:cNvPr>
            <p:cNvGrpSpPr/>
            <p:nvPr/>
          </p:nvGrpSpPr>
          <p:grpSpPr>
            <a:xfrm>
              <a:off x="2441398" y="28538"/>
              <a:ext cx="693209" cy="725151"/>
              <a:chOff x="1280315" y="484959"/>
              <a:chExt cx="1040199" cy="1083043"/>
            </a:xfrm>
          </p:grpSpPr>
          <p:pic>
            <p:nvPicPr>
              <p:cNvPr id="38" name="Picture 4" descr="Decal Dán Tường Hình Cây Xương Rồng | Shopee Việt Nam">
                <a:extLst>
                  <a:ext uri="{FF2B5EF4-FFF2-40B4-BE49-F238E27FC236}">
                    <a16:creationId xmlns:a16="http://schemas.microsoft.com/office/drawing/2014/main" xmlns="" id="{FC63C2CB-8A96-4BAA-B3EF-AE2C9267873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80315" y="500500"/>
                <a:ext cx="649658" cy="10675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ADE5AA20-2D0D-4C43-89AE-ED2106062A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1918397" y="484959"/>
                <a:ext cx="402118" cy="4021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410" name="Picture 2" descr="Phim Hoạt Hình Áp Phích - tươi gỗ xanh đen bảng png tải về - Miễn phí trong  suốt đồ Nội Thất png Tải về.">
            <a:extLst>
              <a:ext uri="{FF2B5EF4-FFF2-40B4-BE49-F238E27FC236}">
                <a16:creationId xmlns:a16="http://schemas.microsoft.com/office/drawing/2014/main" xmlns="" id="{D8514DCB-0C24-490D-8C77-E7445E7F189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41" b="95769" l="889" r="98000">
                        <a14:foregroundMark x1="8778" y1="15769" x2="74778" y2="20641"/>
                        <a14:foregroundMark x1="74778" y1="20641" x2="91444" y2="16923"/>
                        <a14:foregroundMark x1="38778" y1="25128" x2="38778" y2="25128"/>
                        <a14:foregroundMark x1="38778" y1="24872" x2="46556" y2="26026"/>
                        <a14:foregroundMark x1="72333" y1="25128" x2="81333" y2="24744"/>
                        <a14:foregroundMark x1="81333" y1="24744" x2="88667" y2="21282"/>
                        <a14:foregroundMark x1="92333" y1="21282" x2="98111" y2="21538"/>
                        <a14:foregroundMark x1="889" y1="20641" x2="10111" y2="19103"/>
                        <a14:foregroundMark x1="14889" y1="9359" x2="48222" y2="15128"/>
                        <a14:foregroundMark x1="48222" y1="15128" x2="56333" y2="14615"/>
                        <a14:foregroundMark x1="47444" y1="10000" x2="72333" y2="9359"/>
                        <a14:foregroundMark x1="75444" y1="9359" x2="88111" y2="6667"/>
                        <a14:foregroundMark x1="8778" y1="5513" x2="8778" y2="5513"/>
                        <a14:foregroundMark x1="13222" y1="2692" x2="13222" y2="2692"/>
                        <a14:foregroundMark x1="13444" y1="1154" x2="13778" y2="6923"/>
                        <a14:foregroundMark x1="16444" y1="1795" x2="15333" y2="10000"/>
                        <a14:foregroundMark x1="7444" y1="5769" x2="7444" y2="5769"/>
                        <a14:foregroundMark x1="11889" y1="5513" x2="11889" y2="5513"/>
                        <a14:foregroundMark x1="24000" y1="5128" x2="24000" y2="5128"/>
                        <a14:foregroundMark x1="26111" y1="2436" x2="26111" y2="6026"/>
                        <a14:foregroundMark x1="23222" y1="5385" x2="24333" y2="5385"/>
                        <a14:foregroundMark x1="24222" y1="4872" x2="26556" y2="3333"/>
                        <a14:foregroundMark x1="31111" y1="4872" x2="30333" y2="9103"/>
                        <a14:foregroundMark x1="44222" y1="4615" x2="44556" y2="8718"/>
                        <a14:foregroundMark x1="51333" y1="897" x2="51333" y2="6282"/>
                        <a14:foregroundMark x1="54444" y1="3077" x2="53222" y2="6026"/>
                        <a14:foregroundMark x1="65444" y1="2436" x2="67556" y2="9744"/>
                        <a14:foregroundMark x1="70778" y1="4615" x2="69667" y2="9359"/>
                        <a14:foregroundMark x1="83889" y1="1538" x2="82889" y2="7308"/>
                        <a14:foregroundMark x1="86444" y1="3974" x2="85667" y2="7051"/>
                        <a14:foregroundMark x1="92556" y1="6410" x2="88000" y2="6410"/>
                        <a14:foregroundMark x1="79667" y1="6026" x2="77889" y2="6282"/>
                        <a14:foregroundMark x1="18444" y1="95769" x2="18556" y2="86667"/>
                        <a14:foregroundMark x1="20333" y1="95769" x2="19556" y2="91282"/>
                        <a14:foregroundMark x1="82889" y1="94231" x2="85222" y2="73077"/>
                        <a14:foregroundMark x1="81778" y1="77949" x2="84111" y2="84487"/>
                        <a14:foregroundMark x1="88333" y1="82949" x2="93111" y2="83974"/>
                        <a14:foregroundMark x1="92778" y1="33718" x2="92778" y2="59103"/>
                        <a14:foregroundMark x1="17222" y1="2692" x2="18000" y2="2692"/>
                        <a14:backgroundMark x1="14889" y1="3718" x2="15556" y2="3718"/>
                        <a14:backgroundMark x1="12222" y1="6026" x2="13222" y2="6923"/>
                        <a14:backgroundMark x1="25556" y1="6667" x2="25556" y2="5769"/>
                      </a14:backgroundRemoval>
                    </a14:imgEffect>
                  </a14:imgLayer>
                </a14:imgProps>
              </a:ext>
              <a:ext uri="{28A0092B-C50C-407E-A947-70E740481C1C}">
                <a14:useLocalDpi xmlns:a14="http://schemas.microsoft.com/office/drawing/2010/main" val="0"/>
              </a:ext>
            </a:extLst>
          </a:blip>
          <a:srcRect/>
          <a:stretch>
            <a:fillRect/>
          </a:stretch>
        </p:blipFill>
        <p:spPr bwMode="auto">
          <a:xfrm>
            <a:off x="948690" y="594360"/>
            <a:ext cx="6995160" cy="46441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BFEEF979-9737-4951-BBED-163F33F0EEC8}"/>
              </a:ext>
            </a:extLst>
          </p:cNvPr>
          <p:cNvSpPr txBox="1"/>
          <p:nvPr/>
        </p:nvSpPr>
        <p:spPr>
          <a:xfrm>
            <a:off x="1659130" y="2100946"/>
            <a:ext cx="5977668" cy="523220"/>
          </a:xfrm>
          <a:prstGeom prst="rect">
            <a:avLst/>
          </a:prstGeom>
          <a:noFill/>
        </p:spPr>
        <p:txBody>
          <a:bodyPr wrap="square" rtlCol="0">
            <a:spAutoFit/>
          </a:bodyPr>
          <a:lstStyle/>
          <a:p>
            <a:pPr algn="just"/>
            <a:r>
              <a:rPr lang="vi-VN" sz="2800" dirty="0">
                <a:solidFill>
                  <a:srgbClr val="002060"/>
                </a:solidFill>
                <a:latin typeface="Pattaya" panose="00000500000000000000" pitchFamily="2" charset="-34"/>
                <a:cs typeface="Pattaya" panose="00000500000000000000" pitchFamily="2" charset="-34"/>
              </a:rPr>
              <a:t>Hãy đọc bài </a:t>
            </a:r>
            <a:r>
              <a:rPr lang="vi-VN" sz="2800" dirty="0">
                <a:solidFill>
                  <a:srgbClr val="FF0000"/>
                </a:solidFill>
                <a:latin typeface="Pattaya" panose="00000500000000000000" pitchFamily="2" charset="-34"/>
                <a:cs typeface="Pattaya" panose="00000500000000000000" pitchFamily="2" charset="-34"/>
              </a:rPr>
              <a:t>Trồng rừng ngập mặn</a:t>
            </a:r>
            <a:endParaRPr lang="en-US" sz="28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xmlns="" id="{CFB9C8E9-ECD0-4079-8411-9E05FB91C79C}"/>
              </a:ext>
            </a:extLst>
          </p:cNvPr>
          <p:cNvSpPr txBox="1"/>
          <p:nvPr/>
        </p:nvSpPr>
        <p:spPr>
          <a:xfrm>
            <a:off x="1651562" y="2625403"/>
            <a:ext cx="5977668" cy="523220"/>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Trả lời câu hỏi sau:</a:t>
            </a:r>
            <a:endParaRPr lang="en-US" sz="2800" dirty="0">
              <a:solidFill>
                <a:srgbClr val="FF0000"/>
              </a:solidFill>
              <a:latin typeface="Pattaya" panose="00000500000000000000" pitchFamily="2" charset="-34"/>
              <a:cs typeface="Pattaya" panose="00000500000000000000" pitchFamily="2" charset="-34"/>
            </a:endParaRPr>
          </a:p>
        </p:txBody>
      </p:sp>
      <p:sp>
        <p:nvSpPr>
          <p:cNvPr id="14" name="TextBox 13">
            <a:extLst>
              <a:ext uri="{FF2B5EF4-FFF2-40B4-BE49-F238E27FC236}">
                <a16:creationId xmlns:a16="http://schemas.microsoft.com/office/drawing/2014/main" xmlns="" id="{08064159-4ED4-4833-9511-3C4A2EE67B9C}"/>
              </a:ext>
            </a:extLst>
          </p:cNvPr>
          <p:cNvSpPr txBox="1"/>
          <p:nvPr/>
        </p:nvSpPr>
        <p:spPr>
          <a:xfrm>
            <a:off x="1632564" y="3148623"/>
            <a:ext cx="5627412" cy="954107"/>
          </a:xfrm>
          <a:prstGeom prst="rect">
            <a:avLst/>
          </a:prstGeom>
          <a:noFill/>
        </p:spPr>
        <p:txBody>
          <a:bodyPr wrap="square" rtlCol="0">
            <a:spAutoFit/>
          </a:bodyPr>
          <a:lstStyle/>
          <a:p>
            <a:pPr algn="just"/>
            <a:r>
              <a:rPr lang="vi-VN" sz="2800" dirty="0">
                <a:solidFill>
                  <a:srgbClr val="C00000"/>
                </a:solidFill>
                <a:latin typeface="Pattaya" panose="00000500000000000000" pitchFamily="2" charset="-34"/>
                <a:cs typeface="Pattaya" panose="00000500000000000000" pitchFamily="2" charset="-34"/>
              </a:rPr>
              <a:t>Nêu tác dụng của rừng ngập mặn khi được phục hồi.</a:t>
            </a:r>
            <a:endParaRPr lang="en-US" sz="2800" dirty="0">
              <a:solidFill>
                <a:srgbClr val="C00000"/>
              </a:solidFill>
              <a:latin typeface="Pattaya" panose="00000500000000000000" pitchFamily="2" charset="-34"/>
              <a:cs typeface="Pattaya" panose="00000500000000000000" pitchFamily="2" charset="-34"/>
            </a:endParaRPr>
          </a:p>
        </p:txBody>
      </p:sp>
      <p:pic>
        <p:nvPicPr>
          <p:cNvPr id="1026" name="Picture 2" descr="16 Home Icon Green Images - Green Home Icon, Green Home Icon and House Icon  Clip Art / Newdesignfile.com">
            <a:hlinkClick r:id="rId11" action="ppaction://hlinksldjump"/>
            <a:extLst>
              <a:ext uri="{FF2B5EF4-FFF2-40B4-BE49-F238E27FC236}">
                <a16:creationId xmlns:a16="http://schemas.microsoft.com/office/drawing/2014/main" xmlns="" id="{ECAE2439-A080-4445-BDAA-4B0E30245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485" y="82195"/>
            <a:ext cx="772633" cy="772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1 To 10 Numbers For Schools - Cartoon, HD Png Download - 626x626 (#445591)  - PinPng">
            <a:extLst>
              <a:ext uri="{FF2B5EF4-FFF2-40B4-BE49-F238E27FC236}">
                <a16:creationId xmlns:a16="http://schemas.microsoft.com/office/drawing/2014/main" xmlns="" id="{E6811524-7D92-4088-B04A-6154FF7DE20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4187" b="55120" l="62619" r="79762">
                        <a14:foregroundMark x1="73333" y1="34940" x2="73333" y2="34940"/>
                        <a14:foregroundMark x1="76190" y1="34639" x2="76190" y2="34639"/>
                        <a14:foregroundMark x1="71071" y1="54217" x2="71071" y2="54217"/>
                        <a14:foregroundMark x1="73571" y1="55120" x2="73571" y2="55120"/>
                      </a14:backgroundRemoval>
                    </a14:imgEffect>
                  </a14:imgLayer>
                </a14:imgProps>
              </a:ext>
              <a:ext uri="{28A0092B-C50C-407E-A947-70E740481C1C}">
                <a14:useLocalDpi xmlns:a14="http://schemas.microsoft.com/office/drawing/2010/main" val="0"/>
              </a:ext>
            </a:extLst>
          </a:blip>
          <a:srcRect l="60674" t="32023" r="18049" b="43487"/>
          <a:stretch/>
        </p:blipFill>
        <p:spPr bwMode="auto">
          <a:xfrm>
            <a:off x="-139115" y="2320128"/>
            <a:ext cx="1476057" cy="134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0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xmlns=""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532E2820-D1F1-411C-8EBC-7691D5F8388B}"/>
              </a:ext>
            </a:extLst>
          </p:cNvPr>
          <p:cNvSpPr/>
          <p:nvPr/>
        </p:nvSpPr>
        <p:spPr>
          <a:xfrm>
            <a:off x="308344" y="193157"/>
            <a:ext cx="3530010" cy="861237"/>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rPr>
              <a:t>Chị Su</a:t>
            </a:r>
          </a:p>
          <a:p>
            <a:pPr algn="just"/>
            <a:r>
              <a:rPr lang="vi-VN" dirty="0">
                <a:solidFill>
                  <a:srgbClr val="002060"/>
                </a:solidFill>
              </a:rPr>
              <a:t>Hai đứa ra trông cửa hàng giúp chị với. Chị có việc gấp phải đi.</a:t>
            </a:r>
            <a:endParaRPr lang="en-US" dirty="0">
              <a:solidFill>
                <a:srgbClr val="002060"/>
              </a:solidFill>
            </a:endParaRPr>
          </a:p>
        </p:txBody>
      </p:sp>
      <p:sp>
        <p:nvSpPr>
          <p:cNvPr id="19" name="Speech Bubble: Rectangle with Corners Rounded 18">
            <a:extLst>
              <a:ext uri="{FF2B5EF4-FFF2-40B4-BE49-F238E27FC236}">
                <a16:creationId xmlns:a16="http://schemas.microsoft.com/office/drawing/2014/main" xmlns="" id="{516613ED-F4BD-490D-AE2D-FB59BAAB0819}"/>
              </a:ext>
            </a:extLst>
          </p:cNvPr>
          <p:cNvSpPr/>
          <p:nvPr/>
        </p:nvSpPr>
        <p:spPr>
          <a:xfrm>
            <a:off x="308344" y="1247552"/>
            <a:ext cx="3530010" cy="485556"/>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rgbClr val="002060"/>
                </a:solidFill>
              </a:rPr>
              <a:t>Tôi</a:t>
            </a:r>
          </a:p>
          <a:p>
            <a:pPr algn="just"/>
            <a:r>
              <a:rPr lang="vi-VN" dirty="0">
                <a:solidFill>
                  <a:srgbClr val="002060"/>
                </a:solidFill>
              </a:rPr>
              <a:t>Vâng ạ!</a:t>
            </a:r>
            <a:endParaRPr lang="en-US" dirty="0">
              <a:solidFill>
                <a:srgbClr val="002060"/>
              </a:solidFill>
            </a:endParaRPr>
          </a:p>
        </p:txBody>
      </p:sp>
      <p:sp>
        <p:nvSpPr>
          <p:cNvPr id="8" name="Speech Bubble: Rectangle with Corners Rounded 7">
            <a:extLst>
              <a:ext uri="{FF2B5EF4-FFF2-40B4-BE49-F238E27FC236}">
                <a16:creationId xmlns:a16="http://schemas.microsoft.com/office/drawing/2014/main" xmlns="" id="{1F75AF25-2FF2-4767-A831-6C7853C929CB}"/>
              </a:ext>
            </a:extLst>
          </p:cNvPr>
          <p:cNvSpPr/>
          <p:nvPr/>
        </p:nvSpPr>
        <p:spPr>
          <a:xfrm>
            <a:off x="70585" y="866724"/>
            <a:ext cx="4461832" cy="861237"/>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Mimi thay đồ đi. Chị em mình ra trông hàng cho chị Su đi có việc nhé!</a:t>
            </a:r>
            <a:endParaRPr lang="en-US" sz="2000" dirty="0">
              <a:solidFill>
                <a:srgbClr val="002060"/>
              </a:solidFill>
            </a:endParaRPr>
          </a:p>
        </p:txBody>
      </p:sp>
      <p:sp>
        <p:nvSpPr>
          <p:cNvPr id="21" name="Speech Bubble: Rectangle with Corners Rounded 20">
            <a:extLst>
              <a:ext uri="{FF2B5EF4-FFF2-40B4-BE49-F238E27FC236}">
                <a16:creationId xmlns:a16="http://schemas.microsoft.com/office/drawing/2014/main" xmlns="" id="{FDA7CF99-C063-411C-A3E1-78F017EAFB72}"/>
              </a:ext>
            </a:extLst>
          </p:cNvPr>
          <p:cNvSpPr/>
          <p:nvPr/>
        </p:nvSpPr>
        <p:spPr>
          <a:xfrm>
            <a:off x="5098274" y="1844529"/>
            <a:ext cx="3946645" cy="726493"/>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Vâng ạ, để em đi luôn. </a:t>
            </a:r>
          </a:p>
          <a:p>
            <a:pPr algn="ctr"/>
            <a:r>
              <a:rPr lang="vi-VN" sz="2000" dirty="0">
                <a:solidFill>
                  <a:srgbClr val="002060"/>
                </a:solidFill>
              </a:rPr>
              <a:t>Em rất thích ra cửa hàng chị Su.</a:t>
            </a:r>
            <a:endParaRPr lang="en-US" sz="2000" dirty="0">
              <a:solidFill>
                <a:srgbClr val="002060"/>
              </a:solidFill>
            </a:endParaRPr>
          </a:p>
        </p:txBody>
      </p:sp>
      <p:pic>
        <p:nvPicPr>
          <p:cNvPr id="9" name="Picture 10" descr="Premium Vector | Cute girl online shopping on mobile phone cartoon art  illustration">
            <a:extLst>
              <a:ext uri="{FF2B5EF4-FFF2-40B4-BE49-F238E27FC236}">
                <a16:creationId xmlns:a16="http://schemas.microsoft.com/office/drawing/2014/main" xmlns=""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2403" y="1172103"/>
            <a:ext cx="3946645" cy="315227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xmlns=""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28163" y="2723712"/>
            <a:ext cx="3366924" cy="268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xmlns="" id="{5FE572AA-60CD-4ED3-BC0D-62AF60AA5235}"/>
              </a:ext>
            </a:extLst>
          </p:cNvPr>
          <p:cNvGrpSpPr/>
          <p:nvPr/>
        </p:nvGrpSpPr>
        <p:grpSpPr>
          <a:xfrm>
            <a:off x="-199220" y="-212651"/>
            <a:ext cx="9537251" cy="5356152"/>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xmlns=""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xmlns=""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xmlns=""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xmlns=""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xmlns=""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xmlns=""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xmlns=""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xmlns=""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xmlns=""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xmlns=""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xmlns=""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xmlns=""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xmlns=""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xmlns=""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xmlns=""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xmlns=""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xmlns=""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xmlns=""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xmlns=""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xmlns="" id="{779D22E7-20B8-4C81-87FF-8E20B2C85EAD}"/>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3137476" y="1629996"/>
            <a:ext cx="1038059" cy="103805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6E415266-B8AF-4D4B-B14A-1CD246A575D4}"/>
              </a:ext>
            </a:extLst>
          </p:cNvPr>
          <p:cNvGrpSpPr/>
          <p:nvPr/>
        </p:nvGrpSpPr>
        <p:grpSpPr>
          <a:xfrm>
            <a:off x="8780519" y="2308077"/>
            <a:ext cx="2612946" cy="2922291"/>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xmlns=""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xmlns=""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xmlns="" id="{1D13977B-23DF-404E-81BC-623D36270B5C}"/>
              </a:ext>
            </a:extLst>
          </p:cNvPr>
          <p:cNvSpPr/>
          <p:nvPr/>
        </p:nvSpPr>
        <p:spPr>
          <a:xfrm>
            <a:off x="-1" y="69436"/>
            <a:ext cx="4045726" cy="1870503"/>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Hai em đến rồi đấy à? Hôm nay thử làm việc một ngày tại cửa hàng của chị nhé! Chị đã ghi lại công việc cần làm trong quyển sổ này rồi. Các em hoàn thành tốt sẽ nhận được quà nhé!</a:t>
            </a:r>
            <a:endParaRPr lang="en-US" sz="2000" dirty="0">
              <a:solidFill>
                <a:srgbClr val="002060"/>
              </a:solidFill>
            </a:endParaRPr>
          </a:p>
        </p:txBody>
      </p:sp>
      <p:sp>
        <p:nvSpPr>
          <p:cNvPr id="49" name="Speech Bubble: Rectangle with Corners Rounded 48">
            <a:extLst>
              <a:ext uri="{FF2B5EF4-FFF2-40B4-BE49-F238E27FC236}">
                <a16:creationId xmlns:a16="http://schemas.microsoft.com/office/drawing/2014/main" xmlns="" id="{142CE2E2-39C4-499D-A4EB-D61AC528FC90}"/>
              </a:ext>
            </a:extLst>
          </p:cNvPr>
          <p:cNvSpPr/>
          <p:nvPr/>
        </p:nvSpPr>
        <p:spPr>
          <a:xfrm>
            <a:off x="5897211" y="1046506"/>
            <a:ext cx="2839829" cy="641843"/>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Chúng em chào chị ạ! Bọn em đến rồi đây.</a:t>
            </a:r>
            <a:endParaRPr lang="en-US" sz="2000" dirty="0">
              <a:solidFill>
                <a:srgbClr val="002060"/>
              </a:solidFill>
            </a:endParaRPr>
          </a:p>
        </p:txBody>
      </p:sp>
      <p:sp>
        <p:nvSpPr>
          <p:cNvPr id="50" name="Speech Bubble: Rectangle with Corners Rounded 49">
            <a:extLst>
              <a:ext uri="{FF2B5EF4-FFF2-40B4-BE49-F238E27FC236}">
                <a16:creationId xmlns:a16="http://schemas.microsoft.com/office/drawing/2014/main" xmlns="" id="{406CA899-36AB-4912-AE59-12B68E903D68}"/>
              </a:ext>
            </a:extLst>
          </p:cNvPr>
          <p:cNvSpPr/>
          <p:nvPr/>
        </p:nvSpPr>
        <p:spPr>
          <a:xfrm>
            <a:off x="5891388" y="1050359"/>
            <a:ext cx="2839829" cy="641843"/>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Vâng ạ!</a:t>
            </a:r>
            <a:endParaRPr lang="en-US" sz="2000" dirty="0">
              <a:solidFill>
                <a:srgbClr val="002060"/>
              </a:solidFil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0557877" y="2604596"/>
            <a:ext cx="2530637" cy="2831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xmlns=""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BCF7FB3-3D49-4D20-BCB3-E84A42E172CF}"/>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xmlns="" id="{E0AF18B1-7126-4B79-A242-5F0CC2434D53}"/>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18" name="TextBox 17">
            <a:extLst>
              <a:ext uri="{FF2B5EF4-FFF2-40B4-BE49-F238E27FC236}">
                <a16:creationId xmlns:a16="http://schemas.microsoft.com/office/drawing/2014/main" xmlns="" id="{392EF738-CDD3-44AD-AE59-E5010899082D}"/>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7" name="Group 6">
            <a:extLst>
              <a:ext uri="{FF2B5EF4-FFF2-40B4-BE49-F238E27FC236}">
                <a16:creationId xmlns:a16="http://schemas.microsoft.com/office/drawing/2014/main" xmlns="" id="{C9963785-7C5B-4AF8-89E2-6AE23D0F5BF0}"/>
              </a:ext>
            </a:extLst>
          </p:cNvPr>
          <p:cNvGrpSpPr/>
          <p:nvPr/>
        </p:nvGrpSpPr>
        <p:grpSpPr>
          <a:xfrm>
            <a:off x="1299210" y="746736"/>
            <a:ext cx="1237614" cy="1461159"/>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xmlns=""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xmlns="" id="{DF36B924-CF4F-4871-9A74-A82EBB20802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xmlns=""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grpSp>
        <p:nvGrpSpPr>
          <p:cNvPr id="6" name="Group 5">
            <a:extLst>
              <a:ext uri="{FF2B5EF4-FFF2-40B4-BE49-F238E27FC236}">
                <a16:creationId xmlns:a16="http://schemas.microsoft.com/office/drawing/2014/main" xmlns="" id="{559DFF2D-85CB-4CC3-857A-D132194D5D5D}"/>
              </a:ext>
            </a:extLst>
          </p:cNvPr>
          <p:cNvGrpSpPr/>
          <p:nvPr/>
        </p:nvGrpSpPr>
        <p:grpSpPr>
          <a:xfrm>
            <a:off x="1421130" y="-502920"/>
            <a:ext cx="5791200" cy="230886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2874343" y="422139"/>
              <a:ext cx="3501142" cy="523220"/>
            </a:xfrm>
            <a:prstGeom prst="rect">
              <a:avLst/>
            </a:prstGeom>
            <a:noFill/>
          </p:spPr>
          <p:txBody>
            <a:bodyPr wrap="squar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Tỉa cây</a:t>
              </a:r>
              <a:endParaRPr lang="en-US" sz="2800" dirty="0">
                <a:solidFill>
                  <a:schemeClr val="tx2"/>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xmlns=""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xmlns=""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xmlns="" id="{6D20A79F-B2C2-4AAC-9784-3FA49F1FCC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FA5D05C-6CD9-41ED-AD09-399EF82C1D65}"/>
              </a:ext>
            </a:extLst>
          </p:cNvPr>
          <p:cNvPicPr>
            <a:picLocks noChangeAspect="1"/>
          </p:cNvPicPr>
          <p:nvPr/>
        </p:nvPicPr>
        <p:blipFill rotWithShape="1">
          <a:blip r:embed="rId10"/>
          <a:srcRect l="16242" t="57679" r="48162" b="17089"/>
          <a:stretch/>
        </p:blipFill>
        <p:spPr>
          <a:xfrm>
            <a:off x="1360169" y="2921569"/>
            <a:ext cx="6423660" cy="1936505"/>
          </a:xfrm>
          <a:prstGeom prst="rect">
            <a:avLst/>
          </a:prstGeom>
        </p:spPr>
      </p:pic>
      <p:pic>
        <p:nvPicPr>
          <p:cNvPr id="16386" name="Picture 2" descr="Decal dán tường chậu cây xương rồng 05 | Lazada.vn">
            <a:extLst>
              <a:ext uri="{FF2B5EF4-FFF2-40B4-BE49-F238E27FC236}">
                <a16:creationId xmlns:a16="http://schemas.microsoft.com/office/drawing/2014/main" xmlns="" id="{C4AD7FEB-CD15-4F8A-B443-ACA6967C69F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4355130" y="1219073"/>
            <a:ext cx="1588770" cy="20607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cal dán tường chậu cây xương rồng 05 | Lazada.vn">
            <a:extLst>
              <a:ext uri="{FF2B5EF4-FFF2-40B4-BE49-F238E27FC236}">
                <a16:creationId xmlns:a16="http://schemas.microsoft.com/office/drawing/2014/main" xmlns="" id="{D12F03C4-B7F6-4F58-B59F-684583B1B4D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946170" y="1428912"/>
            <a:ext cx="1485085" cy="16777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xmlns="" id="{90AF128D-2237-4D89-A81A-536039874F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2211995" y="1075190"/>
            <a:ext cx="1330694" cy="18961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E0FCB084-B092-4A83-B11C-8DF601339B7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3392491" y="1182132"/>
            <a:ext cx="1271723" cy="193650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ecal dán tường chậu cây xương rồng 05 | Lazada.vn">
            <a:extLst>
              <a:ext uri="{FF2B5EF4-FFF2-40B4-BE49-F238E27FC236}">
                <a16:creationId xmlns:a16="http://schemas.microsoft.com/office/drawing/2014/main" xmlns="" id="{0DE51196-9EA2-4F6F-BD77-CB1EA7306E0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2">
                    <a14:imgEffect>
                      <a14:backgroundRemoval t="55570" b="95190" l="72911" r="96962">
                        <a14:foregroundMark x1="74937" y1="58861" x2="77089" y2="57722"/>
                        <a14:foregroundMark x1="76203" y1="55570" x2="77975" y2="56709"/>
                        <a14:foregroundMark x1="73797" y1="57342" x2="77342" y2="57342"/>
                        <a14:foregroundMark x1="78861" y1="82278" x2="89114" y2="89747"/>
                        <a14:foregroundMark x1="81519" y1="90000" x2="90506" y2="85190"/>
                        <a14:foregroundMark x1="90506" y1="85190" x2="85316" y2="89494"/>
                        <a14:foregroundMark x1="81392" y1="88861" x2="82658" y2="91392"/>
                        <a14:foregroundMark x1="80253" y1="90886" x2="88861" y2="90886"/>
                        <a14:foregroundMark x1="80000" y1="87342" x2="92405" y2="78861"/>
                        <a14:foregroundMark x1="82911" y1="80253" x2="90506" y2="86076"/>
                        <a14:foregroundMark x1="90506" y1="86076" x2="90886" y2="86203"/>
                        <a14:foregroundMark x1="77975" y1="80886" x2="83797" y2="83544"/>
                        <a14:foregroundMark x1="93544" y1="57595" x2="93544" y2="57595"/>
                        <a14:foregroundMark x1="94051" y1="57342" x2="94051" y2="57342"/>
                        <a14:foregroundMark x1="84051" y1="55823" x2="84051" y2="55823"/>
                      </a14:backgroundRemoval>
                    </a14:imgEffect>
                  </a14:imgLayer>
                </a14:imgProps>
              </a:ext>
              <a:ext uri="{28A0092B-C50C-407E-A947-70E740481C1C}">
                <a14:useLocalDpi xmlns:a14="http://schemas.microsoft.com/office/drawing/2010/main" val="0"/>
              </a:ext>
            </a:extLst>
          </a:blip>
          <a:srcRect l="69914" t="52124"/>
          <a:stretch/>
        </p:blipFill>
        <p:spPr bwMode="auto">
          <a:xfrm>
            <a:off x="6650342" y="817296"/>
            <a:ext cx="1547486" cy="24625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ecal dán tường chậu cây xương rồng 05 | Lazada.vn">
            <a:extLst>
              <a:ext uri="{FF2B5EF4-FFF2-40B4-BE49-F238E27FC236}">
                <a16:creationId xmlns:a16="http://schemas.microsoft.com/office/drawing/2014/main" xmlns="" id="{431D2B70-24C8-4E24-BF4F-4A2F00026EF5}"/>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2">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5706221" y="905489"/>
            <a:ext cx="1200150" cy="2374331"/>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xmlns="" id="{A66E089D-0C03-4F59-A770-C142A889BA64}"/>
              </a:ext>
            </a:extLst>
          </p:cNvPr>
          <p:cNvSpPr/>
          <p:nvPr/>
        </p:nvSpPr>
        <p:spPr>
          <a:xfrm>
            <a:off x="2657305" y="3545377"/>
            <a:ext cx="4249066"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Hãy giúp tớ hoàn thành nhiệm vụ tỉa cây bằng cách đọc to, rõ ràng bài đọc và trả lời câu hỏi bạn nhé!</a:t>
            </a:r>
            <a:endParaRPr lang="en-US" sz="2000" dirty="0">
              <a:solidFill>
                <a:srgbClr val="002060"/>
              </a:solidFill>
            </a:endParaRPr>
          </a:p>
        </p:txBody>
      </p:sp>
      <p:pic>
        <p:nvPicPr>
          <p:cNvPr id="16390" name="Picture 6" descr="Download Grass Clipart Clear Background - Cartoon Grass Transparent  Background - Full Size PNG Image - PNGkit">
            <a:extLst>
              <a:ext uri="{FF2B5EF4-FFF2-40B4-BE49-F238E27FC236}">
                <a16:creationId xmlns:a16="http://schemas.microsoft.com/office/drawing/2014/main" xmlns="" id="{C936A7F3-ED49-43B8-B65D-DD150EAE637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1450035" y="1341935"/>
            <a:ext cx="488692" cy="8177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Download Grass Clipart Clear Background - Cartoon Grass Transparent  Background - Full Size PNG Image - PNGkit">
            <a:extLst>
              <a:ext uri="{FF2B5EF4-FFF2-40B4-BE49-F238E27FC236}">
                <a16:creationId xmlns:a16="http://schemas.microsoft.com/office/drawing/2014/main" xmlns="" id="{DD7E1A6A-FFF0-4DA7-9950-49E6CEFE1E3C}"/>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2549045" y="968249"/>
            <a:ext cx="488692" cy="1172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Download Grass Clipart Clear Background - Cartoon Grass Transparent  Background - Full Size PNG Image - PNGkit">
            <a:extLst>
              <a:ext uri="{FF2B5EF4-FFF2-40B4-BE49-F238E27FC236}">
                <a16:creationId xmlns:a16="http://schemas.microsoft.com/office/drawing/2014/main" xmlns="" id="{8CD306CA-F360-42AE-8B6D-DBEB2690F64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3559368" y="1341935"/>
            <a:ext cx="743773" cy="8177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Download Grass Clipart Clear Background - Cartoon Grass Transparent  Background - Full Size PNG Image - PNGkit">
            <a:extLst>
              <a:ext uri="{FF2B5EF4-FFF2-40B4-BE49-F238E27FC236}">
                <a16:creationId xmlns:a16="http://schemas.microsoft.com/office/drawing/2014/main" xmlns="" id="{AA140B9C-A5B1-4D73-93E3-7F816AC64E7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4811308" y="1075190"/>
            <a:ext cx="727387" cy="10655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Download Grass Clipart Clear Background - Cartoon Grass Transparent  Background - Full Size PNG Image - PNGkit">
            <a:extLst>
              <a:ext uri="{FF2B5EF4-FFF2-40B4-BE49-F238E27FC236}">
                <a16:creationId xmlns:a16="http://schemas.microsoft.com/office/drawing/2014/main" xmlns="" id="{3C1E0D7D-6E74-4EA4-8B8A-3EA33713BE5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5943776" y="609594"/>
            <a:ext cx="602721" cy="15407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Download Grass Clipart Clear Background - Cartoon Grass Transparent  Background - Full Size PNG Image - PNGkit">
            <a:extLst>
              <a:ext uri="{FF2B5EF4-FFF2-40B4-BE49-F238E27FC236}">
                <a16:creationId xmlns:a16="http://schemas.microsoft.com/office/drawing/2014/main" xmlns="" id="{03408AF2-590A-4C7C-9E17-14E1572301E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0844" r="62260" b="34102"/>
          <a:stretch/>
        </p:blipFill>
        <p:spPr bwMode="auto">
          <a:xfrm>
            <a:off x="7073897" y="968249"/>
            <a:ext cx="687216" cy="119697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1 To 10 Numbers For Schools - Cartoon, HD Png Download - 626x626 (#445591)  - PinPng">
            <a:hlinkClick r:id="rId20" action="ppaction://hlinksldjump"/>
            <a:extLst>
              <a:ext uri="{FF2B5EF4-FFF2-40B4-BE49-F238E27FC236}">
                <a16:creationId xmlns:a16="http://schemas.microsoft.com/office/drawing/2014/main" xmlns="" id="{6366610F-EE55-44EE-8A3C-EE19A4CB5792}"/>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4187" b="55120" l="62619" r="79762">
                        <a14:foregroundMark x1="73333" y1="34940" x2="73333" y2="34940"/>
                        <a14:foregroundMark x1="76190" y1="34639" x2="76190" y2="34639"/>
                        <a14:foregroundMark x1="71071" y1="54217" x2="71071" y2="54217"/>
                        <a14:foregroundMark x1="73571" y1="55120" x2="73571" y2="55120"/>
                      </a14:backgroundRemoval>
                    </a14:imgEffect>
                  </a14:imgLayer>
                </a14:imgProps>
              </a:ext>
              <a:ext uri="{28A0092B-C50C-407E-A947-70E740481C1C}">
                <a14:useLocalDpi xmlns:a14="http://schemas.microsoft.com/office/drawing/2010/main" val="0"/>
              </a:ext>
            </a:extLst>
          </a:blip>
          <a:srcRect l="60674" t="32023" r="18049" b="43487"/>
          <a:stretch/>
        </p:blipFill>
        <p:spPr bwMode="auto">
          <a:xfrm>
            <a:off x="7073897" y="2274169"/>
            <a:ext cx="654181" cy="59516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hlinkClick r:id="rId23" action="ppaction://hlinksldjump"/>
            <a:extLst>
              <a:ext uri="{FF2B5EF4-FFF2-40B4-BE49-F238E27FC236}">
                <a16:creationId xmlns:a16="http://schemas.microsoft.com/office/drawing/2014/main" xmlns="" id="{7A62FF9F-1879-4AF4-A95E-E7CE05CF63C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1451708" y="2274169"/>
            <a:ext cx="522806" cy="58466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hlinkClick r:id="rId25" action="ppaction://hlinksldjump"/>
            <a:extLst>
              <a:ext uri="{FF2B5EF4-FFF2-40B4-BE49-F238E27FC236}">
                <a16:creationId xmlns:a16="http://schemas.microsoft.com/office/drawing/2014/main" xmlns="" id="{AE7BECA6-5ADB-4464-85B5-E78FFFDD9681}"/>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2536045" y="2241172"/>
            <a:ext cx="501157" cy="6021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hlinkClick r:id="rId27" action="ppaction://hlinksldjump"/>
            <a:extLst>
              <a:ext uri="{FF2B5EF4-FFF2-40B4-BE49-F238E27FC236}">
                <a16:creationId xmlns:a16="http://schemas.microsoft.com/office/drawing/2014/main" xmlns="" id="{E09A4295-5A05-4675-965B-0EE573CA1F0B}"/>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2">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3726888" y="2286588"/>
            <a:ext cx="381484" cy="56737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1 To 10 Numbers For Schools - Cartoon, HD Png Download - 626x626 (#445591)  - PinPng">
            <a:hlinkClick r:id="rId29" action="ppaction://hlinksldjump"/>
            <a:extLst>
              <a:ext uri="{FF2B5EF4-FFF2-40B4-BE49-F238E27FC236}">
                <a16:creationId xmlns:a16="http://schemas.microsoft.com/office/drawing/2014/main" xmlns="" id="{3F5923A5-A53A-45CB-B124-AFF129F5ECAE}"/>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2">
                    <a14:imgEffect>
                      <a14:backgroundRemoval t="34337" b="55422" l="22381" r="37619">
                        <a14:foregroundMark x1="23571" y1="41867" x2="24286" y2="44428"/>
                        <a14:foregroundMark x1="22381" y1="44428" x2="22381" y2="44428"/>
                        <a14:foregroundMark x1="25833" y1="34337" x2="26786" y2="34337"/>
                        <a14:foregroundMark x1="33452" y1="34337" x2="33452" y2="34337"/>
                        <a14:foregroundMark x1="28690" y1="55271" x2="28690" y2="55271"/>
                      </a14:backgroundRemoval>
                    </a14:imgEffect>
                  </a14:imgLayer>
                </a14:imgProps>
              </a:ext>
              <a:ext uri="{28A0092B-C50C-407E-A947-70E740481C1C}">
                <a14:useLocalDpi xmlns:a14="http://schemas.microsoft.com/office/drawing/2010/main" val="0"/>
              </a:ext>
            </a:extLst>
          </a:blip>
          <a:srcRect l="21581" t="32593" r="60364" b="41874"/>
          <a:stretch/>
        </p:blipFill>
        <p:spPr bwMode="auto">
          <a:xfrm>
            <a:off x="4999779" y="2286588"/>
            <a:ext cx="538531" cy="6020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1 To 10 Numbers For Schools - Cartoon, HD Png Download - 626x626 (#445591)  - PinPng">
            <a:hlinkClick r:id="rId31" action="ppaction://hlinksldjump"/>
            <a:extLst>
              <a:ext uri="{FF2B5EF4-FFF2-40B4-BE49-F238E27FC236}">
                <a16:creationId xmlns:a16="http://schemas.microsoft.com/office/drawing/2014/main" xmlns="" id="{B49FDF24-124A-4998-80C2-ED91FA54EDB0}"/>
              </a:ext>
            </a:extLst>
          </p:cNvPr>
          <p:cNvPicPr>
            <a:picLocks noChangeAspect="1" noChangeArrowheads="1"/>
          </p:cNvPicPr>
          <p:nvPr/>
        </p:nvPicPr>
        <p:blipFill rotWithShape="1">
          <a:blip r:embed="rId32">
            <a:extLst>
              <a:ext uri="{BEBA8EAE-BF5A-486C-A8C5-ECC9F3942E4B}">
                <a14:imgProps xmlns:a14="http://schemas.microsoft.com/office/drawing/2010/main">
                  <a14:imgLayer r:embed="rId22">
                    <a14:imgEffect>
                      <a14:backgroundRemoval t="33735" b="56175" l="44405" r="57857">
                        <a14:foregroundMark x1="48214" y1="34639" x2="48929" y2="37651"/>
                        <a14:foregroundMark x1="52262" y1="33735" x2="52738" y2="38554"/>
                        <a14:foregroundMark x1="44167" y1="52410" x2="51190" y2="54970"/>
                        <a14:foregroundMark x1="51190" y1="54970" x2="51190" y2="54970"/>
                        <a14:foregroundMark x1="49286" y1="56175" x2="49286" y2="56175"/>
                      </a14:backgroundRemoval>
                    </a14:imgEffect>
                  </a14:imgLayer>
                </a14:imgProps>
              </a:ext>
              <a:ext uri="{28A0092B-C50C-407E-A947-70E740481C1C}">
                <a14:useLocalDpi xmlns:a14="http://schemas.microsoft.com/office/drawing/2010/main" val="0"/>
              </a:ext>
            </a:extLst>
          </a:blip>
          <a:srcRect l="42709" t="32866" r="40056" b="42848"/>
          <a:stretch/>
        </p:blipFill>
        <p:spPr bwMode="auto">
          <a:xfrm>
            <a:off x="6045457" y="2251582"/>
            <a:ext cx="547493" cy="6097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Kéo tỉa biểu tượng máy tính Snips Kéo, Sprayer, Hoạt hình, Biểu tượng máy  tính png | PNGEgg">
            <a:extLst>
              <a:ext uri="{FF2B5EF4-FFF2-40B4-BE49-F238E27FC236}">
                <a16:creationId xmlns:a16="http://schemas.microsoft.com/office/drawing/2014/main" xmlns="" id="{314B813B-4C85-4758-ABAE-57054002876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581878" y="1130743"/>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Kéo tỉa biểu tượng máy tính Snips Kéo, Sprayer, Hoạt hình, Biểu tượng máy  tính png | PNGEgg">
            <a:extLst>
              <a:ext uri="{FF2B5EF4-FFF2-40B4-BE49-F238E27FC236}">
                <a16:creationId xmlns:a16="http://schemas.microsoft.com/office/drawing/2014/main" xmlns="" id="{F2F567E5-0E2D-4845-80E4-1ADA47CB288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1766461" y="1192694"/>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Kéo tỉa biểu tượng máy tính Snips Kéo, Sprayer, Hoạt hình, Biểu tượng máy  tính png | PNGEgg">
            <a:extLst>
              <a:ext uri="{FF2B5EF4-FFF2-40B4-BE49-F238E27FC236}">
                <a16:creationId xmlns:a16="http://schemas.microsoft.com/office/drawing/2014/main" xmlns="" id="{BF08C17A-B255-4B93-B8D1-5EC76ACB86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2855017" y="1234059"/>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Kéo tỉa biểu tượng máy tính Snips Kéo, Sprayer, Hoạt hình, Biểu tượng máy  tính png | PNGEgg">
            <a:extLst>
              <a:ext uri="{FF2B5EF4-FFF2-40B4-BE49-F238E27FC236}">
                <a16:creationId xmlns:a16="http://schemas.microsoft.com/office/drawing/2014/main" xmlns="" id="{D7DEF12F-4A87-48D9-96B4-CBC339DCDE3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4002546" y="1206681"/>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Kéo tỉa biểu tượng máy tính Snips Kéo, Sprayer, Hoạt hình, Biểu tượng máy  tính png | PNGEgg">
            <a:extLst>
              <a:ext uri="{FF2B5EF4-FFF2-40B4-BE49-F238E27FC236}">
                <a16:creationId xmlns:a16="http://schemas.microsoft.com/office/drawing/2014/main" xmlns="" id="{9B06B180-6B8B-48FA-9513-4B284571365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5062241" y="1186206"/>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Kéo tỉa biểu tượng máy tính Snips Kéo, Sprayer, Hoạt hình, Biểu tượng máy  tính png | PNGEgg">
            <a:extLst>
              <a:ext uri="{FF2B5EF4-FFF2-40B4-BE49-F238E27FC236}">
                <a16:creationId xmlns:a16="http://schemas.microsoft.com/office/drawing/2014/main" xmlns="" id="{11F18E06-F772-4A2E-AAC3-D5B4ABBDAC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4396267">
            <a:off x="6162255" y="1168152"/>
            <a:ext cx="876083" cy="871986"/>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Premium Vector | Character of cute girl online merchant packing boxes  cartoon set illustration .">
            <a:extLst>
              <a:ext uri="{FF2B5EF4-FFF2-40B4-BE49-F238E27FC236}">
                <a16:creationId xmlns:a16="http://schemas.microsoft.com/office/drawing/2014/main" xmlns="" id="{E40013E5-C631-4508-ACC7-AE751E78195D}"/>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06453" y="3060046"/>
            <a:ext cx="1871093" cy="209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39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60" presetClass="path" presetSubtype="0" accel="50000" decel="50000" fill="hold" nodeType="withEffect">
                                  <p:stCondLst>
                                    <p:cond delay="0"/>
                                  </p:stCondLst>
                                  <p:childTnLst>
                                    <p:animMotion origin="layout" path="M -4.72222E-6 -4.69136E-6 C 0.00053 0.03272 0.00209 0.07778 0.00747 0.07747 C 0.01528 0.07747 0.01598 -0.07469 0.02535 -0.0753 C 0.03369 -0.0753 0.02917 0.05772 0.03733 0.0571 C 0.04584 0.0571 0.04132 -0.03919 0.05035 -0.03919 C 0.05851 -0.03919 0.054 0.02593 0.06112 0.02593 C 0.06823 0.02593 0.06459 -0.02376 0.07084 -0.02376 C 0.07448 -0.02376 0.07483 -0.01018 0.07518 -4.69136E-6 " pathEditMode="relative" rAng="0" ptsTypes="AAAAAAAA">
                                      <p:cBhvr>
                                        <p:cTn id="9" dur="2000" fill="hold"/>
                                        <p:tgtEl>
                                          <p:spTgt spid="33"/>
                                        </p:tgtEl>
                                        <p:attrNameLst>
                                          <p:attrName>ppt_x</p:attrName>
                                          <p:attrName>ppt_y</p:attrName>
                                        </p:attrNameLst>
                                      </p:cBhvr>
                                      <p:rCtr x="3750" y="93"/>
                                    </p:animMotion>
                                  </p:childTnLst>
                                </p:cTn>
                              </p:par>
                              <p:par>
                                <p:cTn id="10" presetID="3" presetClass="exit" presetSubtype="10" fill="hold" nodeType="withEffect">
                                  <p:stCondLst>
                                    <p:cond delay="2000"/>
                                  </p:stCondLst>
                                  <p:childTnLst>
                                    <p:animEffect transition="out" filter="blinds(horizontal)">
                                      <p:cBhvr>
                                        <p:cTn id="11" dur="500"/>
                                        <p:tgtEl>
                                          <p:spTgt spid="16390"/>
                                        </p:tgtEl>
                                      </p:cBhvr>
                                    </p:animEffect>
                                    <p:set>
                                      <p:cBhvr>
                                        <p:cTn id="12" dur="1" fill="hold">
                                          <p:stCondLst>
                                            <p:cond delay="499"/>
                                          </p:stCondLst>
                                        </p:cTn>
                                        <p:tgtEl>
                                          <p:spTgt spid="16390"/>
                                        </p:tgtEl>
                                        <p:attrNameLst>
                                          <p:attrName>style.visibility</p:attrName>
                                        </p:attrNameLst>
                                      </p:cBhvr>
                                      <p:to>
                                        <p:strVal val="hidden"/>
                                      </p:to>
                                    </p:set>
                                  </p:childTnLst>
                                </p:cTn>
                              </p:par>
                              <p:par>
                                <p:cTn id="13" presetID="3" presetClass="exit" presetSubtype="10" fill="hold" nodeType="withEffect">
                                  <p:stCondLst>
                                    <p:cond delay="2000"/>
                                  </p:stCondLst>
                                  <p:childTnLst>
                                    <p:animEffect transition="out" filter="blinds(horizontal)">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6390"/>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60" presetClass="path" presetSubtype="0" accel="50000" decel="50000" fill="hold" nodeType="withEffect">
                                  <p:stCondLst>
                                    <p:cond delay="0"/>
                                  </p:stCondLst>
                                  <p:childTnLst>
                                    <p:animMotion origin="layout" path="M 4.16667E-6 3.33333E-6 C 0.00052 0.03271 0.00208 0.07777 0.00746 0.07747 C 0.01527 0.07747 0.01597 -0.07469 0.02534 -0.07531 C 0.03368 -0.07531 0.02916 0.05771 0.03732 0.0571 C 0.04583 0.0571 0.04132 -0.0392 0.05034 -0.0392 C 0.0585 -0.0392 0.05399 0.02592 0.06111 0.02592 C 0.06823 0.02592 0.06458 -0.02377 0.07083 -0.02377 C 0.07448 -0.02377 0.07482 -0.01019 0.07517 3.33333E-6 " pathEditMode="relative" rAng="0" ptsTypes="AAAAAAAA">
                                      <p:cBhvr>
                                        <p:cTn id="23" dur="2000" fill="hold"/>
                                        <p:tgtEl>
                                          <p:spTgt spid="39"/>
                                        </p:tgtEl>
                                        <p:attrNameLst>
                                          <p:attrName>ppt_x</p:attrName>
                                          <p:attrName>ppt_y</p:attrName>
                                        </p:attrNameLst>
                                      </p:cBhvr>
                                      <p:rCtr x="3750" y="93"/>
                                    </p:animMotion>
                                  </p:childTnLst>
                                </p:cTn>
                              </p:par>
                              <p:par>
                                <p:cTn id="24" presetID="3" presetClass="exit" presetSubtype="10" fill="hold" nodeType="withEffect">
                                  <p:stCondLst>
                                    <p:cond delay="2000"/>
                                  </p:stCondLst>
                                  <p:childTnLst>
                                    <p:animEffect transition="out" filter="blinds(horizontal)">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par>
                                <p:cTn id="27" presetID="3" presetClass="exit" presetSubtype="10" fill="hold" nodeType="withEffect">
                                  <p:stCondLst>
                                    <p:cond delay="2000"/>
                                  </p:stCondLst>
                                  <p:childTnLst>
                                    <p:animEffect transition="out" filter="blinds(horizontal)">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60" presetClass="path" presetSubtype="0" accel="50000" decel="50000" fill="hold" nodeType="withEffect">
                                  <p:stCondLst>
                                    <p:cond delay="0"/>
                                  </p:stCondLst>
                                  <p:childTnLst>
                                    <p:animMotion origin="layout" path="M 5.55556E-7 -1.35802E-6 C 0.00052 0.03272 0.00208 0.07778 0.00746 0.07747 C 0.01528 0.07747 0.01597 -0.07469 0.02535 -0.07531 C 0.03368 -0.07531 0.02917 0.05772 0.03733 0.0571 C 0.04583 0.0571 0.04132 -0.0392 0.05035 -0.0392 C 0.05851 -0.0392 0.05399 0.02593 0.06111 0.02593 C 0.06823 0.02593 0.06458 -0.02376 0.07083 -0.02376 C 0.07448 -0.02376 0.07483 -0.01018 0.07517 -1.35802E-6 " pathEditMode="relative" rAng="0" ptsTypes="AAAAAAAA">
                                      <p:cBhvr>
                                        <p:cTn id="37" dur="2000" fill="hold"/>
                                        <p:tgtEl>
                                          <p:spTgt spid="45"/>
                                        </p:tgtEl>
                                        <p:attrNameLst>
                                          <p:attrName>ppt_x</p:attrName>
                                          <p:attrName>ppt_y</p:attrName>
                                        </p:attrNameLst>
                                      </p:cBhvr>
                                      <p:rCtr x="3750" y="93"/>
                                    </p:animMotion>
                                  </p:childTnLst>
                                </p:cTn>
                              </p:par>
                              <p:par>
                                <p:cTn id="38" presetID="3" presetClass="exit" presetSubtype="10" fill="hold" nodeType="withEffect">
                                  <p:stCondLst>
                                    <p:cond delay="2000"/>
                                  </p:stCondLst>
                                  <p:childTnLst>
                                    <p:animEffect transition="out" filter="blinds(horizontal)">
                                      <p:cBhvr>
                                        <p:cTn id="39" dur="500"/>
                                        <p:tgtEl>
                                          <p:spTgt spid="45"/>
                                        </p:tgtEl>
                                      </p:cBhvr>
                                    </p:animEffect>
                                    <p:set>
                                      <p:cBhvr>
                                        <p:cTn id="40" dur="1" fill="hold">
                                          <p:stCondLst>
                                            <p:cond delay="499"/>
                                          </p:stCondLst>
                                        </p:cTn>
                                        <p:tgtEl>
                                          <p:spTgt spid="45"/>
                                        </p:tgtEl>
                                        <p:attrNameLst>
                                          <p:attrName>style.visibility</p:attrName>
                                        </p:attrNameLst>
                                      </p:cBhvr>
                                      <p:to>
                                        <p:strVal val="hidden"/>
                                      </p:to>
                                    </p:set>
                                  </p:childTnLst>
                                </p:cTn>
                              </p:par>
                              <p:par>
                                <p:cTn id="41" presetID="3" presetClass="exit" presetSubtype="10" fill="hold" nodeType="withEffect">
                                  <p:stCondLst>
                                    <p:cond delay="2000"/>
                                  </p:stCondLst>
                                  <p:childTnLst>
                                    <p:animEffect transition="out" filter="blinds(horizontal)">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60" presetClass="path" presetSubtype="0" accel="50000" decel="50000" fill="hold" nodeType="withEffect">
                                  <p:stCondLst>
                                    <p:cond delay="0"/>
                                  </p:stCondLst>
                                  <p:childTnLst>
                                    <p:animMotion origin="layout" path="M -2.77778E-7 4.19753E-6 C 0.00052 0.03271 0.00208 0.07777 0.00747 0.07746 C 0.01528 0.07746 0.01597 -0.0747 0.02535 -0.07531 C 0.03368 -0.07531 0.02917 0.05771 0.03733 0.05709 C 0.04583 0.05709 0.04132 -0.0392 0.05035 -0.0392 C 0.05851 -0.0392 0.05399 0.02592 0.06111 0.02592 C 0.06823 0.02592 0.06458 -0.02377 0.07083 -0.02377 C 0.07448 -0.02377 0.07483 -0.01019 0.07517 4.19753E-6 " pathEditMode="relative" rAng="0" ptsTypes="AAAAAAAA">
                                      <p:cBhvr>
                                        <p:cTn id="51" dur="2000" fill="hold"/>
                                        <p:tgtEl>
                                          <p:spTgt spid="46"/>
                                        </p:tgtEl>
                                        <p:attrNameLst>
                                          <p:attrName>ppt_x</p:attrName>
                                          <p:attrName>ppt_y</p:attrName>
                                        </p:attrNameLst>
                                      </p:cBhvr>
                                      <p:rCtr x="3750" y="93"/>
                                    </p:animMotion>
                                  </p:childTnLst>
                                </p:cTn>
                              </p:par>
                              <p:par>
                                <p:cTn id="52" presetID="3" presetClass="exit" presetSubtype="10" fill="hold" nodeType="withEffect">
                                  <p:stCondLst>
                                    <p:cond delay="2000"/>
                                  </p:stCondLst>
                                  <p:childTnLst>
                                    <p:animEffect transition="out" filter="blinds(horizontal)">
                                      <p:cBhvr>
                                        <p:cTn id="53" dur="500"/>
                                        <p:tgtEl>
                                          <p:spTgt spid="46"/>
                                        </p:tgtEl>
                                      </p:cBhvr>
                                    </p:animEffect>
                                    <p:set>
                                      <p:cBhvr>
                                        <p:cTn id="54" dur="1" fill="hold">
                                          <p:stCondLst>
                                            <p:cond delay="499"/>
                                          </p:stCondLst>
                                        </p:cTn>
                                        <p:tgtEl>
                                          <p:spTgt spid="46"/>
                                        </p:tgtEl>
                                        <p:attrNameLst>
                                          <p:attrName>style.visibility</p:attrName>
                                        </p:attrNameLst>
                                      </p:cBhvr>
                                      <p:to>
                                        <p:strVal val="hidden"/>
                                      </p:to>
                                    </p:set>
                                  </p:childTnLst>
                                </p:cTn>
                              </p:par>
                              <p:par>
                                <p:cTn id="55" presetID="3" presetClass="exit" presetSubtype="10" fill="hold" nodeType="withEffect">
                                  <p:stCondLst>
                                    <p:cond delay="2000"/>
                                  </p:stCondLst>
                                  <p:childTnLst>
                                    <p:animEffect transition="out" filter="blinds(horizontal)">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par>
                                <p:cTn id="64" presetID="60" presetClass="path" presetSubtype="0" accel="50000" decel="50000" fill="hold" nodeType="withEffect">
                                  <p:stCondLst>
                                    <p:cond delay="0"/>
                                  </p:stCondLst>
                                  <p:childTnLst>
                                    <p:animMotion origin="layout" path="M -2.5E-6 -3.45679E-6 C 0.00052 0.03272 0.00209 0.07778 0.00747 0.07747 C 0.01528 0.07747 0.01597 -0.07469 0.02535 -0.07531 C 0.03368 -0.07531 0.02917 0.05772 0.03733 0.0571 C 0.04584 0.0571 0.04132 -0.03919 0.05035 -0.03919 C 0.05851 -0.03919 0.054 0.02593 0.06111 0.02593 C 0.06823 0.02593 0.06459 -0.02376 0.07084 -0.02376 C 0.07448 -0.02376 0.07483 -0.01018 0.07518 -3.45679E-6 " pathEditMode="relative" rAng="0" ptsTypes="AAAAAAAA">
                                      <p:cBhvr>
                                        <p:cTn id="65" dur="2000" fill="hold"/>
                                        <p:tgtEl>
                                          <p:spTgt spid="47"/>
                                        </p:tgtEl>
                                        <p:attrNameLst>
                                          <p:attrName>ppt_x</p:attrName>
                                          <p:attrName>ppt_y</p:attrName>
                                        </p:attrNameLst>
                                      </p:cBhvr>
                                      <p:rCtr x="3750" y="93"/>
                                    </p:animMotion>
                                  </p:childTnLst>
                                </p:cTn>
                              </p:par>
                              <p:par>
                                <p:cTn id="66" presetID="3" presetClass="exit" presetSubtype="10" fill="hold" nodeType="withEffect">
                                  <p:stCondLst>
                                    <p:cond delay="2000"/>
                                  </p:stCondLst>
                                  <p:childTnLst>
                                    <p:animEffect transition="out" filter="blinds(horizontal)">
                                      <p:cBhvr>
                                        <p:cTn id="67" dur="500"/>
                                        <p:tgtEl>
                                          <p:spTgt spid="47"/>
                                        </p:tgtEl>
                                      </p:cBhvr>
                                    </p:animEffect>
                                    <p:set>
                                      <p:cBhvr>
                                        <p:cTn id="68" dur="1" fill="hold">
                                          <p:stCondLst>
                                            <p:cond delay="499"/>
                                          </p:stCondLst>
                                        </p:cTn>
                                        <p:tgtEl>
                                          <p:spTgt spid="47"/>
                                        </p:tgtEl>
                                        <p:attrNameLst>
                                          <p:attrName>style.visibility</p:attrName>
                                        </p:attrNameLst>
                                      </p:cBhvr>
                                      <p:to>
                                        <p:strVal val="hidden"/>
                                      </p:to>
                                    </p:set>
                                  </p:childTnLst>
                                </p:cTn>
                              </p:par>
                              <p:par>
                                <p:cTn id="69" presetID="3" presetClass="exit" presetSubtype="10" fill="hold" nodeType="withEffect">
                                  <p:stCondLst>
                                    <p:cond delay="2000"/>
                                  </p:stCondLst>
                                  <p:childTnLst>
                                    <p:animEffect transition="out" filter="blinds(horizontal)">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par>
                                <p:cTn id="78" presetID="60" presetClass="path" presetSubtype="0" accel="50000" decel="50000" fill="hold" nodeType="withEffect">
                                  <p:stCondLst>
                                    <p:cond delay="0"/>
                                  </p:stCondLst>
                                  <p:childTnLst>
                                    <p:animMotion origin="layout" path="M 5E-6 1.60494E-6 C 0.00052 0.03271 0.00209 0.07778 0.00747 0.07747 C 0.01528 0.07747 0.01598 -0.07469 0.02535 -0.07531 C 0.03369 -0.07531 0.02917 0.05771 0.03733 0.0571 C 0.04584 0.0571 0.04132 -0.0392 0.05035 -0.0392 C 0.0585 -0.0392 0.054 0.02592 0.06112 0.02592 C 0.06823 0.02592 0.06458 -0.02377 0.07084 -0.02377 C 0.07448 -0.02377 0.07483 -0.01019 0.07518 1.60494E-6 " pathEditMode="relative" rAng="0" ptsTypes="AAAAAAAA">
                                      <p:cBhvr>
                                        <p:cTn id="79" dur="2000" fill="hold"/>
                                        <p:tgtEl>
                                          <p:spTgt spid="48"/>
                                        </p:tgtEl>
                                        <p:attrNameLst>
                                          <p:attrName>ppt_x</p:attrName>
                                          <p:attrName>ppt_y</p:attrName>
                                        </p:attrNameLst>
                                      </p:cBhvr>
                                      <p:rCtr x="3750" y="93"/>
                                    </p:animMotion>
                                  </p:childTnLst>
                                </p:cTn>
                              </p:par>
                              <p:par>
                                <p:cTn id="80" presetID="3" presetClass="exit" presetSubtype="10" fill="hold" nodeType="withEffect">
                                  <p:stCondLst>
                                    <p:cond delay="2000"/>
                                  </p:stCondLst>
                                  <p:childTnLst>
                                    <p:animEffect transition="out" filter="blinds(horizontal)">
                                      <p:cBhvr>
                                        <p:cTn id="81" dur="500"/>
                                        <p:tgtEl>
                                          <p:spTgt spid="48"/>
                                        </p:tgtEl>
                                      </p:cBhvr>
                                    </p:animEffect>
                                    <p:set>
                                      <p:cBhvr>
                                        <p:cTn id="82" dur="1" fill="hold">
                                          <p:stCondLst>
                                            <p:cond delay="499"/>
                                          </p:stCondLst>
                                        </p:cTn>
                                        <p:tgtEl>
                                          <p:spTgt spid="48"/>
                                        </p:tgtEl>
                                        <p:attrNameLst>
                                          <p:attrName>style.visibility</p:attrName>
                                        </p:attrNameLst>
                                      </p:cBhvr>
                                      <p:to>
                                        <p:strVal val="hidden"/>
                                      </p:to>
                                    </p:set>
                                  </p:childTnLst>
                                </p:cTn>
                              </p:par>
                              <p:par>
                                <p:cTn id="83" presetID="3" presetClass="exit" presetSubtype="10" fill="hold" nodeType="withEffect">
                                  <p:stCondLst>
                                    <p:cond delay="2000"/>
                                  </p:stCondLst>
                                  <p:childTnLst>
                                    <p:animEffect transition="out" filter="blinds(horizontal)">
                                      <p:cBhvr>
                                        <p:cTn id="84" dur="500"/>
                                        <p:tgtEl>
                                          <p:spTgt spid="38"/>
                                        </p:tgtEl>
                                      </p:cBhvr>
                                    </p:animEffect>
                                    <p:set>
                                      <p:cBhvr>
                                        <p:cTn id="8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6" name="Picture 2" descr="Blank story book on wood table vector. Cartoon Flat Style Illustration  494631 Vector Art at Vecteezy">
            <a:extLst>
              <a:ext uri="{FF2B5EF4-FFF2-40B4-BE49-F238E27FC236}">
                <a16:creationId xmlns:a16="http://schemas.microsoft.com/office/drawing/2014/main" xmlns="" id="{0946BCE3-07AE-419B-A559-5DD9E18B8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1F7FFA88-E610-42BD-B458-3D767BF49E6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439380"/>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E674445-F0FF-4022-A19B-EE60A57F9F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946910" y="1796191"/>
            <a:ext cx="2625090" cy="22788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CE92CE36-9DD2-4323-AC02-BED08F99F8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5459730" y="1118256"/>
            <a:ext cx="2625090" cy="22788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567FC53B-7CB2-4E62-81CA-2F3D6DB08D02}"/>
              </a:ext>
            </a:extLst>
          </p:cNvPr>
          <p:cNvSpPr txBox="1"/>
          <p:nvPr/>
        </p:nvSpPr>
        <p:spPr>
          <a:xfrm>
            <a:off x="2371973" y="1127802"/>
            <a:ext cx="1885453"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1: </a:t>
            </a:r>
          </a:p>
          <a:p>
            <a:pPr algn="ctr"/>
            <a:r>
              <a:rPr lang="vi-VN" sz="2800" dirty="0">
                <a:solidFill>
                  <a:schemeClr val="tx2"/>
                </a:solidFill>
                <a:latin typeface="Pattaya" panose="00000500000000000000" pitchFamily="2" charset="-34"/>
                <a:cs typeface="Pattaya" panose="00000500000000000000" pitchFamily="2" charset="-34"/>
              </a:rPr>
              <a:t>Tỉa cây</a:t>
            </a:r>
            <a:endParaRPr lang="en-US" sz="2800" dirty="0">
              <a:solidFill>
                <a:schemeClr val="tx2"/>
              </a:solidFill>
              <a:latin typeface="Pattaya" panose="00000500000000000000" pitchFamily="2" charset="-34"/>
              <a:cs typeface="Pattaya" panose="00000500000000000000" pitchFamily="2" charset="-34"/>
            </a:endParaRPr>
          </a:p>
        </p:txBody>
      </p:sp>
      <p:sp>
        <p:nvSpPr>
          <p:cNvPr id="23" name="TextBox 22">
            <a:extLst>
              <a:ext uri="{FF2B5EF4-FFF2-40B4-BE49-F238E27FC236}">
                <a16:creationId xmlns:a16="http://schemas.microsoft.com/office/drawing/2014/main" xmlns="" id="{4C41CBAF-FC20-47C8-AEED-4C2910683658}"/>
              </a:ext>
            </a:extLst>
          </p:cNvPr>
          <p:cNvSpPr txBox="1"/>
          <p:nvPr/>
        </p:nvSpPr>
        <p:spPr>
          <a:xfrm>
            <a:off x="2340715" y="2477290"/>
            <a:ext cx="1947969"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2: </a:t>
            </a:r>
          </a:p>
          <a:p>
            <a:pPr algn="ctr"/>
            <a:r>
              <a:rPr lang="vi-VN" sz="2800" dirty="0">
                <a:solidFill>
                  <a:schemeClr val="tx2"/>
                </a:solidFill>
                <a:latin typeface="Pattaya" panose="00000500000000000000" pitchFamily="2" charset="-34"/>
                <a:cs typeface="Pattaya" panose="00000500000000000000" pitchFamily="2" charset="-34"/>
              </a:rPr>
              <a:t>Nhận đơn</a:t>
            </a:r>
            <a:endParaRPr lang="en-US" sz="2800" dirty="0">
              <a:solidFill>
                <a:schemeClr val="tx2"/>
              </a:solidFill>
              <a:latin typeface="Pattaya" panose="00000500000000000000" pitchFamily="2" charset="-34"/>
              <a:cs typeface="Pattaya" panose="00000500000000000000" pitchFamily="2" charset="-34"/>
            </a:endParaRPr>
          </a:p>
        </p:txBody>
      </p:sp>
      <p:sp>
        <p:nvSpPr>
          <p:cNvPr id="24" name="TextBox 23">
            <a:extLst>
              <a:ext uri="{FF2B5EF4-FFF2-40B4-BE49-F238E27FC236}">
                <a16:creationId xmlns:a16="http://schemas.microsoft.com/office/drawing/2014/main" xmlns="" id="{A3C27824-7045-43D1-9CD8-9FE29E8DC6B7}"/>
              </a:ext>
            </a:extLst>
          </p:cNvPr>
          <p:cNvSpPr txBox="1"/>
          <p:nvPr/>
        </p:nvSpPr>
        <p:spPr>
          <a:xfrm>
            <a:off x="5880007" y="1832386"/>
            <a:ext cx="1955985" cy="954107"/>
          </a:xfrm>
          <a:prstGeom prst="rect">
            <a:avLst/>
          </a:prstGeom>
          <a:noFill/>
        </p:spPr>
        <p:txBody>
          <a:bodyPr wrap="none" rtlCol="0">
            <a:spAutoFit/>
          </a:bodyPr>
          <a:lstStyle/>
          <a:p>
            <a:pPr algn="ctr"/>
            <a:r>
              <a:rPr lang="vi-VN" sz="2800" dirty="0">
                <a:solidFill>
                  <a:schemeClr val="tx2"/>
                </a:solidFill>
                <a:latin typeface="Pattaya" panose="00000500000000000000" pitchFamily="2" charset="-34"/>
                <a:cs typeface="Pattaya" panose="00000500000000000000" pitchFamily="2" charset="-34"/>
              </a:rPr>
              <a:t>Nhiệm vụ 3: </a:t>
            </a:r>
          </a:p>
          <a:p>
            <a:pPr algn="ctr"/>
            <a:r>
              <a:rPr lang="vi-VN" sz="2800" dirty="0">
                <a:solidFill>
                  <a:schemeClr val="tx2"/>
                </a:solidFill>
                <a:latin typeface="Pattaya" panose="00000500000000000000" pitchFamily="2" charset="-34"/>
                <a:cs typeface="Pattaya" panose="00000500000000000000" pitchFamily="2" charset="-34"/>
              </a:rPr>
              <a:t>Ship hàng</a:t>
            </a:r>
            <a:endParaRPr lang="en-US" sz="2800" dirty="0">
              <a:solidFill>
                <a:schemeClr val="tx2"/>
              </a:solidFill>
              <a:latin typeface="Pattaya" panose="00000500000000000000" pitchFamily="2" charset="-34"/>
              <a:cs typeface="Pattaya" panose="00000500000000000000" pitchFamily="2" charset="-34"/>
            </a:endParaRPr>
          </a:p>
        </p:txBody>
      </p:sp>
      <p:grpSp>
        <p:nvGrpSpPr>
          <p:cNvPr id="25" name="Group 24">
            <a:extLst>
              <a:ext uri="{FF2B5EF4-FFF2-40B4-BE49-F238E27FC236}">
                <a16:creationId xmlns:a16="http://schemas.microsoft.com/office/drawing/2014/main" xmlns="" id="{F9A0FC74-9752-46CB-8759-DF0FEB4214B2}"/>
              </a:ext>
            </a:extLst>
          </p:cNvPr>
          <p:cNvGrpSpPr/>
          <p:nvPr/>
        </p:nvGrpSpPr>
        <p:grpSpPr>
          <a:xfrm>
            <a:off x="1299210" y="746736"/>
            <a:ext cx="1237614" cy="1461159"/>
            <a:chOff x="1299210" y="746736"/>
            <a:chExt cx="1237614" cy="1461159"/>
          </a:xfrm>
        </p:grpSpPr>
        <p:pic>
          <p:nvPicPr>
            <p:cNvPr id="26" name="Picture 4" descr="Decal Dán Tường Hình Cây Xương Rồng | Shopee Việt Nam">
              <a:extLst>
                <a:ext uri="{FF2B5EF4-FFF2-40B4-BE49-F238E27FC236}">
                  <a16:creationId xmlns:a16="http://schemas.microsoft.com/office/drawing/2014/main" xmlns="" id="{C072AD58-0FDE-4642-8E99-3DB7522F4C7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Kéo tỉa biểu tượng máy tính Snips Kéo, Sprayer, Hoạt hình, Biểu tượng máy  tính png | PNGEgg">
              <a:extLst>
                <a:ext uri="{FF2B5EF4-FFF2-40B4-BE49-F238E27FC236}">
                  <a16:creationId xmlns:a16="http://schemas.microsoft.com/office/drawing/2014/main" xmlns="" id="{475D4985-D0DB-4AA8-BDDA-ECF82583734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12">
            <a:extLst>
              <a:ext uri="{FF2B5EF4-FFF2-40B4-BE49-F238E27FC236}">
                <a16:creationId xmlns:a16="http://schemas.microsoft.com/office/drawing/2014/main" xmlns="" id="{C5F0947F-06FC-4000-9F37-EECBF80DBA0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4496577" y="1650774"/>
            <a:ext cx="1510228" cy="12062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79488A9E-38DF-4A77-8F7F-E4C68C543F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081406" y="2207895"/>
            <a:ext cx="1290567" cy="12128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een Tick Icon Png, Cliparts &amp;amp; Cartoons - Jing.fm">
            <a:extLst>
              <a:ext uri="{FF2B5EF4-FFF2-40B4-BE49-F238E27FC236}">
                <a16:creationId xmlns:a16="http://schemas.microsoft.com/office/drawing/2014/main" xmlns="" id="{ACD95673-9362-46B8-8824-07D6135DC4B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3806590" y="641202"/>
            <a:ext cx="1057470" cy="95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299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anim calcmode="lin" valueType="num">
                                      <p:cBhvr>
                                        <p:cTn id="10" dur="500" fill="hold"/>
                                        <p:tgtEl>
                                          <p:spTgt spid="2050"/>
                                        </p:tgtEl>
                                        <p:attrNameLst>
                                          <p:attrName>ppt_x</p:attrName>
                                        </p:attrNameLst>
                                      </p:cBhvr>
                                      <p:tavLst>
                                        <p:tav tm="0">
                                          <p:val>
                                            <p:fltVal val="0.5"/>
                                          </p:val>
                                        </p:tav>
                                        <p:tav tm="100000">
                                          <p:val>
                                            <p:strVal val="#ppt_x"/>
                                          </p:val>
                                        </p:tav>
                                      </p:tavLst>
                                    </p:anim>
                                    <p:anim calcmode="lin" valueType="num">
                                      <p:cBhvr>
                                        <p:cTn id="11" dur="500" fill="hold"/>
                                        <p:tgtEl>
                                          <p:spTgt spid="205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0"/>
                                        </p:tgtEl>
                                        <p:attrNameLst>
                                          <p:attrName>r</p:attrName>
                                        </p:attrNameLst>
                                      </p:cBhvr>
                                    </p:animRot>
                                    <p:animRot by="-240000">
                                      <p:cBhvr>
                                        <p:cTn id="16" dur="200" fill="hold">
                                          <p:stCondLst>
                                            <p:cond delay="200"/>
                                          </p:stCondLst>
                                        </p:cTn>
                                        <p:tgtEl>
                                          <p:spTgt spid="20"/>
                                        </p:tgtEl>
                                        <p:attrNameLst>
                                          <p:attrName>r</p:attrName>
                                        </p:attrNameLst>
                                      </p:cBhvr>
                                    </p:animRot>
                                    <p:animRot by="240000">
                                      <p:cBhvr>
                                        <p:cTn id="17" dur="200" fill="hold">
                                          <p:stCondLst>
                                            <p:cond delay="400"/>
                                          </p:stCondLst>
                                        </p:cTn>
                                        <p:tgtEl>
                                          <p:spTgt spid="20"/>
                                        </p:tgtEl>
                                        <p:attrNameLst>
                                          <p:attrName>r</p:attrName>
                                        </p:attrNameLst>
                                      </p:cBhvr>
                                    </p:animRot>
                                    <p:animRot by="-240000">
                                      <p:cBhvr>
                                        <p:cTn id="18" dur="200" fill="hold">
                                          <p:stCondLst>
                                            <p:cond delay="600"/>
                                          </p:stCondLst>
                                        </p:cTn>
                                        <p:tgtEl>
                                          <p:spTgt spid="20"/>
                                        </p:tgtEl>
                                        <p:attrNameLst>
                                          <p:attrName>r</p:attrName>
                                        </p:attrNameLst>
                                      </p:cBhvr>
                                    </p:animRot>
                                    <p:animRot by="120000">
                                      <p:cBhvr>
                                        <p:cTn id="1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pic>
        <p:nvPicPr>
          <p:cNvPr id="20482" name="Picture 2" descr="Laptop computer character icon Royalty Free Vector Image">
            <a:extLst>
              <a:ext uri="{FF2B5EF4-FFF2-40B4-BE49-F238E27FC236}">
                <a16:creationId xmlns:a16="http://schemas.microsoft.com/office/drawing/2014/main" xmlns="" id="{36CC38C4-131B-463E-9E6A-DC2B7747D2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921" y1="74444" x2="68869" y2="71111"/>
                        <a14:foregroundMark x1="68869" y1="71111" x2="69670" y2="71111"/>
                      </a14:backgroundRemoval>
                    </a14:imgEffect>
                  </a14:imgLayer>
                </a14:imgProps>
              </a:ext>
              <a:ext uri="{28A0092B-C50C-407E-A947-70E740481C1C}">
                <a14:useLocalDpi xmlns:a14="http://schemas.microsoft.com/office/drawing/2010/main" val="0"/>
              </a:ext>
            </a:extLst>
          </a:blip>
          <a:srcRect l="12984" t="23350" r="13428" b="19512"/>
          <a:stretch/>
        </p:blipFill>
        <p:spPr bwMode="auto">
          <a:xfrm>
            <a:off x="197318" y="102871"/>
            <a:ext cx="8749364" cy="49178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559DFF2D-85CB-4CC3-857A-D132194D5D5D}"/>
              </a:ext>
            </a:extLst>
          </p:cNvPr>
          <p:cNvGrpSpPr/>
          <p:nvPr/>
        </p:nvGrpSpPr>
        <p:grpSpPr>
          <a:xfrm>
            <a:off x="-613414" y="-376395"/>
            <a:ext cx="4030983" cy="1597068"/>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1603675" y="151192"/>
              <a:ext cx="4150630" cy="643299"/>
            </a:xfrm>
            <a:prstGeom prst="rect">
              <a:avLst/>
            </a:prstGeom>
            <a:noFill/>
          </p:spPr>
          <p:txBody>
            <a:bodyPr wrap="square" rtlCol="0">
              <a:spAutoFit/>
            </a:bodyPr>
            <a:lstStyle/>
            <a:p>
              <a:pPr algn="ctr"/>
              <a:r>
                <a:rPr lang="vi-VN" sz="2400" dirty="0">
                  <a:solidFill>
                    <a:schemeClr val="tx2"/>
                  </a:solidFill>
                  <a:latin typeface="Pattaya" panose="00000500000000000000" pitchFamily="2" charset="-34"/>
                  <a:cs typeface="Pattaya" panose="00000500000000000000" pitchFamily="2" charset="-34"/>
                </a:rPr>
                <a:t>Nhiệm vụ 2: Nhận đơn</a:t>
              </a:r>
              <a:endParaRPr lang="en-US" sz="2400" dirty="0">
                <a:solidFill>
                  <a:schemeClr val="tx2"/>
                </a:solidFill>
                <a:latin typeface="Pattaya" panose="00000500000000000000" pitchFamily="2" charset="-34"/>
                <a:cs typeface="Pattaya" panose="00000500000000000000" pitchFamily="2" charset="-34"/>
              </a:endParaRPr>
            </a:p>
          </p:txBody>
        </p:sp>
      </p:grpSp>
      <p:sp>
        <p:nvSpPr>
          <p:cNvPr id="31" name="Speech Bubble: Rectangle with Corners Rounded 30">
            <a:extLst>
              <a:ext uri="{FF2B5EF4-FFF2-40B4-BE49-F238E27FC236}">
                <a16:creationId xmlns:a16="http://schemas.microsoft.com/office/drawing/2014/main" xmlns="" id="{A66E089D-0C03-4F59-A770-C142A889BA64}"/>
              </a:ext>
            </a:extLst>
          </p:cNvPr>
          <p:cNvSpPr/>
          <p:nvPr/>
        </p:nvSpPr>
        <p:spPr>
          <a:xfrm>
            <a:off x="2371060" y="3496419"/>
            <a:ext cx="4908361"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rPr>
              <a:t>Để nhận đơn đặt hàng của khách,</a:t>
            </a:r>
          </a:p>
          <a:p>
            <a:pPr algn="ctr"/>
            <a:r>
              <a:rPr lang="vi-VN" sz="2000" dirty="0">
                <a:solidFill>
                  <a:srgbClr val="002060"/>
                </a:solidFill>
              </a:rPr>
              <a:t> các bạn hãy thực hiện yêu cầu trên nhé!</a:t>
            </a:r>
            <a:endParaRPr lang="en-US" sz="2000" dirty="0">
              <a:solidFill>
                <a:srgbClr val="002060"/>
              </a:solidFill>
            </a:endParaRPr>
          </a:p>
        </p:txBody>
      </p:sp>
      <p:sp>
        <p:nvSpPr>
          <p:cNvPr id="50" name="TextBox 49">
            <a:extLst>
              <a:ext uri="{FF2B5EF4-FFF2-40B4-BE49-F238E27FC236}">
                <a16:creationId xmlns:a16="http://schemas.microsoft.com/office/drawing/2014/main" xmlns="" id="{A09A1DD9-4D42-484F-A3BA-0D9CC2D90020}"/>
              </a:ext>
            </a:extLst>
          </p:cNvPr>
          <p:cNvSpPr txBox="1"/>
          <p:nvPr/>
        </p:nvSpPr>
        <p:spPr>
          <a:xfrm>
            <a:off x="1955901" y="829663"/>
            <a:ext cx="5241382" cy="830997"/>
          </a:xfrm>
          <a:prstGeom prst="rect">
            <a:avLst/>
          </a:prstGeom>
          <a:noFill/>
        </p:spPr>
        <p:txBody>
          <a:bodyPr wrap="square" rtlCol="0">
            <a:spAutoFit/>
          </a:bodyPr>
          <a:lstStyle/>
          <a:p>
            <a:pPr algn="just"/>
            <a:r>
              <a:rPr lang="vi-VN" sz="2400" dirty="0">
                <a:solidFill>
                  <a:srgbClr val="002060"/>
                </a:solidFill>
                <a:latin typeface="Pattaya" panose="00000500000000000000" pitchFamily="2" charset="-34"/>
                <a:cs typeface="Pattaya" panose="00000500000000000000" pitchFamily="2" charset="-34"/>
              </a:rPr>
              <a:t>Lập bảng thống kê các bài tập đọc trong chủ điểm </a:t>
            </a:r>
            <a:r>
              <a:rPr lang="vi-VN" sz="2400" dirty="0">
                <a:solidFill>
                  <a:srgbClr val="00B050"/>
                </a:solidFill>
                <a:latin typeface="Pattaya" panose="00000500000000000000" pitchFamily="2" charset="-34"/>
                <a:cs typeface="Pattaya" panose="00000500000000000000" pitchFamily="2" charset="-34"/>
              </a:rPr>
              <a:t>Giữ lấy màu xanh.</a:t>
            </a:r>
          </a:p>
        </p:txBody>
      </p:sp>
      <p:sp>
        <p:nvSpPr>
          <p:cNvPr id="2" name="Rectangle 1">
            <a:extLst>
              <a:ext uri="{FF2B5EF4-FFF2-40B4-BE49-F238E27FC236}">
                <a16:creationId xmlns:a16="http://schemas.microsoft.com/office/drawing/2014/main" xmlns="" id="{F75E8797-2AD4-4685-BA89-3C81972791A4}"/>
              </a:ext>
            </a:extLst>
          </p:cNvPr>
          <p:cNvSpPr/>
          <p:nvPr/>
        </p:nvSpPr>
        <p:spPr>
          <a:xfrm>
            <a:off x="1955901" y="1756111"/>
            <a:ext cx="5999379" cy="1200329"/>
          </a:xfrm>
          <a:prstGeom prst="rect">
            <a:avLst/>
          </a:prstGeom>
        </p:spPr>
        <p:txBody>
          <a:bodyPr wrap="square">
            <a:spAutoFit/>
          </a:bodyPr>
          <a:lstStyle/>
          <a:p>
            <a:pPr algn="just"/>
            <a:r>
              <a:rPr lang="vi-V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Nội dung cần trình bày:</a:t>
            </a:r>
          </a:p>
          <a:p>
            <a:pPr algn="just"/>
            <a:r>
              <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rPr>
              <a:t>-Tên bài         - Tác giả         - Thể loại </a:t>
            </a:r>
          </a:p>
          <a:p>
            <a:pPr algn="just"/>
            <a:r>
              <a:rPr lang="vi-VN" sz="2400" dirty="0">
                <a:solidFill>
                  <a:srgbClr val="002060"/>
                </a:solidFill>
                <a:latin typeface="Calibri" panose="020F0502020204030204" pitchFamily="34" charset="0"/>
                <a:ea typeface="Cambria" panose="02040503050406030204" pitchFamily="18" charset="0"/>
                <a:cs typeface="Calibri" panose="020F0502020204030204" pitchFamily="34" charset="0"/>
              </a:rPr>
              <a:t>                                               (văn, thơ, kịch)</a:t>
            </a:r>
          </a:p>
        </p:txBody>
      </p:sp>
      <p:sp>
        <p:nvSpPr>
          <p:cNvPr id="51" name="Speech Bubble: Rectangle with Corners Rounded 50">
            <a:extLst>
              <a:ext uri="{FF2B5EF4-FFF2-40B4-BE49-F238E27FC236}">
                <a16:creationId xmlns:a16="http://schemas.microsoft.com/office/drawing/2014/main" xmlns="" id="{CCCD3DE3-9124-4B0B-9AFE-A643017646CE}"/>
              </a:ext>
            </a:extLst>
          </p:cNvPr>
          <p:cNvSpPr/>
          <p:nvPr/>
        </p:nvSpPr>
        <p:spPr>
          <a:xfrm>
            <a:off x="3618459" y="3496045"/>
            <a:ext cx="3660962" cy="1224942"/>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Bảng</a:t>
            </a:r>
            <a:r>
              <a:rPr lang="en-US" sz="2000" dirty="0">
                <a:solidFill>
                  <a:srgbClr val="002060"/>
                </a:solidFill>
              </a:rPr>
              <a:t> </a:t>
            </a:r>
            <a:r>
              <a:rPr lang="en-US" sz="2000" dirty="0" err="1">
                <a:solidFill>
                  <a:srgbClr val="002060"/>
                </a:solidFill>
              </a:rPr>
              <a:t>thống</a:t>
            </a:r>
            <a:r>
              <a:rPr lang="en-US" sz="2000" dirty="0">
                <a:solidFill>
                  <a:srgbClr val="002060"/>
                </a:solidFill>
              </a:rPr>
              <a:t> </a:t>
            </a:r>
            <a:r>
              <a:rPr lang="en-US" sz="2000" dirty="0" err="1">
                <a:solidFill>
                  <a:srgbClr val="002060"/>
                </a:solidFill>
              </a:rPr>
              <a:t>kê</a:t>
            </a:r>
            <a:r>
              <a:rPr lang="en-US" sz="2000" dirty="0">
                <a:solidFill>
                  <a:srgbClr val="002060"/>
                </a:solidFill>
              </a:rPr>
              <a:t> </a:t>
            </a:r>
            <a:r>
              <a:rPr lang="en-US" sz="2000" dirty="0" err="1">
                <a:solidFill>
                  <a:srgbClr val="002060"/>
                </a:solidFill>
              </a:rPr>
              <a:t>cần</a:t>
            </a:r>
            <a:r>
              <a:rPr lang="en-US" sz="2000" dirty="0">
                <a:solidFill>
                  <a:srgbClr val="002060"/>
                </a:solidFill>
              </a:rPr>
              <a:t> </a:t>
            </a:r>
            <a:r>
              <a:rPr lang="en-US" sz="2000" dirty="0" err="1">
                <a:solidFill>
                  <a:srgbClr val="002060"/>
                </a:solidFill>
              </a:rPr>
              <a:t>trình</a:t>
            </a:r>
            <a:r>
              <a:rPr lang="en-US" sz="2000" dirty="0">
                <a:solidFill>
                  <a:srgbClr val="002060"/>
                </a:solidFill>
              </a:rPr>
              <a:t> </a:t>
            </a:r>
            <a:r>
              <a:rPr lang="en-US" sz="2000" dirty="0" err="1">
                <a:solidFill>
                  <a:srgbClr val="002060"/>
                </a:solidFill>
              </a:rPr>
              <a:t>bày</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nội</a:t>
            </a:r>
            <a:r>
              <a:rPr lang="en-US" sz="2000" dirty="0">
                <a:solidFill>
                  <a:srgbClr val="002060"/>
                </a:solidFill>
              </a:rPr>
              <a:t> dung </a:t>
            </a:r>
            <a:r>
              <a:rPr lang="en-US" sz="2000" dirty="0" err="1">
                <a:solidFill>
                  <a:srgbClr val="002060"/>
                </a:solidFill>
              </a:rPr>
              <a:t>nào</a:t>
            </a:r>
            <a:r>
              <a:rPr lang="en-US" sz="2000" dirty="0">
                <a:solidFill>
                  <a:srgbClr val="002060"/>
                </a:solidFill>
              </a:rPr>
              <a:t>?</a:t>
            </a:r>
            <a:endParaRPr lang="en-US" sz="3200" dirty="0">
              <a:solidFill>
                <a:srgbClr val="002060"/>
              </a:solidFill>
            </a:endParaRPr>
          </a:p>
        </p:txBody>
      </p:sp>
      <p:sp>
        <p:nvSpPr>
          <p:cNvPr id="52" name="Speech Bubble: Rectangle with Corners Rounded 51">
            <a:extLst>
              <a:ext uri="{FF2B5EF4-FFF2-40B4-BE49-F238E27FC236}">
                <a16:creationId xmlns:a16="http://schemas.microsoft.com/office/drawing/2014/main" xmlns="" id="{8779DADC-2C9D-4DCE-B65D-139971BABBE4}"/>
              </a:ext>
            </a:extLst>
          </p:cNvPr>
          <p:cNvSpPr/>
          <p:nvPr/>
        </p:nvSpPr>
        <p:spPr>
          <a:xfrm>
            <a:off x="1752069" y="3612796"/>
            <a:ext cx="5323520" cy="869077"/>
          </a:xfrm>
          <a:prstGeom prst="wedgeRoundRectCallout">
            <a:avLst>
              <a:gd name="adj1" fmla="val 60533"/>
              <a:gd name="adj2" fmla="val 6282"/>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02060"/>
                </a:solidFill>
              </a:rPr>
              <a:t>Hãy nêu </a:t>
            </a:r>
            <a:r>
              <a:rPr lang="vi-VN" sz="2000" dirty="0">
                <a:solidFill>
                  <a:srgbClr val="002060"/>
                </a:solidFill>
              </a:rPr>
              <a:t>tên các bài tập đọc thuộc chủ điểm: </a:t>
            </a:r>
          </a:p>
          <a:p>
            <a:pPr algn="ctr"/>
            <a:r>
              <a:rPr lang="vi-VN" sz="2000" b="1" i="1" dirty="0">
                <a:solidFill>
                  <a:srgbClr val="002060"/>
                </a:solidFill>
              </a:rPr>
              <a:t>Hãy giữ lấy màu xanh.</a:t>
            </a:r>
            <a:endParaRPr lang="en-US" sz="2000" b="1" i="1" dirty="0">
              <a:solidFill>
                <a:srgbClr val="002060"/>
              </a:solidFill>
            </a:endParaRPr>
          </a:p>
        </p:txBody>
      </p:sp>
      <p:pic>
        <p:nvPicPr>
          <p:cNvPr id="53" name="Picture 2" descr="Premium Vector | Character of cute girl online merchant packing boxes  cartoon set illustration .">
            <a:extLst>
              <a:ext uri="{FF2B5EF4-FFF2-40B4-BE49-F238E27FC236}">
                <a16:creationId xmlns:a16="http://schemas.microsoft.com/office/drawing/2014/main" xmlns="" id="{E681BC6A-BC82-4465-8D19-2D129C531CB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7348482" y="3059672"/>
            <a:ext cx="1871093" cy="209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1" nodeType="clickEffect">
                                  <p:stCondLst>
                                    <p:cond delay="0"/>
                                  </p:stCondLst>
                                  <p:iterate type="lt">
                                    <p:tmPct val="4000"/>
                                  </p:iterate>
                                  <p:childTnLst>
                                    <p:set>
                                      <p:cBhvr override="childStyle">
                                        <p:cTn id="26" dur="500" fill="hold"/>
                                        <p:tgtEl>
                                          <p:spTgt spid="2"/>
                                        </p:tgtEl>
                                        <p:attrNameLst>
                                          <p:attrName>style.color</p:attrName>
                                        </p:attrNameLst>
                                      </p:cBhvr>
                                      <p:to>
                                        <p:clrVal>
                                          <a:srgbClr val="FF0000"/>
                                        </p:clrVal>
                                      </p:to>
                                    </p:set>
                                    <p:set>
                                      <p:cBhvr>
                                        <p:cTn id="27" dur="500" fill="hold"/>
                                        <p:tgtEl>
                                          <p:spTgt spid="2"/>
                                        </p:tgtEl>
                                        <p:attrNameLst>
                                          <p:attrName>fillcolor</p:attrName>
                                        </p:attrNameLst>
                                      </p:cBhvr>
                                      <p:to>
                                        <p:clrVal>
                                          <a:srgbClr val="FF0000"/>
                                        </p:clrVal>
                                      </p:to>
                                    </p:set>
                                    <p:set>
                                      <p:cBhvr>
                                        <p:cTn id="28" dur="500" fill="hold"/>
                                        <p:tgtEl>
                                          <p:spTgt spid="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2" grpId="0"/>
      <p:bldP spid="2" grpId="1"/>
      <p:bldP spid="51" grpId="0" animBg="1"/>
      <p:bldP spid="51" grpId="1" animBg="1"/>
      <p:bldP spid="52" grpId="0" animBg="1"/>
      <p:bldP spid="5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4" name="Group 233">
            <a:extLst>
              <a:ext uri="{FF2B5EF4-FFF2-40B4-BE49-F238E27FC236}">
                <a16:creationId xmlns:a16="http://schemas.microsoft.com/office/drawing/2014/main" xmlns="" id="{C770656E-6323-4595-9D40-9519E2348BFB}"/>
              </a:ext>
            </a:extLst>
          </p:cNvPr>
          <p:cNvGrpSpPr/>
          <p:nvPr/>
        </p:nvGrpSpPr>
        <p:grpSpPr>
          <a:xfrm>
            <a:off x="-434340" y="-252174"/>
            <a:ext cx="9966960" cy="5502617"/>
            <a:chOff x="-434340" y="-252174"/>
            <a:chExt cx="9966960" cy="5502617"/>
          </a:xfrm>
        </p:grpSpPr>
        <p:pic>
          <p:nvPicPr>
            <p:cNvPr id="79" name="Picture 2" descr="Laptop computer character icon Royalty Free Vector Image">
              <a:extLst>
                <a:ext uri="{FF2B5EF4-FFF2-40B4-BE49-F238E27FC236}">
                  <a16:creationId xmlns:a16="http://schemas.microsoft.com/office/drawing/2014/main" xmlns="" id="{048B3BB4-7A4D-4DF4-85D1-AA9835EB85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921" y1="74444" x2="68869" y2="71111"/>
                          <a14:foregroundMark x1="68869" y1="71111" x2="69670" y2="71111"/>
                        </a14:backgroundRemoval>
                      </a14:imgEffect>
                    </a14:imgLayer>
                  </a14:imgProps>
                </a:ext>
                <a:ext uri="{28A0092B-C50C-407E-A947-70E740481C1C}">
                  <a14:useLocalDpi xmlns:a14="http://schemas.microsoft.com/office/drawing/2010/main" val="0"/>
                </a:ext>
              </a:extLst>
            </a:blip>
            <a:srcRect l="12984" t="23350" r="13428" b="19512"/>
            <a:stretch/>
          </p:blipFill>
          <p:spPr bwMode="auto">
            <a:xfrm>
              <a:off x="-434340" y="-252174"/>
              <a:ext cx="9966960" cy="5502617"/>
            </a:xfrm>
            <a:prstGeom prst="rect">
              <a:avLst/>
            </a:prstGeom>
            <a:noFill/>
            <a:extLst>
              <a:ext uri="{909E8E84-426E-40DD-AFC4-6F175D3DCCD1}">
                <a14:hiddenFill xmlns:a14="http://schemas.microsoft.com/office/drawing/2010/main">
                  <a:solidFill>
                    <a:srgbClr val="FFFFFF"/>
                  </a:solidFill>
                </a14:hiddenFill>
              </a:ext>
            </a:extLst>
          </p:spPr>
        </p:pic>
        <p:sp>
          <p:nvSpPr>
            <p:cNvPr id="233" name="Rectangle 232">
              <a:extLst>
                <a:ext uri="{FF2B5EF4-FFF2-40B4-BE49-F238E27FC236}">
                  <a16:creationId xmlns:a16="http://schemas.microsoft.com/office/drawing/2014/main" xmlns="" id="{43021087-C5AB-47EC-8C5C-2C699F1B3473}"/>
                </a:ext>
              </a:extLst>
            </p:cNvPr>
            <p:cNvSpPr/>
            <p:nvPr/>
          </p:nvSpPr>
          <p:spPr>
            <a:xfrm>
              <a:off x="1160986" y="298932"/>
              <a:ext cx="6734305" cy="3111035"/>
            </a:xfrm>
            <a:prstGeom prst="rect">
              <a:avLst/>
            </a:prstGeom>
            <a:solidFill>
              <a:schemeClr val="accent3"/>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6" name="Google Shape;246;p34"/>
          <p:cNvSpPr/>
          <p:nvPr/>
        </p:nvSpPr>
        <p:spPr>
          <a:xfrm>
            <a:off x="-75575" y="2311568"/>
            <a:ext cx="3195150" cy="2938875"/>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sp>
      <p:sp>
        <p:nvSpPr>
          <p:cNvPr id="52" name="Speech Bubble: Rectangle with Corners Rounded 51">
            <a:extLst>
              <a:ext uri="{FF2B5EF4-FFF2-40B4-BE49-F238E27FC236}">
                <a16:creationId xmlns:a16="http://schemas.microsoft.com/office/drawing/2014/main" xmlns="" id="{8779DADC-2C9D-4DCE-B65D-139971BABBE4}"/>
              </a:ext>
            </a:extLst>
          </p:cNvPr>
          <p:cNvSpPr/>
          <p:nvPr/>
        </p:nvSpPr>
        <p:spPr>
          <a:xfrm>
            <a:off x="1876911" y="3895003"/>
            <a:ext cx="5302454" cy="776441"/>
          </a:xfrm>
          <a:prstGeom prst="wedgeRoundRectCallout">
            <a:avLst>
              <a:gd name="adj1" fmla="val -56950"/>
              <a:gd name="adj2" fmla="val 22289"/>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Hãy nêu tên các bài tập đọc thuộc chủ điểm: </a:t>
            </a:r>
          </a:p>
          <a:p>
            <a:pPr algn="ctr"/>
            <a:r>
              <a:rPr lang="vi-VN" sz="2000" b="1" i="1" dirty="0">
                <a:solidFill>
                  <a:srgbClr val="002060"/>
                </a:solidFill>
              </a:rPr>
              <a:t>Hãy giữ lấy màu xanh.</a:t>
            </a:r>
            <a:endParaRPr lang="en-US" sz="2000" b="1" i="1" dirty="0">
              <a:solidFill>
                <a:srgbClr val="002060"/>
              </a:solidFill>
            </a:endParaRPr>
          </a:p>
        </p:txBody>
      </p:sp>
      <p:sp>
        <p:nvSpPr>
          <p:cNvPr id="27" name="Rectangle 26">
            <a:extLst>
              <a:ext uri="{FF2B5EF4-FFF2-40B4-BE49-F238E27FC236}">
                <a16:creationId xmlns:a16="http://schemas.microsoft.com/office/drawing/2014/main" xmlns="" id="{D8A745D2-D892-4283-98EC-C308BEB4C1DB}"/>
              </a:ext>
            </a:extLst>
          </p:cNvPr>
          <p:cNvSpPr/>
          <p:nvPr/>
        </p:nvSpPr>
        <p:spPr>
          <a:xfrm>
            <a:off x="4141936" y="481062"/>
            <a:ext cx="2302739" cy="2562817"/>
          </a:xfrm>
          <a:prstGeom prst="rect">
            <a:avLst/>
          </a:prstGeom>
          <a:solidFill>
            <a:srgbClr val="CCFF99"/>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48BF15C5-240F-4F6D-B79B-780A06DE58F2}"/>
              </a:ext>
            </a:extLst>
          </p:cNvPr>
          <p:cNvSpPr/>
          <p:nvPr/>
        </p:nvSpPr>
        <p:spPr>
          <a:xfrm>
            <a:off x="1257300" y="467430"/>
            <a:ext cx="2868590" cy="2562817"/>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extLst>
              <a:ext uri="{FF2B5EF4-FFF2-40B4-BE49-F238E27FC236}">
                <a16:creationId xmlns:a16="http://schemas.microsoft.com/office/drawing/2014/main" xmlns="" id="{288DF603-8A23-4D49-AB96-2C4FD0A343C0}"/>
              </a:ext>
            </a:extLst>
          </p:cNvPr>
          <p:cNvSpPr/>
          <p:nvPr/>
        </p:nvSpPr>
        <p:spPr>
          <a:xfrm>
            <a:off x="1958487" y="545215"/>
            <a:ext cx="1435164" cy="33474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Tên bài</a:t>
            </a:r>
            <a:endParaRPr lang="en-US" sz="2400" b="1" dirty="0">
              <a:solidFill>
                <a:srgbClr val="002060"/>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xmlns="" id="{3EC24341-40AB-4EA9-9AE7-E1CBF278388F}"/>
              </a:ext>
            </a:extLst>
          </p:cNvPr>
          <p:cNvSpPr/>
          <p:nvPr/>
        </p:nvSpPr>
        <p:spPr>
          <a:xfrm>
            <a:off x="6455111" y="467429"/>
            <a:ext cx="1335275" cy="2562817"/>
          </a:xfrm>
          <a:prstGeom prst="rect">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xmlns="" id="{2BF941C1-DDD9-4490-B25E-741CC2CA5982}"/>
              </a:ext>
            </a:extLst>
          </p:cNvPr>
          <p:cNvSpPr/>
          <p:nvPr/>
        </p:nvSpPr>
        <p:spPr>
          <a:xfrm>
            <a:off x="4672259" y="545215"/>
            <a:ext cx="1316843" cy="334742"/>
          </a:xfrm>
          <a:prstGeom prst="flowChartTerminator">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Tác giả</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Flowchart: Terminator 16">
            <a:extLst>
              <a:ext uri="{FF2B5EF4-FFF2-40B4-BE49-F238E27FC236}">
                <a16:creationId xmlns:a16="http://schemas.microsoft.com/office/drawing/2014/main" xmlns="" id="{04F7AF65-17CC-4F1D-9DA9-F597B58092E8}"/>
              </a:ext>
            </a:extLst>
          </p:cNvPr>
          <p:cNvSpPr/>
          <p:nvPr/>
        </p:nvSpPr>
        <p:spPr>
          <a:xfrm>
            <a:off x="6465433" y="545215"/>
            <a:ext cx="1324217" cy="334742"/>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Thể loại</a:t>
            </a:r>
            <a:endParaRPr lang="en-US" sz="2400" b="1" dirty="0">
              <a:solidFill>
                <a:srgbClr val="002060"/>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51884B61-D09D-4364-AFA4-40F7F078FFCB}"/>
              </a:ext>
            </a:extLst>
          </p:cNvPr>
          <p:cNvSpPr/>
          <p:nvPr/>
        </p:nvSpPr>
        <p:spPr>
          <a:xfrm>
            <a:off x="1160986" y="1011104"/>
            <a:ext cx="3052439"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Chuyện một khu vườn nhỏ</a:t>
            </a:r>
            <a:endParaRPr lang="en-US" sz="2000" b="1" dirty="0">
              <a:solidFill>
                <a:srgbClr val="002060"/>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xmlns="" id="{BDD752EF-6480-46E3-9AAE-49D8E5BE84C9}"/>
              </a:ext>
            </a:extLst>
          </p:cNvPr>
          <p:cNvSpPr/>
          <p:nvPr/>
        </p:nvSpPr>
        <p:spPr>
          <a:xfrm>
            <a:off x="1192523" y="1423097"/>
            <a:ext cx="1681871"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Mùa thảo quả</a:t>
            </a:r>
            <a:endParaRPr lang="en-US" sz="2000" b="1" dirty="0">
              <a:solidFill>
                <a:srgbClr val="002060"/>
              </a:solidFill>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xmlns="" id="{018C65E3-BB1B-4407-9392-6FF24EF2A3FA}"/>
              </a:ext>
            </a:extLst>
          </p:cNvPr>
          <p:cNvSpPr/>
          <p:nvPr/>
        </p:nvSpPr>
        <p:spPr>
          <a:xfrm>
            <a:off x="1192523" y="1826686"/>
            <a:ext cx="2653290"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Hành trình của bầy ong</a:t>
            </a:r>
            <a:endParaRPr lang="en-US" sz="2000" b="1" dirty="0">
              <a:solidFill>
                <a:srgbClr val="002060"/>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xmlns="" id="{1C4764F4-E298-4782-8170-F08B2DC16218}"/>
              </a:ext>
            </a:extLst>
          </p:cNvPr>
          <p:cNvSpPr/>
          <p:nvPr/>
        </p:nvSpPr>
        <p:spPr>
          <a:xfrm>
            <a:off x="1192522" y="2213220"/>
            <a:ext cx="2534668"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Người gác rừng tí hon</a:t>
            </a:r>
            <a:endParaRPr lang="en-US" sz="2000" b="1" dirty="0">
              <a:solidFill>
                <a:srgbClr val="002060"/>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xmlns="" id="{183D0CB9-FD58-44DD-A29F-8318C9A5CD94}"/>
              </a:ext>
            </a:extLst>
          </p:cNvPr>
          <p:cNvSpPr/>
          <p:nvPr/>
        </p:nvSpPr>
        <p:spPr>
          <a:xfrm>
            <a:off x="1195534" y="2614488"/>
            <a:ext cx="2488182"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Trồng rừng ngập mặn</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Speech Bubble: Rectangle with Corners Rounded 24">
            <a:extLst>
              <a:ext uri="{FF2B5EF4-FFF2-40B4-BE49-F238E27FC236}">
                <a16:creationId xmlns:a16="http://schemas.microsoft.com/office/drawing/2014/main" xmlns="" id="{FE566B7F-11AE-4FE6-96EC-4AF7F0E4BA70}"/>
              </a:ext>
            </a:extLst>
          </p:cNvPr>
          <p:cNvSpPr/>
          <p:nvPr/>
        </p:nvSpPr>
        <p:spPr>
          <a:xfrm>
            <a:off x="1889767" y="3844743"/>
            <a:ext cx="4885026" cy="839641"/>
          </a:xfrm>
          <a:prstGeom prst="wedgeRoundRectCallout">
            <a:avLst>
              <a:gd name="adj1" fmla="val -57729"/>
              <a:gd name="adj2" fmla="val 2206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Cần lập bảng thống kê có mấy cột dọc, mấy hàng ngang?</a:t>
            </a:r>
            <a:endParaRPr lang="en-US" sz="2000" b="1" i="1" dirty="0">
              <a:solidFill>
                <a:srgbClr val="002060"/>
              </a:solidFill>
            </a:endParaRPr>
          </a:p>
        </p:txBody>
      </p:sp>
      <p:cxnSp>
        <p:nvCxnSpPr>
          <p:cNvPr id="10" name="Straight Connector 9">
            <a:extLst>
              <a:ext uri="{FF2B5EF4-FFF2-40B4-BE49-F238E27FC236}">
                <a16:creationId xmlns:a16="http://schemas.microsoft.com/office/drawing/2014/main" xmlns="" id="{CAF46EBF-31AF-49E0-86A5-0769F5730ADB}"/>
              </a:ext>
            </a:extLst>
          </p:cNvPr>
          <p:cNvCxnSpPr>
            <a:cxnSpLocks/>
          </p:cNvCxnSpPr>
          <p:nvPr/>
        </p:nvCxnSpPr>
        <p:spPr>
          <a:xfrm>
            <a:off x="1257300" y="971397"/>
            <a:ext cx="6532350" cy="1499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9734D1B-CFB6-4EC1-8A90-058A4EE02C3F}"/>
              </a:ext>
            </a:extLst>
          </p:cNvPr>
          <p:cNvCxnSpPr>
            <a:cxnSpLocks/>
          </p:cNvCxnSpPr>
          <p:nvPr/>
        </p:nvCxnSpPr>
        <p:spPr>
          <a:xfrm>
            <a:off x="1257300" y="1424494"/>
            <a:ext cx="652235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0919423-201D-42D9-9DD2-D968E738B90F}"/>
              </a:ext>
            </a:extLst>
          </p:cNvPr>
          <p:cNvCxnSpPr>
            <a:cxnSpLocks/>
          </p:cNvCxnSpPr>
          <p:nvPr/>
        </p:nvCxnSpPr>
        <p:spPr>
          <a:xfrm>
            <a:off x="1257300" y="1814470"/>
            <a:ext cx="6522357"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41547954-486B-4665-B0A1-AD43E99572DD}"/>
              </a:ext>
            </a:extLst>
          </p:cNvPr>
          <p:cNvCxnSpPr>
            <a:cxnSpLocks/>
          </p:cNvCxnSpPr>
          <p:nvPr/>
        </p:nvCxnSpPr>
        <p:spPr>
          <a:xfrm>
            <a:off x="1248709" y="2179773"/>
            <a:ext cx="6547121" cy="2061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64DFFEBE-8578-45EA-A0EC-F47BE8EEFF65}"/>
              </a:ext>
            </a:extLst>
          </p:cNvPr>
          <p:cNvCxnSpPr>
            <a:cxnSpLocks/>
          </p:cNvCxnSpPr>
          <p:nvPr/>
        </p:nvCxnSpPr>
        <p:spPr>
          <a:xfrm>
            <a:off x="1257300" y="2592720"/>
            <a:ext cx="6543780" cy="2061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0643BC2D-AA51-420E-A865-D40EB25A17CF}"/>
              </a:ext>
            </a:extLst>
          </p:cNvPr>
          <p:cNvSpPr/>
          <p:nvPr/>
        </p:nvSpPr>
        <p:spPr>
          <a:xfrm>
            <a:off x="4747828" y="1002480"/>
            <a:ext cx="1165704"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Vân Long</a:t>
            </a:r>
            <a:endParaRPr lang="en-US" sz="2000" b="1" dirty="0">
              <a:solidFill>
                <a:srgbClr val="002060"/>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xmlns="" id="{A45AEC38-9BD1-43B1-B613-ECBF5AA55C5D}"/>
              </a:ext>
            </a:extLst>
          </p:cNvPr>
          <p:cNvSpPr/>
          <p:nvPr/>
        </p:nvSpPr>
        <p:spPr>
          <a:xfrm>
            <a:off x="6845375" y="1005040"/>
            <a:ext cx="570990"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văn</a:t>
            </a:r>
            <a:endParaRPr lang="en-US" sz="2000" b="1" dirty="0">
              <a:solidFill>
                <a:srgbClr val="002060"/>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xmlns="" id="{02AC097B-5203-4778-8D4B-B11211313911}"/>
              </a:ext>
            </a:extLst>
          </p:cNvPr>
          <p:cNvSpPr/>
          <p:nvPr/>
        </p:nvSpPr>
        <p:spPr>
          <a:xfrm>
            <a:off x="4549140" y="1414360"/>
            <a:ext cx="2653290" cy="400110"/>
          </a:xfrm>
          <a:prstGeom prst="rect">
            <a:avLst/>
          </a:prstGeom>
        </p:spPr>
        <p:txBody>
          <a:bodyPr wrap="square">
            <a:spAutoFit/>
          </a:bodyPr>
          <a:lstStyle/>
          <a:p>
            <a:pPr algn="just"/>
            <a:r>
              <a:rPr lang="vi-VN" sz="2000" b="1">
                <a:solidFill>
                  <a:srgbClr val="002060"/>
                </a:solidFill>
                <a:latin typeface="Calibri" panose="020F0502020204030204" pitchFamily="34" charset="0"/>
                <a:cs typeface="Calibri" panose="020F0502020204030204" pitchFamily="34" charset="0"/>
              </a:rPr>
              <a:t>Ma Văn Kháng</a:t>
            </a:r>
            <a:endParaRPr lang="en-US" sz="2000" b="1" dirty="0">
              <a:solidFill>
                <a:srgbClr val="002060"/>
              </a:solidFill>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xmlns="" id="{ADDBF97D-76E8-4C94-A88F-C01EC398A308}"/>
              </a:ext>
            </a:extLst>
          </p:cNvPr>
          <p:cNvSpPr/>
          <p:nvPr/>
        </p:nvSpPr>
        <p:spPr>
          <a:xfrm>
            <a:off x="6837253" y="1420369"/>
            <a:ext cx="570990"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văn</a:t>
            </a:r>
            <a:endParaRPr lang="en-US" sz="2000" b="1" dirty="0">
              <a:solidFill>
                <a:srgbClr val="002060"/>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xmlns="" id="{1EA4DCCA-D3F8-4CE1-B08D-12438C42FBAC}"/>
              </a:ext>
            </a:extLst>
          </p:cNvPr>
          <p:cNvSpPr/>
          <p:nvPr/>
        </p:nvSpPr>
        <p:spPr>
          <a:xfrm>
            <a:off x="4408036" y="1820479"/>
            <a:ext cx="2653290" cy="400110"/>
          </a:xfrm>
          <a:prstGeom prst="rect">
            <a:avLst/>
          </a:prstGeom>
        </p:spPr>
        <p:txBody>
          <a:bodyPr wrap="square">
            <a:spAutoFit/>
          </a:bodyPr>
          <a:lstStyle/>
          <a:p>
            <a:pPr algn="just"/>
            <a:r>
              <a:rPr lang="vi-VN" sz="2000" b="1" dirty="0">
                <a:solidFill>
                  <a:srgbClr val="002060"/>
                </a:solidFill>
                <a:latin typeface="Calibri" panose="020F0502020204030204" pitchFamily="34" charset="0"/>
                <a:cs typeface="Calibri" panose="020F0502020204030204" pitchFamily="34" charset="0"/>
              </a:rPr>
              <a:t>Nguyễn Đức Mậu</a:t>
            </a:r>
            <a:endParaRPr lang="en-US" sz="2000" b="1" dirty="0">
              <a:solidFill>
                <a:srgbClr val="002060"/>
              </a:solidFill>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xmlns="" id="{561EC492-8755-453D-ABDD-B9DF8ACE60EE}"/>
              </a:ext>
            </a:extLst>
          </p:cNvPr>
          <p:cNvSpPr/>
          <p:nvPr/>
        </p:nvSpPr>
        <p:spPr>
          <a:xfrm>
            <a:off x="6828420" y="1813110"/>
            <a:ext cx="572593" cy="400110"/>
          </a:xfrm>
          <a:prstGeom prst="rect">
            <a:avLst/>
          </a:prstGeom>
        </p:spPr>
        <p:txBody>
          <a:bodyPr wrap="none">
            <a:spAutoFit/>
          </a:bodyPr>
          <a:lstStyle/>
          <a:p>
            <a:pPr algn="ctr"/>
            <a:r>
              <a:rPr lang="vi-VN" sz="2000" b="1">
                <a:solidFill>
                  <a:srgbClr val="002060"/>
                </a:solidFill>
                <a:latin typeface="Calibri" panose="020F0502020204030204" pitchFamily="34" charset="0"/>
                <a:cs typeface="Calibri" panose="020F0502020204030204" pitchFamily="34" charset="0"/>
              </a:rPr>
              <a:t>thơ</a:t>
            </a:r>
            <a:endParaRPr lang="en-US" sz="2000" b="1" dirty="0">
              <a:solidFill>
                <a:srgbClr val="002060"/>
              </a:solidFill>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xmlns="" id="{FC3E275C-0178-4490-B401-2DD6981C942A}"/>
              </a:ext>
            </a:extLst>
          </p:cNvPr>
          <p:cNvSpPr/>
          <p:nvPr/>
        </p:nvSpPr>
        <p:spPr>
          <a:xfrm>
            <a:off x="4057025" y="2212816"/>
            <a:ext cx="2653290" cy="400110"/>
          </a:xfrm>
          <a:prstGeom prst="rect">
            <a:avLst/>
          </a:prstGeom>
        </p:spPr>
        <p:txBody>
          <a:bodyPr wrap="square">
            <a:spAutoFit/>
          </a:bodyPr>
          <a:lstStyle/>
          <a:p>
            <a:pPr algn="just"/>
            <a:r>
              <a:rPr lang="vi-VN" sz="2000" b="1" dirty="0">
                <a:solidFill>
                  <a:srgbClr val="002060"/>
                </a:solidFill>
                <a:latin typeface="Calibri" panose="020F0502020204030204" pitchFamily="34" charset="0"/>
                <a:cs typeface="Calibri" panose="020F0502020204030204" pitchFamily="34" charset="0"/>
              </a:rPr>
              <a:t>Nguyễn Thị Cẩm Châu</a:t>
            </a:r>
            <a:endParaRPr lang="en-US" sz="2000" b="1" dirty="0">
              <a:solidFill>
                <a:srgbClr val="002060"/>
              </a:solidFill>
              <a:latin typeface="Calibri" panose="020F0502020204030204" pitchFamily="34" charset="0"/>
              <a:cs typeface="Calibri" panose="020F0502020204030204" pitchFamily="34" charset="0"/>
            </a:endParaRPr>
          </a:p>
        </p:txBody>
      </p:sp>
      <p:sp>
        <p:nvSpPr>
          <p:cNvPr id="58" name="Rectangle 57">
            <a:extLst>
              <a:ext uri="{FF2B5EF4-FFF2-40B4-BE49-F238E27FC236}">
                <a16:creationId xmlns:a16="http://schemas.microsoft.com/office/drawing/2014/main" xmlns="" id="{68D773A4-E3A6-4AF8-A441-589F9E405F6E}"/>
              </a:ext>
            </a:extLst>
          </p:cNvPr>
          <p:cNvSpPr/>
          <p:nvPr/>
        </p:nvSpPr>
        <p:spPr>
          <a:xfrm>
            <a:off x="6830023" y="2212816"/>
            <a:ext cx="570990"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văn</a:t>
            </a:r>
            <a:endParaRPr lang="en-US" sz="2000" b="1" dirty="0">
              <a:solidFill>
                <a:srgbClr val="002060"/>
              </a:solidFill>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xmlns="" id="{5F0D4006-1DFC-4D1E-8FC5-504EB1959FD6}"/>
              </a:ext>
            </a:extLst>
          </p:cNvPr>
          <p:cNvSpPr/>
          <p:nvPr/>
        </p:nvSpPr>
        <p:spPr>
          <a:xfrm>
            <a:off x="4295711" y="2628145"/>
            <a:ext cx="2653290" cy="400110"/>
          </a:xfrm>
          <a:prstGeom prst="rect">
            <a:avLst/>
          </a:prstGeom>
        </p:spPr>
        <p:txBody>
          <a:bodyPr wrap="square">
            <a:spAutoFit/>
          </a:bodyPr>
          <a:lstStyle/>
          <a:p>
            <a:pPr algn="just"/>
            <a:r>
              <a:rPr lang="vi-VN" sz="2000" b="1">
                <a:solidFill>
                  <a:srgbClr val="002060"/>
                </a:solidFill>
                <a:latin typeface="Calibri" panose="020F0502020204030204" pitchFamily="34" charset="0"/>
                <a:cs typeface="Calibri" panose="020F0502020204030204" pitchFamily="34" charset="0"/>
              </a:rPr>
              <a:t>Phan Nguyên Hồng</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xmlns="" id="{3BFC7762-288C-4663-B3CF-E6B64DC3D908}"/>
              </a:ext>
            </a:extLst>
          </p:cNvPr>
          <p:cNvSpPr/>
          <p:nvPr/>
        </p:nvSpPr>
        <p:spPr>
          <a:xfrm>
            <a:off x="6845375" y="2628145"/>
            <a:ext cx="570990" cy="400110"/>
          </a:xfrm>
          <a:prstGeom prst="rect">
            <a:avLst/>
          </a:prstGeom>
        </p:spPr>
        <p:txBody>
          <a:bodyPr wrap="none">
            <a:spAutoFit/>
          </a:bodyPr>
          <a:lstStyle/>
          <a:p>
            <a:pPr algn="ctr"/>
            <a:r>
              <a:rPr lang="vi-VN" sz="2000" b="1" dirty="0">
                <a:solidFill>
                  <a:srgbClr val="002060"/>
                </a:solidFill>
                <a:latin typeface="Calibri" panose="020F0502020204030204" pitchFamily="34" charset="0"/>
                <a:cs typeface="Calibri" panose="020F0502020204030204" pitchFamily="34" charset="0"/>
              </a:rPr>
              <a:t>văn</a:t>
            </a:r>
            <a:endParaRPr lang="en-US" sz="2000" b="1" dirty="0">
              <a:solidFill>
                <a:srgbClr val="002060"/>
              </a:solidFill>
              <a:latin typeface="Calibri" panose="020F0502020204030204" pitchFamily="34" charset="0"/>
              <a:cs typeface="Calibri" panose="020F0502020204030204" pitchFamily="34" charset="0"/>
            </a:endParaRPr>
          </a:p>
        </p:txBody>
      </p:sp>
      <p:sp>
        <p:nvSpPr>
          <p:cNvPr id="61" name="Speech Bubble: Rectangle with Corners Rounded 60">
            <a:extLst>
              <a:ext uri="{FF2B5EF4-FFF2-40B4-BE49-F238E27FC236}">
                <a16:creationId xmlns:a16="http://schemas.microsoft.com/office/drawing/2014/main" xmlns="" id="{B55701F6-B58E-4E02-9D5E-5A492A8C79E2}"/>
              </a:ext>
            </a:extLst>
          </p:cNvPr>
          <p:cNvSpPr/>
          <p:nvPr/>
        </p:nvSpPr>
        <p:spPr>
          <a:xfrm>
            <a:off x="1875923" y="3915817"/>
            <a:ext cx="6679959" cy="741447"/>
          </a:xfrm>
          <a:prstGeom prst="wedgeRoundRectCallout">
            <a:avLst>
              <a:gd name="adj1" fmla="val -58733"/>
              <a:gd name="adj2" fmla="val 20278"/>
              <a:gd name="adj3" fmla="val 16667"/>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rPr>
              <a:t>Cảm ơn các bạn nhiều nhé! </a:t>
            </a:r>
          </a:p>
          <a:p>
            <a:pPr algn="just"/>
            <a:r>
              <a:rPr lang="vi-VN" sz="2000" dirty="0">
                <a:solidFill>
                  <a:srgbClr val="002060"/>
                </a:solidFill>
              </a:rPr>
              <a:t>Vậy là mình đã nhận được đơn của các khách hàng rồi.</a:t>
            </a:r>
            <a:endParaRPr lang="en-US" sz="2000" b="1" i="1" dirty="0">
              <a:solidFill>
                <a:srgbClr val="002060"/>
              </a:solidFill>
            </a:endParaRPr>
          </a:p>
        </p:txBody>
      </p:sp>
      <p:pic>
        <p:nvPicPr>
          <p:cNvPr id="23564" name="Picture 12" descr="Big set of kids avatars,cute cartoon boys and girls faces with... | Cute  cartoon boy, Cartoon boy, Cartoon kids">
            <a:extLst>
              <a:ext uri="{FF2B5EF4-FFF2-40B4-BE49-F238E27FC236}">
                <a16:creationId xmlns:a16="http://schemas.microsoft.com/office/drawing/2014/main" xmlns="" id="{C7F8F08B-CC42-49B5-9BCD-80C435AF2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5413219" y="3080173"/>
            <a:ext cx="1188518" cy="122494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Big set of kids avatars,cute cartoon boys and girls faces with... | Cute  cartoon boy, Cartoon boy, Cartoon kids">
            <a:extLst>
              <a:ext uri="{FF2B5EF4-FFF2-40B4-BE49-F238E27FC236}">
                <a16:creationId xmlns:a16="http://schemas.microsoft.com/office/drawing/2014/main" xmlns="" id="{690F0B77-4775-49C6-9ECF-8750FD07A00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216" b="25000" l="5576" r="25540">
                        <a14:foregroundMark x1="6835" y1="15468" x2="12230" y2="23561"/>
                        <a14:foregroundMark x1="12230" y1="23561" x2="21583" y2="21223"/>
                        <a14:foregroundMark x1="21583" y1="21223" x2="22302" y2="19784"/>
                        <a14:foregroundMark x1="23022" y1="21403" x2="24281" y2="12050"/>
                        <a14:foregroundMark x1="24281" y1="12050" x2="16187" y2="6655"/>
                        <a14:foregroundMark x1="16187" y1="6655" x2="8813" y2="14568"/>
                        <a14:foregroundMark x1="8813" y1="14568" x2="8633" y2="16547"/>
                        <a14:foregroundMark x1="16547" y1="6655" x2="16547" y2="6655"/>
                        <a14:foregroundMark x1="18347" y1="8228" x2="13129" y2="6295"/>
                        <a14:foregroundMark x1="13129" y1="6295" x2="6295" y2="13849"/>
                        <a14:foregroundMark x1="6295" y1="13849" x2="9892" y2="22662"/>
                        <a14:foregroundMark x1="9892" y1="22662" x2="16007" y2="24820"/>
                        <a14:foregroundMark x1="5935" y1="17266" x2="12410" y2="24101"/>
                        <a14:foregroundMark x1="12410" y1="24101" x2="13849" y2="24820"/>
                        <a14:foregroundMark x1="7014" y1="19424" x2="10072" y2="23201"/>
                        <a14:foregroundMark x1="8453" y1="22302" x2="8453" y2="22302"/>
                        <a14:foregroundMark x1="7734" y1="10971" x2="9892" y2="8453"/>
                        <a14:foregroundMark x1="8993" y1="8094" x2="8993" y2="8094"/>
                        <a14:foregroundMark x1="13489" y1="5755" x2="13489" y2="5755"/>
                        <a14:foregroundMark x1="25000" y1="13309" x2="25000" y2="13309"/>
                        <a14:foregroundMark x1="25000" y1="16547" x2="25000" y2="16547"/>
                        <a14:foregroundMark x1="25540" y1="14388" x2="25540" y2="14388"/>
                        <a14:foregroundMark x1="24820" y1="19784" x2="24820" y2="19784"/>
                        <a14:foregroundMark x1="23561" y1="21942" x2="23561" y2="21942"/>
                        <a14:foregroundMark x1="6295" y1="19065" x2="6295" y2="19065"/>
                        <a14:foregroundMark x1="15288" y1="5216" x2="15288" y2="5216"/>
                        <a14:foregroundMark x1="20144" y1="7194" x2="20144" y2="7194"/>
                        <a14:foregroundMark x1="16367" y1="6295" x2="23201" y2="10971"/>
                        <a14:foregroundMark x1="20863" y1="7194" x2="23561" y2="9892"/>
                        <a14:foregroundMark x1="24640" y1="10791" x2="24640" y2="10791"/>
                        <a14:foregroundMark x1="22842" y1="8453" x2="22842" y2="8453"/>
                      </a14:backgroundRemoval>
                    </a14:imgEffect>
                  </a14:imgLayer>
                </a14:imgProps>
              </a:ext>
              <a:ext uri="{28A0092B-C50C-407E-A947-70E740481C1C}">
                <a14:useLocalDpi xmlns:a14="http://schemas.microsoft.com/office/drawing/2010/main" val="0"/>
              </a:ext>
            </a:extLst>
          </a:blip>
          <a:srcRect l="4148" t="3843" r="72547" b="72639"/>
          <a:stretch/>
        </p:blipFill>
        <p:spPr bwMode="auto">
          <a:xfrm>
            <a:off x="3813942" y="2995370"/>
            <a:ext cx="1198699" cy="120964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Big set of kids avatars,cute cartoon boys and girls faces with... | Cute  cartoon boy, Cartoon boy, Cartoon kids">
            <a:extLst>
              <a:ext uri="{FF2B5EF4-FFF2-40B4-BE49-F238E27FC236}">
                <a16:creationId xmlns:a16="http://schemas.microsoft.com/office/drawing/2014/main" xmlns="" id="{53A9D614-5849-488E-9328-6A14A7B62A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233669" y="3043084"/>
            <a:ext cx="1165704" cy="116205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Big set of kids avatars,cute cartoon boys and girls faces with... | Cute  cartoon boy, Cartoon boy, Cartoon kids">
            <a:extLst>
              <a:ext uri="{FF2B5EF4-FFF2-40B4-BE49-F238E27FC236}">
                <a16:creationId xmlns:a16="http://schemas.microsoft.com/office/drawing/2014/main" xmlns="" id="{EF63DB29-5732-4A06-9B10-DB38C32CB22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6891565" y="3043660"/>
            <a:ext cx="1245354" cy="116992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Decal dán tường chậu cây xương rồng 05 | Lazada.vn">
            <a:extLst>
              <a:ext uri="{FF2B5EF4-FFF2-40B4-BE49-F238E27FC236}">
                <a16:creationId xmlns:a16="http://schemas.microsoft.com/office/drawing/2014/main" xmlns="" id="{668BF0A4-6982-4101-9B52-ADA92CEA8A0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1902144" y="3545933"/>
            <a:ext cx="799942" cy="113984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Decal dán tường chậu cây xương rồng 05 | Lazada.vn">
            <a:extLst>
              <a:ext uri="{FF2B5EF4-FFF2-40B4-BE49-F238E27FC236}">
                <a16:creationId xmlns:a16="http://schemas.microsoft.com/office/drawing/2014/main" xmlns="" id="{127A4A8F-F50B-482A-86C5-3BB82B702A7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021126" y="3683762"/>
            <a:ext cx="929447" cy="120555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Decal dán tường chậu cây xương rồng 05 | Lazada.vn">
            <a:extLst>
              <a:ext uri="{FF2B5EF4-FFF2-40B4-BE49-F238E27FC236}">
                <a16:creationId xmlns:a16="http://schemas.microsoft.com/office/drawing/2014/main" xmlns="" id="{21E54CCA-05F0-473B-A80C-EB56DC1B513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3531857" y="3603491"/>
            <a:ext cx="776448" cy="11823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Decal dán tường chậu cây xương rồng 05 | Lazada.vn">
            <a:extLst>
              <a:ext uri="{FF2B5EF4-FFF2-40B4-BE49-F238E27FC236}">
                <a16:creationId xmlns:a16="http://schemas.microsoft.com/office/drawing/2014/main" xmlns="" id="{AFDB6AF4-3011-4F6F-861B-3225FD619B5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58454" b="95384" l="44481" r="63148">
                        <a14:foregroundMark x1="47722" y1="81519" x2="57215" y2="90380"/>
                        <a14:foregroundMark x1="50127" y1="90127" x2="55949" y2="87722"/>
                        <a14:foregroundMark x1="50759" y1="82785" x2="55443" y2="87468"/>
                        <a14:foregroundMark x1="50633" y1="82152" x2="56835" y2="90506"/>
                        <a14:foregroundMark x1="56835" y1="90506" x2="56835" y2="91646"/>
                        <a14:foregroundMark x1="55316" y1="84810" x2="57722" y2="83291"/>
                        <a14:foregroundMark x1="56582" y1="79747" x2="58101" y2="88987"/>
                        <a14:foregroundMark x1="46582" y1="82785" x2="49747" y2="89873"/>
                        <a14:foregroundMark x1="54430" y1="60633" x2="54430" y2="60633"/>
                        <a14:foregroundMark x1="54810" y1="60380" x2="54810" y2="60380"/>
                      </a14:backgroundRemoval>
                    </a14:imgEffect>
                  </a14:imgLayer>
                </a14:imgProps>
              </a:ext>
              <a:ext uri="{28A0092B-C50C-407E-A947-70E740481C1C}">
                <a14:useLocalDpi xmlns:a14="http://schemas.microsoft.com/office/drawing/2010/main" val="0"/>
              </a:ext>
            </a:extLst>
          </a:blip>
          <a:srcRect l="42148" t="53838" r="34519"/>
          <a:stretch/>
        </p:blipFill>
        <p:spPr bwMode="auto">
          <a:xfrm>
            <a:off x="6705879" y="3588562"/>
            <a:ext cx="665967" cy="131752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Premium Vector | Character of cute girl online merchant packing boxes  cartoon set illustration .">
            <a:extLst>
              <a:ext uri="{FF2B5EF4-FFF2-40B4-BE49-F238E27FC236}">
                <a16:creationId xmlns:a16="http://schemas.microsoft.com/office/drawing/2014/main" xmlns="" id="{9CF3A0EA-6880-4E6C-A3C9-99D937D29B0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00" b="46000" l="59585" r="85144">
                        <a14:foregroundMark x1="79553" y1="10600" x2="85144" y2="16800"/>
                        <a14:foregroundMark x1="65016" y1="42000" x2="79375" y2="42749"/>
                        <a14:foregroundMark x1="76571" y1="45400" x2="77767" y2="45526"/>
                        <a14:foregroundMark x1="65176" y1="44200" x2="76571" y2="45400"/>
                        <a14:foregroundMark x1="69329" y1="38400" x2="73962" y2="37800"/>
                        <a14:backgroundMark x1="78914" y1="45400" x2="78914" y2="45400"/>
                        <a14:backgroundMark x1="77955" y1="45200" x2="82907" y2="46400"/>
                        <a14:backgroundMark x1="77476" y1="46000" x2="80032" y2="45200"/>
                      </a14:backgroundRemoval>
                    </a14:imgEffect>
                  </a14:imgLayer>
                </a14:imgProps>
              </a:ext>
              <a:ext uri="{28A0092B-C50C-407E-A947-70E740481C1C}">
                <a14:useLocalDpi xmlns:a14="http://schemas.microsoft.com/office/drawing/2010/main" val="0"/>
              </a:ext>
            </a:extLst>
          </a:blip>
          <a:srcRect l="56451" r="12169" b="55955"/>
          <a:stretch/>
        </p:blipFill>
        <p:spPr bwMode="auto">
          <a:xfrm>
            <a:off x="-181476" y="3058793"/>
            <a:ext cx="1871093" cy="209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564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3" presetClass="exit" presetSubtype="10" fill="hold" grpId="0" nodeType="withEffect">
                                  <p:stCondLst>
                                    <p:cond delay="0"/>
                                  </p:stCondLst>
                                  <p:childTnLst>
                                    <p:animEffect transition="out" filter="blinds(horizontal)">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up)">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up)">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left)">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left)">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xit" presetSubtype="10" fill="hold" grpId="1" nodeType="clickEffect">
                                  <p:stCondLst>
                                    <p:cond delay="0"/>
                                  </p:stCondLst>
                                  <p:childTnLst>
                                    <p:animEffect transition="out" filter="blinds(horizontal)">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1000"/>
                                        <p:tgtEl>
                                          <p:spTgt spid="37"/>
                                        </p:tgtEl>
                                      </p:cBhvr>
                                    </p:animEffect>
                                    <p:anim calcmode="lin" valueType="num">
                                      <p:cBhvr>
                                        <p:cTn id="96" dur="1000" fill="hold"/>
                                        <p:tgtEl>
                                          <p:spTgt spid="37"/>
                                        </p:tgtEl>
                                        <p:attrNameLst>
                                          <p:attrName>ppt_x</p:attrName>
                                        </p:attrNameLst>
                                      </p:cBhvr>
                                      <p:tavLst>
                                        <p:tav tm="0">
                                          <p:val>
                                            <p:strVal val="#ppt_x"/>
                                          </p:val>
                                        </p:tav>
                                        <p:tav tm="100000">
                                          <p:val>
                                            <p:strVal val="#ppt_x"/>
                                          </p:val>
                                        </p:tav>
                                      </p:tavLst>
                                    </p:anim>
                                    <p:anim calcmode="lin" valueType="num">
                                      <p:cBhvr>
                                        <p:cTn id="9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1000"/>
                                        <p:tgtEl>
                                          <p:spTgt spid="38"/>
                                        </p:tgtEl>
                                      </p:cBhvr>
                                    </p:animEffect>
                                    <p:anim calcmode="lin" valueType="num">
                                      <p:cBhvr>
                                        <p:cTn id="103" dur="1000" fill="hold"/>
                                        <p:tgtEl>
                                          <p:spTgt spid="38"/>
                                        </p:tgtEl>
                                        <p:attrNameLst>
                                          <p:attrName>ppt_x</p:attrName>
                                        </p:attrNameLst>
                                      </p:cBhvr>
                                      <p:tavLst>
                                        <p:tav tm="0">
                                          <p:val>
                                            <p:strVal val="#ppt_x"/>
                                          </p:val>
                                        </p:tav>
                                        <p:tav tm="100000">
                                          <p:val>
                                            <p:strVal val="#ppt_x"/>
                                          </p:val>
                                        </p:tav>
                                      </p:tavLst>
                                    </p:anim>
                                    <p:anim calcmode="lin" valueType="num">
                                      <p:cBhvr>
                                        <p:cTn id="10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1000"/>
                                        <p:tgtEl>
                                          <p:spTgt spid="39"/>
                                        </p:tgtEl>
                                      </p:cBhvr>
                                    </p:animEffect>
                                    <p:anim calcmode="lin" valueType="num">
                                      <p:cBhvr>
                                        <p:cTn id="110" dur="1000" fill="hold"/>
                                        <p:tgtEl>
                                          <p:spTgt spid="39"/>
                                        </p:tgtEl>
                                        <p:attrNameLst>
                                          <p:attrName>ppt_x</p:attrName>
                                        </p:attrNameLst>
                                      </p:cBhvr>
                                      <p:tavLst>
                                        <p:tav tm="0">
                                          <p:val>
                                            <p:strVal val="#ppt_x"/>
                                          </p:val>
                                        </p:tav>
                                        <p:tav tm="100000">
                                          <p:val>
                                            <p:strVal val="#ppt_x"/>
                                          </p:val>
                                        </p:tav>
                                      </p:tavLst>
                                    </p:anim>
                                    <p:anim calcmode="lin" valueType="num">
                                      <p:cBhvr>
                                        <p:cTn id="11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1000"/>
                                        <p:tgtEl>
                                          <p:spTgt spid="54"/>
                                        </p:tgtEl>
                                      </p:cBhvr>
                                    </p:animEffect>
                                    <p:anim calcmode="lin" valueType="num">
                                      <p:cBhvr>
                                        <p:cTn id="117" dur="1000" fill="hold"/>
                                        <p:tgtEl>
                                          <p:spTgt spid="54"/>
                                        </p:tgtEl>
                                        <p:attrNameLst>
                                          <p:attrName>ppt_x</p:attrName>
                                        </p:attrNameLst>
                                      </p:cBhvr>
                                      <p:tavLst>
                                        <p:tav tm="0">
                                          <p:val>
                                            <p:strVal val="#ppt_x"/>
                                          </p:val>
                                        </p:tav>
                                        <p:tav tm="100000">
                                          <p:val>
                                            <p:strVal val="#ppt_x"/>
                                          </p:val>
                                        </p:tav>
                                      </p:tavLst>
                                    </p:anim>
                                    <p:anim calcmode="lin" valueType="num">
                                      <p:cBhvr>
                                        <p:cTn id="1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fade">
                                      <p:cBhvr>
                                        <p:cTn id="123" dur="1000"/>
                                        <p:tgtEl>
                                          <p:spTgt spid="55"/>
                                        </p:tgtEl>
                                      </p:cBhvr>
                                    </p:animEffect>
                                    <p:anim calcmode="lin" valueType="num">
                                      <p:cBhvr>
                                        <p:cTn id="124" dur="1000" fill="hold"/>
                                        <p:tgtEl>
                                          <p:spTgt spid="55"/>
                                        </p:tgtEl>
                                        <p:attrNameLst>
                                          <p:attrName>ppt_x</p:attrName>
                                        </p:attrNameLst>
                                      </p:cBhvr>
                                      <p:tavLst>
                                        <p:tav tm="0">
                                          <p:val>
                                            <p:strVal val="#ppt_x"/>
                                          </p:val>
                                        </p:tav>
                                        <p:tav tm="100000">
                                          <p:val>
                                            <p:strVal val="#ppt_x"/>
                                          </p:val>
                                        </p:tav>
                                      </p:tavLst>
                                    </p:anim>
                                    <p:anim calcmode="lin" valueType="num">
                                      <p:cBhvr>
                                        <p:cTn id="12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56"/>
                                        </p:tgtEl>
                                        <p:attrNameLst>
                                          <p:attrName>style.visibility</p:attrName>
                                        </p:attrNameLst>
                                      </p:cBhvr>
                                      <p:to>
                                        <p:strVal val="visible"/>
                                      </p:to>
                                    </p:set>
                                    <p:animEffect transition="in" filter="fade">
                                      <p:cBhvr>
                                        <p:cTn id="130" dur="1000"/>
                                        <p:tgtEl>
                                          <p:spTgt spid="56"/>
                                        </p:tgtEl>
                                      </p:cBhvr>
                                    </p:animEffect>
                                    <p:anim calcmode="lin" valueType="num">
                                      <p:cBhvr>
                                        <p:cTn id="131" dur="1000" fill="hold"/>
                                        <p:tgtEl>
                                          <p:spTgt spid="56"/>
                                        </p:tgtEl>
                                        <p:attrNameLst>
                                          <p:attrName>ppt_x</p:attrName>
                                        </p:attrNameLst>
                                      </p:cBhvr>
                                      <p:tavLst>
                                        <p:tav tm="0">
                                          <p:val>
                                            <p:strVal val="#ppt_x"/>
                                          </p:val>
                                        </p:tav>
                                        <p:tav tm="100000">
                                          <p:val>
                                            <p:strVal val="#ppt_x"/>
                                          </p:val>
                                        </p:tav>
                                      </p:tavLst>
                                    </p:anim>
                                    <p:anim calcmode="lin" valueType="num">
                                      <p:cBhvr>
                                        <p:cTn id="13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fade">
                                      <p:cBhvr>
                                        <p:cTn id="137" dur="1000"/>
                                        <p:tgtEl>
                                          <p:spTgt spid="57"/>
                                        </p:tgtEl>
                                      </p:cBhvr>
                                    </p:animEffect>
                                    <p:anim calcmode="lin" valueType="num">
                                      <p:cBhvr>
                                        <p:cTn id="138" dur="1000" fill="hold"/>
                                        <p:tgtEl>
                                          <p:spTgt spid="57"/>
                                        </p:tgtEl>
                                        <p:attrNameLst>
                                          <p:attrName>ppt_x</p:attrName>
                                        </p:attrNameLst>
                                      </p:cBhvr>
                                      <p:tavLst>
                                        <p:tav tm="0">
                                          <p:val>
                                            <p:strVal val="#ppt_x"/>
                                          </p:val>
                                        </p:tav>
                                        <p:tav tm="100000">
                                          <p:val>
                                            <p:strVal val="#ppt_x"/>
                                          </p:val>
                                        </p:tav>
                                      </p:tavLst>
                                    </p:anim>
                                    <p:anim calcmode="lin" valueType="num">
                                      <p:cBhvr>
                                        <p:cTn id="13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58"/>
                                        </p:tgtEl>
                                        <p:attrNameLst>
                                          <p:attrName>style.visibility</p:attrName>
                                        </p:attrNameLst>
                                      </p:cBhvr>
                                      <p:to>
                                        <p:strVal val="visible"/>
                                      </p:to>
                                    </p:set>
                                    <p:animEffect transition="in" filter="fade">
                                      <p:cBhvr>
                                        <p:cTn id="144" dur="1000"/>
                                        <p:tgtEl>
                                          <p:spTgt spid="58"/>
                                        </p:tgtEl>
                                      </p:cBhvr>
                                    </p:animEffect>
                                    <p:anim calcmode="lin" valueType="num">
                                      <p:cBhvr>
                                        <p:cTn id="145" dur="1000" fill="hold"/>
                                        <p:tgtEl>
                                          <p:spTgt spid="58"/>
                                        </p:tgtEl>
                                        <p:attrNameLst>
                                          <p:attrName>ppt_x</p:attrName>
                                        </p:attrNameLst>
                                      </p:cBhvr>
                                      <p:tavLst>
                                        <p:tav tm="0">
                                          <p:val>
                                            <p:strVal val="#ppt_x"/>
                                          </p:val>
                                        </p:tav>
                                        <p:tav tm="100000">
                                          <p:val>
                                            <p:strVal val="#ppt_x"/>
                                          </p:val>
                                        </p:tav>
                                      </p:tavLst>
                                    </p:anim>
                                    <p:anim calcmode="lin" valueType="num">
                                      <p:cBhvr>
                                        <p:cTn id="14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59"/>
                                        </p:tgtEl>
                                        <p:attrNameLst>
                                          <p:attrName>style.visibility</p:attrName>
                                        </p:attrNameLst>
                                      </p:cBhvr>
                                      <p:to>
                                        <p:strVal val="visible"/>
                                      </p:to>
                                    </p:set>
                                    <p:animEffect transition="in" filter="fade">
                                      <p:cBhvr>
                                        <p:cTn id="151" dur="1000"/>
                                        <p:tgtEl>
                                          <p:spTgt spid="59"/>
                                        </p:tgtEl>
                                      </p:cBhvr>
                                    </p:animEffect>
                                    <p:anim calcmode="lin" valueType="num">
                                      <p:cBhvr>
                                        <p:cTn id="152" dur="1000" fill="hold"/>
                                        <p:tgtEl>
                                          <p:spTgt spid="59"/>
                                        </p:tgtEl>
                                        <p:attrNameLst>
                                          <p:attrName>ppt_x</p:attrName>
                                        </p:attrNameLst>
                                      </p:cBhvr>
                                      <p:tavLst>
                                        <p:tav tm="0">
                                          <p:val>
                                            <p:strVal val="#ppt_x"/>
                                          </p:val>
                                        </p:tav>
                                        <p:tav tm="100000">
                                          <p:val>
                                            <p:strVal val="#ppt_x"/>
                                          </p:val>
                                        </p:tav>
                                      </p:tavLst>
                                    </p:anim>
                                    <p:anim calcmode="lin" valueType="num">
                                      <p:cBhvr>
                                        <p:cTn id="15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60"/>
                                        </p:tgtEl>
                                        <p:attrNameLst>
                                          <p:attrName>style.visibility</p:attrName>
                                        </p:attrNameLst>
                                      </p:cBhvr>
                                      <p:to>
                                        <p:strVal val="visible"/>
                                      </p:to>
                                    </p:set>
                                    <p:animEffect transition="in" filter="fade">
                                      <p:cBhvr>
                                        <p:cTn id="158" dur="1000"/>
                                        <p:tgtEl>
                                          <p:spTgt spid="60"/>
                                        </p:tgtEl>
                                      </p:cBhvr>
                                    </p:animEffect>
                                    <p:anim calcmode="lin" valueType="num">
                                      <p:cBhvr>
                                        <p:cTn id="159" dur="1000" fill="hold"/>
                                        <p:tgtEl>
                                          <p:spTgt spid="60"/>
                                        </p:tgtEl>
                                        <p:attrNameLst>
                                          <p:attrName>ppt_x</p:attrName>
                                        </p:attrNameLst>
                                      </p:cBhvr>
                                      <p:tavLst>
                                        <p:tav tm="0">
                                          <p:val>
                                            <p:strVal val="#ppt_x"/>
                                          </p:val>
                                        </p:tav>
                                        <p:tav tm="100000">
                                          <p:val>
                                            <p:strVal val="#ppt_x"/>
                                          </p:val>
                                        </p:tav>
                                      </p:tavLst>
                                    </p:anim>
                                    <p:anim calcmode="lin" valueType="num">
                                      <p:cBhvr>
                                        <p:cTn id="16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61"/>
                                        </p:tgtEl>
                                        <p:attrNameLst>
                                          <p:attrName>style.visibility</p:attrName>
                                        </p:attrNameLst>
                                      </p:cBhvr>
                                      <p:to>
                                        <p:strVal val="visible"/>
                                      </p:to>
                                    </p:set>
                                    <p:animEffect transition="in" filter="fade">
                                      <p:cBhvr>
                                        <p:cTn id="165" dur="500"/>
                                        <p:tgtEl>
                                          <p:spTgt spid="61"/>
                                        </p:tgtEl>
                                      </p:cBhvr>
                                    </p:animEffect>
                                  </p:childTnLst>
                                </p:cTn>
                              </p:par>
                            </p:childTnLst>
                          </p:cTn>
                        </p:par>
                      </p:childTnLst>
                    </p:cTn>
                  </p:par>
                  <p:par>
                    <p:cTn id="166" fill="hold">
                      <p:stCondLst>
                        <p:cond delay="indefinite"/>
                      </p:stCondLst>
                      <p:childTnLst>
                        <p:par>
                          <p:cTn id="167" fill="hold">
                            <p:stCondLst>
                              <p:cond delay="0"/>
                            </p:stCondLst>
                            <p:childTnLst>
                              <p:par>
                                <p:cTn id="168" presetID="3" presetClass="exit" presetSubtype="10" fill="hold" grpId="1" nodeType="clickEffect">
                                  <p:stCondLst>
                                    <p:cond delay="0"/>
                                  </p:stCondLst>
                                  <p:childTnLst>
                                    <p:animEffect transition="out" filter="blinds(horizontal)">
                                      <p:cBhvr>
                                        <p:cTn id="169" dur="500"/>
                                        <p:tgtEl>
                                          <p:spTgt spid="61"/>
                                        </p:tgtEl>
                                      </p:cBhvr>
                                    </p:animEffect>
                                    <p:set>
                                      <p:cBhvr>
                                        <p:cTn id="170" dur="1" fill="hold">
                                          <p:stCondLst>
                                            <p:cond delay="499"/>
                                          </p:stCondLst>
                                        </p:cTn>
                                        <p:tgtEl>
                                          <p:spTgt spid="61"/>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1000"/>
                                        <p:tgtEl>
                                          <p:spTgt spid="69"/>
                                        </p:tgtEl>
                                      </p:cBhvr>
                                    </p:animEffect>
                                    <p:anim calcmode="lin" valueType="num">
                                      <p:cBhvr>
                                        <p:cTn id="176" dur="1000" fill="hold"/>
                                        <p:tgtEl>
                                          <p:spTgt spid="69"/>
                                        </p:tgtEl>
                                        <p:attrNameLst>
                                          <p:attrName>ppt_x</p:attrName>
                                        </p:attrNameLst>
                                      </p:cBhvr>
                                      <p:tavLst>
                                        <p:tav tm="0">
                                          <p:val>
                                            <p:strVal val="#ppt_x"/>
                                          </p:val>
                                        </p:tav>
                                        <p:tav tm="100000">
                                          <p:val>
                                            <p:strVal val="#ppt_x"/>
                                          </p:val>
                                        </p:tav>
                                      </p:tavLst>
                                    </p:anim>
                                    <p:anim calcmode="lin" valueType="num">
                                      <p:cBhvr>
                                        <p:cTn id="177" dur="1000" fill="hold"/>
                                        <p:tgtEl>
                                          <p:spTgt spid="69"/>
                                        </p:tgtEl>
                                        <p:attrNameLst>
                                          <p:attrName>ppt_y</p:attrName>
                                        </p:attrNameLst>
                                      </p:cBhvr>
                                      <p:tavLst>
                                        <p:tav tm="0">
                                          <p:val>
                                            <p:strVal val="#ppt_y+.1"/>
                                          </p:val>
                                        </p:tav>
                                        <p:tav tm="100000">
                                          <p:val>
                                            <p:strVal val="#ppt_y"/>
                                          </p:val>
                                        </p:tav>
                                      </p:tavLst>
                                    </p:anim>
                                  </p:childTnLst>
                                </p:cTn>
                              </p:par>
                              <p:par>
                                <p:cTn id="178" presetID="42" presetClass="entr" presetSubtype="0" fill="hold" nodeType="with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fade">
                                      <p:cBhvr>
                                        <p:cTn id="180" dur="1000"/>
                                        <p:tgtEl>
                                          <p:spTgt spid="71"/>
                                        </p:tgtEl>
                                      </p:cBhvr>
                                    </p:animEffect>
                                    <p:anim calcmode="lin" valueType="num">
                                      <p:cBhvr>
                                        <p:cTn id="181" dur="1000" fill="hold"/>
                                        <p:tgtEl>
                                          <p:spTgt spid="71"/>
                                        </p:tgtEl>
                                        <p:attrNameLst>
                                          <p:attrName>ppt_x</p:attrName>
                                        </p:attrNameLst>
                                      </p:cBhvr>
                                      <p:tavLst>
                                        <p:tav tm="0">
                                          <p:val>
                                            <p:strVal val="#ppt_x"/>
                                          </p:val>
                                        </p:tav>
                                        <p:tav tm="100000">
                                          <p:val>
                                            <p:strVal val="#ppt_x"/>
                                          </p:val>
                                        </p:tav>
                                      </p:tavLst>
                                    </p:anim>
                                    <p:anim calcmode="lin" valueType="num">
                                      <p:cBhvr>
                                        <p:cTn id="182" dur="1000" fill="hold"/>
                                        <p:tgtEl>
                                          <p:spTgt spid="71"/>
                                        </p:tgtEl>
                                        <p:attrNameLst>
                                          <p:attrName>ppt_y</p:attrName>
                                        </p:attrNameLst>
                                      </p:cBhvr>
                                      <p:tavLst>
                                        <p:tav tm="0">
                                          <p:val>
                                            <p:strVal val="#ppt_y+.1"/>
                                          </p:val>
                                        </p:tav>
                                        <p:tav tm="100000">
                                          <p:val>
                                            <p:strVal val="#ppt_y"/>
                                          </p:val>
                                        </p:tav>
                                      </p:tavLst>
                                    </p:anim>
                                  </p:childTnLst>
                                </p:cTn>
                              </p:par>
                              <p:par>
                                <p:cTn id="183" presetID="42" presetClass="entr" presetSubtype="0" fill="hold" nodeType="withEffect">
                                  <p:stCondLst>
                                    <p:cond delay="0"/>
                                  </p:stCondLst>
                                  <p:childTnLst>
                                    <p:set>
                                      <p:cBhvr>
                                        <p:cTn id="184" dur="1" fill="hold">
                                          <p:stCondLst>
                                            <p:cond delay="0"/>
                                          </p:stCondLst>
                                        </p:cTn>
                                        <p:tgtEl>
                                          <p:spTgt spid="70"/>
                                        </p:tgtEl>
                                        <p:attrNameLst>
                                          <p:attrName>style.visibility</p:attrName>
                                        </p:attrNameLst>
                                      </p:cBhvr>
                                      <p:to>
                                        <p:strVal val="visible"/>
                                      </p:to>
                                    </p:set>
                                    <p:animEffect transition="in" filter="fade">
                                      <p:cBhvr>
                                        <p:cTn id="185" dur="1000"/>
                                        <p:tgtEl>
                                          <p:spTgt spid="70"/>
                                        </p:tgtEl>
                                      </p:cBhvr>
                                    </p:animEffect>
                                    <p:anim calcmode="lin" valueType="num">
                                      <p:cBhvr>
                                        <p:cTn id="186" dur="1000" fill="hold"/>
                                        <p:tgtEl>
                                          <p:spTgt spid="70"/>
                                        </p:tgtEl>
                                        <p:attrNameLst>
                                          <p:attrName>ppt_x</p:attrName>
                                        </p:attrNameLst>
                                      </p:cBhvr>
                                      <p:tavLst>
                                        <p:tav tm="0">
                                          <p:val>
                                            <p:strVal val="#ppt_x"/>
                                          </p:val>
                                        </p:tav>
                                        <p:tav tm="100000">
                                          <p:val>
                                            <p:strVal val="#ppt_x"/>
                                          </p:val>
                                        </p:tav>
                                      </p:tavLst>
                                    </p:anim>
                                    <p:anim calcmode="lin" valueType="num">
                                      <p:cBhvr>
                                        <p:cTn id="187" dur="1000" fill="hold"/>
                                        <p:tgtEl>
                                          <p:spTgt spid="70"/>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72"/>
                                        </p:tgtEl>
                                        <p:attrNameLst>
                                          <p:attrName>style.visibility</p:attrName>
                                        </p:attrNameLst>
                                      </p:cBhvr>
                                      <p:to>
                                        <p:strVal val="visible"/>
                                      </p:to>
                                    </p:set>
                                    <p:animEffect transition="in" filter="fade">
                                      <p:cBhvr>
                                        <p:cTn id="190" dur="1000"/>
                                        <p:tgtEl>
                                          <p:spTgt spid="72"/>
                                        </p:tgtEl>
                                      </p:cBhvr>
                                    </p:animEffect>
                                    <p:anim calcmode="lin" valueType="num">
                                      <p:cBhvr>
                                        <p:cTn id="191" dur="1000" fill="hold"/>
                                        <p:tgtEl>
                                          <p:spTgt spid="72"/>
                                        </p:tgtEl>
                                        <p:attrNameLst>
                                          <p:attrName>ppt_x</p:attrName>
                                        </p:attrNameLst>
                                      </p:cBhvr>
                                      <p:tavLst>
                                        <p:tav tm="0">
                                          <p:val>
                                            <p:strVal val="#ppt_x"/>
                                          </p:val>
                                        </p:tav>
                                        <p:tav tm="100000">
                                          <p:val>
                                            <p:strVal val="#ppt_x"/>
                                          </p:val>
                                        </p:tav>
                                      </p:tavLst>
                                    </p:anim>
                                    <p:anim calcmode="lin" valueType="num">
                                      <p:cBhvr>
                                        <p:cTn id="192"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78"/>
                                        </p:tgtEl>
                                        <p:attrNameLst>
                                          <p:attrName>style.visibility</p:attrName>
                                        </p:attrNameLst>
                                      </p:cBhvr>
                                      <p:to>
                                        <p:strVal val="visible"/>
                                      </p:to>
                                    </p:set>
                                    <p:animEffect transition="in" filter="fade">
                                      <p:cBhvr>
                                        <p:cTn id="197" dur="500"/>
                                        <p:tgtEl>
                                          <p:spTgt spid="78"/>
                                        </p:tgtEl>
                                      </p:cBhvr>
                                    </p:animEffect>
                                  </p:childTnLst>
                                </p:cTn>
                              </p:par>
                              <p:par>
                                <p:cTn id="198" presetID="10" presetClass="entr" presetSubtype="0" fill="hold" nodeType="withEffect">
                                  <p:stCondLst>
                                    <p:cond delay="0"/>
                                  </p:stCondLst>
                                  <p:childTnLst>
                                    <p:set>
                                      <p:cBhvr>
                                        <p:cTn id="199" dur="1" fill="hold">
                                          <p:stCondLst>
                                            <p:cond delay="0"/>
                                          </p:stCondLst>
                                        </p:cTn>
                                        <p:tgtEl>
                                          <p:spTgt spid="23564"/>
                                        </p:tgtEl>
                                        <p:attrNameLst>
                                          <p:attrName>style.visibility</p:attrName>
                                        </p:attrNameLst>
                                      </p:cBhvr>
                                      <p:to>
                                        <p:strVal val="visible"/>
                                      </p:to>
                                    </p:set>
                                    <p:animEffect transition="in" filter="fade">
                                      <p:cBhvr>
                                        <p:cTn id="200" dur="500"/>
                                        <p:tgtEl>
                                          <p:spTgt spid="23564"/>
                                        </p:tgtEl>
                                      </p:cBhvr>
                                    </p:animEffect>
                                  </p:childTnLst>
                                </p:cTn>
                              </p:par>
                              <p:par>
                                <p:cTn id="201" presetID="10" presetClass="entr" presetSubtype="0" fill="hold" nodeType="withEffect">
                                  <p:stCondLst>
                                    <p:cond delay="0"/>
                                  </p:stCondLst>
                                  <p:childTnLst>
                                    <p:set>
                                      <p:cBhvr>
                                        <p:cTn id="202" dur="1" fill="hold">
                                          <p:stCondLst>
                                            <p:cond delay="0"/>
                                          </p:stCondLst>
                                        </p:cTn>
                                        <p:tgtEl>
                                          <p:spTgt spid="76"/>
                                        </p:tgtEl>
                                        <p:attrNameLst>
                                          <p:attrName>style.visibility</p:attrName>
                                        </p:attrNameLst>
                                      </p:cBhvr>
                                      <p:to>
                                        <p:strVal val="visible"/>
                                      </p:to>
                                    </p:set>
                                    <p:animEffect transition="in" filter="fade">
                                      <p:cBhvr>
                                        <p:cTn id="203" dur="500"/>
                                        <p:tgtEl>
                                          <p:spTgt spid="76"/>
                                        </p:tgtEl>
                                      </p:cBhvr>
                                    </p:animEffect>
                                  </p:childTnLst>
                                </p:cTn>
                              </p:par>
                              <p:par>
                                <p:cTn id="204" presetID="10" presetClass="entr" presetSubtype="0" fill="hold" nodeType="with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fade">
                                      <p:cBhvr>
                                        <p:cTn id="20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7" grpId="0" animBg="1"/>
      <p:bldP spid="8" grpId="0" animBg="1"/>
      <p:bldP spid="32" grpId="0" animBg="1"/>
      <p:bldP spid="4" grpId="0"/>
      <p:bldP spid="21" grpId="0"/>
      <p:bldP spid="22" grpId="0"/>
      <p:bldP spid="23" grpId="0"/>
      <p:bldP spid="24" grpId="0"/>
      <p:bldP spid="25" grpId="0" animBg="1"/>
      <p:bldP spid="25" grpId="1" animBg="1"/>
      <p:bldP spid="37" grpId="0"/>
      <p:bldP spid="38" grpId="0"/>
      <p:bldP spid="39" grpId="0"/>
      <p:bldP spid="54" grpId="0"/>
      <p:bldP spid="55" grpId="0"/>
      <p:bldP spid="56" grpId="0"/>
      <p:bldP spid="57" grpId="0"/>
      <p:bldP spid="58" grpId="0"/>
      <p:bldP spid="59" grpId="0"/>
      <p:bldP spid="60" grpId="0"/>
      <p:bldP spid="61" grpId="0" animBg="1"/>
      <p:bldP spid="6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2691703"/>
</p:tagLst>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547</TotalTime>
  <Words>1207</Words>
  <Application>Microsoft Office PowerPoint</Application>
  <PresentationFormat>On-screen Show (16:9)</PresentationFormat>
  <Paragraphs>133</Paragraphs>
  <Slides>28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Merienda One</vt:lpstr>
      <vt:lpstr>Cambria</vt:lpstr>
      <vt:lpstr>Pattaya</vt:lpstr>
      <vt:lpstr>Fleur De Leah</vt:lpstr>
      <vt:lpstr>Calibri</vt:lpstr>
      <vt:lpstr>DM Sans</vt:lpstr>
      <vt:lpstr>Arial</vt:lpstr>
      <vt:lpstr>The Fruit Box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Fruit Box Thesis</dc:title>
  <dc:creator>Admin</dc:creator>
  <cp:lastModifiedBy>DELL</cp:lastModifiedBy>
  <cp:revision>62</cp:revision>
  <dcterms:modified xsi:type="dcterms:W3CDTF">2021-12-26T03:30:18Z</dcterms:modified>
</cp:coreProperties>
</file>