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86" r:id="rId1"/>
  </p:sldMasterIdLst>
  <p:notesMasterIdLst>
    <p:notesMasterId r:id="rId28"/>
  </p:notesMasterIdLst>
  <p:sldIdLst>
    <p:sldId id="325" r:id="rId2"/>
    <p:sldId id="324" r:id="rId3"/>
    <p:sldId id="256" r:id="rId4"/>
    <p:sldId id="277" r:id="rId5"/>
    <p:sldId id="262" r:id="rId6"/>
    <p:sldId id="257" r:id="rId7"/>
    <p:sldId id="315" r:id="rId8"/>
    <p:sldId id="258" r:id="rId9"/>
    <p:sldId id="316" r:id="rId10"/>
    <p:sldId id="261" r:id="rId11"/>
    <p:sldId id="327" r:id="rId12"/>
    <p:sldId id="269" r:id="rId13"/>
    <p:sldId id="313" r:id="rId14"/>
    <p:sldId id="259" r:id="rId15"/>
    <p:sldId id="270" r:id="rId16"/>
    <p:sldId id="267" r:id="rId17"/>
    <p:sldId id="317" r:id="rId18"/>
    <p:sldId id="272" r:id="rId19"/>
    <p:sldId id="282" r:id="rId20"/>
    <p:sldId id="319" r:id="rId21"/>
    <p:sldId id="264" r:id="rId22"/>
    <p:sldId id="271" r:id="rId23"/>
    <p:sldId id="291" r:id="rId24"/>
    <p:sldId id="326" r:id="rId25"/>
    <p:sldId id="265" r:id="rId26"/>
    <p:sldId id="328" r:id="rId27"/>
  </p:sldIdLst>
  <p:sldSz cx="9144000" cy="5143500" type="screen16x9"/>
  <p:notesSz cx="6858000" cy="9144000"/>
  <p:embeddedFontLst>
    <p:embeddedFont>
      <p:font typeface="#9Slide03 AllRoundGothic" panose="020B0703020202020104" pitchFamily="34" charset="0"/>
      <p:regular r:id="rId29"/>
    </p:embeddedFont>
    <p:embeddedFont>
      <p:font typeface="Alfa Slab One" panose="020B0604020202020204" charset="0"/>
      <p:regular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Cambria Math" panose="02040503050406030204" pitchFamily="18" charset="0"/>
      <p:regular r:id="rId35"/>
    </p:embeddedFont>
    <p:embeddedFont>
      <p:font typeface="Catamaran" panose="020B0604020202020204" charset="0"/>
      <p:regular r:id="rId36"/>
      <p:bold r:id="rId37"/>
    </p:embeddedFont>
    <p:embeddedFont>
      <p:font typeface="Euphoria Script" panose="020B0604020202020204" charset="0"/>
      <p:regular r:id="rId38"/>
    </p:embeddedFont>
    <p:embeddedFont>
      <p:font typeface="Mouse Memoirs" panose="020B0604020202020204" charset="0"/>
      <p:regular r:id="rId39"/>
    </p:embeddedFont>
    <p:embeddedFont>
      <p:font typeface="Roboto Condensed Light" panose="02000000000000000000" pitchFamily="2" charset="0"/>
      <p:regular r:id="rId40"/>
      <p:italic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B01B"/>
    <a:srgbClr val="9ABC4B"/>
    <a:srgbClr val="1D1D1D"/>
    <a:srgbClr val="FFFFFF"/>
    <a:srgbClr val="5766CB"/>
    <a:srgbClr val="000000"/>
    <a:srgbClr val="635BA7"/>
    <a:srgbClr val="73D8EF"/>
    <a:srgbClr val="F27FB2"/>
    <a:srgbClr val="8739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DCECC57-127E-477C-8945-64160EC46EA6}">
  <a:tblStyle styleId="{8DCECC57-127E-477C-8945-64160EC46EA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49" autoAdjust="0"/>
  </p:normalViewPr>
  <p:slideViewPr>
    <p:cSldViewPr snapToGrid="0">
      <p:cViewPr varScale="1">
        <p:scale>
          <a:sx n="85" d="100"/>
          <a:sy n="85" d="100"/>
        </p:scale>
        <p:origin x="92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1.fntdata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20" Type="http://schemas.openxmlformats.org/officeDocument/2006/relationships/slide" Target="slides/slide19.xml"/><Relationship Id="rId41" Type="http://schemas.openxmlformats.org/officeDocument/2006/relationships/font" Target="fonts/font1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" name="Google Shape;1183;gbf7f698039_0_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4" name="Google Shape;1184;gbf7f698039_0_2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0" name="Google Shape;1940;gbfe78c4662_0_9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1" name="Google Shape;1941;gbfe78c4662_0_9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6" name="Google Shape;1486;gbfe78c4662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7" name="Google Shape;1487;gbfe78c4662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069020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2" name="Google Shape;1452;gc062ea4f8e_0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3" name="Google Shape;1453;gc062ea4f8e_0_1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9" name="Google Shape;2189;gc062ea4f8e_0_15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0" name="Google Shape;2190;gc062ea4f8e_0_15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0" name="Google Shape;1910;gbfe78c4662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1" name="Google Shape;1911;gbfe78c4662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2" name="Google Shape;2762;gbfe78c4662_0_12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3" name="Google Shape;2763;gbfe78c4662_0_12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173329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9" name="Google Shape;2249;gbfe78c4662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0" name="Google Shape;2250;gbfe78c4662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2" name="Google Shape;2762;gbfe78c4662_0_12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3" name="Google Shape;2763;gbfe78c4662_0_12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2" name="Google Shape;2762;gbfe78c4662_0_12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3" name="Google Shape;2763;gbfe78c4662_0_12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183348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5" name="Google Shape;1845;gc062ea4f8e_0_3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6" name="Google Shape;1846;gc062ea4f8e_0_3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1" name="Google Shape;2551;gbfe78c4662_0_8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2" name="Google Shape;2552;gbfe78c4662_0_8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6" name="Google Shape;2226;gbfe78c4662_0_9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7" name="Google Shape;2227;gbfe78c4662_0_9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4" name="Google Shape;3524;gbf7f698039_0_4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5" name="Google Shape;3525;gbf7f698039_0_4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" name="Google Shape;1863;gc03ec87245_0_7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4" name="Google Shape;1864;gc03ec87245_0_7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6" name="Google Shape;1496;gc03ec8724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7" name="Google Shape;1497;gc03ec8724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2" name="Google Shape;1222;gbfe78c4662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3" name="Google Shape;1223;gbfe78c4662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" name="Google Shape;1863;gc03ec87245_0_7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4" name="Google Shape;1864;gc03ec87245_0_7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337034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" name="Google Shape;1228;gbfe78c4662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9" name="Google Shape;1229;gbfe78c4662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5" name="Google Shape;1915;gbfe78c4662_0_8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6" name="Google Shape;1916;gbfe78c4662_0_8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87546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6" name="Google Shape;1486;gbfe78c4662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7" name="Google Shape;1487;gbfe78c4662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6" name="Google Shape;1486;gbfe78c4662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7" name="Google Shape;1487;gbfe78c4662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7553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home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stories.freepik.com/" TargetMode="External"/><Relationship Id="rId4" Type="http://schemas.openxmlformats.org/officeDocument/2006/relationships/hyperlink" Target="https://www.freepik.com/home" TargetMode="Externa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180550" y="122873"/>
            <a:ext cx="11441566" cy="5039017"/>
            <a:chOff x="-1180550" y="122873"/>
            <a:chExt cx="11441566" cy="5039017"/>
          </a:xfrm>
        </p:grpSpPr>
        <p:sp>
          <p:nvSpPr>
            <p:cNvPr id="10" name="Google Shape;10;p2"/>
            <p:cNvSpPr/>
            <p:nvPr/>
          </p:nvSpPr>
          <p:spPr>
            <a:xfrm>
              <a:off x="-179259" y="4165417"/>
              <a:ext cx="9944790" cy="825695"/>
            </a:xfrm>
            <a:custGeom>
              <a:avLst/>
              <a:gdLst/>
              <a:ahLst/>
              <a:cxnLst/>
              <a:rect l="l" t="t" r="r" b="b"/>
              <a:pathLst>
                <a:path w="209001" h="17352" extrusionOk="0">
                  <a:moveTo>
                    <a:pt x="0" y="0"/>
                  </a:moveTo>
                  <a:lnTo>
                    <a:pt x="0" y="17352"/>
                  </a:lnTo>
                  <a:lnTo>
                    <a:pt x="209000" y="17352"/>
                  </a:lnTo>
                  <a:lnTo>
                    <a:pt x="2090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-179250" y="4444489"/>
              <a:ext cx="9944790" cy="717401"/>
            </a:xfrm>
            <a:custGeom>
              <a:avLst/>
              <a:gdLst/>
              <a:ahLst/>
              <a:cxnLst/>
              <a:rect l="l" t="t" r="r" b="b"/>
              <a:pathLst>
                <a:path w="209001" h="11307" extrusionOk="0">
                  <a:moveTo>
                    <a:pt x="0" y="1"/>
                  </a:moveTo>
                  <a:lnTo>
                    <a:pt x="0" y="11307"/>
                  </a:lnTo>
                  <a:lnTo>
                    <a:pt x="209000" y="11307"/>
                  </a:lnTo>
                  <a:lnTo>
                    <a:pt x="2090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1881042" y="110201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0" y="0"/>
                    <a:pt x="7930" y="2866"/>
                    <a:pt x="7930" y="6438"/>
                  </a:cubicBezTo>
                  <a:lnTo>
                    <a:pt x="7930" y="6713"/>
                  </a:lnTo>
                  <a:cubicBezTo>
                    <a:pt x="3337" y="7341"/>
                    <a:pt x="1" y="9265"/>
                    <a:pt x="1" y="11502"/>
                  </a:cubicBezTo>
                  <a:cubicBezTo>
                    <a:pt x="1" y="14289"/>
                    <a:pt x="5025" y="16527"/>
                    <a:pt x="11228" y="16527"/>
                  </a:cubicBezTo>
                  <a:cubicBezTo>
                    <a:pt x="11403" y="16532"/>
                    <a:pt x="11578" y="16534"/>
                    <a:pt x="11753" y="16534"/>
                  </a:cubicBezTo>
                  <a:cubicBezTo>
                    <a:pt x="14360" y="16534"/>
                    <a:pt x="16924" y="15989"/>
                    <a:pt x="19315" y="14996"/>
                  </a:cubicBezTo>
                  <a:cubicBezTo>
                    <a:pt x="20846" y="16056"/>
                    <a:pt x="23515" y="16762"/>
                    <a:pt x="26538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438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8587302" y="352325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4514840" y="122873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6645" y="0"/>
                  </a:moveTo>
                  <a:cubicBezTo>
                    <a:pt x="10796" y="0"/>
                    <a:pt x="6046" y="2866"/>
                    <a:pt x="6046" y="6399"/>
                  </a:cubicBezTo>
                  <a:cubicBezTo>
                    <a:pt x="6046" y="7341"/>
                    <a:pt x="6360" y="8205"/>
                    <a:pt x="6910" y="8951"/>
                  </a:cubicBezTo>
                  <a:cubicBezTo>
                    <a:pt x="2984" y="9304"/>
                    <a:pt x="0" y="10913"/>
                    <a:pt x="40" y="12837"/>
                  </a:cubicBezTo>
                  <a:cubicBezTo>
                    <a:pt x="40" y="14996"/>
                    <a:pt x="3887" y="16763"/>
                    <a:pt x="8676" y="16763"/>
                  </a:cubicBezTo>
                  <a:cubicBezTo>
                    <a:pt x="11660" y="16763"/>
                    <a:pt x="14329" y="16056"/>
                    <a:pt x="15860" y="14996"/>
                  </a:cubicBezTo>
                  <a:cubicBezTo>
                    <a:pt x="18321" y="16018"/>
                    <a:pt x="20964" y="16529"/>
                    <a:pt x="23648" y="16529"/>
                  </a:cubicBezTo>
                  <a:cubicBezTo>
                    <a:pt x="23748" y="16529"/>
                    <a:pt x="23847" y="16528"/>
                    <a:pt x="23947" y="16527"/>
                  </a:cubicBezTo>
                  <a:cubicBezTo>
                    <a:pt x="30149" y="16527"/>
                    <a:pt x="35174" y="14289"/>
                    <a:pt x="35174" y="11502"/>
                  </a:cubicBezTo>
                  <a:cubicBezTo>
                    <a:pt x="35174" y="9225"/>
                    <a:pt x="31837" y="7341"/>
                    <a:pt x="27244" y="6713"/>
                  </a:cubicBezTo>
                  <a:lnTo>
                    <a:pt x="27244" y="6399"/>
                  </a:lnTo>
                  <a:cubicBezTo>
                    <a:pt x="27244" y="2866"/>
                    <a:pt x="22534" y="0"/>
                    <a:pt x="166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3633147" y="3321100"/>
              <a:ext cx="1077839" cy="513728"/>
            </a:xfrm>
            <a:custGeom>
              <a:avLst/>
              <a:gdLst/>
              <a:ahLst/>
              <a:cxnLst/>
              <a:rect l="l" t="t" r="r" b="b"/>
              <a:pathLst>
                <a:path w="22652" h="10796" extrusionOk="0">
                  <a:moveTo>
                    <a:pt x="11935" y="0"/>
                  </a:moveTo>
                  <a:cubicBezTo>
                    <a:pt x="8166" y="0"/>
                    <a:pt x="5104" y="1846"/>
                    <a:pt x="5104" y="4122"/>
                  </a:cubicBezTo>
                  <a:lnTo>
                    <a:pt x="5104" y="4319"/>
                  </a:lnTo>
                  <a:cubicBezTo>
                    <a:pt x="2160" y="4711"/>
                    <a:pt x="1" y="5967"/>
                    <a:pt x="1" y="7420"/>
                  </a:cubicBezTo>
                  <a:cubicBezTo>
                    <a:pt x="1" y="9186"/>
                    <a:pt x="3259" y="10639"/>
                    <a:pt x="7224" y="10639"/>
                  </a:cubicBezTo>
                  <a:cubicBezTo>
                    <a:pt x="7324" y="10641"/>
                    <a:pt x="7424" y="10642"/>
                    <a:pt x="7524" y="10642"/>
                  </a:cubicBezTo>
                  <a:cubicBezTo>
                    <a:pt x="9225" y="10642"/>
                    <a:pt x="10888" y="10325"/>
                    <a:pt x="12445" y="9658"/>
                  </a:cubicBezTo>
                  <a:cubicBezTo>
                    <a:pt x="13427" y="10364"/>
                    <a:pt x="15154" y="10796"/>
                    <a:pt x="17077" y="10796"/>
                  </a:cubicBezTo>
                  <a:cubicBezTo>
                    <a:pt x="20139" y="10796"/>
                    <a:pt x="22652" y="9658"/>
                    <a:pt x="22652" y="8284"/>
                  </a:cubicBezTo>
                  <a:cubicBezTo>
                    <a:pt x="22652" y="7027"/>
                    <a:pt x="20728" y="6007"/>
                    <a:pt x="18216" y="5771"/>
                  </a:cubicBezTo>
                  <a:cubicBezTo>
                    <a:pt x="18569" y="5300"/>
                    <a:pt x="18765" y="4711"/>
                    <a:pt x="18765" y="4122"/>
                  </a:cubicBezTo>
                  <a:cubicBezTo>
                    <a:pt x="18765" y="1846"/>
                    <a:pt x="15703" y="0"/>
                    <a:pt x="119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6924471" y="920560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-20521" y="3061439"/>
              <a:ext cx="1316941" cy="568022"/>
            </a:xfrm>
            <a:custGeom>
              <a:avLst/>
              <a:gdLst/>
              <a:ahLst/>
              <a:cxnLst/>
              <a:rect l="l" t="t" r="r" b="b"/>
              <a:pathLst>
                <a:path w="27677" h="11937" extrusionOk="0">
                  <a:moveTo>
                    <a:pt x="10953" y="1"/>
                  </a:moveTo>
                  <a:cubicBezTo>
                    <a:pt x="7852" y="1"/>
                    <a:pt x="5379" y="1296"/>
                    <a:pt x="5379" y="2906"/>
                  </a:cubicBezTo>
                  <a:cubicBezTo>
                    <a:pt x="5379" y="2984"/>
                    <a:pt x="5379" y="3024"/>
                    <a:pt x="5379" y="3102"/>
                  </a:cubicBezTo>
                  <a:cubicBezTo>
                    <a:pt x="2278" y="3652"/>
                    <a:pt x="1" y="5379"/>
                    <a:pt x="1" y="7420"/>
                  </a:cubicBezTo>
                  <a:cubicBezTo>
                    <a:pt x="1" y="9933"/>
                    <a:pt x="3338" y="11935"/>
                    <a:pt x="7499" y="11935"/>
                  </a:cubicBezTo>
                  <a:cubicBezTo>
                    <a:pt x="7566" y="11936"/>
                    <a:pt x="7633" y="11937"/>
                    <a:pt x="7699" y="11937"/>
                  </a:cubicBezTo>
                  <a:cubicBezTo>
                    <a:pt x="9632" y="11937"/>
                    <a:pt x="11520" y="11389"/>
                    <a:pt x="13152" y="10365"/>
                  </a:cubicBezTo>
                  <a:cubicBezTo>
                    <a:pt x="14565" y="11307"/>
                    <a:pt x="16999" y="11935"/>
                    <a:pt x="19747" y="11935"/>
                  </a:cubicBezTo>
                  <a:cubicBezTo>
                    <a:pt x="24104" y="11935"/>
                    <a:pt x="27677" y="10365"/>
                    <a:pt x="27677" y="8402"/>
                  </a:cubicBezTo>
                  <a:cubicBezTo>
                    <a:pt x="27677" y="6988"/>
                    <a:pt x="25910" y="5811"/>
                    <a:pt x="23319" y="5222"/>
                  </a:cubicBezTo>
                  <a:cubicBezTo>
                    <a:pt x="23358" y="5143"/>
                    <a:pt x="23358" y="5026"/>
                    <a:pt x="23358" y="4908"/>
                  </a:cubicBezTo>
                  <a:cubicBezTo>
                    <a:pt x="23358" y="3573"/>
                    <a:pt x="20767" y="2474"/>
                    <a:pt x="17588" y="2474"/>
                  </a:cubicBezTo>
                  <a:cubicBezTo>
                    <a:pt x="17195" y="2474"/>
                    <a:pt x="16842" y="2474"/>
                    <a:pt x="16449" y="2513"/>
                  </a:cubicBezTo>
                  <a:cubicBezTo>
                    <a:pt x="16096" y="1100"/>
                    <a:pt x="13780" y="1"/>
                    <a:pt x="109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-376905" y="352336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5256778" y="1440279"/>
              <a:ext cx="2570740" cy="2854196"/>
            </a:xfrm>
            <a:custGeom>
              <a:avLst/>
              <a:gdLst/>
              <a:ahLst/>
              <a:cxnLst/>
              <a:rect l="l" t="t" r="r" b="b"/>
              <a:pathLst>
                <a:path w="54027" h="59981" extrusionOk="0">
                  <a:moveTo>
                    <a:pt x="24883" y="0"/>
                  </a:moveTo>
                  <a:cubicBezTo>
                    <a:pt x="22921" y="0"/>
                    <a:pt x="20541" y="387"/>
                    <a:pt x="17658" y="1370"/>
                  </a:cubicBezTo>
                  <a:cubicBezTo>
                    <a:pt x="8590" y="4472"/>
                    <a:pt x="6274" y="11459"/>
                    <a:pt x="12751" y="12166"/>
                  </a:cubicBezTo>
                  <a:cubicBezTo>
                    <a:pt x="12751" y="12166"/>
                    <a:pt x="2544" y="13344"/>
                    <a:pt x="2544" y="20056"/>
                  </a:cubicBezTo>
                  <a:cubicBezTo>
                    <a:pt x="2544" y="23375"/>
                    <a:pt x="4734" y="24218"/>
                    <a:pt x="6962" y="24218"/>
                  </a:cubicBezTo>
                  <a:cubicBezTo>
                    <a:pt x="8693" y="24218"/>
                    <a:pt x="10448" y="23708"/>
                    <a:pt x="11213" y="23455"/>
                  </a:cubicBezTo>
                  <a:lnTo>
                    <a:pt x="11213" y="23455"/>
                  </a:lnTo>
                  <a:cubicBezTo>
                    <a:pt x="9153" y="24213"/>
                    <a:pt x="1" y="28030"/>
                    <a:pt x="4860" y="34463"/>
                  </a:cubicBezTo>
                  <a:cubicBezTo>
                    <a:pt x="4860" y="34463"/>
                    <a:pt x="7199" y="36328"/>
                    <a:pt x="10101" y="36328"/>
                  </a:cubicBezTo>
                  <a:cubicBezTo>
                    <a:pt x="11774" y="36328"/>
                    <a:pt x="13634" y="35709"/>
                    <a:pt x="15342" y="33757"/>
                  </a:cubicBezTo>
                  <a:lnTo>
                    <a:pt x="15342" y="33757"/>
                  </a:lnTo>
                  <a:cubicBezTo>
                    <a:pt x="15341" y="33758"/>
                    <a:pt x="12202" y="37683"/>
                    <a:pt x="15656" y="39331"/>
                  </a:cubicBezTo>
                  <a:cubicBezTo>
                    <a:pt x="16187" y="39582"/>
                    <a:pt x="16706" y="39684"/>
                    <a:pt x="17212" y="39684"/>
                  </a:cubicBezTo>
                  <a:cubicBezTo>
                    <a:pt x="19535" y="39684"/>
                    <a:pt x="21601" y="37525"/>
                    <a:pt x="23372" y="37525"/>
                  </a:cubicBezTo>
                  <a:cubicBezTo>
                    <a:pt x="23758" y="37525"/>
                    <a:pt x="24131" y="37628"/>
                    <a:pt x="24488" y="37879"/>
                  </a:cubicBezTo>
                  <a:cubicBezTo>
                    <a:pt x="24488" y="37879"/>
                    <a:pt x="29160" y="43492"/>
                    <a:pt x="26373" y="59980"/>
                  </a:cubicBezTo>
                  <a:lnTo>
                    <a:pt x="31476" y="59980"/>
                  </a:lnTo>
                  <a:cubicBezTo>
                    <a:pt x="31476" y="59980"/>
                    <a:pt x="27315" y="40980"/>
                    <a:pt x="33949" y="36897"/>
                  </a:cubicBezTo>
                  <a:cubicBezTo>
                    <a:pt x="33949" y="36897"/>
                    <a:pt x="34507" y="36568"/>
                    <a:pt x="35327" y="36568"/>
                  </a:cubicBezTo>
                  <a:cubicBezTo>
                    <a:pt x="36134" y="36568"/>
                    <a:pt x="37196" y="36887"/>
                    <a:pt x="38228" y="38154"/>
                  </a:cubicBezTo>
                  <a:cubicBezTo>
                    <a:pt x="38790" y="38843"/>
                    <a:pt x="39777" y="39169"/>
                    <a:pt x="40914" y="39169"/>
                  </a:cubicBezTo>
                  <a:cubicBezTo>
                    <a:pt x="43983" y="39169"/>
                    <a:pt x="48146" y="36796"/>
                    <a:pt x="48003" y="32815"/>
                  </a:cubicBezTo>
                  <a:cubicBezTo>
                    <a:pt x="47869" y="29719"/>
                    <a:pt x="46497" y="29049"/>
                    <a:pt x="45335" y="29049"/>
                  </a:cubicBezTo>
                  <a:cubicBezTo>
                    <a:pt x="45257" y="29049"/>
                    <a:pt x="45180" y="29052"/>
                    <a:pt x="45104" y="29058"/>
                  </a:cubicBezTo>
                  <a:lnTo>
                    <a:pt x="45104" y="29058"/>
                  </a:lnTo>
                  <a:cubicBezTo>
                    <a:pt x="47944" y="28167"/>
                    <a:pt x="54027" y="25555"/>
                    <a:pt x="53695" y="19585"/>
                  </a:cubicBezTo>
                  <a:cubicBezTo>
                    <a:pt x="53458" y="15679"/>
                    <a:pt x="50872" y="14708"/>
                    <a:pt x="48357" y="14708"/>
                  </a:cubicBezTo>
                  <a:cubicBezTo>
                    <a:pt x="45868" y="14708"/>
                    <a:pt x="43449" y="15660"/>
                    <a:pt x="43449" y="15660"/>
                  </a:cubicBezTo>
                  <a:cubicBezTo>
                    <a:pt x="43449" y="15660"/>
                    <a:pt x="51575" y="12048"/>
                    <a:pt x="48121" y="8672"/>
                  </a:cubicBezTo>
                  <a:cubicBezTo>
                    <a:pt x="47079" y="7677"/>
                    <a:pt x="45967" y="7328"/>
                    <a:pt x="44919" y="7328"/>
                  </a:cubicBezTo>
                  <a:cubicBezTo>
                    <a:pt x="42477" y="7328"/>
                    <a:pt x="40385" y="9227"/>
                    <a:pt x="40348" y="9260"/>
                  </a:cubicBezTo>
                  <a:lnTo>
                    <a:pt x="40348" y="9260"/>
                  </a:lnTo>
                  <a:cubicBezTo>
                    <a:pt x="40399" y="9214"/>
                    <a:pt x="44382" y="5559"/>
                    <a:pt x="42978" y="3687"/>
                  </a:cubicBezTo>
                  <a:cubicBezTo>
                    <a:pt x="42550" y="3111"/>
                    <a:pt x="41667" y="2872"/>
                    <a:pt x="40600" y="2872"/>
                  </a:cubicBezTo>
                  <a:cubicBezTo>
                    <a:pt x="38243" y="2872"/>
                    <a:pt x="34983" y="4038"/>
                    <a:pt x="33714" y="5335"/>
                  </a:cubicBezTo>
                  <a:cubicBezTo>
                    <a:pt x="33683" y="5335"/>
                    <a:pt x="32166" y="0"/>
                    <a:pt x="248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-1180550" y="1440279"/>
              <a:ext cx="2567552" cy="2854196"/>
            </a:xfrm>
            <a:custGeom>
              <a:avLst/>
              <a:gdLst/>
              <a:ahLst/>
              <a:cxnLst/>
              <a:rect l="l" t="t" r="r" b="b"/>
              <a:pathLst>
                <a:path w="53960" h="59981" extrusionOk="0">
                  <a:moveTo>
                    <a:pt x="24850" y="0"/>
                  </a:moveTo>
                  <a:cubicBezTo>
                    <a:pt x="22889" y="0"/>
                    <a:pt x="20509" y="388"/>
                    <a:pt x="17628" y="1370"/>
                  </a:cubicBezTo>
                  <a:cubicBezTo>
                    <a:pt x="8560" y="4472"/>
                    <a:pt x="6244" y="11459"/>
                    <a:pt x="12760" y="12166"/>
                  </a:cubicBezTo>
                  <a:cubicBezTo>
                    <a:pt x="12760" y="12166"/>
                    <a:pt x="2514" y="13344"/>
                    <a:pt x="2514" y="20056"/>
                  </a:cubicBezTo>
                  <a:cubicBezTo>
                    <a:pt x="2514" y="23375"/>
                    <a:pt x="4704" y="24218"/>
                    <a:pt x="6932" y="24218"/>
                  </a:cubicBezTo>
                  <a:cubicBezTo>
                    <a:pt x="8673" y="24218"/>
                    <a:pt x="10438" y="23703"/>
                    <a:pt x="11196" y="23450"/>
                  </a:cubicBezTo>
                  <a:lnTo>
                    <a:pt x="11196" y="23450"/>
                  </a:lnTo>
                  <a:cubicBezTo>
                    <a:pt x="9167" y="24198"/>
                    <a:pt x="0" y="28018"/>
                    <a:pt x="4870" y="34463"/>
                  </a:cubicBezTo>
                  <a:cubicBezTo>
                    <a:pt x="4870" y="34463"/>
                    <a:pt x="7192" y="36328"/>
                    <a:pt x="10083" y="36328"/>
                  </a:cubicBezTo>
                  <a:cubicBezTo>
                    <a:pt x="11749" y="36328"/>
                    <a:pt x="13604" y="35709"/>
                    <a:pt x="15312" y="33757"/>
                  </a:cubicBezTo>
                  <a:lnTo>
                    <a:pt x="15312" y="33757"/>
                  </a:lnTo>
                  <a:cubicBezTo>
                    <a:pt x="15311" y="33757"/>
                    <a:pt x="12171" y="37683"/>
                    <a:pt x="15665" y="39331"/>
                  </a:cubicBezTo>
                  <a:cubicBezTo>
                    <a:pt x="16190" y="39582"/>
                    <a:pt x="16704" y="39684"/>
                    <a:pt x="17206" y="39684"/>
                  </a:cubicBezTo>
                  <a:cubicBezTo>
                    <a:pt x="19510" y="39684"/>
                    <a:pt x="21576" y="37525"/>
                    <a:pt x="23366" y="37525"/>
                  </a:cubicBezTo>
                  <a:cubicBezTo>
                    <a:pt x="23757" y="37525"/>
                    <a:pt x="24134" y="37628"/>
                    <a:pt x="24498" y="37879"/>
                  </a:cubicBezTo>
                  <a:cubicBezTo>
                    <a:pt x="24498" y="37879"/>
                    <a:pt x="29130" y="43492"/>
                    <a:pt x="26343" y="59980"/>
                  </a:cubicBezTo>
                  <a:lnTo>
                    <a:pt x="31446" y="59980"/>
                  </a:lnTo>
                  <a:cubicBezTo>
                    <a:pt x="31446" y="59980"/>
                    <a:pt x="27246" y="40980"/>
                    <a:pt x="33880" y="36897"/>
                  </a:cubicBezTo>
                  <a:cubicBezTo>
                    <a:pt x="33880" y="36897"/>
                    <a:pt x="34448" y="36568"/>
                    <a:pt x="35278" y="36568"/>
                  </a:cubicBezTo>
                  <a:cubicBezTo>
                    <a:pt x="36095" y="36568"/>
                    <a:pt x="37166" y="36887"/>
                    <a:pt x="38198" y="38154"/>
                  </a:cubicBezTo>
                  <a:cubicBezTo>
                    <a:pt x="38764" y="38848"/>
                    <a:pt x="39760" y="39176"/>
                    <a:pt x="40905" y="39176"/>
                  </a:cubicBezTo>
                  <a:cubicBezTo>
                    <a:pt x="43970" y="39176"/>
                    <a:pt x="48105" y="36826"/>
                    <a:pt x="47934" y="32854"/>
                  </a:cubicBezTo>
                  <a:cubicBezTo>
                    <a:pt x="47799" y="29765"/>
                    <a:pt x="46414" y="29101"/>
                    <a:pt x="45248" y="29101"/>
                  </a:cubicBezTo>
                  <a:cubicBezTo>
                    <a:pt x="45160" y="29101"/>
                    <a:pt x="45073" y="29105"/>
                    <a:pt x="44989" y="29111"/>
                  </a:cubicBezTo>
                  <a:lnTo>
                    <a:pt x="44989" y="29111"/>
                  </a:lnTo>
                  <a:cubicBezTo>
                    <a:pt x="47808" y="28235"/>
                    <a:pt x="53959" y="25627"/>
                    <a:pt x="53626" y="19625"/>
                  </a:cubicBezTo>
                  <a:cubicBezTo>
                    <a:pt x="53389" y="15718"/>
                    <a:pt x="50803" y="14747"/>
                    <a:pt x="48288" y="14747"/>
                  </a:cubicBezTo>
                  <a:cubicBezTo>
                    <a:pt x="45799" y="14747"/>
                    <a:pt x="43380" y="15699"/>
                    <a:pt x="43380" y="15699"/>
                  </a:cubicBezTo>
                  <a:cubicBezTo>
                    <a:pt x="43380" y="15699"/>
                    <a:pt x="51506" y="12087"/>
                    <a:pt x="48051" y="8711"/>
                  </a:cubicBezTo>
                  <a:cubicBezTo>
                    <a:pt x="47008" y="7703"/>
                    <a:pt x="45895" y="7350"/>
                    <a:pt x="44846" y="7350"/>
                  </a:cubicBezTo>
                  <a:cubicBezTo>
                    <a:pt x="42446" y="7350"/>
                    <a:pt x="40385" y="9203"/>
                    <a:pt x="40283" y="9296"/>
                  </a:cubicBezTo>
                  <a:lnTo>
                    <a:pt x="40283" y="9296"/>
                  </a:lnTo>
                  <a:cubicBezTo>
                    <a:pt x="40425" y="9166"/>
                    <a:pt x="44297" y="5576"/>
                    <a:pt x="42948" y="3726"/>
                  </a:cubicBezTo>
                  <a:cubicBezTo>
                    <a:pt x="42507" y="3151"/>
                    <a:pt x="41617" y="2911"/>
                    <a:pt x="40543" y="2911"/>
                  </a:cubicBezTo>
                  <a:cubicBezTo>
                    <a:pt x="38173" y="2911"/>
                    <a:pt x="34914" y="4078"/>
                    <a:pt x="33644" y="5375"/>
                  </a:cubicBezTo>
                  <a:cubicBezTo>
                    <a:pt x="33644" y="5344"/>
                    <a:pt x="32134" y="0"/>
                    <a:pt x="248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7570792" y="3578859"/>
              <a:ext cx="203606" cy="717391"/>
            </a:xfrm>
            <a:custGeom>
              <a:avLst/>
              <a:gdLst/>
              <a:ahLst/>
              <a:cxnLst/>
              <a:rect l="l" t="t" r="r" b="b"/>
              <a:pathLst>
                <a:path w="4279" h="15076" extrusionOk="0">
                  <a:moveTo>
                    <a:pt x="0" y="1"/>
                  </a:moveTo>
                  <a:lnTo>
                    <a:pt x="0" y="15075"/>
                  </a:lnTo>
                  <a:lnTo>
                    <a:pt x="4279" y="15075"/>
                  </a:lnTo>
                  <a:lnTo>
                    <a:pt x="4279" y="1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6696595" y="1587644"/>
              <a:ext cx="1951977" cy="2269233"/>
            </a:xfrm>
            <a:custGeom>
              <a:avLst/>
              <a:gdLst/>
              <a:ahLst/>
              <a:cxnLst/>
              <a:rect l="l" t="t" r="r" b="b"/>
              <a:pathLst>
                <a:path w="41023" h="47688" extrusionOk="0">
                  <a:moveTo>
                    <a:pt x="20256" y="1"/>
                  </a:moveTo>
                  <a:cubicBezTo>
                    <a:pt x="20256" y="14565"/>
                    <a:pt x="10953" y="21945"/>
                    <a:pt x="4318" y="23162"/>
                  </a:cubicBezTo>
                  <a:cubicBezTo>
                    <a:pt x="5031" y="23381"/>
                    <a:pt x="5755" y="23474"/>
                    <a:pt x="6470" y="23474"/>
                  </a:cubicBezTo>
                  <a:cubicBezTo>
                    <a:pt x="10361" y="23474"/>
                    <a:pt x="13975" y="20728"/>
                    <a:pt x="13975" y="20728"/>
                  </a:cubicBezTo>
                  <a:lnTo>
                    <a:pt x="13975" y="20767"/>
                  </a:lnTo>
                  <a:cubicBezTo>
                    <a:pt x="11541" y="23947"/>
                    <a:pt x="7969" y="26106"/>
                    <a:pt x="4004" y="26773"/>
                  </a:cubicBezTo>
                  <a:cubicBezTo>
                    <a:pt x="4004" y="26773"/>
                    <a:pt x="5296" y="27533"/>
                    <a:pt x="7655" y="27533"/>
                  </a:cubicBezTo>
                  <a:cubicBezTo>
                    <a:pt x="8687" y="27533"/>
                    <a:pt x="9923" y="27388"/>
                    <a:pt x="11345" y="26970"/>
                  </a:cubicBezTo>
                  <a:lnTo>
                    <a:pt x="11345" y="26970"/>
                  </a:lnTo>
                  <a:cubicBezTo>
                    <a:pt x="8990" y="30424"/>
                    <a:pt x="5771" y="33172"/>
                    <a:pt x="2002" y="34939"/>
                  </a:cubicBezTo>
                  <a:cubicBezTo>
                    <a:pt x="2039" y="34976"/>
                    <a:pt x="2174" y="34993"/>
                    <a:pt x="2385" y="34993"/>
                  </a:cubicBezTo>
                  <a:cubicBezTo>
                    <a:pt x="3752" y="34993"/>
                    <a:pt x="8324" y="34279"/>
                    <a:pt x="10364" y="33565"/>
                  </a:cubicBezTo>
                  <a:lnTo>
                    <a:pt x="10364" y="33565"/>
                  </a:lnTo>
                  <a:cubicBezTo>
                    <a:pt x="8951" y="36548"/>
                    <a:pt x="5457" y="41691"/>
                    <a:pt x="0" y="42397"/>
                  </a:cubicBezTo>
                  <a:cubicBezTo>
                    <a:pt x="0" y="42397"/>
                    <a:pt x="1522" y="42702"/>
                    <a:pt x="3640" y="42702"/>
                  </a:cubicBezTo>
                  <a:cubicBezTo>
                    <a:pt x="5823" y="42702"/>
                    <a:pt x="8639" y="42378"/>
                    <a:pt x="11070" y="41063"/>
                  </a:cubicBezTo>
                  <a:lnTo>
                    <a:pt x="11070" y="41063"/>
                  </a:lnTo>
                  <a:cubicBezTo>
                    <a:pt x="10756" y="41887"/>
                    <a:pt x="7537" y="46598"/>
                    <a:pt x="4358" y="47540"/>
                  </a:cubicBezTo>
                  <a:cubicBezTo>
                    <a:pt x="5334" y="47593"/>
                    <a:pt x="6250" y="47618"/>
                    <a:pt x="7111" y="47618"/>
                  </a:cubicBezTo>
                  <a:cubicBezTo>
                    <a:pt x="18993" y="47618"/>
                    <a:pt x="20256" y="42908"/>
                    <a:pt x="20256" y="42908"/>
                  </a:cubicBezTo>
                  <a:cubicBezTo>
                    <a:pt x="20256" y="42908"/>
                    <a:pt x="21083" y="47688"/>
                    <a:pt x="34325" y="47688"/>
                  </a:cubicBezTo>
                  <a:cubicBezTo>
                    <a:pt x="34923" y="47688"/>
                    <a:pt x="35545" y="47678"/>
                    <a:pt x="36194" y="47658"/>
                  </a:cubicBezTo>
                  <a:cubicBezTo>
                    <a:pt x="36194" y="47658"/>
                    <a:pt x="29089" y="43732"/>
                    <a:pt x="29089" y="41377"/>
                  </a:cubicBezTo>
                  <a:lnTo>
                    <a:pt x="29089" y="41377"/>
                  </a:lnTo>
                  <a:cubicBezTo>
                    <a:pt x="31633" y="42944"/>
                    <a:pt x="34419" y="43359"/>
                    <a:pt x="36660" y="43359"/>
                  </a:cubicBezTo>
                  <a:cubicBezTo>
                    <a:pt x="39190" y="43359"/>
                    <a:pt x="41023" y="42829"/>
                    <a:pt x="41023" y="42829"/>
                  </a:cubicBezTo>
                  <a:cubicBezTo>
                    <a:pt x="35566" y="42123"/>
                    <a:pt x="31601" y="36666"/>
                    <a:pt x="30149" y="33643"/>
                  </a:cubicBezTo>
                  <a:lnTo>
                    <a:pt x="30149" y="33643"/>
                  </a:lnTo>
                  <a:cubicBezTo>
                    <a:pt x="31989" y="34277"/>
                    <a:pt x="35963" y="35351"/>
                    <a:pt x="37704" y="35351"/>
                  </a:cubicBezTo>
                  <a:cubicBezTo>
                    <a:pt x="38228" y="35351"/>
                    <a:pt x="38550" y="35254"/>
                    <a:pt x="38550" y="35017"/>
                  </a:cubicBezTo>
                  <a:cubicBezTo>
                    <a:pt x="33407" y="32269"/>
                    <a:pt x="30463" y="29286"/>
                    <a:pt x="28814" y="26734"/>
                  </a:cubicBezTo>
                  <a:lnTo>
                    <a:pt x="28814" y="26734"/>
                  </a:lnTo>
                  <a:cubicBezTo>
                    <a:pt x="30502" y="27310"/>
                    <a:pt x="31955" y="27502"/>
                    <a:pt x="33141" y="27502"/>
                  </a:cubicBezTo>
                  <a:cubicBezTo>
                    <a:pt x="35514" y="27502"/>
                    <a:pt x="36822" y="26734"/>
                    <a:pt x="36822" y="26734"/>
                  </a:cubicBezTo>
                  <a:cubicBezTo>
                    <a:pt x="33407" y="26145"/>
                    <a:pt x="30227" y="24457"/>
                    <a:pt x="27833" y="21906"/>
                  </a:cubicBezTo>
                  <a:lnTo>
                    <a:pt x="27833" y="21906"/>
                  </a:lnTo>
                  <a:cubicBezTo>
                    <a:pt x="29824" y="23308"/>
                    <a:pt x="31952" y="23669"/>
                    <a:pt x="33564" y="23669"/>
                  </a:cubicBezTo>
                  <a:cubicBezTo>
                    <a:pt x="35066" y="23669"/>
                    <a:pt x="36119" y="23355"/>
                    <a:pt x="36194" y="23280"/>
                  </a:cubicBezTo>
                  <a:cubicBezTo>
                    <a:pt x="31837" y="23280"/>
                    <a:pt x="20256" y="14643"/>
                    <a:pt x="20256" y="118"/>
                  </a:cubicBezTo>
                  <a:lnTo>
                    <a:pt x="202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679926" y="3369683"/>
              <a:ext cx="179386" cy="924719"/>
            </a:xfrm>
            <a:custGeom>
              <a:avLst/>
              <a:gdLst/>
              <a:ahLst/>
              <a:cxnLst/>
              <a:rect l="l" t="t" r="r" b="b"/>
              <a:pathLst>
                <a:path w="3770" h="19433" extrusionOk="0">
                  <a:moveTo>
                    <a:pt x="1" y="0"/>
                  </a:moveTo>
                  <a:lnTo>
                    <a:pt x="1" y="19432"/>
                  </a:lnTo>
                  <a:lnTo>
                    <a:pt x="3769" y="19432"/>
                  </a:lnTo>
                  <a:lnTo>
                    <a:pt x="3769" y="0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943958" y="1285063"/>
              <a:ext cx="1653159" cy="2181867"/>
            </a:xfrm>
            <a:custGeom>
              <a:avLst/>
              <a:gdLst/>
              <a:ahLst/>
              <a:cxnLst/>
              <a:rect l="l" t="t" r="r" b="b"/>
              <a:pathLst>
                <a:path w="34743" h="45852" extrusionOk="0">
                  <a:moveTo>
                    <a:pt x="17352" y="0"/>
                  </a:moveTo>
                  <a:cubicBezTo>
                    <a:pt x="11189" y="0"/>
                    <a:pt x="6164" y="3258"/>
                    <a:pt x="6164" y="7223"/>
                  </a:cubicBezTo>
                  <a:cubicBezTo>
                    <a:pt x="6164" y="7616"/>
                    <a:pt x="6242" y="8008"/>
                    <a:pt x="6321" y="8362"/>
                  </a:cubicBezTo>
                  <a:cubicBezTo>
                    <a:pt x="4240" y="9422"/>
                    <a:pt x="2906" y="11031"/>
                    <a:pt x="2906" y="12876"/>
                  </a:cubicBezTo>
                  <a:cubicBezTo>
                    <a:pt x="2906" y="14250"/>
                    <a:pt x="3691" y="15546"/>
                    <a:pt x="5026" y="16527"/>
                  </a:cubicBezTo>
                  <a:cubicBezTo>
                    <a:pt x="2906" y="17587"/>
                    <a:pt x="1532" y="19196"/>
                    <a:pt x="1532" y="21042"/>
                  </a:cubicBezTo>
                  <a:cubicBezTo>
                    <a:pt x="1532" y="22690"/>
                    <a:pt x="2631" y="24143"/>
                    <a:pt x="4319" y="25163"/>
                  </a:cubicBezTo>
                  <a:cubicBezTo>
                    <a:pt x="2474" y="26223"/>
                    <a:pt x="1335" y="27715"/>
                    <a:pt x="1335" y="29403"/>
                  </a:cubicBezTo>
                  <a:cubicBezTo>
                    <a:pt x="1335" y="30816"/>
                    <a:pt x="2121" y="32112"/>
                    <a:pt x="3455" y="33093"/>
                  </a:cubicBezTo>
                  <a:cubicBezTo>
                    <a:pt x="1335" y="34153"/>
                    <a:pt x="1" y="35763"/>
                    <a:pt x="1" y="37608"/>
                  </a:cubicBezTo>
                  <a:cubicBezTo>
                    <a:pt x="1" y="40709"/>
                    <a:pt x="3926" y="43261"/>
                    <a:pt x="8755" y="43261"/>
                  </a:cubicBezTo>
                  <a:cubicBezTo>
                    <a:pt x="9030" y="43261"/>
                    <a:pt x="9344" y="43261"/>
                    <a:pt x="9619" y="43221"/>
                  </a:cubicBezTo>
                  <a:cubicBezTo>
                    <a:pt x="11032" y="44792"/>
                    <a:pt x="13976" y="45851"/>
                    <a:pt x="17352" y="45851"/>
                  </a:cubicBezTo>
                  <a:cubicBezTo>
                    <a:pt x="20728" y="45851"/>
                    <a:pt x="23672" y="44792"/>
                    <a:pt x="25085" y="43221"/>
                  </a:cubicBezTo>
                  <a:cubicBezTo>
                    <a:pt x="25399" y="43221"/>
                    <a:pt x="25674" y="43261"/>
                    <a:pt x="25949" y="43261"/>
                  </a:cubicBezTo>
                  <a:cubicBezTo>
                    <a:pt x="30817" y="43261"/>
                    <a:pt x="34742" y="40709"/>
                    <a:pt x="34742" y="37608"/>
                  </a:cubicBezTo>
                  <a:cubicBezTo>
                    <a:pt x="34742" y="35763"/>
                    <a:pt x="33368" y="34153"/>
                    <a:pt x="31249" y="33093"/>
                  </a:cubicBezTo>
                  <a:cubicBezTo>
                    <a:pt x="32583" y="32112"/>
                    <a:pt x="33368" y="30816"/>
                    <a:pt x="33368" y="29403"/>
                  </a:cubicBezTo>
                  <a:cubicBezTo>
                    <a:pt x="33368" y="27715"/>
                    <a:pt x="32230" y="26184"/>
                    <a:pt x="30385" y="25163"/>
                  </a:cubicBezTo>
                  <a:cubicBezTo>
                    <a:pt x="32112" y="24143"/>
                    <a:pt x="33172" y="22651"/>
                    <a:pt x="33172" y="21042"/>
                  </a:cubicBezTo>
                  <a:cubicBezTo>
                    <a:pt x="33172" y="19196"/>
                    <a:pt x="31798" y="17587"/>
                    <a:pt x="29678" y="16527"/>
                  </a:cubicBezTo>
                  <a:cubicBezTo>
                    <a:pt x="31013" y="15546"/>
                    <a:pt x="31838" y="14250"/>
                    <a:pt x="31838" y="12837"/>
                  </a:cubicBezTo>
                  <a:cubicBezTo>
                    <a:pt x="31838" y="11031"/>
                    <a:pt x="30464" y="9422"/>
                    <a:pt x="28383" y="8362"/>
                  </a:cubicBezTo>
                  <a:cubicBezTo>
                    <a:pt x="28501" y="8008"/>
                    <a:pt x="28540" y="7616"/>
                    <a:pt x="28540" y="7223"/>
                  </a:cubicBezTo>
                  <a:cubicBezTo>
                    <a:pt x="28540" y="3219"/>
                    <a:pt x="23515" y="0"/>
                    <a:pt x="173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641278" y="1131893"/>
              <a:ext cx="1739093" cy="2295833"/>
            </a:xfrm>
            <a:custGeom>
              <a:avLst/>
              <a:gdLst/>
              <a:ahLst/>
              <a:cxnLst/>
              <a:rect l="l" t="t" r="r" b="b"/>
              <a:pathLst>
                <a:path w="36549" h="48247" extrusionOk="0">
                  <a:moveTo>
                    <a:pt x="18255" y="0"/>
                  </a:moveTo>
                  <a:cubicBezTo>
                    <a:pt x="11739" y="0"/>
                    <a:pt x="6478" y="3415"/>
                    <a:pt x="6478" y="7577"/>
                  </a:cubicBezTo>
                  <a:cubicBezTo>
                    <a:pt x="6478" y="8008"/>
                    <a:pt x="6517" y="8401"/>
                    <a:pt x="6635" y="8794"/>
                  </a:cubicBezTo>
                  <a:cubicBezTo>
                    <a:pt x="4437" y="9893"/>
                    <a:pt x="3024" y="11620"/>
                    <a:pt x="3024" y="13504"/>
                  </a:cubicBezTo>
                  <a:cubicBezTo>
                    <a:pt x="3024" y="14996"/>
                    <a:pt x="3887" y="16370"/>
                    <a:pt x="5261" y="17391"/>
                  </a:cubicBezTo>
                  <a:cubicBezTo>
                    <a:pt x="3063" y="18490"/>
                    <a:pt x="1610" y="20217"/>
                    <a:pt x="1610" y="22141"/>
                  </a:cubicBezTo>
                  <a:cubicBezTo>
                    <a:pt x="1610" y="23868"/>
                    <a:pt x="2749" y="25399"/>
                    <a:pt x="4555" y="26459"/>
                  </a:cubicBezTo>
                  <a:cubicBezTo>
                    <a:pt x="2631" y="27558"/>
                    <a:pt x="1414" y="29168"/>
                    <a:pt x="1414" y="30934"/>
                  </a:cubicBezTo>
                  <a:cubicBezTo>
                    <a:pt x="1414" y="32426"/>
                    <a:pt x="2239" y="33800"/>
                    <a:pt x="3652" y="34820"/>
                  </a:cubicBezTo>
                  <a:cubicBezTo>
                    <a:pt x="1414" y="35920"/>
                    <a:pt x="1" y="37647"/>
                    <a:pt x="1" y="39570"/>
                  </a:cubicBezTo>
                  <a:cubicBezTo>
                    <a:pt x="1" y="42829"/>
                    <a:pt x="4123" y="45498"/>
                    <a:pt x="9226" y="45498"/>
                  </a:cubicBezTo>
                  <a:cubicBezTo>
                    <a:pt x="9501" y="45498"/>
                    <a:pt x="9815" y="45498"/>
                    <a:pt x="10129" y="45459"/>
                  </a:cubicBezTo>
                  <a:cubicBezTo>
                    <a:pt x="11621" y="47108"/>
                    <a:pt x="14683" y="48246"/>
                    <a:pt x="18255" y="48246"/>
                  </a:cubicBezTo>
                  <a:cubicBezTo>
                    <a:pt x="21827" y="48246"/>
                    <a:pt x="24929" y="47108"/>
                    <a:pt x="26420" y="45459"/>
                  </a:cubicBezTo>
                  <a:cubicBezTo>
                    <a:pt x="26695" y="45459"/>
                    <a:pt x="27009" y="45498"/>
                    <a:pt x="27323" y="45498"/>
                  </a:cubicBezTo>
                  <a:cubicBezTo>
                    <a:pt x="32387" y="45498"/>
                    <a:pt x="36548" y="42829"/>
                    <a:pt x="36548" y="39570"/>
                  </a:cubicBezTo>
                  <a:cubicBezTo>
                    <a:pt x="36509" y="37647"/>
                    <a:pt x="35096" y="35920"/>
                    <a:pt x="32858" y="34820"/>
                  </a:cubicBezTo>
                  <a:cubicBezTo>
                    <a:pt x="34272" y="33800"/>
                    <a:pt x="35096" y="32426"/>
                    <a:pt x="35096" y="30934"/>
                  </a:cubicBezTo>
                  <a:cubicBezTo>
                    <a:pt x="35096" y="29168"/>
                    <a:pt x="33879" y="27558"/>
                    <a:pt x="31955" y="26459"/>
                  </a:cubicBezTo>
                  <a:cubicBezTo>
                    <a:pt x="33761" y="25399"/>
                    <a:pt x="34900" y="23868"/>
                    <a:pt x="34900" y="22141"/>
                  </a:cubicBezTo>
                  <a:cubicBezTo>
                    <a:pt x="34900" y="20217"/>
                    <a:pt x="33447" y="18490"/>
                    <a:pt x="31249" y="17391"/>
                  </a:cubicBezTo>
                  <a:cubicBezTo>
                    <a:pt x="32623" y="16370"/>
                    <a:pt x="33486" y="14996"/>
                    <a:pt x="33486" y="13504"/>
                  </a:cubicBezTo>
                  <a:cubicBezTo>
                    <a:pt x="33486" y="11620"/>
                    <a:pt x="32073" y="9893"/>
                    <a:pt x="29875" y="8794"/>
                  </a:cubicBezTo>
                  <a:cubicBezTo>
                    <a:pt x="29993" y="8401"/>
                    <a:pt x="30032" y="8008"/>
                    <a:pt x="30032" y="7577"/>
                  </a:cubicBezTo>
                  <a:cubicBezTo>
                    <a:pt x="30032" y="3415"/>
                    <a:pt x="24772" y="0"/>
                    <a:pt x="18255" y="0"/>
                  </a:cubicBez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414646" y="3326715"/>
              <a:ext cx="188665" cy="971400"/>
            </a:xfrm>
            <a:custGeom>
              <a:avLst/>
              <a:gdLst/>
              <a:ahLst/>
              <a:cxnLst/>
              <a:rect l="l" t="t" r="r" b="b"/>
              <a:pathLst>
                <a:path w="3965" h="20414" extrusionOk="0">
                  <a:moveTo>
                    <a:pt x="0" y="0"/>
                  </a:moveTo>
                  <a:lnTo>
                    <a:pt x="0" y="20414"/>
                  </a:lnTo>
                  <a:lnTo>
                    <a:pt x="3965" y="20414"/>
                  </a:lnTo>
                  <a:lnTo>
                    <a:pt x="3965" y="0"/>
                  </a:lnTo>
                  <a:close/>
                </a:path>
              </a:pathLst>
            </a:custGeom>
            <a:solidFill>
              <a:srgbClr val="708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452950" y="1660018"/>
              <a:ext cx="2372226" cy="2634448"/>
            </a:xfrm>
            <a:custGeom>
              <a:avLst/>
              <a:gdLst/>
              <a:ahLst/>
              <a:cxnLst/>
              <a:rect l="l" t="t" r="r" b="b"/>
              <a:pathLst>
                <a:path w="49855" h="55363" extrusionOk="0">
                  <a:moveTo>
                    <a:pt x="22979" y="0"/>
                  </a:moveTo>
                  <a:cubicBezTo>
                    <a:pt x="21167" y="0"/>
                    <a:pt x="18970" y="358"/>
                    <a:pt x="16311" y="1267"/>
                  </a:cubicBezTo>
                  <a:cubicBezTo>
                    <a:pt x="7949" y="4093"/>
                    <a:pt x="5790" y="10571"/>
                    <a:pt x="11796" y="11199"/>
                  </a:cubicBezTo>
                  <a:cubicBezTo>
                    <a:pt x="11796" y="11199"/>
                    <a:pt x="2375" y="12298"/>
                    <a:pt x="2375" y="18500"/>
                  </a:cubicBezTo>
                  <a:cubicBezTo>
                    <a:pt x="2375" y="21544"/>
                    <a:pt x="4379" y="22319"/>
                    <a:pt x="6420" y="22319"/>
                  </a:cubicBezTo>
                  <a:cubicBezTo>
                    <a:pt x="8029" y="22319"/>
                    <a:pt x="9662" y="21837"/>
                    <a:pt x="10354" y="21605"/>
                  </a:cubicBezTo>
                  <a:lnTo>
                    <a:pt x="10354" y="21605"/>
                  </a:lnTo>
                  <a:cubicBezTo>
                    <a:pt x="8506" y="22289"/>
                    <a:pt x="1" y="25840"/>
                    <a:pt x="4495" y="31808"/>
                  </a:cubicBezTo>
                  <a:cubicBezTo>
                    <a:pt x="4495" y="31808"/>
                    <a:pt x="6651" y="33537"/>
                    <a:pt x="9332" y="33537"/>
                  </a:cubicBezTo>
                  <a:cubicBezTo>
                    <a:pt x="10869" y="33537"/>
                    <a:pt x="12578" y="32968"/>
                    <a:pt x="14152" y="31180"/>
                  </a:cubicBezTo>
                  <a:lnTo>
                    <a:pt x="14152" y="31180"/>
                  </a:lnTo>
                  <a:cubicBezTo>
                    <a:pt x="14151" y="31181"/>
                    <a:pt x="11247" y="34792"/>
                    <a:pt x="14466" y="36323"/>
                  </a:cubicBezTo>
                  <a:cubicBezTo>
                    <a:pt x="14949" y="36547"/>
                    <a:pt x="15420" y="36639"/>
                    <a:pt x="15880" y="36639"/>
                  </a:cubicBezTo>
                  <a:cubicBezTo>
                    <a:pt x="18026" y="36639"/>
                    <a:pt x="19922" y="34633"/>
                    <a:pt x="21568" y="34633"/>
                  </a:cubicBezTo>
                  <a:cubicBezTo>
                    <a:pt x="21921" y="34633"/>
                    <a:pt x="22262" y="34725"/>
                    <a:pt x="22592" y="34949"/>
                  </a:cubicBezTo>
                  <a:cubicBezTo>
                    <a:pt x="22592" y="34949"/>
                    <a:pt x="26871" y="40170"/>
                    <a:pt x="24319" y="55362"/>
                  </a:cubicBezTo>
                  <a:lnTo>
                    <a:pt x="29069" y="55362"/>
                  </a:lnTo>
                  <a:cubicBezTo>
                    <a:pt x="29069" y="55362"/>
                    <a:pt x="25183" y="37854"/>
                    <a:pt x="31307" y="34085"/>
                  </a:cubicBezTo>
                  <a:cubicBezTo>
                    <a:pt x="31307" y="34085"/>
                    <a:pt x="31834" y="33771"/>
                    <a:pt x="32605" y="33771"/>
                  </a:cubicBezTo>
                  <a:cubicBezTo>
                    <a:pt x="33351" y="33771"/>
                    <a:pt x="34325" y="34065"/>
                    <a:pt x="35271" y="35224"/>
                  </a:cubicBezTo>
                  <a:cubicBezTo>
                    <a:pt x="35792" y="35861"/>
                    <a:pt x="36708" y="36162"/>
                    <a:pt x="37761" y="36162"/>
                  </a:cubicBezTo>
                  <a:cubicBezTo>
                    <a:pt x="40597" y="36162"/>
                    <a:pt x="44433" y="33980"/>
                    <a:pt x="44261" y="30317"/>
                  </a:cubicBezTo>
                  <a:cubicBezTo>
                    <a:pt x="44149" y="27477"/>
                    <a:pt x="42879" y="26866"/>
                    <a:pt x="41806" y="26866"/>
                  </a:cubicBezTo>
                  <a:cubicBezTo>
                    <a:pt x="41725" y="26866"/>
                    <a:pt x="41646" y="26869"/>
                    <a:pt x="41568" y="26876"/>
                  </a:cubicBezTo>
                  <a:lnTo>
                    <a:pt x="41568" y="26876"/>
                  </a:lnTo>
                  <a:cubicBezTo>
                    <a:pt x="44176" y="26065"/>
                    <a:pt x="49855" y="23654"/>
                    <a:pt x="49521" y="18108"/>
                  </a:cubicBezTo>
                  <a:cubicBezTo>
                    <a:pt x="49304" y="14486"/>
                    <a:pt x="46911" y="13588"/>
                    <a:pt x="44592" y="13588"/>
                  </a:cubicBezTo>
                  <a:cubicBezTo>
                    <a:pt x="42310" y="13588"/>
                    <a:pt x="40100" y="14457"/>
                    <a:pt x="40100" y="14457"/>
                  </a:cubicBezTo>
                  <a:cubicBezTo>
                    <a:pt x="40100" y="14457"/>
                    <a:pt x="47598" y="11159"/>
                    <a:pt x="44379" y="8058"/>
                  </a:cubicBezTo>
                  <a:cubicBezTo>
                    <a:pt x="43412" y="7127"/>
                    <a:pt x="42381" y="6801"/>
                    <a:pt x="41412" y="6801"/>
                  </a:cubicBezTo>
                  <a:cubicBezTo>
                    <a:pt x="39173" y="6801"/>
                    <a:pt x="37264" y="8542"/>
                    <a:pt x="37235" y="8568"/>
                  </a:cubicBezTo>
                  <a:lnTo>
                    <a:pt x="37235" y="8568"/>
                  </a:lnTo>
                  <a:cubicBezTo>
                    <a:pt x="37275" y="8531"/>
                    <a:pt x="40956" y="5144"/>
                    <a:pt x="39668" y="3426"/>
                  </a:cubicBezTo>
                  <a:cubicBezTo>
                    <a:pt x="39279" y="2903"/>
                    <a:pt x="38471" y="2685"/>
                    <a:pt x="37491" y="2685"/>
                  </a:cubicBezTo>
                  <a:cubicBezTo>
                    <a:pt x="35310" y="2685"/>
                    <a:pt x="32275" y="3765"/>
                    <a:pt x="31110" y="4957"/>
                  </a:cubicBezTo>
                  <a:cubicBezTo>
                    <a:pt x="31110" y="4926"/>
                    <a:pt x="29698" y="0"/>
                    <a:pt x="229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5183548" y="3625585"/>
              <a:ext cx="194327" cy="691220"/>
            </a:xfrm>
            <a:custGeom>
              <a:avLst/>
              <a:gdLst/>
              <a:ahLst/>
              <a:cxnLst/>
              <a:rect l="l" t="t" r="r" b="b"/>
              <a:pathLst>
                <a:path w="4084" h="14526" extrusionOk="0">
                  <a:moveTo>
                    <a:pt x="1" y="0"/>
                  </a:moveTo>
                  <a:lnTo>
                    <a:pt x="1" y="14525"/>
                  </a:lnTo>
                  <a:lnTo>
                    <a:pt x="4083" y="14525"/>
                  </a:lnTo>
                  <a:lnTo>
                    <a:pt x="4083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4341136" y="1752044"/>
              <a:ext cx="1881031" cy="2138517"/>
            </a:xfrm>
            <a:custGeom>
              <a:avLst/>
              <a:gdLst/>
              <a:ahLst/>
              <a:cxnLst/>
              <a:rect l="l" t="t" r="r" b="b"/>
              <a:pathLst>
                <a:path w="39532" h="44941" extrusionOk="0">
                  <a:moveTo>
                    <a:pt x="19510" y="0"/>
                  </a:moveTo>
                  <a:cubicBezTo>
                    <a:pt x="19510" y="13975"/>
                    <a:pt x="10560" y="20178"/>
                    <a:pt x="4201" y="21356"/>
                  </a:cubicBezTo>
                  <a:cubicBezTo>
                    <a:pt x="4874" y="21560"/>
                    <a:pt x="5558" y="21647"/>
                    <a:pt x="6235" y="21647"/>
                  </a:cubicBezTo>
                  <a:cubicBezTo>
                    <a:pt x="9974" y="21647"/>
                    <a:pt x="13465" y="19000"/>
                    <a:pt x="13465" y="19000"/>
                  </a:cubicBezTo>
                  <a:lnTo>
                    <a:pt x="13465" y="19040"/>
                  </a:lnTo>
                  <a:cubicBezTo>
                    <a:pt x="11110" y="22102"/>
                    <a:pt x="7694" y="24182"/>
                    <a:pt x="3886" y="24810"/>
                  </a:cubicBezTo>
                  <a:cubicBezTo>
                    <a:pt x="3886" y="24810"/>
                    <a:pt x="5143" y="25553"/>
                    <a:pt x="7418" y="25553"/>
                  </a:cubicBezTo>
                  <a:cubicBezTo>
                    <a:pt x="8409" y="25553"/>
                    <a:pt x="9594" y="25412"/>
                    <a:pt x="10953" y="25006"/>
                  </a:cubicBezTo>
                  <a:lnTo>
                    <a:pt x="10953" y="25006"/>
                  </a:lnTo>
                  <a:cubicBezTo>
                    <a:pt x="8676" y="28343"/>
                    <a:pt x="5574" y="30973"/>
                    <a:pt x="1924" y="32661"/>
                  </a:cubicBezTo>
                  <a:cubicBezTo>
                    <a:pt x="1962" y="32700"/>
                    <a:pt x="2102" y="32717"/>
                    <a:pt x="2320" y="32717"/>
                  </a:cubicBezTo>
                  <a:cubicBezTo>
                    <a:pt x="3668" y="32717"/>
                    <a:pt x="8017" y="32042"/>
                    <a:pt x="10010" y="31366"/>
                  </a:cubicBezTo>
                  <a:lnTo>
                    <a:pt x="10010" y="31366"/>
                  </a:lnTo>
                  <a:cubicBezTo>
                    <a:pt x="8597" y="34232"/>
                    <a:pt x="5260" y="39178"/>
                    <a:pt x="0" y="39845"/>
                  </a:cubicBezTo>
                  <a:cubicBezTo>
                    <a:pt x="0" y="39845"/>
                    <a:pt x="1511" y="40159"/>
                    <a:pt x="3602" y="40159"/>
                  </a:cubicBezTo>
                  <a:cubicBezTo>
                    <a:pt x="5692" y="40159"/>
                    <a:pt x="8362" y="39845"/>
                    <a:pt x="10678" y="38589"/>
                  </a:cubicBezTo>
                  <a:lnTo>
                    <a:pt x="10678" y="38589"/>
                  </a:lnTo>
                  <a:cubicBezTo>
                    <a:pt x="10364" y="39374"/>
                    <a:pt x="7262" y="43889"/>
                    <a:pt x="4201" y="44831"/>
                  </a:cubicBezTo>
                  <a:cubicBezTo>
                    <a:pt x="5130" y="44881"/>
                    <a:pt x="6003" y="44904"/>
                    <a:pt x="6824" y="44904"/>
                  </a:cubicBezTo>
                  <a:cubicBezTo>
                    <a:pt x="18314" y="44904"/>
                    <a:pt x="19510" y="40356"/>
                    <a:pt x="19510" y="40356"/>
                  </a:cubicBezTo>
                  <a:cubicBezTo>
                    <a:pt x="19510" y="40356"/>
                    <a:pt x="20298" y="44941"/>
                    <a:pt x="32995" y="44941"/>
                  </a:cubicBezTo>
                  <a:cubicBezTo>
                    <a:pt x="33590" y="44941"/>
                    <a:pt x="34211" y="44930"/>
                    <a:pt x="34860" y="44909"/>
                  </a:cubicBezTo>
                  <a:cubicBezTo>
                    <a:pt x="34860" y="44909"/>
                    <a:pt x="27990" y="41141"/>
                    <a:pt x="27990" y="38864"/>
                  </a:cubicBezTo>
                  <a:lnTo>
                    <a:pt x="27990" y="38864"/>
                  </a:lnTo>
                  <a:cubicBezTo>
                    <a:pt x="30500" y="40438"/>
                    <a:pt x="33243" y="40849"/>
                    <a:pt x="35425" y="40849"/>
                  </a:cubicBezTo>
                  <a:cubicBezTo>
                    <a:pt x="37815" y="40849"/>
                    <a:pt x="39531" y="40356"/>
                    <a:pt x="39531" y="40356"/>
                  </a:cubicBezTo>
                  <a:cubicBezTo>
                    <a:pt x="34271" y="39649"/>
                    <a:pt x="30463" y="34389"/>
                    <a:pt x="29050" y="31523"/>
                  </a:cubicBezTo>
                  <a:lnTo>
                    <a:pt x="29050" y="31523"/>
                  </a:lnTo>
                  <a:cubicBezTo>
                    <a:pt x="30795" y="32125"/>
                    <a:pt x="34616" y="33142"/>
                    <a:pt x="36305" y="33142"/>
                  </a:cubicBezTo>
                  <a:cubicBezTo>
                    <a:pt x="36820" y="33142"/>
                    <a:pt x="37136" y="33048"/>
                    <a:pt x="37136" y="32818"/>
                  </a:cubicBezTo>
                  <a:cubicBezTo>
                    <a:pt x="32190" y="30188"/>
                    <a:pt x="29364" y="27283"/>
                    <a:pt x="27754" y="24849"/>
                  </a:cubicBezTo>
                  <a:lnTo>
                    <a:pt x="27754" y="24849"/>
                  </a:lnTo>
                  <a:cubicBezTo>
                    <a:pt x="29390" y="25399"/>
                    <a:pt x="30794" y="25582"/>
                    <a:pt x="31940" y="25582"/>
                  </a:cubicBezTo>
                  <a:cubicBezTo>
                    <a:pt x="34231" y="25582"/>
                    <a:pt x="35488" y="24849"/>
                    <a:pt x="35488" y="24849"/>
                  </a:cubicBezTo>
                  <a:cubicBezTo>
                    <a:pt x="32151" y="24261"/>
                    <a:pt x="29128" y="22612"/>
                    <a:pt x="26812" y="20139"/>
                  </a:cubicBezTo>
                  <a:lnTo>
                    <a:pt x="26812" y="20139"/>
                  </a:lnTo>
                  <a:cubicBezTo>
                    <a:pt x="28739" y="21492"/>
                    <a:pt x="30806" y="21838"/>
                    <a:pt x="32363" y="21838"/>
                  </a:cubicBezTo>
                  <a:cubicBezTo>
                    <a:pt x="33787" y="21838"/>
                    <a:pt x="34785" y="21548"/>
                    <a:pt x="34860" y="21473"/>
                  </a:cubicBezTo>
                  <a:cubicBezTo>
                    <a:pt x="30698" y="21473"/>
                    <a:pt x="19510" y="14093"/>
                    <a:pt x="19510" y="79"/>
                  </a:cubicBezTo>
                  <a:lnTo>
                    <a:pt x="1951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1834363" y="3511623"/>
              <a:ext cx="222305" cy="784629"/>
            </a:xfrm>
            <a:custGeom>
              <a:avLst/>
              <a:gdLst/>
              <a:ahLst/>
              <a:cxnLst/>
              <a:rect l="l" t="t" r="r" b="b"/>
              <a:pathLst>
                <a:path w="4672" h="16489" extrusionOk="0">
                  <a:moveTo>
                    <a:pt x="0" y="1"/>
                  </a:moveTo>
                  <a:lnTo>
                    <a:pt x="0" y="16488"/>
                  </a:lnTo>
                  <a:lnTo>
                    <a:pt x="4672" y="16488"/>
                  </a:lnTo>
                  <a:lnTo>
                    <a:pt x="46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876087" y="1329886"/>
              <a:ext cx="2140689" cy="2485793"/>
            </a:xfrm>
            <a:custGeom>
              <a:avLst/>
              <a:gdLst/>
              <a:ahLst/>
              <a:cxnLst/>
              <a:rect l="l" t="t" r="r" b="b"/>
              <a:pathLst>
                <a:path w="44989" h="52239" extrusionOk="0">
                  <a:moveTo>
                    <a:pt x="22220" y="0"/>
                  </a:moveTo>
                  <a:cubicBezTo>
                    <a:pt x="22220" y="15938"/>
                    <a:pt x="12053" y="24025"/>
                    <a:pt x="4751" y="25399"/>
                  </a:cubicBezTo>
                  <a:cubicBezTo>
                    <a:pt x="5509" y="25624"/>
                    <a:pt x="6279" y="25720"/>
                    <a:pt x="7040" y="25720"/>
                  </a:cubicBezTo>
                  <a:cubicBezTo>
                    <a:pt x="11330" y="25720"/>
                    <a:pt x="15350" y="22690"/>
                    <a:pt x="15350" y="22690"/>
                  </a:cubicBezTo>
                  <a:lnTo>
                    <a:pt x="15350" y="22730"/>
                  </a:lnTo>
                  <a:cubicBezTo>
                    <a:pt x="12681" y="26223"/>
                    <a:pt x="8755" y="28579"/>
                    <a:pt x="4398" y="29325"/>
                  </a:cubicBezTo>
                  <a:cubicBezTo>
                    <a:pt x="4398" y="29325"/>
                    <a:pt x="5834" y="30167"/>
                    <a:pt x="8438" y="30167"/>
                  </a:cubicBezTo>
                  <a:cubicBezTo>
                    <a:pt x="9563" y="30167"/>
                    <a:pt x="10906" y="30010"/>
                    <a:pt x="12445" y="29560"/>
                  </a:cubicBezTo>
                  <a:lnTo>
                    <a:pt x="12445" y="29560"/>
                  </a:lnTo>
                  <a:cubicBezTo>
                    <a:pt x="9893" y="33329"/>
                    <a:pt x="6321" y="36312"/>
                    <a:pt x="2199" y="38275"/>
                  </a:cubicBezTo>
                  <a:cubicBezTo>
                    <a:pt x="2233" y="38309"/>
                    <a:pt x="2361" y="38325"/>
                    <a:pt x="2562" y="38325"/>
                  </a:cubicBezTo>
                  <a:cubicBezTo>
                    <a:pt x="3980" y="38325"/>
                    <a:pt x="9082" y="37535"/>
                    <a:pt x="11385" y="36744"/>
                  </a:cubicBezTo>
                  <a:lnTo>
                    <a:pt x="11385" y="36744"/>
                  </a:lnTo>
                  <a:cubicBezTo>
                    <a:pt x="9815" y="40042"/>
                    <a:pt x="5968" y="45655"/>
                    <a:pt x="1" y="46440"/>
                  </a:cubicBezTo>
                  <a:cubicBezTo>
                    <a:pt x="1" y="46440"/>
                    <a:pt x="1672" y="46784"/>
                    <a:pt x="3996" y="46784"/>
                  </a:cubicBezTo>
                  <a:cubicBezTo>
                    <a:pt x="6385" y="46784"/>
                    <a:pt x="9465" y="46421"/>
                    <a:pt x="12131" y="44949"/>
                  </a:cubicBezTo>
                  <a:lnTo>
                    <a:pt x="12131" y="44949"/>
                  </a:lnTo>
                  <a:cubicBezTo>
                    <a:pt x="11817" y="45852"/>
                    <a:pt x="8284" y="51033"/>
                    <a:pt x="4790" y="52093"/>
                  </a:cubicBezTo>
                  <a:cubicBezTo>
                    <a:pt x="5860" y="52152"/>
                    <a:pt x="6866" y="52179"/>
                    <a:pt x="7810" y="52179"/>
                  </a:cubicBezTo>
                  <a:cubicBezTo>
                    <a:pt x="20860" y="52179"/>
                    <a:pt x="22259" y="46990"/>
                    <a:pt x="22259" y="46990"/>
                  </a:cubicBezTo>
                  <a:cubicBezTo>
                    <a:pt x="22259" y="46990"/>
                    <a:pt x="23164" y="52239"/>
                    <a:pt x="37835" y="52239"/>
                  </a:cubicBezTo>
                  <a:cubicBezTo>
                    <a:pt x="38442" y="52239"/>
                    <a:pt x="39073" y="52230"/>
                    <a:pt x="39728" y="52211"/>
                  </a:cubicBezTo>
                  <a:cubicBezTo>
                    <a:pt x="39728" y="52211"/>
                    <a:pt x="31916" y="47893"/>
                    <a:pt x="31916" y="45302"/>
                  </a:cubicBezTo>
                  <a:lnTo>
                    <a:pt x="31916" y="45302"/>
                  </a:lnTo>
                  <a:cubicBezTo>
                    <a:pt x="34712" y="47054"/>
                    <a:pt x="37799" y="47514"/>
                    <a:pt x="40271" y="47514"/>
                  </a:cubicBezTo>
                  <a:cubicBezTo>
                    <a:pt x="43006" y="47514"/>
                    <a:pt x="44988" y="46951"/>
                    <a:pt x="44988" y="46951"/>
                  </a:cubicBezTo>
                  <a:cubicBezTo>
                    <a:pt x="38982" y="46166"/>
                    <a:pt x="34664" y="40159"/>
                    <a:pt x="33055" y="36901"/>
                  </a:cubicBezTo>
                  <a:lnTo>
                    <a:pt x="33055" y="36901"/>
                  </a:lnTo>
                  <a:cubicBezTo>
                    <a:pt x="35053" y="37567"/>
                    <a:pt x="39435" y="38748"/>
                    <a:pt x="41334" y="38748"/>
                  </a:cubicBezTo>
                  <a:cubicBezTo>
                    <a:pt x="41896" y="38748"/>
                    <a:pt x="42241" y="38644"/>
                    <a:pt x="42241" y="38393"/>
                  </a:cubicBezTo>
                  <a:cubicBezTo>
                    <a:pt x="36627" y="35370"/>
                    <a:pt x="33408" y="32073"/>
                    <a:pt x="31563" y="29325"/>
                  </a:cubicBezTo>
                  <a:lnTo>
                    <a:pt x="31563" y="29325"/>
                  </a:lnTo>
                  <a:cubicBezTo>
                    <a:pt x="33421" y="29953"/>
                    <a:pt x="35022" y="30162"/>
                    <a:pt x="36330" y="30162"/>
                  </a:cubicBezTo>
                  <a:cubicBezTo>
                    <a:pt x="38947" y="30162"/>
                    <a:pt x="40395" y="29325"/>
                    <a:pt x="40395" y="29325"/>
                  </a:cubicBezTo>
                  <a:cubicBezTo>
                    <a:pt x="36627" y="28697"/>
                    <a:pt x="33172" y="26812"/>
                    <a:pt x="30542" y="23986"/>
                  </a:cubicBezTo>
                  <a:lnTo>
                    <a:pt x="30542" y="23986"/>
                  </a:lnTo>
                  <a:cubicBezTo>
                    <a:pt x="32739" y="25526"/>
                    <a:pt x="35097" y="25917"/>
                    <a:pt x="36870" y="25917"/>
                  </a:cubicBezTo>
                  <a:cubicBezTo>
                    <a:pt x="38485" y="25917"/>
                    <a:pt x="39614" y="25592"/>
                    <a:pt x="39689" y="25517"/>
                  </a:cubicBezTo>
                  <a:cubicBezTo>
                    <a:pt x="34939" y="25517"/>
                    <a:pt x="22220" y="16056"/>
                    <a:pt x="22220" y="118"/>
                  </a:cubicBezTo>
                  <a:lnTo>
                    <a:pt x="22220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1801721" y="1864246"/>
              <a:ext cx="2187177" cy="2430214"/>
            </a:xfrm>
            <a:custGeom>
              <a:avLst/>
              <a:gdLst/>
              <a:ahLst/>
              <a:cxnLst/>
              <a:rect l="l" t="t" r="r" b="b"/>
              <a:pathLst>
                <a:path w="45966" h="51071" extrusionOk="0">
                  <a:moveTo>
                    <a:pt x="21184" y="0"/>
                  </a:moveTo>
                  <a:cubicBezTo>
                    <a:pt x="19510" y="0"/>
                    <a:pt x="17477" y="332"/>
                    <a:pt x="15015" y="1175"/>
                  </a:cubicBezTo>
                  <a:cubicBezTo>
                    <a:pt x="7321" y="3805"/>
                    <a:pt x="5319" y="9772"/>
                    <a:pt x="10854" y="10361"/>
                  </a:cubicBezTo>
                  <a:cubicBezTo>
                    <a:pt x="10854" y="10361"/>
                    <a:pt x="2178" y="11343"/>
                    <a:pt x="2178" y="17074"/>
                  </a:cubicBezTo>
                  <a:cubicBezTo>
                    <a:pt x="2178" y="19911"/>
                    <a:pt x="4038" y="20632"/>
                    <a:pt x="5929" y="20632"/>
                  </a:cubicBezTo>
                  <a:cubicBezTo>
                    <a:pt x="7411" y="20632"/>
                    <a:pt x="8913" y="20189"/>
                    <a:pt x="9552" y="19975"/>
                  </a:cubicBezTo>
                  <a:lnTo>
                    <a:pt x="9552" y="19975"/>
                  </a:lnTo>
                  <a:cubicBezTo>
                    <a:pt x="7841" y="20609"/>
                    <a:pt x="0" y="23887"/>
                    <a:pt x="4141" y="29361"/>
                  </a:cubicBezTo>
                  <a:cubicBezTo>
                    <a:pt x="4141" y="29361"/>
                    <a:pt x="6135" y="30944"/>
                    <a:pt x="8606" y="30944"/>
                  </a:cubicBezTo>
                  <a:cubicBezTo>
                    <a:pt x="10026" y="30944"/>
                    <a:pt x="11605" y="30421"/>
                    <a:pt x="13052" y="28772"/>
                  </a:cubicBezTo>
                  <a:lnTo>
                    <a:pt x="13052" y="28772"/>
                  </a:lnTo>
                  <a:cubicBezTo>
                    <a:pt x="13051" y="28773"/>
                    <a:pt x="10383" y="32109"/>
                    <a:pt x="13327" y="33483"/>
                  </a:cubicBezTo>
                  <a:cubicBezTo>
                    <a:pt x="13783" y="33699"/>
                    <a:pt x="14228" y="33788"/>
                    <a:pt x="14662" y="33788"/>
                  </a:cubicBezTo>
                  <a:cubicBezTo>
                    <a:pt x="16633" y="33788"/>
                    <a:pt x="18378" y="31962"/>
                    <a:pt x="19895" y="31962"/>
                  </a:cubicBezTo>
                  <a:cubicBezTo>
                    <a:pt x="20229" y="31962"/>
                    <a:pt x="20552" y="32050"/>
                    <a:pt x="20864" y="32266"/>
                  </a:cubicBezTo>
                  <a:cubicBezTo>
                    <a:pt x="20864" y="32266"/>
                    <a:pt x="24790" y="37056"/>
                    <a:pt x="22434" y="51070"/>
                  </a:cubicBezTo>
                  <a:lnTo>
                    <a:pt x="26792" y="51070"/>
                  </a:lnTo>
                  <a:cubicBezTo>
                    <a:pt x="26792" y="51070"/>
                    <a:pt x="23219" y="34936"/>
                    <a:pt x="28833" y="31442"/>
                  </a:cubicBezTo>
                  <a:cubicBezTo>
                    <a:pt x="28833" y="31442"/>
                    <a:pt x="29313" y="31162"/>
                    <a:pt x="30020" y="31162"/>
                  </a:cubicBezTo>
                  <a:cubicBezTo>
                    <a:pt x="30714" y="31162"/>
                    <a:pt x="31628" y="31432"/>
                    <a:pt x="32523" y="32502"/>
                  </a:cubicBezTo>
                  <a:cubicBezTo>
                    <a:pt x="33003" y="33099"/>
                    <a:pt x="33849" y="33381"/>
                    <a:pt x="34822" y="33381"/>
                  </a:cubicBezTo>
                  <a:cubicBezTo>
                    <a:pt x="37428" y="33381"/>
                    <a:pt x="40949" y="31361"/>
                    <a:pt x="40806" y="27987"/>
                  </a:cubicBezTo>
                  <a:cubicBezTo>
                    <a:pt x="40695" y="25353"/>
                    <a:pt x="39548" y="24778"/>
                    <a:pt x="38569" y="24778"/>
                  </a:cubicBezTo>
                  <a:cubicBezTo>
                    <a:pt x="38510" y="24778"/>
                    <a:pt x="38451" y="24780"/>
                    <a:pt x="38393" y="24784"/>
                  </a:cubicBezTo>
                  <a:lnTo>
                    <a:pt x="38393" y="24784"/>
                  </a:lnTo>
                  <a:cubicBezTo>
                    <a:pt x="40825" y="24010"/>
                    <a:pt x="45965" y="21767"/>
                    <a:pt x="45635" y="16721"/>
                  </a:cubicBezTo>
                  <a:cubicBezTo>
                    <a:pt x="45437" y="13374"/>
                    <a:pt x="43230" y="12545"/>
                    <a:pt x="41093" y="12545"/>
                  </a:cubicBezTo>
                  <a:cubicBezTo>
                    <a:pt x="38993" y="12545"/>
                    <a:pt x="36959" y="13345"/>
                    <a:pt x="36959" y="13345"/>
                  </a:cubicBezTo>
                  <a:cubicBezTo>
                    <a:pt x="36959" y="13345"/>
                    <a:pt x="43868" y="10283"/>
                    <a:pt x="40924" y="7417"/>
                  </a:cubicBezTo>
                  <a:cubicBezTo>
                    <a:pt x="40028" y="6556"/>
                    <a:pt x="39071" y="6255"/>
                    <a:pt x="38171" y="6255"/>
                  </a:cubicBezTo>
                  <a:cubicBezTo>
                    <a:pt x="36095" y="6255"/>
                    <a:pt x="34322" y="7859"/>
                    <a:pt x="34290" y="7888"/>
                  </a:cubicBezTo>
                  <a:lnTo>
                    <a:pt x="34290" y="7888"/>
                  </a:lnTo>
                  <a:cubicBezTo>
                    <a:pt x="34334" y="7848"/>
                    <a:pt x="37737" y="4737"/>
                    <a:pt x="36566" y="3138"/>
                  </a:cubicBezTo>
                  <a:cubicBezTo>
                    <a:pt x="36200" y="2649"/>
                    <a:pt x="35449" y="2446"/>
                    <a:pt x="34541" y="2446"/>
                  </a:cubicBezTo>
                  <a:cubicBezTo>
                    <a:pt x="32530" y="2446"/>
                    <a:pt x="29746" y="3443"/>
                    <a:pt x="28637" y="4551"/>
                  </a:cubicBezTo>
                  <a:lnTo>
                    <a:pt x="28637" y="4551"/>
                  </a:lnTo>
                  <a:cubicBezTo>
                    <a:pt x="28654" y="4504"/>
                    <a:pt x="27352" y="0"/>
                    <a:pt x="21184" y="0"/>
                  </a:cubicBez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155060" y="1438233"/>
              <a:ext cx="1572840" cy="2071661"/>
            </a:xfrm>
            <a:custGeom>
              <a:avLst/>
              <a:gdLst/>
              <a:ahLst/>
              <a:cxnLst/>
              <a:rect l="l" t="t" r="r" b="b"/>
              <a:pathLst>
                <a:path w="33055" h="43536" extrusionOk="0">
                  <a:moveTo>
                    <a:pt x="16528" y="0"/>
                  </a:moveTo>
                  <a:cubicBezTo>
                    <a:pt x="10639" y="0"/>
                    <a:pt x="5889" y="3062"/>
                    <a:pt x="5889" y="6831"/>
                  </a:cubicBezTo>
                  <a:cubicBezTo>
                    <a:pt x="5889" y="7223"/>
                    <a:pt x="5929" y="7577"/>
                    <a:pt x="6046" y="7930"/>
                  </a:cubicBezTo>
                  <a:cubicBezTo>
                    <a:pt x="4084" y="8911"/>
                    <a:pt x="2749" y="10442"/>
                    <a:pt x="2749" y="12209"/>
                  </a:cubicBezTo>
                  <a:cubicBezTo>
                    <a:pt x="2749" y="13544"/>
                    <a:pt x="3534" y="14761"/>
                    <a:pt x="4790" y="15703"/>
                  </a:cubicBezTo>
                  <a:cubicBezTo>
                    <a:pt x="2788" y="16684"/>
                    <a:pt x="1493" y="18215"/>
                    <a:pt x="1493" y="19982"/>
                  </a:cubicBezTo>
                  <a:cubicBezTo>
                    <a:pt x="1493" y="21513"/>
                    <a:pt x="2513" y="22926"/>
                    <a:pt x="4123" y="23907"/>
                  </a:cubicBezTo>
                  <a:cubicBezTo>
                    <a:pt x="2396" y="24889"/>
                    <a:pt x="1296" y="26341"/>
                    <a:pt x="1296" y="27951"/>
                  </a:cubicBezTo>
                  <a:cubicBezTo>
                    <a:pt x="1296" y="29285"/>
                    <a:pt x="2042" y="30502"/>
                    <a:pt x="3338" y="31444"/>
                  </a:cubicBezTo>
                  <a:cubicBezTo>
                    <a:pt x="1296" y="32426"/>
                    <a:pt x="1" y="33957"/>
                    <a:pt x="1" y="35723"/>
                  </a:cubicBezTo>
                  <a:cubicBezTo>
                    <a:pt x="1" y="38668"/>
                    <a:pt x="3730" y="41062"/>
                    <a:pt x="8363" y="41062"/>
                  </a:cubicBezTo>
                  <a:cubicBezTo>
                    <a:pt x="8637" y="41062"/>
                    <a:pt x="8912" y="41062"/>
                    <a:pt x="9148" y="41023"/>
                  </a:cubicBezTo>
                  <a:cubicBezTo>
                    <a:pt x="10522" y="42515"/>
                    <a:pt x="13309" y="43535"/>
                    <a:pt x="16528" y="43535"/>
                  </a:cubicBezTo>
                  <a:cubicBezTo>
                    <a:pt x="19747" y="43535"/>
                    <a:pt x="22534" y="42515"/>
                    <a:pt x="23869" y="41023"/>
                  </a:cubicBezTo>
                  <a:cubicBezTo>
                    <a:pt x="24144" y="41023"/>
                    <a:pt x="24418" y="41062"/>
                    <a:pt x="24693" y="41062"/>
                  </a:cubicBezTo>
                  <a:cubicBezTo>
                    <a:pt x="29286" y="41062"/>
                    <a:pt x="33055" y="38668"/>
                    <a:pt x="33055" y="35723"/>
                  </a:cubicBezTo>
                  <a:cubicBezTo>
                    <a:pt x="33015" y="33957"/>
                    <a:pt x="31720" y="32426"/>
                    <a:pt x="29718" y="31444"/>
                  </a:cubicBezTo>
                  <a:cubicBezTo>
                    <a:pt x="30974" y="30502"/>
                    <a:pt x="31720" y="29246"/>
                    <a:pt x="31720" y="27911"/>
                  </a:cubicBezTo>
                  <a:cubicBezTo>
                    <a:pt x="31720" y="26302"/>
                    <a:pt x="30621" y="24889"/>
                    <a:pt x="28894" y="23907"/>
                  </a:cubicBezTo>
                  <a:cubicBezTo>
                    <a:pt x="30503" y="22926"/>
                    <a:pt x="31524" y="21513"/>
                    <a:pt x="31524" y="19982"/>
                  </a:cubicBezTo>
                  <a:cubicBezTo>
                    <a:pt x="31524" y="18215"/>
                    <a:pt x="30228" y="16684"/>
                    <a:pt x="28226" y="15703"/>
                  </a:cubicBezTo>
                  <a:cubicBezTo>
                    <a:pt x="29482" y="14761"/>
                    <a:pt x="30268" y="13544"/>
                    <a:pt x="30268" y="12170"/>
                  </a:cubicBezTo>
                  <a:cubicBezTo>
                    <a:pt x="30268" y="10442"/>
                    <a:pt x="28972" y="8911"/>
                    <a:pt x="27009" y="7930"/>
                  </a:cubicBezTo>
                  <a:cubicBezTo>
                    <a:pt x="27088" y="7577"/>
                    <a:pt x="27127" y="7184"/>
                    <a:pt x="27127" y="6831"/>
                  </a:cubicBezTo>
                  <a:cubicBezTo>
                    <a:pt x="27127" y="3062"/>
                    <a:pt x="22377" y="0"/>
                    <a:pt x="165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55579" y="3418218"/>
              <a:ext cx="170012" cy="878038"/>
            </a:xfrm>
            <a:custGeom>
              <a:avLst/>
              <a:gdLst/>
              <a:ahLst/>
              <a:cxnLst/>
              <a:rect l="l" t="t" r="r" b="b"/>
              <a:pathLst>
                <a:path w="3573" h="18452" extrusionOk="0">
                  <a:moveTo>
                    <a:pt x="0" y="1"/>
                  </a:moveTo>
                  <a:lnTo>
                    <a:pt x="0" y="18451"/>
                  </a:lnTo>
                  <a:lnTo>
                    <a:pt x="3572" y="18451"/>
                  </a:lnTo>
                  <a:lnTo>
                    <a:pt x="3572" y="1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-179259" y="4378351"/>
              <a:ext cx="9944790" cy="74756"/>
            </a:xfrm>
            <a:custGeom>
              <a:avLst/>
              <a:gdLst/>
              <a:ahLst/>
              <a:cxnLst/>
              <a:rect l="l" t="t" r="r" b="b"/>
              <a:pathLst>
                <a:path w="209001" h="1571" extrusionOk="0">
                  <a:moveTo>
                    <a:pt x="0" y="1"/>
                  </a:moveTo>
                  <a:lnTo>
                    <a:pt x="209000" y="1"/>
                  </a:lnTo>
                  <a:lnTo>
                    <a:pt x="209000" y="1571"/>
                  </a:lnTo>
                  <a:lnTo>
                    <a:pt x="0" y="157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-179259" y="4798245"/>
              <a:ext cx="9944790" cy="48"/>
            </a:xfrm>
            <a:custGeom>
              <a:avLst/>
              <a:gdLst/>
              <a:ahLst/>
              <a:cxnLst/>
              <a:rect l="l" t="t" r="r" b="b"/>
              <a:pathLst>
                <a:path w="209001" h="1" fill="none" extrusionOk="0">
                  <a:moveTo>
                    <a:pt x="0" y="1"/>
                  </a:moveTo>
                  <a:lnTo>
                    <a:pt x="209000" y="1"/>
                  </a:lnTo>
                </a:path>
              </a:pathLst>
            </a:custGeom>
            <a:noFill/>
            <a:ln w="43175" cap="rnd" cmpd="sng">
              <a:solidFill>
                <a:srgbClr val="FFFFFF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" name="Google Shape;37;p2"/>
          <p:cNvSpPr txBox="1">
            <a:spLocks noGrp="1"/>
          </p:cNvSpPr>
          <p:nvPr>
            <p:ph type="ctrTitle"/>
          </p:nvPr>
        </p:nvSpPr>
        <p:spPr>
          <a:xfrm rot="302">
            <a:off x="952650" y="781589"/>
            <a:ext cx="34098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000">
                <a:solidFill>
                  <a:srgbClr val="FFFFFF"/>
                </a:solidFill>
                <a:latin typeface="Mouse Memoirs"/>
                <a:ea typeface="Mouse Memoirs"/>
                <a:cs typeface="Mouse Memoirs"/>
                <a:sym typeface="Mouse Memoir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8" name="Google Shape;38;p2"/>
          <p:cNvSpPr txBox="1">
            <a:spLocks noGrp="1"/>
          </p:cNvSpPr>
          <p:nvPr>
            <p:ph type="subTitle" idx="1"/>
          </p:nvPr>
        </p:nvSpPr>
        <p:spPr>
          <a:xfrm>
            <a:off x="1119150" y="2834125"/>
            <a:ext cx="30768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3"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3"/>
          <p:cNvSpPr txBox="1">
            <a:spLocks noGrp="1"/>
          </p:cNvSpPr>
          <p:nvPr>
            <p:ph type="title"/>
          </p:nvPr>
        </p:nvSpPr>
        <p:spPr>
          <a:xfrm>
            <a:off x="4036325" y="1450002"/>
            <a:ext cx="1704600" cy="50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7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300" name="Google Shape;300;p13"/>
          <p:cNvSpPr txBox="1">
            <a:spLocks noGrp="1"/>
          </p:cNvSpPr>
          <p:nvPr>
            <p:ph type="title" idx="2" hasCustomPrompt="1"/>
          </p:nvPr>
        </p:nvSpPr>
        <p:spPr>
          <a:xfrm>
            <a:off x="4423475" y="690177"/>
            <a:ext cx="930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01" name="Google Shape;301;p13"/>
          <p:cNvSpPr txBox="1">
            <a:spLocks noGrp="1"/>
          </p:cNvSpPr>
          <p:nvPr>
            <p:ph type="subTitle" idx="1"/>
          </p:nvPr>
        </p:nvSpPr>
        <p:spPr>
          <a:xfrm>
            <a:off x="3793175" y="1853925"/>
            <a:ext cx="2190900" cy="72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2" name="Google Shape;302;p13"/>
          <p:cNvSpPr txBox="1">
            <a:spLocks noGrp="1"/>
          </p:cNvSpPr>
          <p:nvPr>
            <p:ph type="title" idx="3"/>
          </p:nvPr>
        </p:nvSpPr>
        <p:spPr>
          <a:xfrm>
            <a:off x="6381650" y="1450002"/>
            <a:ext cx="1704600" cy="50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7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303" name="Google Shape;303;p13"/>
          <p:cNvSpPr txBox="1">
            <a:spLocks noGrp="1"/>
          </p:cNvSpPr>
          <p:nvPr>
            <p:ph type="title" idx="4" hasCustomPrompt="1"/>
          </p:nvPr>
        </p:nvSpPr>
        <p:spPr>
          <a:xfrm>
            <a:off x="6768800" y="766377"/>
            <a:ext cx="930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04" name="Google Shape;304;p13"/>
          <p:cNvSpPr txBox="1">
            <a:spLocks noGrp="1"/>
          </p:cNvSpPr>
          <p:nvPr>
            <p:ph type="subTitle" idx="5"/>
          </p:nvPr>
        </p:nvSpPr>
        <p:spPr>
          <a:xfrm>
            <a:off x="6136700" y="1853913"/>
            <a:ext cx="2194500" cy="72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5" name="Google Shape;305;p13"/>
          <p:cNvSpPr txBox="1">
            <a:spLocks noGrp="1"/>
          </p:cNvSpPr>
          <p:nvPr>
            <p:ph type="title" idx="6"/>
          </p:nvPr>
        </p:nvSpPr>
        <p:spPr>
          <a:xfrm>
            <a:off x="4036325" y="3525816"/>
            <a:ext cx="1704600" cy="50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7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306" name="Google Shape;306;p13"/>
          <p:cNvSpPr txBox="1">
            <a:spLocks noGrp="1"/>
          </p:cNvSpPr>
          <p:nvPr>
            <p:ph type="title" idx="7" hasCustomPrompt="1"/>
          </p:nvPr>
        </p:nvSpPr>
        <p:spPr>
          <a:xfrm>
            <a:off x="4423475" y="2735605"/>
            <a:ext cx="930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07" name="Google Shape;307;p13"/>
          <p:cNvSpPr txBox="1">
            <a:spLocks noGrp="1"/>
          </p:cNvSpPr>
          <p:nvPr>
            <p:ph type="subTitle" idx="8"/>
          </p:nvPr>
        </p:nvSpPr>
        <p:spPr>
          <a:xfrm>
            <a:off x="3791375" y="3928500"/>
            <a:ext cx="2194500" cy="72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13"/>
          <p:cNvSpPr txBox="1">
            <a:spLocks noGrp="1"/>
          </p:cNvSpPr>
          <p:nvPr>
            <p:ph type="title" idx="9"/>
          </p:nvPr>
        </p:nvSpPr>
        <p:spPr>
          <a:xfrm>
            <a:off x="6381650" y="3525816"/>
            <a:ext cx="1704600" cy="50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7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309" name="Google Shape;309;p13"/>
          <p:cNvSpPr txBox="1">
            <a:spLocks noGrp="1"/>
          </p:cNvSpPr>
          <p:nvPr>
            <p:ph type="title" idx="13" hasCustomPrompt="1"/>
          </p:nvPr>
        </p:nvSpPr>
        <p:spPr>
          <a:xfrm>
            <a:off x="6768800" y="2735605"/>
            <a:ext cx="930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10" name="Google Shape;310;p13"/>
          <p:cNvSpPr txBox="1">
            <a:spLocks noGrp="1"/>
          </p:cNvSpPr>
          <p:nvPr>
            <p:ph type="subTitle" idx="14"/>
          </p:nvPr>
        </p:nvSpPr>
        <p:spPr>
          <a:xfrm>
            <a:off x="6136700" y="3929238"/>
            <a:ext cx="2194500" cy="72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13"/>
          <p:cNvSpPr txBox="1">
            <a:spLocks noGrp="1"/>
          </p:cNvSpPr>
          <p:nvPr>
            <p:ph type="title" idx="15"/>
          </p:nvPr>
        </p:nvSpPr>
        <p:spPr>
          <a:xfrm>
            <a:off x="922336" y="1633425"/>
            <a:ext cx="2190900" cy="131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8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312" name="Google Shape;312;p13"/>
          <p:cNvGrpSpPr/>
          <p:nvPr/>
        </p:nvGrpSpPr>
        <p:grpSpPr>
          <a:xfrm>
            <a:off x="2085609" y="3267438"/>
            <a:ext cx="1401294" cy="1941805"/>
            <a:chOff x="1002412" y="3043930"/>
            <a:chExt cx="1598009" cy="2214397"/>
          </a:xfrm>
        </p:grpSpPr>
        <p:sp>
          <p:nvSpPr>
            <p:cNvPr id="313" name="Google Shape;313;p13"/>
            <p:cNvSpPr/>
            <p:nvPr/>
          </p:nvSpPr>
          <p:spPr>
            <a:xfrm>
              <a:off x="1717766" y="4672597"/>
              <a:ext cx="165949" cy="585731"/>
            </a:xfrm>
            <a:custGeom>
              <a:avLst/>
              <a:gdLst/>
              <a:ahLst/>
              <a:cxnLst/>
              <a:rect l="l" t="t" r="r" b="b"/>
              <a:pathLst>
                <a:path w="4672" h="16489" extrusionOk="0">
                  <a:moveTo>
                    <a:pt x="0" y="1"/>
                  </a:moveTo>
                  <a:lnTo>
                    <a:pt x="0" y="16488"/>
                  </a:lnTo>
                  <a:lnTo>
                    <a:pt x="4672" y="16488"/>
                  </a:lnTo>
                  <a:lnTo>
                    <a:pt x="46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13"/>
            <p:cNvSpPr/>
            <p:nvPr/>
          </p:nvSpPr>
          <p:spPr>
            <a:xfrm>
              <a:off x="1002412" y="3043930"/>
              <a:ext cx="1598009" cy="1855660"/>
            </a:xfrm>
            <a:custGeom>
              <a:avLst/>
              <a:gdLst/>
              <a:ahLst/>
              <a:cxnLst/>
              <a:rect l="l" t="t" r="r" b="b"/>
              <a:pathLst>
                <a:path w="44989" h="52239" extrusionOk="0">
                  <a:moveTo>
                    <a:pt x="22220" y="0"/>
                  </a:moveTo>
                  <a:cubicBezTo>
                    <a:pt x="22220" y="15938"/>
                    <a:pt x="12053" y="24025"/>
                    <a:pt x="4751" y="25399"/>
                  </a:cubicBezTo>
                  <a:cubicBezTo>
                    <a:pt x="5509" y="25624"/>
                    <a:pt x="6279" y="25720"/>
                    <a:pt x="7040" y="25720"/>
                  </a:cubicBezTo>
                  <a:cubicBezTo>
                    <a:pt x="11330" y="25720"/>
                    <a:pt x="15350" y="22690"/>
                    <a:pt x="15350" y="22690"/>
                  </a:cubicBezTo>
                  <a:lnTo>
                    <a:pt x="15350" y="22730"/>
                  </a:lnTo>
                  <a:cubicBezTo>
                    <a:pt x="12681" y="26223"/>
                    <a:pt x="8755" y="28579"/>
                    <a:pt x="4398" y="29325"/>
                  </a:cubicBezTo>
                  <a:cubicBezTo>
                    <a:pt x="4398" y="29325"/>
                    <a:pt x="5834" y="30167"/>
                    <a:pt x="8438" y="30167"/>
                  </a:cubicBezTo>
                  <a:cubicBezTo>
                    <a:pt x="9563" y="30167"/>
                    <a:pt x="10906" y="30010"/>
                    <a:pt x="12445" y="29560"/>
                  </a:cubicBezTo>
                  <a:lnTo>
                    <a:pt x="12445" y="29560"/>
                  </a:lnTo>
                  <a:cubicBezTo>
                    <a:pt x="9893" y="33329"/>
                    <a:pt x="6321" y="36312"/>
                    <a:pt x="2199" y="38275"/>
                  </a:cubicBezTo>
                  <a:cubicBezTo>
                    <a:pt x="2233" y="38309"/>
                    <a:pt x="2361" y="38325"/>
                    <a:pt x="2562" y="38325"/>
                  </a:cubicBezTo>
                  <a:cubicBezTo>
                    <a:pt x="3980" y="38325"/>
                    <a:pt x="9082" y="37535"/>
                    <a:pt x="11385" y="36744"/>
                  </a:cubicBezTo>
                  <a:lnTo>
                    <a:pt x="11385" y="36744"/>
                  </a:lnTo>
                  <a:cubicBezTo>
                    <a:pt x="9815" y="40042"/>
                    <a:pt x="5968" y="45655"/>
                    <a:pt x="1" y="46440"/>
                  </a:cubicBezTo>
                  <a:cubicBezTo>
                    <a:pt x="1" y="46440"/>
                    <a:pt x="1672" y="46784"/>
                    <a:pt x="3996" y="46784"/>
                  </a:cubicBezTo>
                  <a:cubicBezTo>
                    <a:pt x="6385" y="46784"/>
                    <a:pt x="9465" y="46421"/>
                    <a:pt x="12131" y="44949"/>
                  </a:cubicBezTo>
                  <a:lnTo>
                    <a:pt x="12131" y="44949"/>
                  </a:lnTo>
                  <a:cubicBezTo>
                    <a:pt x="11817" y="45852"/>
                    <a:pt x="8284" y="51033"/>
                    <a:pt x="4790" y="52093"/>
                  </a:cubicBezTo>
                  <a:cubicBezTo>
                    <a:pt x="5860" y="52152"/>
                    <a:pt x="6866" y="52179"/>
                    <a:pt x="7810" y="52179"/>
                  </a:cubicBezTo>
                  <a:cubicBezTo>
                    <a:pt x="20860" y="52179"/>
                    <a:pt x="22259" y="46990"/>
                    <a:pt x="22259" y="46990"/>
                  </a:cubicBezTo>
                  <a:cubicBezTo>
                    <a:pt x="22259" y="46990"/>
                    <a:pt x="23164" y="52239"/>
                    <a:pt x="37835" y="52239"/>
                  </a:cubicBezTo>
                  <a:cubicBezTo>
                    <a:pt x="38442" y="52239"/>
                    <a:pt x="39073" y="52230"/>
                    <a:pt x="39728" y="52211"/>
                  </a:cubicBezTo>
                  <a:cubicBezTo>
                    <a:pt x="39728" y="52211"/>
                    <a:pt x="31916" y="47893"/>
                    <a:pt x="31916" y="45302"/>
                  </a:cubicBezTo>
                  <a:lnTo>
                    <a:pt x="31916" y="45302"/>
                  </a:lnTo>
                  <a:cubicBezTo>
                    <a:pt x="34712" y="47054"/>
                    <a:pt x="37799" y="47514"/>
                    <a:pt x="40271" y="47514"/>
                  </a:cubicBezTo>
                  <a:cubicBezTo>
                    <a:pt x="43006" y="47514"/>
                    <a:pt x="44988" y="46951"/>
                    <a:pt x="44988" y="46951"/>
                  </a:cubicBezTo>
                  <a:cubicBezTo>
                    <a:pt x="38982" y="46166"/>
                    <a:pt x="34664" y="40159"/>
                    <a:pt x="33055" y="36901"/>
                  </a:cubicBezTo>
                  <a:lnTo>
                    <a:pt x="33055" y="36901"/>
                  </a:lnTo>
                  <a:cubicBezTo>
                    <a:pt x="35053" y="37567"/>
                    <a:pt x="39435" y="38748"/>
                    <a:pt x="41334" y="38748"/>
                  </a:cubicBezTo>
                  <a:cubicBezTo>
                    <a:pt x="41896" y="38748"/>
                    <a:pt x="42241" y="38644"/>
                    <a:pt x="42241" y="38393"/>
                  </a:cubicBezTo>
                  <a:cubicBezTo>
                    <a:pt x="36627" y="35370"/>
                    <a:pt x="33408" y="32073"/>
                    <a:pt x="31563" y="29325"/>
                  </a:cubicBezTo>
                  <a:lnTo>
                    <a:pt x="31563" y="29325"/>
                  </a:lnTo>
                  <a:cubicBezTo>
                    <a:pt x="33421" y="29953"/>
                    <a:pt x="35022" y="30162"/>
                    <a:pt x="36330" y="30162"/>
                  </a:cubicBezTo>
                  <a:cubicBezTo>
                    <a:pt x="38947" y="30162"/>
                    <a:pt x="40395" y="29325"/>
                    <a:pt x="40395" y="29325"/>
                  </a:cubicBezTo>
                  <a:cubicBezTo>
                    <a:pt x="36627" y="28697"/>
                    <a:pt x="33172" y="26812"/>
                    <a:pt x="30542" y="23986"/>
                  </a:cubicBezTo>
                  <a:lnTo>
                    <a:pt x="30542" y="23986"/>
                  </a:lnTo>
                  <a:cubicBezTo>
                    <a:pt x="32739" y="25526"/>
                    <a:pt x="35097" y="25917"/>
                    <a:pt x="36870" y="25917"/>
                  </a:cubicBezTo>
                  <a:cubicBezTo>
                    <a:pt x="38485" y="25917"/>
                    <a:pt x="39614" y="25592"/>
                    <a:pt x="39689" y="25517"/>
                  </a:cubicBezTo>
                  <a:cubicBezTo>
                    <a:pt x="34939" y="25517"/>
                    <a:pt x="22220" y="16056"/>
                    <a:pt x="22220" y="118"/>
                  </a:cubicBezTo>
                  <a:lnTo>
                    <a:pt x="22220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5" name="Google Shape;315;p13"/>
          <p:cNvGrpSpPr/>
          <p:nvPr/>
        </p:nvGrpSpPr>
        <p:grpSpPr>
          <a:xfrm>
            <a:off x="941813" y="3113287"/>
            <a:ext cx="970053" cy="2018817"/>
            <a:chOff x="464166" y="3124811"/>
            <a:chExt cx="1174114" cy="2443497"/>
          </a:xfrm>
        </p:grpSpPr>
        <p:sp>
          <p:nvSpPr>
            <p:cNvPr id="316" name="Google Shape;316;p13"/>
            <p:cNvSpPr/>
            <p:nvPr/>
          </p:nvSpPr>
          <p:spPr>
            <a:xfrm>
              <a:off x="464166" y="3124811"/>
              <a:ext cx="1174114" cy="1546508"/>
            </a:xfrm>
            <a:custGeom>
              <a:avLst/>
              <a:gdLst/>
              <a:ahLst/>
              <a:cxnLst/>
              <a:rect l="l" t="t" r="r" b="b"/>
              <a:pathLst>
                <a:path w="33055" h="43536" extrusionOk="0">
                  <a:moveTo>
                    <a:pt x="16528" y="0"/>
                  </a:moveTo>
                  <a:cubicBezTo>
                    <a:pt x="10639" y="0"/>
                    <a:pt x="5889" y="3062"/>
                    <a:pt x="5889" y="6831"/>
                  </a:cubicBezTo>
                  <a:cubicBezTo>
                    <a:pt x="5889" y="7223"/>
                    <a:pt x="5929" y="7577"/>
                    <a:pt x="6046" y="7930"/>
                  </a:cubicBezTo>
                  <a:cubicBezTo>
                    <a:pt x="4084" y="8911"/>
                    <a:pt x="2749" y="10442"/>
                    <a:pt x="2749" y="12209"/>
                  </a:cubicBezTo>
                  <a:cubicBezTo>
                    <a:pt x="2749" y="13544"/>
                    <a:pt x="3534" y="14761"/>
                    <a:pt x="4790" y="15703"/>
                  </a:cubicBezTo>
                  <a:cubicBezTo>
                    <a:pt x="2788" y="16684"/>
                    <a:pt x="1493" y="18215"/>
                    <a:pt x="1493" y="19982"/>
                  </a:cubicBezTo>
                  <a:cubicBezTo>
                    <a:pt x="1493" y="21513"/>
                    <a:pt x="2513" y="22926"/>
                    <a:pt x="4123" y="23907"/>
                  </a:cubicBezTo>
                  <a:cubicBezTo>
                    <a:pt x="2396" y="24889"/>
                    <a:pt x="1296" y="26341"/>
                    <a:pt x="1296" y="27951"/>
                  </a:cubicBezTo>
                  <a:cubicBezTo>
                    <a:pt x="1296" y="29285"/>
                    <a:pt x="2042" y="30502"/>
                    <a:pt x="3338" y="31444"/>
                  </a:cubicBezTo>
                  <a:cubicBezTo>
                    <a:pt x="1296" y="32426"/>
                    <a:pt x="1" y="33957"/>
                    <a:pt x="1" y="35723"/>
                  </a:cubicBezTo>
                  <a:cubicBezTo>
                    <a:pt x="1" y="38668"/>
                    <a:pt x="3730" y="41062"/>
                    <a:pt x="8363" y="41062"/>
                  </a:cubicBezTo>
                  <a:cubicBezTo>
                    <a:pt x="8637" y="41062"/>
                    <a:pt x="8912" y="41062"/>
                    <a:pt x="9148" y="41023"/>
                  </a:cubicBezTo>
                  <a:cubicBezTo>
                    <a:pt x="10522" y="42515"/>
                    <a:pt x="13309" y="43535"/>
                    <a:pt x="16528" y="43535"/>
                  </a:cubicBezTo>
                  <a:cubicBezTo>
                    <a:pt x="19747" y="43535"/>
                    <a:pt x="22534" y="42515"/>
                    <a:pt x="23869" y="41023"/>
                  </a:cubicBezTo>
                  <a:cubicBezTo>
                    <a:pt x="24144" y="41023"/>
                    <a:pt x="24418" y="41062"/>
                    <a:pt x="24693" y="41062"/>
                  </a:cubicBezTo>
                  <a:cubicBezTo>
                    <a:pt x="29286" y="41062"/>
                    <a:pt x="33055" y="38668"/>
                    <a:pt x="33055" y="35723"/>
                  </a:cubicBezTo>
                  <a:cubicBezTo>
                    <a:pt x="33015" y="33957"/>
                    <a:pt x="31720" y="32426"/>
                    <a:pt x="29718" y="31444"/>
                  </a:cubicBezTo>
                  <a:cubicBezTo>
                    <a:pt x="30974" y="30502"/>
                    <a:pt x="31720" y="29246"/>
                    <a:pt x="31720" y="27911"/>
                  </a:cubicBezTo>
                  <a:cubicBezTo>
                    <a:pt x="31720" y="26302"/>
                    <a:pt x="30621" y="24889"/>
                    <a:pt x="28894" y="23907"/>
                  </a:cubicBezTo>
                  <a:cubicBezTo>
                    <a:pt x="30503" y="22926"/>
                    <a:pt x="31524" y="21513"/>
                    <a:pt x="31524" y="19982"/>
                  </a:cubicBezTo>
                  <a:cubicBezTo>
                    <a:pt x="31524" y="18215"/>
                    <a:pt x="30228" y="16684"/>
                    <a:pt x="28226" y="15703"/>
                  </a:cubicBezTo>
                  <a:cubicBezTo>
                    <a:pt x="29482" y="14761"/>
                    <a:pt x="30268" y="13544"/>
                    <a:pt x="30268" y="12170"/>
                  </a:cubicBezTo>
                  <a:cubicBezTo>
                    <a:pt x="30268" y="10442"/>
                    <a:pt x="28972" y="8911"/>
                    <a:pt x="27009" y="7930"/>
                  </a:cubicBezTo>
                  <a:cubicBezTo>
                    <a:pt x="27088" y="7577"/>
                    <a:pt x="27127" y="7184"/>
                    <a:pt x="27127" y="6831"/>
                  </a:cubicBezTo>
                  <a:cubicBezTo>
                    <a:pt x="27127" y="3062"/>
                    <a:pt x="22377" y="0"/>
                    <a:pt x="165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13"/>
            <p:cNvSpPr/>
            <p:nvPr/>
          </p:nvSpPr>
          <p:spPr>
            <a:xfrm>
              <a:off x="987117" y="4602853"/>
              <a:ext cx="126904" cy="965455"/>
            </a:xfrm>
            <a:custGeom>
              <a:avLst/>
              <a:gdLst/>
              <a:ahLst/>
              <a:cxnLst/>
              <a:rect l="l" t="t" r="r" b="b"/>
              <a:pathLst>
                <a:path w="3573" h="18452" extrusionOk="0">
                  <a:moveTo>
                    <a:pt x="0" y="1"/>
                  </a:moveTo>
                  <a:lnTo>
                    <a:pt x="0" y="18451"/>
                  </a:lnTo>
                  <a:lnTo>
                    <a:pt x="3572" y="18451"/>
                  </a:lnTo>
                  <a:lnTo>
                    <a:pt x="3572" y="1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8" name="Google Shape;318;p13"/>
          <p:cNvSpPr/>
          <p:nvPr/>
        </p:nvSpPr>
        <p:spPr>
          <a:xfrm>
            <a:off x="8086250" y="225586"/>
            <a:ext cx="1317304" cy="627816"/>
          </a:xfrm>
          <a:custGeom>
            <a:avLst/>
            <a:gdLst/>
            <a:ahLst/>
            <a:cxnLst/>
            <a:rect l="l" t="t" r="r" b="b"/>
            <a:pathLst>
              <a:path w="35175" h="16763" extrusionOk="0">
                <a:moveTo>
                  <a:pt x="18530" y="0"/>
                </a:moveTo>
                <a:cubicBezTo>
                  <a:pt x="12681" y="0"/>
                  <a:pt x="7931" y="2866"/>
                  <a:pt x="7931" y="6399"/>
                </a:cubicBezTo>
                <a:lnTo>
                  <a:pt x="7931" y="6713"/>
                </a:lnTo>
                <a:cubicBezTo>
                  <a:pt x="3338" y="7341"/>
                  <a:pt x="1" y="9225"/>
                  <a:pt x="1" y="11502"/>
                </a:cubicBezTo>
                <a:cubicBezTo>
                  <a:pt x="1" y="14289"/>
                  <a:pt x="5026" y="16527"/>
                  <a:pt x="11228" y="16527"/>
                </a:cubicBezTo>
                <a:cubicBezTo>
                  <a:pt x="11328" y="16528"/>
                  <a:pt x="11427" y="16529"/>
                  <a:pt x="11527" y="16529"/>
                </a:cubicBezTo>
                <a:cubicBezTo>
                  <a:pt x="14211" y="16529"/>
                  <a:pt x="16854" y="16018"/>
                  <a:pt x="19315" y="14996"/>
                </a:cubicBezTo>
                <a:cubicBezTo>
                  <a:pt x="20846" y="16056"/>
                  <a:pt x="23515" y="16762"/>
                  <a:pt x="26499" y="16762"/>
                </a:cubicBezTo>
                <a:cubicBezTo>
                  <a:pt x="31288" y="16762"/>
                  <a:pt x="35174" y="14996"/>
                  <a:pt x="35174" y="12837"/>
                </a:cubicBezTo>
                <a:cubicBezTo>
                  <a:pt x="35174" y="10913"/>
                  <a:pt x="32230" y="9304"/>
                  <a:pt x="28265" y="8950"/>
                </a:cubicBezTo>
                <a:cubicBezTo>
                  <a:pt x="28815" y="8205"/>
                  <a:pt x="29129" y="7341"/>
                  <a:pt x="29129" y="6399"/>
                </a:cubicBezTo>
                <a:cubicBezTo>
                  <a:pt x="29129" y="2866"/>
                  <a:pt x="24379" y="0"/>
                  <a:pt x="1853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13"/>
          <p:cNvSpPr/>
          <p:nvPr/>
        </p:nvSpPr>
        <p:spPr>
          <a:xfrm>
            <a:off x="-301192" y="658711"/>
            <a:ext cx="1453312" cy="627789"/>
          </a:xfrm>
          <a:custGeom>
            <a:avLst/>
            <a:gdLst/>
            <a:ahLst/>
            <a:cxnLst/>
            <a:rect l="l" t="t" r="r" b="b"/>
            <a:pathLst>
              <a:path w="30543" h="13193" extrusionOk="0">
                <a:moveTo>
                  <a:pt x="18490" y="1"/>
                </a:moveTo>
                <a:cubicBezTo>
                  <a:pt x="15389" y="1"/>
                  <a:pt x="12838" y="1179"/>
                  <a:pt x="12406" y="2749"/>
                </a:cubicBezTo>
                <a:cubicBezTo>
                  <a:pt x="12013" y="2710"/>
                  <a:pt x="11581" y="2710"/>
                  <a:pt x="11150" y="2710"/>
                </a:cubicBezTo>
                <a:cubicBezTo>
                  <a:pt x="7616" y="2710"/>
                  <a:pt x="4790" y="3927"/>
                  <a:pt x="4790" y="5418"/>
                </a:cubicBezTo>
                <a:cubicBezTo>
                  <a:pt x="4790" y="5536"/>
                  <a:pt x="4790" y="5654"/>
                  <a:pt x="4829" y="5772"/>
                </a:cubicBezTo>
                <a:cubicBezTo>
                  <a:pt x="1964" y="6400"/>
                  <a:pt x="1" y="7734"/>
                  <a:pt x="1" y="9265"/>
                </a:cubicBezTo>
                <a:cubicBezTo>
                  <a:pt x="1" y="11425"/>
                  <a:pt x="3926" y="13191"/>
                  <a:pt x="8755" y="13191"/>
                </a:cubicBezTo>
                <a:cubicBezTo>
                  <a:pt x="11817" y="13191"/>
                  <a:pt x="14486" y="12484"/>
                  <a:pt x="16057" y="11425"/>
                </a:cubicBezTo>
                <a:cubicBezTo>
                  <a:pt x="17844" y="12603"/>
                  <a:pt x="19963" y="13193"/>
                  <a:pt x="22092" y="13193"/>
                </a:cubicBezTo>
                <a:cubicBezTo>
                  <a:pt x="22161" y="13193"/>
                  <a:pt x="22230" y="13192"/>
                  <a:pt x="22298" y="13191"/>
                </a:cubicBezTo>
                <a:cubicBezTo>
                  <a:pt x="26852" y="13191"/>
                  <a:pt x="30542" y="10953"/>
                  <a:pt x="30542" y="8206"/>
                </a:cubicBezTo>
                <a:cubicBezTo>
                  <a:pt x="30542" y="5929"/>
                  <a:pt x="28108" y="4005"/>
                  <a:pt x="24654" y="3416"/>
                </a:cubicBezTo>
                <a:cubicBezTo>
                  <a:pt x="24654" y="3338"/>
                  <a:pt x="24654" y="3259"/>
                  <a:pt x="24654" y="3220"/>
                </a:cubicBezTo>
                <a:cubicBezTo>
                  <a:pt x="24654" y="1414"/>
                  <a:pt x="21906" y="1"/>
                  <a:pt x="184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13"/>
          <p:cNvSpPr/>
          <p:nvPr/>
        </p:nvSpPr>
        <p:spPr>
          <a:xfrm>
            <a:off x="19062" y="3842779"/>
            <a:ext cx="1186850" cy="1319432"/>
          </a:xfrm>
          <a:custGeom>
            <a:avLst/>
            <a:gdLst/>
            <a:ahLst/>
            <a:cxnLst/>
            <a:rect l="l" t="t" r="r" b="b"/>
            <a:pathLst>
              <a:path w="53960" h="59981" extrusionOk="0">
                <a:moveTo>
                  <a:pt x="24850" y="0"/>
                </a:moveTo>
                <a:cubicBezTo>
                  <a:pt x="22889" y="0"/>
                  <a:pt x="20509" y="388"/>
                  <a:pt x="17628" y="1370"/>
                </a:cubicBezTo>
                <a:cubicBezTo>
                  <a:pt x="8560" y="4472"/>
                  <a:pt x="6244" y="11459"/>
                  <a:pt x="12760" y="12166"/>
                </a:cubicBezTo>
                <a:cubicBezTo>
                  <a:pt x="12760" y="12166"/>
                  <a:pt x="2514" y="13344"/>
                  <a:pt x="2514" y="20056"/>
                </a:cubicBezTo>
                <a:cubicBezTo>
                  <a:pt x="2514" y="23375"/>
                  <a:pt x="4704" y="24218"/>
                  <a:pt x="6932" y="24218"/>
                </a:cubicBezTo>
                <a:cubicBezTo>
                  <a:pt x="8673" y="24218"/>
                  <a:pt x="10438" y="23703"/>
                  <a:pt x="11196" y="23450"/>
                </a:cubicBezTo>
                <a:lnTo>
                  <a:pt x="11196" y="23450"/>
                </a:lnTo>
                <a:cubicBezTo>
                  <a:pt x="9167" y="24198"/>
                  <a:pt x="0" y="28018"/>
                  <a:pt x="4870" y="34463"/>
                </a:cubicBezTo>
                <a:cubicBezTo>
                  <a:pt x="4870" y="34463"/>
                  <a:pt x="7192" y="36328"/>
                  <a:pt x="10083" y="36328"/>
                </a:cubicBezTo>
                <a:cubicBezTo>
                  <a:pt x="11749" y="36328"/>
                  <a:pt x="13604" y="35709"/>
                  <a:pt x="15312" y="33757"/>
                </a:cubicBezTo>
                <a:lnTo>
                  <a:pt x="15312" y="33757"/>
                </a:lnTo>
                <a:cubicBezTo>
                  <a:pt x="15311" y="33757"/>
                  <a:pt x="12171" y="37683"/>
                  <a:pt x="15665" y="39331"/>
                </a:cubicBezTo>
                <a:cubicBezTo>
                  <a:pt x="16190" y="39582"/>
                  <a:pt x="16704" y="39684"/>
                  <a:pt x="17206" y="39684"/>
                </a:cubicBezTo>
                <a:cubicBezTo>
                  <a:pt x="19510" y="39684"/>
                  <a:pt x="21576" y="37525"/>
                  <a:pt x="23366" y="37525"/>
                </a:cubicBezTo>
                <a:cubicBezTo>
                  <a:pt x="23757" y="37525"/>
                  <a:pt x="24134" y="37628"/>
                  <a:pt x="24498" y="37879"/>
                </a:cubicBezTo>
                <a:cubicBezTo>
                  <a:pt x="24498" y="37879"/>
                  <a:pt x="29130" y="43492"/>
                  <a:pt x="26343" y="59980"/>
                </a:cubicBezTo>
                <a:lnTo>
                  <a:pt x="31446" y="59980"/>
                </a:lnTo>
                <a:cubicBezTo>
                  <a:pt x="31446" y="59980"/>
                  <a:pt x="27246" y="40980"/>
                  <a:pt x="33880" y="36897"/>
                </a:cubicBezTo>
                <a:cubicBezTo>
                  <a:pt x="33880" y="36897"/>
                  <a:pt x="34448" y="36568"/>
                  <a:pt x="35278" y="36568"/>
                </a:cubicBezTo>
                <a:cubicBezTo>
                  <a:pt x="36095" y="36568"/>
                  <a:pt x="37166" y="36887"/>
                  <a:pt x="38198" y="38154"/>
                </a:cubicBezTo>
                <a:cubicBezTo>
                  <a:pt x="38764" y="38848"/>
                  <a:pt x="39760" y="39176"/>
                  <a:pt x="40905" y="39176"/>
                </a:cubicBezTo>
                <a:cubicBezTo>
                  <a:pt x="43970" y="39176"/>
                  <a:pt x="48105" y="36826"/>
                  <a:pt x="47934" y="32854"/>
                </a:cubicBezTo>
                <a:cubicBezTo>
                  <a:pt x="47799" y="29765"/>
                  <a:pt x="46414" y="29101"/>
                  <a:pt x="45248" y="29101"/>
                </a:cubicBezTo>
                <a:cubicBezTo>
                  <a:pt x="45160" y="29101"/>
                  <a:pt x="45073" y="29105"/>
                  <a:pt x="44989" y="29111"/>
                </a:cubicBezTo>
                <a:lnTo>
                  <a:pt x="44989" y="29111"/>
                </a:lnTo>
                <a:cubicBezTo>
                  <a:pt x="47808" y="28235"/>
                  <a:pt x="53959" y="25627"/>
                  <a:pt x="53626" y="19625"/>
                </a:cubicBezTo>
                <a:cubicBezTo>
                  <a:pt x="53389" y="15718"/>
                  <a:pt x="50803" y="14747"/>
                  <a:pt x="48288" y="14747"/>
                </a:cubicBezTo>
                <a:cubicBezTo>
                  <a:pt x="45799" y="14747"/>
                  <a:pt x="43380" y="15699"/>
                  <a:pt x="43380" y="15699"/>
                </a:cubicBezTo>
                <a:cubicBezTo>
                  <a:pt x="43380" y="15699"/>
                  <a:pt x="51506" y="12087"/>
                  <a:pt x="48051" y="8711"/>
                </a:cubicBezTo>
                <a:cubicBezTo>
                  <a:pt x="47008" y="7703"/>
                  <a:pt x="45895" y="7350"/>
                  <a:pt x="44846" y="7350"/>
                </a:cubicBezTo>
                <a:cubicBezTo>
                  <a:pt x="42446" y="7350"/>
                  <a:pt x="40385" y="9203"/>
                  <a:pt x="40283" y="9296"/>
                </a:cubicBezTo>
                <a:lnTo>
                  <a:pt x="40283" y="9296"/>
                </a:lnTo>
                <a:cubicBezTo>
                  <a:pt x="40425" y="9166"/>
                  <a:pt x="44297" y="5576"/>
                  <a:pt x="42948" y="3726"/>
                </a:cubicBezTo>
                <a:cubicBezTo>
                  <a:pt x="42507" y="3151"/>
                  <a:pt x="41617" y="2911"/>
                  <a:pt x="40543" y="2911"/>
                </a:cubicBezTo>
                <a:cubicBezTo>
                  <a:pt x="38173" y="2911"/>
                  <a:pt x="34914" y="4078"/>
                  <a:pt x="33644" y="5375"/>
                </a:cubicBezTo>
                <a:cubicBezTo>
                  <a:pt x="33644" y="5344"/>
                  <a:pt x="32134" y="0"/>
                  <a:pt x="2485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7"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15"/>
          <p:cNvSpPr txBox="1">
            <a:spLocks noGrp="1"/>
          </p:cNvSpPr>
          <p:nvPr>
            <p:ph type="title"/>
          </p:nvPr>
        </p:nvSpPr>
        <p:spPr>
          <a:xfrm>
            <a:off x="3563400" y="3391738"/>
            <a:ext cx="2017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70" name="Google Shape;370;p15"/>
          <p:cNvSpPr txBox="1">
            <a:spLocks noGrp="1"/>
          </p:cNvSpPr>
          <p:nvPr>
            <p:ph type="subTitle" idx="1"/>
          </p:nvPr>
        </p:nvSpPr>
        <p:spPr>
          <a:xfrm>
            <a:off x="3511050" y="3831000"/>
            <a:ext cx="2121900" cy="6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1" name="Google Shape;371;p15"/>
          <p:cNvSpPr txBox="1">
            <a:spLocks noGrp="1"/>
          </p:cNvSpPr>
          <p:nvPr>
            <p:ph type="title" idx="2" hasCustomPrompt="1"/>
          </p:nvPr>
        </p:nvSpPr>
        <p:spPr>
          <a:xfrm>
            <a:off x="3938700" y="1859100"/>
            <a:ext cx="1266600" cy="72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5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3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3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3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3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3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3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3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3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9pPr>
          </a:lstStyle>
          <a:p>
            <a:r>
              <a:t>xx%</a:t>
            </a:r>
          </a:p>
        </p:txBody>
      </p:sp>
      <p:sp>
        <p:nvSpPr>
          <p:cNvPr id="372" name="Google Shape;372;p15"/>
          <p:cNvSpPr txBox="1">
            <a:spLocks noGrp="1"/>
          </p:cNvSpPr>
          <p:nvPr>
            <p:ph type="title" idx="3"/>
          </p:nvPr>
        </p:nvSpPr>
        <p:spPr>
          <a:xfrm>
            <a:off x="1028200" y="3391738"/>
            <a:ext cx="2017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73" name="Google Shape;373;p15"/>
          <p:cNvSpPr txBox="1">
            <a:spLocks noGrp="1"/>
          </p:cNvSpPr>
          <p:nvPr>
            <p:ph type="subTitle" idx="4"/>
          </p:nvPr>
        </p:nvSpPr>
        <p:spPr>
          <a:xfrm>
            <a:off x="975850" y="3831000"/>
            <a:ext cx="2121900" cy="6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4" name="Google Shape;374;p15"/>
          <p:cNvSpPr txBox="1">
            <a:spLocks noGrp="1"/>
          </p:cNvSpPr>
          <p:nvPr>
            <p:ph type="title" idx="5" hasCustomPrompt="1"/>
          </p:nvPr>
        </p:nvSpPr>
        <p:spPr>
          <a:xfrm>
            <a:off x="1403500" y="1859100"/>
            <a:ext cx="1266600" cy="72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5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3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3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3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3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3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3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3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3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9pPr>
          </a:lstStyle>
          <a:p>
            <a:r>
              <a:t>xx%</a:t>
            </a:r>
          </a:p>
        </p:txBody>
      </p:sp>
      <p:sp>
        <p:nvSpPr>
          <p:cNvPr id="375" name="Google Shape;375;p15"/>
          <p:cNvSpPr txBox="1">
            <a:spLocks noGrp="1"/>
          </p:cNvSpPr>
          <p:nvPr>
            <p:ph type="title" idx="6"/>
          </p:nvPr>
        </p:nvSpPr>
        <p:spPr>
          <a:xfrm>
            <a:off x="6098600" y="3391738"/>
            <a:ext cx="2017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76" name="Google Shape;376;p15"/>
          <p:cNvSpPr txBox="1">
            <a:spLocks noGrp="1"/>
          </p:cNvSpPr>
          <p:nvPr>
            <p:ph type="subTitle" idx="7"/>
          </p:nvPr>
        </p:nvSpPr>
        <p:spPr>
          <a:xfrm>
            <a:off x="6046250" y="3831000"/>
            <a:ext cx="2121900" cy="6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7" name="Google Shape;377;p15"/>
          <p:cNvSpPr txBox="1">
            <a:spLocks noGrp="1"/>
          </p:cNvSpPr>
          <p:nvPr>
            <p:ph type="title" idx="8" hasCustomPrompt="1"/>
          </p:nvPr>
        </p:nvSpPr>
        <p:spPr>
          <a:xfrm>
            <a:off x="6473900" y="1859100"/>
            <a:ext cx="1266600" cy="72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5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3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3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3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3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3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3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3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3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9pPr>
          </a:lstStyle>
          <a:p>
            <a:r>
              <a:t>xx%</a:t>
            </a:r>
          </a:p>
        </p:txBody>
      </p:sp>
      <p:sp>
        <p:nvSpPr>
          <p:cNvPr id="378" name="Google Shape;378;p15"/>
          <p:cNvSpPr txBox="1">
            <a:spLocks noGrp="1"/>
          </p:cNvSpPr>
          <p:nvPr>
            <p:ph type="title" idx="9"/>
          </p:nvPr>
        </p:nvSpPr>
        <p:spPr>
          <a:xfrm>
            <a:off x="713225" y="330725"/>
            <a:ext cx="77178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800">
                <a:solidFill>
                  <a:srgbClr val="3B3B3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379" name="Google Shape;379;p15"/>
          <p:cNvGrpSpPr/>
          <p:nvPr/>
        </p:nvGrpSpPr>
        <p:grpSpPr>
          <a:xfrm>
            <a:off x="-376905" y="-443761"/>
            <a:ext cx="10637921" cy="1974753"/>
            <a:chOff x="-376905" y="-824761"/>
            <a:chExt cx="10637921" cy="1974753"/>
          </a:xfrm>
        </p:grpSpPr>
        <p:sp>
          <p:nvSpPr>
            <p:cNvPr id="380" name="Google Shape;380;p15"/>
            <p:cNvSpPr/>
            <p:nvPr/>
          </p:nvSpPr>
          <p:spPr>
            <a:xfrm>
              <a:off x="8587302" y="352325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15"/>
            <p:cNvSpPr/>
            <p:nvPr/>
          </p:nvSpPr>
          <p:spPr>
            <a:xfrm>
              <a:off x="7619796" y="-50265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15"/>
            <p:cNvSpPr/>
            <p:nvPr/>
          </p:nvSpPr>
          <p:spPr>
            <a:xfrm>
              <a:off x="589079" y="-824761"/>
              <a:ext cx="1316941" cy="568022"/>
            </a:xfrm>
            <a:custGeom>
              <a:avLst/>
              <a:gdLst/>
              <a:ahLst/>
              <a:cxnLst/>
              <a:rect l="l" t="t" r="r" b="b"/>
              <a:pathLst>
                <a:path w="27677" h="11937" extrusionOk="0">
                  <a:moveTo>
                    <a:pt x="10953" y="1"/>
                  </a:moveTo>
                  <a:cubicBezTo>
                    <a:pt x="7852" y="1"/>
                    <a:pt x="5379" y="1296"/>
                    <a:pt x="5379" y="2906"/>
                  </a:cubicBezTo>
                  <a:cubicBezTo>
                    <a:pt x="5379" y="2984"/>
                    <a:pt x="5379" y="3024"/>
                    <a:pt x="5379" y="3102"/>
                  </a:cubicBezTo>
                  <a:cubicBezTo>
                    <a:pt x="2278" y="3652"/>
                    <a:pt x="1" y="5379"/>
                    <a:pt x="1" y="7420"/>
                  </a:cubicBezTo>
                  <a:cubicBezTo>
                    <a:pt x="1" y="9933"/>
                    <a:pt x="3338" y="11935"/>
                    <a:pt x="7499" y="11935"/>
                  </a:cubicBezTo>
                  <a:cubicBezTo>
                    <a:pt x="7566" y="11936"/>
                    <a:pt x="7633" y="11937"/>
                    <a:pt x="7699" y="11937"/>
                  </a:cubicBezTo>
                  <a:cubicBezTo>
                    <a:pt x="9632" y="11937"/>
                    <a:pt x="11520" y="11389"/>
                    <a:pt x="13152" y="10365"/>
                  </a:cubicBezTo>
                  <a:cubicBezTo>
                    <a:pt x="14565" y="11307"/>
                    <a:pt x="16999" y="11935"/>
                    <a:pt x="19747" y="11935"/>
                  </a:cubicBezTo>
                  <a:cubicBezTo>
                    <a:pt x="24104" y="11935"/>
                    <a:pt x="27677" y="10365"/>
                    <a:pt x="27677" y="8402"/>
                  </a:cubicBezTo>
                  <a:cubicBezTo>
                    <a:pt x="27677" y="6988"/>
                    <a:pt x="25910" y="5811"/>
                    <a:pt x="23319" y="5222"/>
                  </a:cubicBezTo>
                  <a:cubicBezTo>
                    <a:pt x="23358" y="5143"/>
                    <a:pt x="23358" y="5026"/>
                    <a:pt x="23358" y="4908"/>
                  </a:cubicBezTo>
                  <a:cubicBezTo>
                    <a:pt x="23358" y="3573"/>
                    <a:pt x="20767" y="2474"/>
                    <a:pt x="17588" y="2474"/>
                  </a:cubicBezTo>
                  <a:cubicBezTo>
                    <a:pt x="17195" y="2474"/>
                    <a:pt x="16842" y="2474"/>
                    <a:pt x="16449" y="2513"/>
                  </a:cubicBezTo>
                  <a:cubicBezTo>
                    <a:pt x="16096" y="1100"/>
                    <a:pt x="13780" y="1"/>
                    <a:pt x="109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15"/>
            <p:cNvSpPr/>
            <p:nvPr/>
          </p:nvSpPr>
          <p:spPr>
            <a:xfrm>
              <a:off x="-376905" y="352336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CUSTOM_8"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5" name="Google Shape;385;p16"/>
          <p:cNvGrpSpPr/>
          <p:nvPr/>
        </p:nvGrpSpPr>
        <p:grpSpPr>
          <a:xfrm>
            <a:off x="-951950" y="-443761"/>
            <a:ext cx="11212966" cy="5986651"/>
            <a:chOff x="-951950" y="-824761"/>
            <a:chExt cx="11212966" cy="5986651"/>
          </a:xfrm>
        </p:grpSpPr>
        <p:sp>
          <p:nvSpPr>
            <p:cNvPr id="386" name="Google Shape;386;p16"/>
            <p:cNvSpPr/>
            <p:nvPr/>
          </p:nvSpPr>
          <p:spPr>
            <a:xfrm>
              <a:off x="-179259" y="4165417"/>
              <a:ext cx="9944790" cy="825695"/>
            </a:xfrm>
            <a:custGeom>
              <a:avLst/>
              <a:gdLst/>
              <a:ahLst/>
              <a:cxnLst/>
              <a:rect l="l" t="t" r="r" b="b"/>
              <a:pathLst>
                <a:path w="209001" h="17352" extrusionOk="0">
                  <a:moveTo>
                    <a:pt x="0" y="0"/>
                  </a:moveTo>
                  <a:lnTo>
                    <a:pt x="0" y="17352"/>
                  </a:lnTo>
                  <a:lnTo>
                    <a:pt x="209000" y="17352"/>
                  </a:lnTo>
                  <a:lnTo>
                    <a:pt x="2090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16"/>
            <p:cNvSpPr/>
            <p:nvPr/>
          </p:nvSpPr>
          <p:spPr>
            <a:xfrm>
              <a:off x="-179250" y="4444489"/>
              <a:ext cx="9944790" cy="717401"/>
            </a:xfrm>
            <a:custGeom>
              <a:avLst/>
              <a:gdLst/>
              <a:ahLst/>
              <a:cxnLst/>
              <a:rect l="l" t="t" r="r" b="b"/>
              <a:pathLst>
                <a:path w="209001" h="11307" extrusionOk="0">
                  <a:moveTo>
                    <a:pt x="0" y="1"/>
                  </a:moveTo>
                  <a:lnTo>
                    <a:pt x="0" y="11307"/>
                  </a:lnTo>
                  <a:lnTo>
                    <a:pt x="209000" y="11307"/>
                  </a:lnTo>
                  <a:lnTo>
                    <a:pt x="2090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16"/>
            <p:cNvSpPr/>
            <p:nvPr/>
          </p:nvSpPr>
          <p:spPr>
            <a:xfrm>
              <a:off x="8587302" y="352325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16"/>
            <p:cNvSpPr/>
            <p:nvPr/>
          </p:nvSpPr>
          <p:spPr>
            <a:xfrm>
              <a:off x="6924471" y="920560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16"/>
            <p:cNvSpPr/>
            <p:nvPr/>
          </p:nvSpPr>
          <p:spPr>
            <a:xfrm>
              <a:off x="589079" y="-824761"/>
              <a:ext cx="1316941" cy="568022"/>
            </a:xfrm>
            <a:custGeom>
              <a:avLst/>
              <a:gdLst/>
              <a:ahLst/>
              <a:cxnLst/>
              <a:rect l="l" t="t" r="r" b="b"/>
              <a:pathLst>
                <a:path w="27677" h="11937" extrusionOk="0">
                  <a:moveTo>
                    <a:pt x="10953" y="1"/>
                  </a:moveTo>
                  <a:cubicBezTo>
                    <a:pt x="7852" y="1"/>
                    <a:pt x="5379" y="1296"/>
                    <a:pt x="5379" y="2906"/>
                  </a:cubicBezTo>
                  <a:cubicBezTo>
                    <a:pt x="5379" y="2984"/>
                    <a:pt x="5379" y="3024"/>
                    <a:pt x="5379" y="3102"/>
                  </a:cubicBezTo>
                  <a:cubicBezTo>
                    <a:pt x="2278" y="3652"/>
                    <a:pt x="1" y="5379"/>
                    <a:pt x="1" y="7420"/>
                  </a:cubicBezTo>
                  <a:cubicBezTo>
                    <a:pt x="1" y="9933"/>
                    <a:pt x="3338" y="11935"/>
                    <a:pt x="7499" y="11935"/>
                  </a:cubicBezTo>
                  <a:cubicBezTo>
                    <a:pt x="7566" y="11936"/>
                    <a:pt x="7633" y="11937"/>
                    <a:pt x="7699" y="11937"/>
                  </a:cubicBezTo>
                  <a:cubicBezTo>
                    <a:pt x="9632" y="11937"/>
                    <a:pt x="11520" y="11389"/>
                    <a:pt x="13152" y="10365"/>
                  </a:cubicBezTo>
                  <a:cubicBezTo>
                    <a:pt x="14565" y="11307"/>
                    <a:pt x="16999" y="11935"/>
                    <a:pt x="19747" y="11935"/>
                  </a:cubicBezTo>
                  <a:cubicBezTo>
                    <a:pt x="24104" y="11935"/>
                    <a:pt x="27677" y="10365"/>
                    <a:pt x="27677" y="8402"/>
                  </a:cubicBezTo>
                  <a:cubicBezTo>
                    <a:pt x="27677" y="6988"/>
                    <a:pt x="25910" y="5811"/>
                    <a:pt x="23319" y="5222"/>
                  </a:cubicBezTo>
                  <a:cubicBezTo>
                    <a:pt x="23358" y="5143"/>
                    <a:pt x="23358" y="5026"/>
                    <a:pt x="23358" y="4908"/>
                  </a:cubicBezTo>
                  <a:cubicBezTo>
                    <a:pt x="23358" y="3573"/>
                    <a:pt x="20767" y="2474"/>
                    <a:pt x="17588" y="2474"/>
                  </a:cubicBezTo>
                  <a:cubicBezTo>
                    <a:pt x="17195" y="2474"/>
                    <a:pt x="16842" y="2474"/>
                    <a:pt x="16449" y="2513"/>
                  </a:cubicBezTo>
                  <a:cubicBezTo>
                    <a:pt x="16096" y="1100"/>
                    <a:pt x="13780" y="1"/>
                    <a:pt x="109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16"/>
            <p:cNvSpPr/>
            <p:nvPr/>
          </p:nvSpPr>
          <p:spPr>
            <a:xfrm>
              <a:off x="-376905" y="352336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16"/>
            <p:cNvSpPr/>
            <p:nvPr/>
          </p:nvSpPr>
          <p:spPr>
            <a:xfrm>
              <a:off x="-951950" y="1440279"/>
              <a:ext cx="2567552" cy="2854196"/>
            </a:xfrm>
            <a:custGeom>
              <a:avLst/>
              <a:gdLst/>
              <a:ahLst/>
              <a:cxnLst/>
              <a:rect l="l" t="t" r="r" b="b"/>
              <a:pathLst>
                <a:path w="53960" h="59981" extrusionOk="0">
                  <a:moveTo>
                    <a:pt x="24850" y="0"/>
                  </a:moveTo>
                  <a:cubicBezTo>
                    <a:pt x="22889" y="0"/>
                    <a:pt x="20509" y="388"/>
                    <a:pt x="17628" y="1370"/>
                  </a:cubicBezTo>
                  <a:cubicBezTo>
                    <a:pt x="8560" y="4472"/>
                    <a:pt x="6244" y="11459"/>
                    <a:pt x="12760" y="12166"/>
                  </a:cubicBezTo>
                  <a:cubicBezTo>
                    <a:pt x="12760" y="12166"/>
                    <a:pt x="2514" y="13344"/>
                    <a:pt x="2514" y="20056"/>
                  </a:cubicBezTo>
                  <a:cubicBezTo>
                    <a:pt x="2514" y="23375"/>
                    <a:pt x="4704" y="24218"/>
                    <a:pt x="6932" y="24218"/>
                  </a:cubicBezTo>
                  <a:cubicBezTo>
                    <a:pt x="8673" y="24218"/>
                    <a:pt x="10438" y="23703"/>
                    <a:pt x="11196" y="23450"/>
                  </a:cubicBezTo>
                  <a:lnTo>
                    <a:pt x="11196" y="23450"/>
                  </a:lnTo>
                  <a:cubicBezTo>
                    <a:pt x="9167" y="24198"/>
                    <a:pt x="0" y="28018"/>
                    <a:pt x="4870" y="34463"/>
                  </a:cubicBezTo>
                  <a:cubicBezTo>
                    <a:pt x="4870" y="34463"/>
                    <a:pt x="7192" y="36328"/>
                    <a:pt x="10083" y="36328"/>
                  </a:cubicBezTo>
                  <a:cubicBezTo>
                    <a:pt x="11749" y="36328"/>
                    <a:pt x="13604" y="35709"/>
                    <a:pt x="15312" y="33757"/>
                  </a:cubicBezTo>
                  <a:lnTo>
                    <a:pt x="15312" y="33757"/>
                  </a:lnTo>
                  <a:cubicBezTo>
                    <a:pt x="15311" y="33757"/>
                    <a:pt x="12171" y="37683"/>
                    <a:pt x="15665" y="39331"/>
                  </a:cubicBezTo>
                  <a:cubicBezTo>
                    <a:pt x="16190" y="39582"/>
                    <a:pt x="16704" y="39684"/>
                    <a:pt x="17206" y="39684"/>
                  </a:cubicBezTo>
                  <a:cubicBezTo>
                    <a:pt x="19510" y="39684"/>
                    <a:pt x="21576" y="37525"/>
                    <a:pt x="23366" y="37525"/>
                  </a:cubicBezTo>
                  <a:cubicBezTo>
                    <a:pt x="23757" y="37525"/>
                    <a:pt x="24134" y="37628"/>
                    <a:pt x="24498" y="37879"/>
                  </a:cubicBezTo>
                  <a:cubicBezTo>
                    <a:pt x="24498" y="37879"/>
                    <a:pt x="29130" y="43492"/>
                    <a:pt x="26343" y="59980"/>
                  </a:cubicBezTo>
                  <a:lnTo>
                    <a:pt x="31446" y="59980"/>
                  </a:lnTo>
                  <a:cubicBezTo>
                    <a:pt x="31446" y="59980"/>
                    <a:pt x="27246" y="40980"/>
                    <a:pt x="33880" y="36897"/>
                  </a:cubicBezTo>
                  <a:cubicBezTo>
                    <a:pt x="33880" y="36897"/>
                    <a:pt x="34448" y="36568"/>
                    <a:pt x="35278" y="36568"/>
                  </a:cubicBezTo>
                  <a:cubicBezTo>
                    <a:pt x="36095" y="36568"/>
                    <a:pt x="37166" y="36887"/>
                    <a:pt x="38198" y="38154"/>
                  </a:cubicBezTo>
                  <a:cubicBezTo>
                    <a:pt x="38764" y="38848"/>
                    <a:pt x="39760" y="39176"/>
                    <a:pt x="40905" y="39176"/>
                  </a:cubicBezTo>
                  <a:cubicBezTo>
                    <a:pt x="43970" y="39176"/>
                    <a:pt x="48105" y="36826"/>
                    <a:pt x="47934" y="32854"/>
                  </a:cubicBezTo>
                  <a:cubicBezTo>
                    <a:pt x="47799" y="29765"/>
                    <a:pt x="46414" y="29101"/>
                    <a:pt x="45248" y="29101"/>
                  </a:cubicBezTo>
                  <a:cubicBezTo>
                    <a:pt x="45160" y="29101"/>
                    <a:pt x="45073" y="29105"/>
                    <a:pt x="44989" y="29111"/>
                  </a:cubicBezTo>
                  <a:lnTo>
                    <a:pt x="44989" y="29111"/>
                  </a:lnTo>
                  <a:cubicBezTo>
                    <a:pt x="47808" y="28235"/>
                    <a:pt x="53959" y="25627"/>
                    <a:pt x="53626" y="19625"/>
                  </a:cubicBezTo>
                  <a:cubicBezTo>
                    <a:pt x="53389" y="15718"/>
                    <a:pt x="50803" y="14747"/>
                    <a:pt x="48288" y="14747"/>
                  </a:cubicBezTo>
                  <a:cubicBezTo>
                    <a:pt x="45799" y="14747"/>
                    <a:pt x="43380" y="15699"/>
                    <a:pt x="43380" y="15699"/>
                  </a:cubicBezTo>
                  <a:cubicBezTo>
                    <a:pt x="43380" y="15699"/>
                    <a:pt x="51506" y="12087"/>
                    <a:pt x="48051" y="8711"/>
                  </a:cubicBezTo>
                  <a:cubicBezTo>
                    <a:pt x="47008" y="7703"/>
                    <a:pt x="45895" y="7350"/>
                    <a:pt x="44846" y="7350"/>
                  </a:cubicBezTo>
                  <a:cubicBezTo>
                    <a:pt x="42446" y="7350"/>
                    <a:pt x="40385" y="9203"/>
                    <a:pt x="40283" y="9296"/>
                  </a:cubicBezTo>
                  <a:lnTo>
                    <a:pt x="40283" y="9296"/>
                  </a:lnTo>
                  <a:cubicBezTo>
                    <a:pt x="40425" y="9166"/>
                    <a:pt x="44297" y="5576"/>
                    <a:pt x="42948" y="3726"/>
                  </a:cubicBezTo>
                  <a:cubicBezTo>
                    <a:pt x="42507" y="3151"/>
                    <a:pt x="41617" y="2911"/>
                    <a:pt x="40543" y="2911"/>
                  </a:cubicBezTo>
                  <a:cubicBezTo>
                    <a:pt x="38173" y="2911"/>
                    <a:pt x="34914" y="4078"/>
                    <a:pt x="33644" y="5375"/>
                  </a:cubicBezTo>
                  <a:cubicBezTo>
                    <a:pt x="33644" y="5344"/>
                    <a:pt x="32134" y="0"/>
                    <a:pt x="248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16"/>
            <p:cNvSpPr/>
            <p:nvPr/>
          </p:nvSpPr>
          <p:spPr>
            <a:xfrm>
              <a:off x="7570792" y="3578859"/>
              <a:ext cx="203606" cy="717391"/>
            </a:xfrm>
            <a:custGeom>
              <a:avLst/>
              <a:gdLst/>
              <a:ahLst/>
              <a:cxnLst/>
              <a:rect l="l" t="t" r="r" b="b"/>
              <a:pathLst>
                <a:path w="4279" h="15076" extrusionOk="0">
                  <a:moveTo>
                    <a:pt x="0" y="1"/>
                  </a:moveTo>
                  <a:lnTo>
                    <a:pt x="0" y="15075"/>
                  </a:lnTo>
                  <a:lnTo>
                    <a:pt x="4279" y="15075"/>
                  </a:lnTo>
                  <a:lnTo>
                    <a:pt x="4279" y="1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16"/>
            <p:cNvSpPr/>
            <p:nvPr/>
          </p:nvSpPr>
          <p:spPr>
            <a:xfrm>
              <a:off x="6696595" y="1587644"/>
              <a:ext cx="1951977" cy="2269233"/>
            </a:xfrm>
            <a:custGeom>
              <a:avLst/>
              <a:gdLst/>
              <a:ahLst/>
              <a:cxnLst/>
              <a:rect l="l" t="t" r="r" b="b"/>
              <a:pathLst>
                <a:path w="41023" h="47688" extrusionOk="0">
                  <a:moveTo>
                    <a:pt x="20256" y="1"/>
                  </a:moveTo>
                  <a:cubicBezTo>
                    <a:pt x="20256" y="14565"/>
                    <a:pt x="10953" y="21945"/>
                    <a:pt x="4318" y="23162"/>
                  </a:cubicBezTo>
                  <a:cubicBezTo>
                    <a:pt x="5031" y="23381"/>
                    <a:pt x="5755" y="23474"/>
                    <a:pt x="6470" y="23474"/>
                  </a:cubicBezTo>
                  <a:cubicBezTo>
                    <a:pt x="10361" y="23474"/>
                    <a:pt x="13975" y="20728"/>
                    <a:pt x="13975" y="20728"/>
                  </a:cubicBezTo>
                  <a:lnTo>
                    <a:pt x="13975" y="20767"/>
                  </a:lnTo>
                  <a:cubicBezTo>
                    <a:pt x="11541" y="23947"/>
                    <a:pt x="7969" y="26106"/>
                    <a:pt x="4004" y="26773"/>
                  </a:cubicBezTo>
                  <a:cubicBezTo>
                    <a:pt x="4004" y="26773"/>
                    <a:pt x="5296" y="27533"/>
                    <a:pt x="7655" y="27533"/>
                  </a:cubicBezTo>
                  <a:cubicBezTo>
                    <a:pt x="8687" y="27533"/>
                    <a:pt x="9923" y="27388"/>
                    <a:pt x="11345" y="26970"/>
                  </a:cubicBezTo>
                  <a:lnTo>
                    <a:pt x="11345" y="26970"/>
                  </a:lnTo>
                  <a:cubicBezTo>
                    <a:pt x="8990" y="30424"/>
                    <a:pt x="5771" y="33172"/>
                    <a:pt x="2002" y="34939"/>
                  </a:cubicBezTo>
                  <a:cubicBezTo>
                    <a:pt x="2039" y="34976"/>
                    <a:pt x="2174" y="34993"/>
                    <a:pt x="2385" y="34993"/>
                  </a:cubicBezTo>
                  <a:cubicBezTo>
                    <a:pt x="3752" y="34993"/>
                    <a:pt x="8324" y="34279"/>
                    <a:pt x="10364" y="33565"/>
                  </a:cubicBezTo>
                  <a:lnTo>
                    <a:pt x="10364" y="33565"/>
                  </a:lnTo>
                  <a:cubicBezTo>
                    <a:pt x="8951" y="36548"/>
                    <a:pt x="5457" y="41691"/>
                    <a:pt x="0" y="42397"/>
                  </a:cubicBezTo>
                  <a:cubicBezTo>
                    <a:pt x="0" y="42397"/>
                    <a:pt x="1522" y="42702"/>
                    <a:pt x="3640" y="42702"/>
                  </a:cubicBezTo>
                  <a:cubicBezTo>
                    <a:pt x="5823" y="42702"/>
                    <a:pt x="8639" y="42378"/>
                    <a:pt x="11070" y="41063"/>
                  </a:cubicBezTo>
                  <a:lnTo>
                    <a:pt x="11070" y="41063"/>
                  </a:lnTo>
                  <a:cubicBezTo>
                    <a:pt x="10756" y="41887"/>
                    <a:pt x="7537" y="46598"/>
                    <a:pt x="4358" y="47540"/>
                  </a:cubicBezTo>
                  <a:cubicBezTo>
                    <a:pt x="5334" y="47593"/>
                    <a:pt x="6250" y="47618"/>
                    <a:pt x="7111" y="47618"/>
                  </a:cubicBezTo>
                  <a:cubicBezTo>
                    <a:pt x="18993" y="47618"/>
                    <a:pt x="20256" y="42908"/>
                    <a:pt x="20256" y="42908"/>
                  </a:cubicBezTo>
                  <a:cubicBezTo>
                    <a:pt x="20256" y="42908"/>
                    <a:pt x="21083" y="47688"/>
                    <a:pt x="34325" y="47688"/>
                  </a:cubicBezTo>
                  <a:cubicBezTo>
                    <a:pt x="34923" y="47688"/>
                    <a:pt x="35545" y="47678"/>
                    <a:pt x="36194" y="47658"/>
                  </a:cubicBezTo>
                  <a:cubicBezTo>
                    <a:pt x="36194" y="47658"/>
                    <a:pt x="29089" y="43732"/>
                    <a:pt x="29089" y="41377"/>
                  </a:cubicBezTo>
                  <a:lnTo>
                    <a:pt x="29089" y="41377"/>
                  </a:lnTo>
                  <a:cubicBezTo>
                    <a:pt x="31633" y="42944"/>
                    <a:pt x="34419" y="43359"/>
                    <a:pt x="36660" y="43359"/>
                  </a:cubicBezTo>
                  <a:cubicBezTo>
                    <a:pt x="39190" y="43359"/>
                    <a:pt x="41023" y="42829"/>
                    <a:pt x="41023" y="42829"/>
                  </a:cubicBezTo>
                  <a:cubicBezTo>
                    <a:pt x="35566" y="42123"/>
                    <a:pt x="31601" y="36666"/>
                    <a:pt x="30149" y="33643"/>
                  </a:cubicBezTo>
                  <a:lnTo>
                    <a:pt x="30149" y="33643"/>
                  </a:lnTo>
                  <a:cubicBezTo>
                    <a:pt x="31989" y="34277"/>
                    <a:pt x="35963" y="35351"/>
                    <a:pt x="37704" y="35351"/>
                  </a:cubicBezTo>
                  <a:cubicBezTo>
                    <a:pt x="38228" y="35351"/>
                    <a:pt x="38550" y="35254"/>
                    <a:pt x="38550" y="35017"/>
                  </a:cubicBezTo>
                  <a:cubicBezTo>
                    <a:pt x="33407" y="32269"/>
                    <a:pt x="30463" y="29286"/>
                    <a:pt x="28814" y="26734"/>
                  </a:cubicBezTo>
                  <a:lnTo>
                    <a:pt x="28814" y="26734"/>
                  </a:lnTo>
                  <a:cubicBezTo>
                    <a:pt x="30502" y="27310"/>
                    <a:pt x="31955" y="27502"/>
                    <a:pt x="33141" y="27502"/>
                  </a:cubicBezTo>
                  <a:cubicBezTo>
                    <a:pt x="35514" y="27502"/>
                    <a:pt x="36822" y="26734"/>
                    <a:pt x="36822" y="26734"/>
                  </a:cubicBezTo>
                  <a:cubicBezTo>
                    <a:pt x="33407" y="26145"/>
                    <a:pt x="30227" y="24457"/>
                    <a:pt x="27833" y="21906"/>
                  </a:cubicBezTo>
                  <a:lnTo>
                    <a:pt x="27833" y="21906"/>
                  </a:lnTo>
                  <a:cubicBezTo>
                    <a:pt x="29824" y="23308"/>
                    <a:pt x="31952" y="23669"/>
                    <a:pt x="33564" y="23669"/>
                  </a:cubicBezTo>
                  <a:cubicBezTo>
                    <a:pt x="35066" y="23669"/>
                    <a:pt x="36119" y="23355"/>
                    <a:pt x="36194" y="23280"/>
                  </a:cubicBezTo>
                  <a:cubicBezTo>
                    <a:pt x="31837" y="23280"/>
                    <a:pt x="20256" y="14643"/>
                    <a:pt x="20256" y="118"/>
                  </a:cubicBezTo>
                  <a:lnTo>
                    <a:pt x="202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16"/>
            <p:cNvSpPr/>
            <p:nvPr/>
          </p:nvSpPr>
          <p:spPr>
            <a:xfrm>
              <a:off x="8679926" y="3369683"/>
              <a:ext cx="179386" cy="924719"/>
            </a:xfrm>
            <a:custGeom>
              <a:avLst/>
              <a:gdLst/>
              <a:ahLst/>
              <a:cxnLst/>
              <a:rect l="l" t="t" r="r" b="b"/>
              <a:pathLst>
                <a:path w="3770" h="19433" extrusionOk="0">
                  <a:moveTo>
                    <a:pt x="1" y="0"/>
                  </a:moveTo>
                  <a:lnTo>
                    <a:pt x="1" y="19432"/>
                  </a:lnTo>
                  <a:lnTo>
                    <a:pt x="3769" y="19432"/>
                  </a:lnTo>
                  <a:lnTo>
                    <a:pt x="3769" y="0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16"/>
            <p:cNvSpPr/>
            <p:nvPr/>
          </p:nvSpPr>
          <p:spPr>
            <a:xfrm>
              <a:off x="7943958" y="1285063"/>
              <a:ext cx="1653159" cy="2181867"/>
            </a:xfrm>
            <a:custGeom>
              <a:avLst/>
              <a:gdLst/>
              <a:ahLst/>
              <a:cxnLst/>
              <a:rect l="l" t="t" r="r" b="b"/>
              <a:pathLst>
                <a:path w="34743" h="45852" extrusionOk="0">
                  <a:moveTo>
                    <a:pt x="17352" y="0"/>
                  </a:moveTo>
                  <a:cubicBezTo>
                    <a:pt x="11189" y="0"/>
                    <a:pt x="6164" y="3258"/>
                    <a:pt x="6164" y="7223"/>
                  </a:cubicBezTo>
                  <a:cubicBezTo>
                    <a:pt x="6164" y="7616"/>
                    <a:pt x="6242" y="8008"/>
                    <a:pt x="6321" y="8362"/>
                  </a:cubicBezTo>
                  <a:cubicBezTo>
                    <a:pt x="4240" y="9422"/>
                    <a:pt x="2906" y="11031"/>
                    <a:pt x="2906" y="12876"/>
                  </a:cubicBezTo>
                  <a:cubicBezTo>
                    <a:pt x="2906" y="14250"/>
                    <a:pt x="3691" y="15546"/>
                    <a:pt x="5026" y="16527"/>
                  </a:cubicBezTo>
                  <a:cubicBezTo>
                    <a:pt x="2906" y="17587"/>
                    <a:pt x="1532" y="19196"/>
                    <a:pt x="1532" y="21042"/>
                  </a:cubicBezTo>
                  <a:cubicBezTo>
                    <a:pt x="1532" y="22690"/>
                    <a:pt x="2631" y="24143"/>
                    <a:pt x="4319" y="25163"/>
                  </a:cubicBezTo>
                  <a:cubicBezTo>
                    <a:pt x="2474" y="26223"/>
                    <a:pt x="1335" y="27715"/>
                    <a:pt x="1335" y="29403"/>
                  </a:cubicBezTo>
                  <a:cubicBezTo>
                    <a:pt x="1335" y="30816"/>
                    <a:pt x="2121" y="32112"/>
                    <a:pt x="3455" y="33093"/>
                  </a:cubicBezTo>
                  <a:cubicBezTo>
                    <a:pt x="1335" y="34153"/>
                    <a:pt x="1" y="35763"/>
                    <a:pt x="1" y="37608"/>
                  </a:cubicBezTo>
                  <a:cubicBezTo>
                    <a:pt x="1" y="40709"/>
                    <a:pt x="3926" y="43261"/>
                    <a:pt x="8755" y="43261"/>
                  </a:cubicBezTo>
                  <a:cubicBezTo>
                    <a:pt x="9030" y="43261"/>
                    <a:pt x="9344" y="43261"/>
                    <a:pt x="9619" y="43221"/>
                  </a:cubicBezTo>
                  <a:cubicBezTo>
                    <a:pt x="11032" y="44792"/>
                    <a:pt x="13976" y="45851"/>
                    <a:pt x="17352" y="45851"/>
                  </a:cubicBezTo>
                  <a:cubicBezTo>
                    <a:pt x="20728" y="45851"/>
                    <a:pt x="23672" y="44792"/>
                    <a:pt x="25085" y="43221"/>
                  </a:cubicBezTo>
                  <a:cubicBezTo>
                    <a:pt x="25399" y="43221"/>
                    <a:pt x="25674" y="43261"/>
                    <a:pt x="25949" y="43261"/>
                  </a:cubicBezTo>
                  <a:cubicBezTo>
                    <a:pt x="30817" y="43261"/>
                    <a:pt x="34742" y="40709"/>
                    <a:pt x="34742" y="37608"/>
                  </a:cubicBezTo>
                  <a:cubicBezTo>
                    <a:pt x="34742" y="35763"/>
                    <a:pt x="33368" y="34153"/>
                    <a:pt x="31249" y="33093"/>
                  </a:cubicBezTo>
                  <a:cubicBezTo>
                    <a:pt x="32583" y="32112"/>
                    <a:pt x="33368" y="30816"/>
                    <a:pt x="33368" y="29403"/>
                  </a:cubicBezTo>
                  <a:cubicBezTo>
                    <a:pt x="33368" y="27715"/>
                    <a:pt x="32230" y="26184"/>
                    <a:pt x="30385" y="25163"/>
                  </a:cubicBezTo>
                  <a:cubicBezTo>
                    <a:pt x="32112" y="24143"/>
                    <a:pt x="33172" y="22651"/>
                    <a:pt x="33172" y="21042"/>
                  </a:cubicBezTo>
                  <a:cubicBezTo>
                    <a:pt x="33172" y="19196"/>
                    <a:pt x="31798" y="17587"/>
                    <a:pt x="29678" y="16527"/>
                  </a:cubicBezTo>
                  <a:cubicBezTo>
                    <a:pt x="31013" y="15546"/>
                    <a:pt x="31838" y="14250"/>
                    <a:pt x="31838" y="12837"/>
                  </a:cubicBezTo>
                  <a:cubicBezTo>
                    <a:pt x="31838" y="11031"/>
                    <a:pt x="30464" y="9422"/>
                    <a:pt x="28383" y="8362"/>
                  </a:cubicBezTo>
                  <a:cubicBezTo>
                    <a:pt x="28501" y="8008"/>
                    <a:pt x="28540" y="7616"/>
                    <a:pt x="28540" y="7223"/>
                  </a:cubicBezTo>
                  <a:cubicBezTo>
                    <a:pt x="28540" y="3219"/>
                    <a:pt x="23515" y="0"/>
                    <a:pt x="173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16"/>
            <p:cNvSpPr/>
            <p:nvPr/>
          </p:nvSpPr>
          <p:spPr>
            <a:xfrm>
              <a:off x="383660" y="1438233"/>
              <a:ext cx="1572840" cy="2071661"/>
            </a:xfrm>
            <a:custGeom>
              <a:avLst/>
              <a:gdLst/>
              <a:ahLst/>
              <a:cxnLst/>
              <a:rect l="l" t="t" r="r" b="b"/>
              <a:pathLst>
                <a:path w="33055" h="43536" extrusionOk="0">
                  <a:moveTo>
                    <a:pt x="16528" y="0"/>
                  </a:moveTo>
                  <a:cubicBezTo>
                    <a:pt x="10639" y="0"/>
                    <a:pt x="5889" y="3062"/>
                    <a:pt x="5889" y="6831"/>
                  </a:cubicBezTo>
                  <a:cubicBezTo>
                    <a:pt x="5889" y="7223"/>
                    <a:pt x="5929" y="7577"/>
                    <a:pt x="6046" y="7930"/>
                  </a:cubicBezTo>
                  <a:cubicBezTo>
                    <a:pt x="4084" y="8911"/>
                    <a:pt x="2749" y="10442"/>
                    <a:pt x="2749" y="12209"/>
                  </a:cubicBezTo>
                  <a:cubicBezTo>
                    <a:pt x="2749" y="13544"/>
                    <a:pt x="3534" y="14761"/>
                    <a:pt x="4790" y="15703"/>
                  </a:cubicBezTo>
                  <a:cubicBezTo>
                    <a:pt x="2788" y="16684"/>
                    <a:pt x="1493" y="18215"/>
                    <a:pt x="1493" y="19982"/>
                  </a:cubicBezTo>
                  <a:cubicBezTo>
                    <a:pt x="1493" y="21513"/>
                    <a:pt x="2513" y="22926"/>
                    <a:pt x="4123" y="23907"/>
                  </a:cubicBezTo>
                  <a:cubicBezTo>
                    <a:pt x="2396" y="24889"/>
                    <a:pt x="1296" y="26341"/>
                    <a:pt x="1296" y="27951"/>
                  </a:cubicBezTo>
                  <a:cubicBezTo>
                    <a:pt x="1296" y="29285"/>
                    <a:pt x="2042" y="30502"/>
                    <a:pt x="3338" y="31444"/>
                  </a:cubicBezTo>
                  <a:cubicBezTo>
                    <a:pt x="1296" y="32426"/>
                    <a:pt x="1" y="33957"/>
                    <a:pt x="1" y="35723"/>
                  </a:cubicBezTo>
                  <a:cubicBezTo>
                    <a:pt x="1" y="38668"/>
                    <a:pt x="3730" y="41062"/>
                    <a:pt x="8363" y="41062"/>
                  </a:cubicBezTo>
                  <a:cubicBezTo>
                    <a:pt x="8637" y="41062"/>
                    <a:pt x="8912" y="41062"/>
                    <a:pt x="9148" y="41023"/>
                  </a:cubicBezTo>
                  <a:cubicBezTo>
                    <a:pt x="10522" y="42515"/>
                    <a:pt x="13309" y="43535"/>
                    <a:pt x="16528" y="43535"/>
                  </a:cubicBezTo>
                  <a:cubicBezTo>
                    <a:pt x="19747" y="43535"/>
                    <a:pt x="22534" y="42515"/>
                    <a:pt x="23869" y="41023"/>
                  </a:cubicBezTo>
                  <a:cubicBezTo>
                    <a:pt x="24144" y="41023"/>
                    <a:pt x="24418" y="41062"/>
                    <a:pt x="24693" y="41062"/>
                  </a:cubicBezTo>
                  <a:cubicBezTo>
                    <a:pt x="29286" y="41062"/>
                    <a:pt x="33055" y="38668"/>
                    <a:pt x="33055" y="35723"/>
                  </a:cubicBezTo>
                  <a:cubicBezTo>
                    <a:pt x="33015" y="33957"/>
                    <a:pt x="31720" y="32426"/>
                    <a:pt x="29718" y="31444"/>
                  </a:cubicBezTo>
                  <a:cubicBezTo>
                    <a:pt x="30974" y="30502"/>
                    <a:pt x="31720" y="29246"/>
                    <a:pt x="31720" y="27911"/>
                  </a:cubicBezTo>
                  <a:cubicBezTo>
                    <a:pt x="31720" y="26302"/>
                    <a:pt x="30621" y="24889"/>
                    <a:pt x="28894" y="23907"/>
                  </a:cubicBezTo>
                  <a:cubicBezTo>
                    <a:pt x="30503" y="22926"/>
                    <a:pt x="31524" y="21513"/>
                    <a:pt x="31524" y="19982"/>
                  </a:cubicBezTo>
                  <a:cubicBezTo>
                    <a:pt x="31524" y="18215"/>
                    <a:pt x="30228" y="16684"/>
                    <a:pt x="28226" y="15703"/>
                  </a:cubicBezTo>
                  <a:cubicBezTo>
                    <a:pt x="29482" y="14761"/>
                    <a:pt x="30268" y="13544"/>
                    <a:pt x="30268" y="12170"/>
                  </a:cubicBezTo>
                  <a:cubicBezTo>
                    <a:pt x="30268" y="10442"/>
                    <a:pt x="28972" y="8911"/>
                    <a:pt x="27009" y="7930"/>
                  </a:cubicBezTo>
                  <a:cubicBezTo>
                    <a:pt x="27088" y="7577"/>
                    <a:pt x="27127" y="7184"/>
                    <a:pt x="27127" y="6831"/>
                  </a:cubicBezTo>
                  <a:cubicBezTo>
                    <a:pt x="27127" y="3062"/>
                    <a:pt x="22377" y="0"/>
                    <a:pt x="165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16"/>
            <p:cNvSpPr/>
            <p:nvPr/>
          </p:nvSpPr>
          <p:spPr>
            <a:xfrm>
              <a:off x="855579" y="3418218"/>
              <a:ext cx="170012" cy="878038"/>
            </a:xfrm>
            <a:custGeom>
              <a:avLst/>
              <a:gdLst/>
              <a:ahLst/>
              <a:cxnLst/>
              <a:rect l="l" t="t" r="r" b="b"/>
              <a:pathLst>
                <a:path w="3573" h="18452" extrusionOk="0">
                  <a:moveTo>
                    <a:pt x="0" y="1"/>
                  </a:moveTo>
                  <a:lnTo>
                    <a:pt x="0" y="18451"/>
                  </a:lnTo>
                  <a:lnTo>
                    <a:pt x="3572" y="18451"/>
                  </a:lnTo>
                  <a:lnTo>
                    <a:pt x="3572" y="1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16"/>
            <p:cNvSpPr/>
            <p:nvPr/>
          </p:nvSpPr>
          <p:spPr>
            <a:xfrm>
              <a:off x="-179259" y="4378351"/>
              <a:ext cx="9944790" cy="74756"/>
            </a:xfrm>
            <a:custGeom>
              <a:avLst/>
              <a:gdLst/>
              <a:ahLst/>
              <a:cxnLst/>
              <a:rect l="l" t="t" r="r" b="b"/>
              <a:pathLst>
                <a:path w="209001" h="1571" extrusionOk="0">
                  <a:moveTo>
                    <a:pt x="0" y="1"/>
                  </a:moveTo>
                  <a:lnTo>
                    <a:pt x="209000" y="1"/>
                  </a:lnTo>
                  <a:lnTo>
                    <a:pt x="209000" y="1571"/>
                  </a:lnTo>
                  <a:lnTo>
                    <a:pt x="0" y="157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16"/>
            <p:cNvSpPr/>
            <p:nvPr/>
          </p:nvSpPr>
          <p:spPr>
            <a:xfrm>
              <a:off x="-179259" y="4798245"/>
              <a:ext cx="9944790" cy="48"/>
            </a:xfrm>
            <a:custGeom>
              <a:avLst/>
              <a:gdLst/>
              <a:ahLst/>
              <a:cxnLst/>
              <a:rect l="l" t="t" r="r" b="b"/>
              <a:pathLst>
                <a:path w="209001" h="1" fill="none" extrusionOk="0">
                  <a:moveTo>
                    <a:pt x="0" y="1"/>
                  </a:moveTo>
                  <a:lnTo>
                    <a:pt x="209000" y="1"/>
                  </a:lnTo>
                </a:path>
              </a:pathLst>
            </a:custGeom>
            <a:noFill/>
            <a:ln w="43175" cap="rnd" cmpd="sng">
              <a:solidFill>
                <a:srgbClr val="FFFFFF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1" name="Google Shape;401;p16"/>
          <p:cNvSpPr txBox="1">
            <a:spLocks noGrp="1"/>
          </p:cNvSpPr>
          <p:nvPr>
            <p:ph type="title" hasCustomPrompt="1"/>
          </p:nvPr>
        </p:nvSpPr>
        <p:spPr>
          <a:xfrm>
            <a:off x="2533050" y="692850"/>
            <a:ext cx="4077900" cy="72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402" name="Google Shape;402;p16"/>
          <p:cNvSpPr txBox="1">
            <a:spLocks noGrp="1"/>
          </p:cNvSpPr>
          <p:nvPr>
            <p:ph type="subTitle" idx="1"/>
          </p:nvPr>
        </p:nvSpPr>
        <p:spPr>
          <a:xfrm>
            <a:off x="2857200" y="1359925"/>
            <a:ext cx="3429600" cy="67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3" name="Google Shape;403;p16"/>
          <p:cNvSpPr txBox="1">
            <a:spLocks noGrp="1"/>
          </p:cNvSpPr>
          <p:nvPr>
            <p:ph type="title" idx="2" hasCustomPrompt="1"/>
          </p:nvPr>
        </p:nvSpPr>
        <p:spPr>
          <a:xfrm>
            <a:off x="2533050" y="2388175"/>
            <a:ext cx="4077900" cy="72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404" name="Google Shape;404;p16"/>
          <p:cNvSpPr txBox="1">
            <a:spLocks noGrp="1"/>
          </p:cNvSpPr>
          <p:nvPr>
            <p:ph type="subTitle" idx="3"/>
          </p:nvPr>
        </p:nvSpPr>
        <p:spPr>
          <a:xfrm>
            <a:off x="2857200" y="3055875"/>
            <a:ext cx="3429600" cy="6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3"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22"/>
          <p:cNvSpPr txBox="1">
            <a:spLocks noGrp="1"/>
          </p:cNvSpPr>
          <p:nvPr>
            <p:ph type="body" idx="1"/>
          </p:nvPr>
        </p:nvSpPr>
        <p:spPr>
          <a:xfrm>
            <a:off x="1065900" y="1595300"/>
            <a:ext cx="3926100" cy="248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425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100"/>
              <a:buChar char="●"/>
              <a:defRPr sz="16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57" name="Google Shape;457;p22"/>
          <p:cNvSpPr txBox="1">
            <a:spLocks noGrp="1"/>
          </p:cNvSpPr>
          <p:nvPr>
            <p:ph type="title"/>
          </p:nvPr>
        </p:nvSpPr>
        <p:spPr>
          <a:xfrm>
            <a:off x="713225" y="330725"/>
            <a:ext cx="77178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800">
                <a:solidFill>
                  <a:srgbClr val="3B3B3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58" name="Google Shape;458;p22"/>
          <p:cNvGrpSpPr/>
          <p:nvPr/>
        </p:nvGrpSpPr>
        <p:grpSpPr>
          <a:xfrm flipH="1">
            <a:off x="-547217" y="3324588"/>
            <a:ext cx="1401294" cy="1941805"/>
            <a:chOff x="1002412" y="3043930"/>
            <a:chExt cx="1598009" cy="2214397"/>
          </a:xfrm>
        </p:grpSpPr>
        <p:sp>
          <p:nvSpPr>
            <p:cNvPr id="459" name="Google Shape;459;p22"/>
            <p:cNvSpPr/>
            <p:nvPr/>
          </p:nvSpPr>
          <p:spPr>
            <a:xfrm>
              <a:off x="1717766" y="4672597"/>
              <a:ext cx="165949" cy="585731"/>
            </a:xfrm>
            <a:custGeom>
              <a:avLst/>
              <a:gdLst/>
              <a:ahLst/>
              <a:cxnLst/>
              <a:rect l="l" t="t" r="r" b="b"/>
              <a:pathLst>
                <a:path w="4672" h="16489" extrusionOk="0">
                  <a:moveTo>
                    <a:pt x="0" y="1"/>
                  </a:moveTo>
                  <a:lnTo>
                    <a:pt x="0" y="16488"/>
                  </a:lnTo>
                  <a:lnTo>
                    <a:pt x="4672" y="16488"/>
                  </a:lnTo>
                  <a:lnTo>
                    <a:pt x="46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2"/>
            <p:cNvSpPr/>
            <p:nvPr/>
          </p:nvSpPr>
          <p:spPr>
            <a:xfrm>
              <a:off x="1002412" y="3043930"/>
              <a:ext cx="1598009" cy="1855660"/>
            </a:xfrm>
            <a:custGeom>
              <a:avLst/>
              <a:gdLst/>
              <a:ahLst/>
              <a:cxnLst/>
              <a:rect l="l" t="t" r="r" b="b"/>
              <a:pathLst>
                <a:path w="44989" h="52239" extrusionOk="0">
                  <a:moveTo>
                    <a:pt x="22220" y="0"/>
                  </a:moveTo>
                  <a:cubicBezTo>
                    <a:pt x="22220" y="15938"/>
                    <a:pt x="12053" y="24025"/>
                    <a:pt x="4751" y="25399"/>
                  </a:cubicBezTo>
                  <a:cubicBezTo>
                    <a:pt x="5509" y="25624"/>
                    <a:pt x="6279" y="25720"/>
                    <a:pt x="7040" y="25720"/>
                  </a:cubicBezTo>
                  <a:cubicBezTo>
                    <a:pt x="11330" y="25720"/>
                    <a:pt x="15350" y="22690"/>
                    <a:pt x="15350" y="22690"/>
                  </a:cubicBezTo>
                  <a:lnTo>
                    <a:pt x="15350" y="22730"/>
                  </a:lnTo>
                  <a:cubicBezTo>
                    <a:pt x="12681" y="26223"/>
                    <a:pt x="8755" y="28579"/>
                    <a:pt x="4398" y="29325"/>
                  </a:cubicBezTo>
                  <a:cubicBezTo>
                    <a:pt x="4398" y="29325"/>
                    <a:pt x="5834" y="30167"/>
                    <a:pt x="8438" y="30167"/>
                  </a:cubicBezTo>
                  <a:cubicBezTo>
                    <a:pt x="9563" y="30167"/>
                    <a:pt x="10906" y="30010"/>
                    <a:pt x="12445" y="29560"/>
                  </a:cubicBezTo>
                  <a:lnTo>
                    <a:pt x="12445" y="29560"/>
                  </a:lnTo>
                  <a:cubicBezTo>
                    <a:pt x="9893" y="33329"/>
                    <a:pt x="6321" y="36312"/>
                    <a:pt x="2199" y="38275"/>
                  </a:cubicBezTo>
                  <a:cubicBezTo>
                    <a:pt x="2233" y="38309"/>
                    <a:pt x="2361" y="38325"/>
                    <a:pt x="2562" y="38325"/>
                  </a:cubicBezTo>
                  <a:cubicBezTo>
                    <a:pt x="3980" y="38325"/>
                    <a:pt x="9082" y="37535"/>
                    <a:pt x="11385" y="36744"/>
                  </a:cubicBezTo>
                  <a:lnTo>
                    <a:pt x="11385" y="36744"/>
                  </a:lnTo>
                  <a:cubicBezTo>
                    <a:pt x="9815" y="40042"/>
                    <a:pt x="5968" y="45655"/>
                    <a:pt x="1" y="46440"/>
                  </a:cubicBezTo>
                  <a:cubicBezTo>
                    <a:pt x="1" y="46440"/>
                    <a:pt x="1672" y="46784"/>
                    <a:pt x="3996" y="46784"/>
                  </a:cubicBezTo>
                  <a:cubicBezTo>
                    <a:pt x="6385" y="46784"/>
                    <a:pt x="9465" y="46421"/>
                    <a:pt x="12131" y="44949"/>
                  </a:cubicBezTo>
                  <a:lnTo>
                    <a:pt x="12131" y="44949"/>
                  </a:lnTo>
                  <a:cubicBezTo>
                    <a:pt x="11817" y="45852"/>
                    <a:pt x="8284" y="51033"/>
                    <a:pt x="4790" y="52093"/>
                  </a:cubicBezTo>
                  <a:cubicBezTo>
                    <a:pt x="5860" y="52152"/>
                    <a:pt x="6866" y="52179"/>
                    <a:pt x="7810" y="52179"/>
                  </a:cubicBezTo>
                  <a:cubicBezTo>
                    <a:pt x="20860" y="52179"/>
                    <a:pt x="22259" y="46990"/>
                    <a:pt x="22259" y="46990"/>
                  </a:cubicBezTo>
                  <a:cubicBezTo>
                    <a:pt x="22259" y="46990"/>
                    <a:pt x="23164" y="52239"/>
                    <a:pt x="37835" y="52239"/>
                  </a:cubicBezTo>
                  <a:cubicBezTo>
                    <a:pt x="38442" y="52239"/>
                    <a:pt x="39073" y="52230"/>
                    <a:pt x="39728" y="52211"/>
                  </a:cubicBezTo>
                  <a:cubicBezTo>
                    <a:pt x="39728" y="52211"/>
                    <a:pt x="31916" y="47893"/>
                    <a:pt x="31916" y="45302"/>
                  </a:cubicBezTo>
                  <a:lnTo>
                    <a:pt x="31916" y="45302"/>
                  </a:lnTo>
                  <a:cubicBezTo>
                    <a:pt x="34712" y="47054"/>
                    <a:pt x="37799" y="47514"/>
                    <a:pt x="40271" y="47514"/>
                  </a:cubicBezTo>
                  <a:cubicBezTo>
                    <a:pt x="43006" y="47514"/>
                    <a:pt x="44988" y="46951"/>
                    <a:pt x="44988" y="46951"/>
                  </a:cubicBezTo>
                  <a:cubicBezTo>
                    <a:pt x="38982" y="46166"/>
                    <a:pt x="34664" y="40159"/>
                    <a:pt x="33055" y="36901"/>
                  </a:cubicBezTo>
                  <a:lnTo>
                    <a:pt x="33055" y="36901"/>
                  </a:lnTo>
                  <a:cubicBezTo>
                    <a:pt x="35053" y="37567"/>
                    <a:pt x="39435" y="38748"/>
                    <a:pt x="41334" y="38748"/>
                  </a:cubicBezTo>
                  <a:cubicBezTo>
                    <a:pt x="41896" y="38748"/>
                    <a:pt x="42241" y="38644"/>
                    <a:pt x="42241" y="38393"/>
                  </a:cubicBezTo>
                  <a:cubicBezTo>
                    <a:pt x="36627" y="35370"/>
                    <a:pt x="33408" y="32073"/>
                    <a:pt x="31563" y="29325"/>
                  </a:cubicBezTo>
                  <a:lnTo>
                    <a:pt x="31563" y="29325"/>
                  </a:lnTo>
                  <a:cubicBezTo>
                    <a:pt x="33421" y="29953"/>
                    <a:pt x="35022" y="30162"/>
                    <a:pt x="36330" y="30162"/>
                  </a:cubicBezTo>
                  <a:cubicBezTo>
                    <a:pt x="38947" y="30162"/>
                    <a:pt x="40395" y="29325"/>
                    <a:pt x="40395" y="29325"/>
                  </a:cubicBezTo>
                  <a:cubicBezTo>
                    <a:pt x="36627" y="28697"/>
                    <a:pt x="33172" y="26812"/>
                    <a:pt x="30542" y="23986"/>
                  </a:cubicBezTo>
                  <a:lnTo>
                    <a:pt x="30542" y="23986"/>
                  </a:lnTo>
                  <a:cubicBezTo>
                    <a:pt x="32739" y="25526"/>
                    <a:pt x="35097" y="25917"/>
                    <a:pt x="36870" y="25917"/>
                  </a:cubicBezTo>
                  <a:cubicBezTo>
                    <a:pt x="38485" y="25917"/>
                    <a:pt x="39614" y="25592"/>
                    <a:pt x="39689" y="25517"/>
                  </a:cubicBezTo>
                  <a:cubicBezTo>
                    <a:pt x="34939" y="25517"/>
                    <a:pt x="22220" y="16056"/>
                    <a:pt x="22220" y="118"/>
                  </a:cubicBezTo>
                  <a:lnTo>
                    <a:pt x="22220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1" name="Google Shape;461;p22"/>
          <p:cNvGrpSpPr/>
          <p:nvPr/>
        </p:nvGrpSpPr>
        <p:grpSpPr>
          <a:xfrm flipH="1">
            <a:off x="7038096" y="3189487"/>
            <a:ext cx="970053" cy="2018817"/>
            <a:chOff x="464166" y="3124811"/>
            <a:chExt cx="1174114" cy="2443497"/>
          </a:xfrm>
        </p:grpSpPr>
        <p:sp>
          <p:nvSpPr>
            <p:cNvPr id="462" name="Google Shape;462;p22"/>
            <p:cNvSpPr/>
            <p:nvPr/>
          </p:nvSpPr>
          <p:spPr>
            <a:xfrm>
              <a:off x="464166" y="3124811"/>
              <a:ext cx="1174114" cy="1546508"/>
            </a:xfrm>
            <a:custGeom>
              <a:avLst/>
              <a:gdLst/>
              <a:ahLst/>
              <a:cxnLst/>
              <a:rect l="l" t="t" r="r" b="b"/>
              <a:pathLst>
                <a:path w="33055" h="43536" extrusionOk="0">
                  <a:moveTo>
                    <a:pt x="16528" y="0"/>
                  </a:moveTo>
                  <a:cubicBezTo>
                    <a:pt x="10639" y="0"/>
                    <a:pt x="5889" y="3062"/>
                    <a:pt x="5889" y="6831"/>
                  </a:cubicBezTo>
                  <a:cubicBezTo>
                    <a:pt x="5889" y="7223"/>
                    <a:pt x="5929" y="7577"/>
                    <a:pt x="6046" y="7930"/>
                  </a:cubicBezTo>
                  <a:cubicBezTo>
                    <a:pt x="4084" y="8911"/>
                    <a:pt x="2749" y="10442"/>
                    <a:pt x="2749" y="12209"/>
                  </a:cubicBezTo>
                  <a:cubicBezTo>
                    <a:pt x="2749" y="13544"/>
                    <a:pt x="3534" y="14761"/>
                    <a:pt x="4790" y="15703"/>
                  </a:cubicBezTo>
                  <a:cubicBezTo>
                    <a:pt x="2788" y="16684"/>
                    <a:pt x="1493" y="18215"/>
                    <a:pt x="1493" y="19982"/>
                  </a:cubicBezTo>
                  <a:cubicBezTo>
                    <a:pt x="1493" y="21513"/>
                    <a:pt x="2513" y="22926"/>
                    <a:pt x="4123" y="23907"/>
                  </a:cubicBezTo>
                  <a:cubicBezTo>
                    <a:pt x="2396" y="24889"/>
                    <a:pt x="1296" y="26341"/>
                    <a:pt x="1296" y="27951"/>
                  </a:cubicBezTo>
                  <a:cubicBezTo>
                    <a:pt x="1296" y="29285"/>
                    <a:pt x="2042" y="30502"/>
                    <a:pt x="3338" y="31444"/>
                  </a:cubicBezTo>
                  <a:cubicBezTo>
                    <a:pt x="1296" y="32426"/>
                    <a:pt x="1" y="33957"/>
                    <a:pt x="1" y="35723"/>
                  </a:cubicBezTo>
                  <a:cubicBezTo>
                    <a:pt x="1" y="38668"/>
                    <a:pt x="3730" y="41062"/>
                    <a:pt x="8363" y="41062"/>
                  </a:cubicBezTo>
                  <a:cubicBezTo>
                    <a:pt x="8637" y="41062"/>
                    <a:pt x="8912" y="41062"/>
                    <a:pt x="9148" y="41023"/>
                  </a:cubicBezTo>
                  <a:cubicBezTo>
                    <a:pt x="10522" y="42515"/>
                    <a:pt x="13309" y="43535"/>
                    <a:pt x="16528" y="43535"/>
                  </a:cubicBezTo>
                  <a:cubicBezTo>
                    <a:pt x="19747" y="43535"/>
                    <a:pt x="22534" y="42515"/>
                    <a:pt x="23869" y="41023"/>
                  </a:cubicBezTo>
                  <a:cubicBezTo>
                    <a:pt x="24144" y="41023"/>
                    <a:pt x="24418" y="41062"/>
                    <a:pt x="24693" y="41062"/>
                  </a:cubicBezTo>
                  <a:cubicBezTo>
                    <a:pt x="29286" y="41062"/>
                    <a:pt x="33055" y="38668"/>
                    <a:pt x="33055" y="35723"/>
                  </a:cubicBezTo>
                  <a:cubicBezTo>
                    <a:pt x="33015" y="33957"/>
                    <a:pt x="31720" y="32426"/>
                    <a:pt x="29718" y="31444"/>
                  </a:cubicBezTo>
                  <a:cubicBezTo>
                    <a:pt x="30974" y="30502"/>
                    <a:pt x="31720" y="29246"/>
                    <a:pt x="31720" y="27911"/>
                  </a:cubicBezTo>
                  <a:cubicBezTo>
                    <a:pt x="31720" y="26302"/>
                    <a:pt x="30621" y="24889"/>
                    <a:pt x="28894" y="23907"/>
                  </a:cubicBezTo>
                  <a:cubicBezTo>
                    <a:pt x="30503" y="22926"/>
                    <a:pt x="31524" y="21513"/>
                    <a:pt x="31524" y="19982"/>
                  </a:cubicBezTo>
                  <a:cubicBezTo>
                    <a:pt x="31524" y="18215"/>
                    <a:pt x="30228" y="16684"/>
                    <a:pt x="28226" y="15703"/>
                  </a:cubicBezTo>
                  <a:cubicBezTo>
                    <a:pt x="29482" y="14761"/>
                    <a:pt x="30268" y="13544"/>
                    <a:pt x="30268" y="12170"/>
                  </a:cubicBezTo>
                  <a:cubicBezTo>
                    <a:pt x="30268" y="10442"/>
                    <a:pt x="28972" y="8911"/>
                    <a:pt x="27009" y="7930"/>
                  </a:cubicBezTo>
                  <a:cubicBezTo>
                    <a:pt x="27088" y="7577"/>
                    <a:pt x="27127" y="7184"/>
                    <a:pt x="27127" y="6831"/>
                  </a:cubicBezTo>
                  <a:cubicBezTo>
                    <a:pt x="27127" y="3062"/>
                    <a:pt x="22377" y="0"/>
                    <a:pt x="165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22"/>
            <p:cNvSpPr/>
            <p:nvPr/>
          </p:nvSpPr>
          <p:spPr>
            <a:xfrm>
              <a:off x="987117" y="4602853"/>
              <a:ext cx="126904" cy="965455"/>
            </a:xfrm>
            <a:custGeom>
              <a:avLst/>
              <a:gdLst/>
              <a:ahLst/>
              <a:cxnLst/>
              <a:rect l="l" t="t" r="r" b="b"/>
              <a:pathLst>
                <a:path w="3573" h="18452" extrusionOk="0">
                  <a:moveTo>
                    <a:pt x="0" y="1"/>
                  </a:moveTo>
                  <a:lnTo>
                    <a:pt x="0" y="18451"/>
                  </a:lnTo>
                  <a:lnTo>
                    <a:pt x="3572" y="18451"/>
                  </a:lnTo>
                  <a:lnTo>
                    <a:pt x="3572" y="1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4" name="Google Shape;464;p22"/>
          <p:cNvSpPr/>
          <p:nvPr/>
        </p:nvSpPr>
        <p:spPr>
          <a:xfrm flipH="1">
            <a:off x="-205942" y="658686"/>
            <a:ext cx="1317304" cy="627816"/>
          </a:xfrm>
          <a:custGeom>
            <a:avLst/>
            <a:gdLst/>
            <a:ahLst/>
            <a:cxnLst/>
            <a:rect l="l" t="t" r="r" b="b"/>
            <a:pathLst>
              <a:path w="35175" h="16763" extrusionOk="0">
                <a:moveTo>
                  <a:pt x="18530" y="0"/>
                </a:moveTo>
                <a:cubicBezTo>
                  <a:pt x="12681" y="0"/>
                  <a:pt x="7931" y="2866"/>
                  <a:pt x="7931" y="6399"/>
                </a:cubicBezTo>
                <a:lnTo>
                  <a:pt x="7931" y="6713"/>
                </a:lnTo>
                <a:cubicBezTo>
                  <a:pt x="3338" y="7341"/>
                  <a:pt x="1" y="9225"/>
                  <a:pt x="1" y="11502"/>
                </a:cubicBezTo>
                <a:cubicBezTo>
                  <a:pt x="1" y="14289"/>
                  <a:pt x="5026" y="16527"/>
                  <a:pt x="11228" y="16527"/>
                </a:cubicBezTo>
                <a:cubicBezTo>
                  <a:pt x="11328" y="16528"/>
                  <a:pt x="11427" y="16529"/>
                  <a:pt x="11527" y="16529"/>
                </a:cubicBezTo>
                <a:cubicBezTo>
                  <a:pt x="14211" y="16529"/>
                  <a:pt x="16854" y="16018"/>
                  <a:pt x="19315" y="14996"/>
                </a:cubicBezTo>
                <a:cubicBezTo>
                  <a:pt x="20846" y="16056"/>
                  <a:pt x="23515" y="16762"/>
                  <a:pt x="26499" y="16762"/>
                </a:cubicBezTo>
                <a:cubicBezTo>
                  <a:pt x="31288" y="16762"/>
                  <a:pt x="35174" y="14996"/>
                  <a:pt x="35174" y="12837"/>
                </a:cubicBezTo>
                <a:cubicBezTo>
                  <a:pt x="35174" y="10913"/>
                  <a:pt x="32230" y="9304"/>
                  <a:pt x="28265" y="8950"/>
                </a:cubicBezTo>
                <a:cubicBezTo>
                  <a:pt x="28815" y="8205"/>
                  <a:pt x="29129" y="7341"/>
                  <a:pt x="29129" y="6399"/>
                </a:cubicBezTo>
                <a:cubicBezTo>
                  <a:pt x="29129" y="2866"/>
                  <a:pt x="24379" y="0"/>
                  <a:pt x="1853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5" name="Google Shape;465;p22"/>
          <p:cNvSpPr/>
          <p:nvPr/>
        </p:nvSpPr>
        <p:spPr>
          <a:xfrm flipH="1">
            <a:off x="7763217" y="877786"/>
            <a:ext cx="1453312" cy="627789"/>
          </a:xfrm>
          <a:custGeom>
            <a:avLst/>
            <a:gdLst/>
            <a:ahLst/>
            <a:cxnLst/>
            <a:rect l="l" t="t" r="r" b="b"/>
            <a:pathLst>
              <a:path w="30543" h="13193" extrusionOk="0">
                <a:moveTo>
                  <a:pt x="18490" y="1"/>
                </a:moveTo>
                <a:cubicBezTo>
                  <a:pt x="15389" y="1"/>
                  <a:pt x="12838" y="1179"/>
                  <a:pt x="12406" y="2749"/>
                </a:cubicBezTo>
                <a:cubicBezTo>
                  <a:pt x="12013" y="2710"/>
                  <a:pt x="11581" y="2710"/>
                  <a:pt x="11150" y="2710"/>
                </a:cubicBezTo>
                <a:cubicBezTo>
                  <a:pt x="7616" y="2710"/>
                  <a:pt x="4790" y="3927"/>
                  <a:pt x="4790" y="5418"/>
                </a:cubicBezTo>
                <a:cubicBezTo>
                  <a:pt x="4790" y="5536"/>
                  <a:pt x="4790" y="5654"/>
                  <a:pt x="4829" y="5772"/>
                </a:cubicBezTo>
                <a:cubicBezTo>
                  <a:pt x="1964" y="6400"/>
                  <a:pt x="1" y="7734"/>
                  <a:pt x="1" y="9265"/>
                </a:cubicBezTo>
                <a:cubicBezTo>
                  <a:pt x="1" y="11425"/>
                  <a:pt x="3926" y="13191"/>
                  <a:pt x="8755" y="13191"/>
                </a:cubicBezTo>
                <a:cubicBezTo>
                  <a:pt x="11817" y="13191"/>
                  <a:pt x="14486" y="12484"/>
                  <a:pt x="16057" y="11425"/>
                </a:cubicBezTo>
                <a:cubicBezTo>
                  <a:pt x="17844" y="12603"/>
                  <a:pt x="19963" y="13193"/>
                  <a:pt x="22092" y="13193"/>
                </a:cubicBezTo>
                <a:cubicBezTo>
                  <a:pt x="22161" y="13193"/>
                  <a:pt x="22230" y="13192"/>
                  <a:pt x="22298" y="13191"/>
                </a:cubicBezTo>
                <a:cubicBezTo>
                  <a:pt x="26852" y="13191"/>
                  <a:pt x="30542" y="10953"/>
                  <a:pt x="30542" y="8206"/>
                </a:cubicBezTo>
                <a:cubicBezTo>
                  <a:pt x="30542" y="5929"/>
                  <a:pt x="28108" y="4005"/>
                  <a:pt x="24654" y="3416"/>
                </a:cubicBezTo>
                <a:cubicBezTo>
                  <a:pt x="24654" y="3338"/>
                  <a:pt x="24654" y="3259"/>
                  <a:pt x="24654" y="3220"/>
                </a:cubicBezTo>
                <a:cubicBezTo>
                  <a:pt x="24654" y="1414"/>
                  <a:pt x="21906" y="1"/>
                  <a:pt x="184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" name="Google Shape;466;p22"/>
          <p:cNvSpPr/>
          <p:nvPr/>
        </p:nvSpPr>
        <p:spPr>
          <a:xfrm flipH="1">
            <a:off x="7744050" y="3890404"/>
            <a:ext cx="1186850" cy="1319432"/>
          </a:xfrm>
          <a:custGeom>
            <a:avLst/>
            <a:gdLst/>
            <a:ahLst/>
            <a:cxnLst/>
            <a:rect l="l" t="t" r="r" b="b"/>
            <a:pathLst>
              <a:path w="53960" h="59981" extrusionOk="0">
                <a:moveTo>
                  <a:pt x="24850" y="0"/>
                </a:moveTo>
                <a:cubicBezTo>
                  <a:pt x="22889" y="0"/>
                  <a:pt x="20509" y="388"/>
                  <a:pt x="17628" y="1370"/>
                </a:cubicBezTo>
                <a:cubicBezTo>
                  <a:pt x="8560" y="4472"/>
                  <a:pt x="6244" y="11459"/>
                  <a:pt x="12760" y="12166"/>
                </a:cubicBezTo>
                <a:cubicBezTo>
                  <a:pt x="12760" y="12166"/>
                  <a:pt x="2514" y="13344"/>
                  <a:pt x="2514" y="20056"/>
                </a:cubicBezTo>
                <a:cubicBezTo>
                  <a:pt x="2514" y="23375"/>
                  <a:pt x="4704" y="24218"/>
                  <a:pt x="6932" y="24218"/>
                </a:cubicBezTo>
                <a:cubicBezTo>
                  <a:pt x="8673" y="24218"/>
                  <a:pt x="10438" y="23703"/>
                  <a:pt x="11196" y="23450"/>
                </a:cubicBezTo>
                <a:lnTo>
                  <a:pt x="11196" y="23450"/>
                </a:lnTo>
                <a:cubicBezTo>
                  <a:pt x="9167" y="24198"/>
                  <a:pt x="0" y="28018"/>
                  <a:pt x="4870" y="34463"/>
                </a:cubicBezTo>
                <a:cubicBezTo>
                  <a:pt x="4870" y="34463"/>
                  <a:pt x="7192" y="36328"/>
                  <a:pt x="10083" y="36328"/>
                </a:cubicBezTo>
                <a:cubicBezTo>
                  <a:pt x="11749" y="36328"/>
                  <a:pt x="13604" y="35709"/>
                  <a:pt x="15312" y="33757"/>
                </a:cubicBezTo>
                <a:lnTo>
                  <a:pt x="15312" y="33757"/>
                </a:lnTo>
                <a:cubicBezTo>
                  <a:pt x="15311" y="33757"/>
                  <a:pt x="12171" y="37683"/>
                  <a:pt x="15665" y="39331"/>
                </a:cubicBezTo>
                <a:cubicBezTo>
                  <a:pt x="16190" y="39582"/>
                  <a:pt x="16704" y="39684"/>
                  <a:pt x="17206" y="39684"/>
                </a:cubicBezTo>
                <a:cubicBezTo>
                  <a:pt x="19510" y="39684"/>
                  <a:pt x="21576" y="37525"/>
                  <a:pt x="23366" y="37525"/>
                </a:cubicBezTo>
                <a:cubicBezTo>
                  <a:pt x="23757" y="37525"/>
                  <a:pt x="24134" y="37628"/>
                  <a:pt x="24498" y="37879"/>
                </a:cubicBezTo>
                <a:cubicBezTo>
                  <a:pt x="24498" y="37879"/>
                  <a:pt x="29130" y="43492"/>
                  <a:pt x="26343" y="59980"/>
                </a:cubicBezTo>
                <a:lnTo>
                  <a:pt x="31446" y="59980"/>
                </a:lnTo>
                <a:cubicBezTo>
                  <a:pt x="31446" y="59980"/>
                  <a:pt x="27246" y="40980"/>
                  <a:pt x="33880" y="36897"/>
                </a:cubicBezTo>
                <a:cubicBezTo>
                  <a:pt x="33880" y="36897"/>
                  <a:pt x="34448" y="36568"/>
                  <a:pt x="35278" y="36568"/>
                </a:cubicBezTo>
                <a:cubicBezTo>
                  <a:pt x="36095" y="36568"/>
                  <a:pt x="37166" y="36887"/>
                  <a:pt x="38198" y="38154"/>
                </a:cubicBezTo>
                <a:cubicBezTo>
                  <a:pt x="38764" y="38848"/>
                  <a:pt x="39760" y="39176"/>
                  <a:pt x="40905" y="39176"/>
                </a:cubicBezTo>
                <a:cubicBezTo>
                  <a:pt x="43970" y="39176"/>
                  <a:pt x="48105" y="36826"/>
                  <a:pt x="47934" y="32854"/>
                </a:cubicBezTo>
                <a:cubicBezTo>
                  <a:pt x="47799" y="29765"/>
                  <a:pt x="46414" y="29101"/>
                  <a:pt x="45248" y="29101"/>
                </a:cubicBezTo>
                <a:cubicBezTo>
                  <a:pt x="45160" y="29101"/>
                  <a:pt x="45073" y="29105"/>
                  <a:pt x="44989" y="29111"/>
                </a:cubicBezTo>
                <a:lnTo>
                  <a:pt x="44989" y="29111"/>
                </a:lnTo>
                <a:cubicBezTo>
                  <a:pt x="47808" y="28235"/>
                  <a:pt x="53959" y="25627"/>
                  <a:pt x="53626" y="19625"/>
                </a:cubicBezTo>
                <a:cubicBezTo>
                  <a:pt x="53389" y="15718"/>
                  <a:pt x="50803" y="14747"/>
                  <a:pt x="48288" y="14747"/>
                </a:cubicBezTo>
                <a:cubicBezTo>
                  <a:pt x="45799" y="14747"/>
                  <a:pt x="43380" y="15699"/>
                  <a:pt x="43380" y="15699"/>
                </a:cubicBezTo>
                <a:cubicBezTo>
                  <a:pt x="43380" y="15699"/>
                  <a:pt x="51506" y="12087"/>
                  <a:pt x="48051" y="8711"/>
                </a:cubicBezTo>
                <a:cubicBezTo>
                  <a:pt x="47008" y="7703"/>
                  <a:pt x="45895" y="7350"/>
                  <a:pt x="44846" y="7350"/>
                </a:cubicBezTo>
                <a:cubicBezTo>
                  <a:pt x="42446" y="7350"/>
                  <a:pt x="40385" y="9203"/>
                  <a:pt x="40283" y="9296"/>
                </a:cubicBezTo>
                <a:lnTo>
                  <a:pt x="40283" y="9296"/>
                </a:lnTo>
                <a:cubicBezTo>
                  <a:pt x="40425" y="9166"/>
                  <a:pt x="44297" y="5576"/>
                  <a:pt x="42948" y="3726"/>
                </a:cubicBezTo>
                <a:cubicBezTo>
                  <a:pt x="42507" y="3151"/>
                  <a:pt x="41617" y="2911"/>
                  <a:pt x="40543" y="2911"/>
                </a:cubicBezTo>
                <a:cubicBezTo>
                  <a:pt x="38173" y="2911"/>
                  <a:pt x="34914" y="4078"/>
                  <a:pt x="33644" y="5375"/>
                </a:cubicBezTo>
                <a:cubicBezTo>
                  <a:pt x="33644" y="5344"/>
                  <a:pt x="32134" y="0"/>
                  <a:pt x="2485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9"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6" name="Google Shape;476;p24"/>
          <p:cNvGrpSpPr/>
          <p:nvPr/>
        </p:nvGrpSpPr>
        <p:grpSpPr>
          <a:xfrm>
            <a:off x="-200010" y="209220"/>
            <a:ext cx="9971987" cy="4952175"/>
            <a:chOff x="-376905" y="-120993"/>
            <a:chExt cx="10637921" cy="5282883"/>
          </a:xfrm>
        </p:grpSpPr>
        <p:sp>
          <p:nvSpPr>
            <p:cNvPr id="477" name="Google Shape;477;p24"/>
            <p:cNvSpPr/>
            <p:nvPr/>
          </p:nvSpPr>
          <p:spPr>
            <a:xfrm>
              <a:off x="-179259" y="4165417"/>
              <a:ext cx="9944790" cy="825695"/>
            </a:xfrm>
            <a:custGeom>
              <a:avLst/>
              <a:gdLst/>
              <a:ahLst/>
              <a:cxnLst/>
              <a:rect l="l" t="t" r="r" b="b"/>
              <a:pathLst>
                <a:path w="209001" h="17352" extrusionOk="0">
                  <a:moveTo>
                    <a:pt x="0" y="0"/>
                  </a:moveTo>
                  <a:lnTo>
                    <a:pt x="0" y="17352"/>
                  </a:lnTo>
                  <a:lnTo>
                    <a:pt x="209000" y="17352"/>
                  </a:lnTo>
                  <a:lnTo>
                    <a:pt x="2090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4"/>
            <p:cNvSpPr/>
            <p:nvPr/>
          </p:nvSpPr>
          <p:spPr>
            <a:xfrm>
              <a:off x="-179250" y="4444489"/>
              <a:ext cx="9944790" cy="717401"/>
            </a:xfrm>
            <a:custGeom>
              <a:avLst/>
              <a:gdLst/>
              <a:ahLst/>
              <a:cxnLst/>
              <a:rect l="l" t="t" r="r" b="b"/>
              <a:pathLst>
                <a:path w="209001" h="11307" extrusionOk="0">
                  <a:moveTo>
                    <a:pt x="0" y="1"/>
                  </a:moveTo>
                  <a:lnTo>
                    <a:pt x="0" y="11307"/>
                  </a:lnTo>
                  <a:lnTo>
                    <a:pt x="209000" y="11307"/>
                  </a:lnTo>
                  <a:lnTo>
                    <a:pt x="2090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4"/>
            <p:cNvSpPr/>
            <p:nvPr/>
          </p:nvSpPr>
          <p:spPr>
            <a:xfrm>
              <a:off x="8587302" y="2717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4"/>
            <p:cNvSpPr/>
            <p:nvPr/>
          </p:nvSpPr>
          <p:spPr>
            <a:xfrm>
              <a:off x="4514840" y="-120993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6645" y="0"/>
                  </a:moveTo>
                  <a:cubicBezTo>
                    <a:pt x="10796" y="0"/>
                    <a:pt x="6046" y="2866"/>
                    <a:pt x="6046" y="6399"/>
                  </a:cubicBezTo>
                  <a:cubicBezTo>
                    <a:pt x="6046" y="7341"/>
                    <a:pt x="6360" y="8205"/>
                    <a:pt x="6910" y="8951"/>
                  </a:cubicBezTo>
                  <a:cubicBezTo>
                    <a:pt x="2984" y="9304"/>
                    <a:pt x="0" y="10913"/>
                    <a:pt x="40" y="12837"/>
                  </a:cubicBezTo>
                  <a:cubicBezTo>
                    <a:pt x="40" y="14996"/>
                    <a:pt x="3887" y="16763"/>
                    <a:pt x="8676" y="16763"/>
                  </a:cubicBezTo>
                  <a:cubicBezTo>
                    <a:pt x="11660" y="16763"/>
                    <a:pt x="14329" y="16056"/>
                    <a:pt x="15860" y="14996"/>
                  </a:cubicBezTo>
                  <a:cubicBezTo>
                    <a:pt x="18321" y="16018"/>
                    <a:pt x="20964" y="16529"/>
                    <a:pt x="23648" y="16529"/>
                  </a:cubicBezTo>
                  <a:cubicBezTo>
                    <a:pt x="23748" y="16529"/>
                    <a:pt x="23847" y="16528"/>
                    <a:pt x="23947" y="16527"/>
                  </a:cubicBezTo>
                  <a:cubicBezTo>
                    <a:pt x="30149" y="16527"/>
                    <a:pt x="35174" y="14289"/>
                    <a:pt x="35174" y="11502"/>
                  </a:cubicBezTo>
                  <a:cubicBezTo>
                    <a:pt x="35174" y="9225"/>
                    <a:pt x="31837" y="7341"/>
                    <a:pt x="27244" y="6713"/>
                  </a:cubicBezTo>
                  <a:lnTo>
                    <a:pt x="27244" y="6399"/>
                  </a:lnTo>
                  <a:cubicBezTo>
                    <a:pt x="27244" y="2866"/>
                    <a:pt x="22534" y="0"/>
                    <a:pt x="166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4"/>
            <p:cNvSpPr/>
            <p:nvPr/>
          </p:nvSpPr>
          <p:spPr>
            <a:xfrm>
              <a:off x="6924471" y="920560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4"/>
            <p:cNvSpPr/>
            <p:nvPr/>
          </p:nvSpPr>
          <p:spPr>
            <a:xfrm>
              <a:off x="-376905" y="758779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4"/>
            <p:cNvSpPr/>
            <p:nvPr/>
          </p:nvSpPr>
          <p:spPr>
            <a:xfrm>
              <a:off x="5256778" y="1440279"/>
              <a:ext cx="2570740" cy="2854196"/>
            </a:xfrm>
            <a:custGeom>
              <a:avLst/>
              <a:gdLst/>
              <a:ahLst/>
              <a:cxnLst/>
              <a:rect l="l" t="t" r="r" b="b"/>
              <a:pathLst>
                <a:path w="54027" h="59981" extrusionOk="0">
                  <a:moveTo>
                    <a:pt x="24883" y="0"/>
                  </a:moveTo>
                  <a:cubicBezTo>
                    <a:pt x="22921" y="0"/>
                    <a:pt x="20541" y="387"/>
                    <a:pt x="17658" y="1370"/>
                  </a:cubicBezTo>
                  <a:cubicBezTo>
                    <a:pt x="8590" y="4472"/>
                    <a:pt x="6274" y="11459"/>
                    <a:pt x="12751" y="12166"/>
                  </a:cubicBezTo>
                  <a:cubicBezTo>
                    <a:pt x="12751" y="12166"/>
                    <a:pt x="2544" y="13344"/>
                    <a:pt x="2544" y="20056"/>
                  </a:cubicBezTo>
                  <a:cubicBezTo>
                    <a:pt x="2544" y="23375"/>
                    <a:pt x="4734" y="24218"/>
                    <a:pt x="6962" y="24218"/>
                  </a:cubicBezTo>
                  <a:cubicBezTo>
                    <a:pt x="8693" y="24218"/>
                    <a:pt x="10448" y="23708"/>
                    <a:pt x="11213" y="23455"/>
                  </a:cubicBezTo>
                  <a:lnTo>
                    <a:pt x="11213" y="23455"/>
                  </a:lnTo>
                  <a:cubicBezTo>
                    <a:pt x="9153" y="24213"/>
                    <a:pt x="1" y="28030"/>
                    <a:pt x="4860" y="34463"/>
                  </a:cubicBezTo>
                  <a:cubicBezTo>
                    <a:pt x="4860" y="34463"/>
                    <a:pt x="7199" y="36328"/>
                    <a:pt x="10101" y="36328"/>
                  </a:cubicBezTo>
                  <a:cubicBezTo>
                    <a:pt x="11774" y="36328"/>
                    <a:pt x="13634" y="35709"/>
                    <a:pt x="15342" y="33757"/>
                  </a:cubicBezTo>
                  <a:lnTo>
                    <a:pt x="15342" y="33757"/>
                  </a:lnTo>
                  <a:cubicBezTo>
                    <a:pt x="15341" y="33758"/>
                    <a:pt x="12202" y="37683"/>
                    <a:pt x="15656" y="39331"/>
                  </a:cubicBezTo>
                  <a:cubicBezTo>
                    <a:pt x="16187" y="39582"/>
                    <a:pt x="16706" y="39684"/>
                    <a:pt x="17212" y="39684"/>
                  </a:cubicBezTo>
                  <a:cubicBezTo>
                    <a:pt x="19535" y="39684"/>
                    <a:pt x="21601" y="37525"/>
                    <a:pt x="23372" y="37525"/>
                  </a:cubicBezTo>
                  <a:cubicBezTo>
                    <a:pt x="23758" y="37525"/>
                    <a:pt x="24131" y="37628"/>
                    <a:pt x="24488" y="37879"/>
                  </a:cubicBezTo>
                  <a:cubicBezTo>
                    <a:pt x="24488" y="37879"/>
                    <a:pt x="29160" y="43492"/>
                    <a:pt x="26373" y="59980"/>
                  </a:cubicBezTo>
                  <a:lnTo>
                    <a:pt x="31476" y="59980"/>
                  </a:lnTo>
                  <a:cubicBezTo>
                    <a:pt x="31476" y="59980"/>
                    <a:pt x="27315" y="40980"/>
                    <a:pt x="33949" y="36897"/>
                  </a:cubicBezTo>
                  <a:cubicBezTo>
                    <a:pt x="33949" y="36897"/>
                    <a:pt x="34507" y="36568"/>
                    <a:pt x="35327" y="36568"/>
                  </a:cubicBezTo>
                  <a:cubicBezTo>
                    <a:pt x="36134" y="36568"/>
                    <a:pt x="37196" y="36887"/>
                    <a:pt x="38228" y="38154"/>
                  </a:cubicBezTo>
                  <a:cubicBezTo>
                    <a:pt x="38790" y="38843"/>
                    <a:pt x="39777" y="39169"/>
                    <a:pt x="40914" y="39169"/>
                  </a:cubicBezTo>
                  <a:cubicBezTo>
                    <a:pt x="43983" y="39169"/>
                    <a:pt x="48146" y="36796"/>
                    <a:pt x="48003" y="32815"/>
                  </a:cubicBezTo>
                  <a:cubicBezTo>
                    <a:pt x="47869" y="29719"/>
                    <a:pt x="46497" y="29049"/>
                    <a:pt x="45335" y="29049"/>
                  </a:cubicBezTo>
                  <a:cubicBezTo>
                    <a:pt x="45257" y="29049"/>
                    <a:pt x="45180" y="29052"/>
                    <a:pt x="45104" y="29058"/>
                  </a:cubicBezTo>
                  <a:lnTo>
                    <a:pt x="45104" y="29058"/>
                  </a:lnTo>
                  <a:cubicBezTo>
                    <a:pt x="47944" y="28167"/>
                    <a:pt x="54027" y="25555"/>
                    <a:pt x="53695" y="19585"/>
                  </a:cubicBezTo>
                  <a:cubicBezTo>
                    <a:pt x="53458" y="15679"/>
                    <a:pt x="50872" y="14708"/>
                    <a:pt x="48357" y="14708"/>
                  </a:cubicBezTo>
                  <a:cubicBezTo>
                    <a:pt x="45868" y="14708"/>
                    <a:pt x="43449" y="15660"/>
                    <a:pt x="43449" y="15660"/>
                  </a:cubicBezTo>
                  <a:cubicBezTo>
                    <a:pt x="43449" y="15660"/>
                    <a:pt x="51575" y="12048"/>
                    <a:pt x="48121" y="8672"/>
                  </a:cubicBezTo>
                  <a:cubicBezTo>
                    <a:pt x="47079" y="7677"/>
                    <a:pt x="45967" y="7328"/>
                    <a:pt x="44919" y="7328"/>
                  </a:cubicBezTo>
                  <a:cubicBezTo>
                    <a:pt x="42477" y="7328"/>
                    <a:pt x="40385" y="9227"/>
                    <a:pt x="40348" y="9260"/>
                  </a:cubicBezTo>
                  <a:lnTo>
                    <a:pt x="40348" y="9260"/>
                  </a:lnTo>
                  <a:cubicBezTo>
                    <a:pt x="40399" y="9214"/>
                    <a:pt x="44382" y="5559"/>
                    <a:pt x="42978" y="3687"/>
                  </a:cubicBezTo>
                  <a:cubicBezTo>
                    <a:pt x="42550" y="3111"/>
                    <a:pt x="41667" y="2872"/>
                    <a:pt x="40600" y="2872"/>
                  </a:cubicBezTo>
                  <a:cubicBezTo>
                    <a:pt x="38243" y="2872"/>
                    <a:pt x="34983" y="4038"/>
                    <a:pt x="33714" y="5335"/>
                  </a:cubicBezTo>
                  <a:cubicBezTo>
                    <a:pt x="33683" y="5335"/>
                    <a:pt x="32166" y="0"/>
                    <a:pt x="248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4"/>
            <p:cNvSpPr/>
            <p:nvPr/>
          </p:nvSpPr>
          <p:spPr>
            <a:xfrm>
              <a:off x="7570792" y="3578859"/>
              <a:ext cx="203606" cy="717391"/>
            </a:xfrm>
            <a:custGeom>
              <a:avLst/>
              <a:gdLst/>
              <a:ahLst/>
              <a:cxnLst/>
              <a:rect l="l" t="t" r="r" b="b"/>
              <a:pathLst>
                <a:path w="4279" h="15076" extrusionOk="0">
                  <a:moveTo>
                    <a:pt x="0" y="1"/>
                  </a:moveTo>
                  <a:lnTo>
                    <a:pt x="0" y="15075"/>
                  </a:lnTo>
                  <a:lnTo>
                    <a:pt x="4279" y="15075"/>
                  </a:lnTo>
                  <a:lnTo>
                    <a:pt x="4279" y="1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4"/>
            <p:cNvSpPr/>
            <p:nvPr/>
          </p:nvSpPr>
          <p:spPr>
            <a:xfrm>
              <a:off x="6696595" y="1587644"/>
              <a:ext cx="1951977" cy="2269233"/>
            </a:xfrm>
            <a:custGeom>
              <a:avLst/>
              <a:gdLst/>
              <a:ahLst/>
              <a:cxnLst/>
              <a:rect l="l" t="t" r="r" b="b"/>
              <a:pathLst>
                <a:path w="41023" h="47688" extrusionOk="0">
                  <a:moveTo>
                    <a:pt x="20256" y="1"/>
                  </a:moveTo>
                  <a:cubicBezTo>
                    <a:pt x="20256" y="14565"/>
                    <a:pt x="10953" y="21945"/>
                    <a:pt x="4318" y="23162"/>
                  </a:cubicBezTo>
                  <a:cubicBezTo>
                    <a:pt x="5031" y="23381"/>
                    <a:pt x="5755" y="23474"/>
                    <a:pt x="6470" y="23474"/>
                  </a:cubicBezTo>
                  <a:cubicBezTo>
                    <a:pt x="10361" y="23474"/>
                    <a:pt x="13975" y="20728"/>
                    <a:pt x="13975" y="20728"/>
                  </a:cubicBezTo>
                  <a:lnTo>
                    <a:pt x="13975" y="20767"/>
                  </a:lnTo>
                  <a:cubicBezTo>
                    <a:pt x="11541" y="23947"/>
                    <a:pt x="7969" y="26106"/>
                    <a:pt x="4004" y="26773"/>
                  </a:cubicBezTo>
                  <a:cubicBezTo>
                    <a:pt x="4004" y="26773"/>
                    <a:pt x="5296" y="27533"/>
                    <a:pt x="7655" y="27533"/>
                  </a:cubicBezTo>
                  <a:cubicBezTo>
                    <a:pt x="8687" y="27533"/>
                    <a:pt x="9923" y="27388"/>
                    <a:pt x="11345" y="26970"/>
                  </a:cubicBezTo>
                  <a:lnTo>
                    <a:pt x="11345" y="26970"/>
                  </a:lnTo>
                  <a:cubicBezTo>
                    <a:pt x="8990" y="30424"/>
                    <a:pt x="5771" y="33172"/>
                    <a:pt x="2002" y="34939"/>
                  </a:cubicBezTo>
                  <a:cubicBezTo>
                    <a:pt x="2039" y="34976"/>
                    <a:pt x="2174" y="34993"/>
                    <a:pt x="2385" y="34993"/>
                  </a:cubicBezTo>
                  <a:cubicBezTo>
                    <a:pt x="3752" y="34993"/>
                    <a:pt x="8324" y="34279"/>
                    <a:pt x="10364" y="33565"/>
                  </a:cubicBezTo>
                  <a:lnTo>
                    <a:pt x="10364" y="33565"/>
                  </a:lnTo>
                  <a:cubicBezTo>
                    <a:pt x="8951" y="36548"/>
                    <a:pt x="5457" y="41691"/>
                    <a:pt x="0" y="42397"/>
                  </a:cubicBezTo>
                  <a:cubicBezTo>
                    <a:pt x="0" y="42397"/>
                    <a:pt x="1522" y="42702"/>
                    <a:pt x="3640" y="42702"/>
                  </a:cubicBezTo>
                  <a:cubicBezTo>
                    <a:pt x="5823" y="42702"/>
                    <a:pt x="8639" y="42378"/>
                    <a:pt x="11070" y="41063"/>
                  </a:cubicBezTo>
                  <a:lnTo>
                    <a:pt x="11070" y="41063"/>
                  </a:lnTo>
                  <a:cubicBezTo>
                    <a:pt x="10756" y="41887"/>
                    <a:pt x="7537" y="46598"/>
                    <a:pt x="4358" y="47540"/>
                  </a:cubicBezTo>
                  <a:cubicBezTo>
                    <a:pt x="5334" y="47593"/>
                    <a:pt x="6250" y="47618"/>
                    <a:pt x="7111" y="47618"/>
                  </a:cubicBezTo>
                  <a:cubicBezTo>
                    <a:pt x="18993" y="47618"/>
                    <a:pt x="20256" y="42908"/>
                    <a:pt x="20256" y="42908"/>
                  </a:cubicBezTo>
                  <a:cubicBezTo>
                    <a:pt x="20256" y="42908"/>
                    <a:pt x="21083" y="47688"/>
                    <a:pt x="34325" y="47688"/>
                  </a:cubicBezTo>
                  <a:cubicBezTo>
                    <a:pt x="34923" y="47688"/>
                    <a:pt x="35545" y="47678"/>
                    <a:pt x="36194" y="47658"/>
                  </a:cubicBezTo>
                  <a:cubicBezTo>
                    <a:pt x="36194" y="47658"/>
                    <a:pt x="29089" y="43732"/>
                    <a:pt x="29089" y="41377"/>
                  </a:cubicBezTo>
                  <a:lnTo>
                    <a:pt x="29089" y="41377"/>
                  </a:lnTo>
                  <a:cubicBezTo>
                    <a:pt x="31633" y="42944"/>
                    <a:pt x="34419" y="43359"/>
                    <a:pt x="36660" y="43359"/>
                  </a:cubicBezTo>
                  <a:cubicBezTo>
                    <a:pt x="39190" y="43359"/>
                    <a:pt x="41023" y="42829"/>
                    <a:pt x="41023" y="42829"/>
                  </a:cubicBezTo>
                  <a:cubicBezTo>
                    <a:pt x="35566" y="42123"/>
                    <a:pt x="31601" y="36666"/>
                    <a:pt x="30149" y="33643"/>
                  </a:cubicBezTo>
                  <a:lnTo>
                    <a:pt x="30149" y="33643"/>
                  </a:lnTo>
                  <a:cubicBezTo>
                    <a:pt x="31989" y="34277"/>
                    <a:pt x="35963" y="35351"/>
                    <a:pt x="37704" y="35351"/>
                  </a:cubicBezTo>
                  <a:cubicBezTo>
                    <a:pt x="38228" y="35351"/>
                    <a:pt x="38550" y="35254"/>
                    <a:pt x="38550" y="35017"/>
                  </a:cubicBezTo>
                  <a:cubicBezTo>
                    <a:pt x="33407" y="32269"/>
                    <a:pt x="30463" y="29286"/>
                    <a:pt x="28814" y="26734"/>
                  </a:cubicBezTo>
                  <a:lnTo>
                    <a:pt x="28814" y="26734"/>
                  </a:lnTo>
                  <a:cubicBezTo>
                    <a:pt x="30502" y="27310"/>
                    <a:pt x="31955" y="27502"/>
                    <a:pt x="33141" y="27502"/>
                  </a:cubicBezTo>
                  <a:cubicBezTo>
                    <a:pt x="35514" y="27502"/>
                    <a:pt x="36822" y="26734"/>
                    <a:pt x="36822" y="26734"/>
                  </a:cubicBezTo>
                  <a:cubicBezTo>
                    <a:pt x="33407" y="26145"/>
                    <a:pt x="30227" y="24457"/>
                    <a:pt x="27833" y="21906"/>
                  </a:cubicBezTo>
                  <a:lnTo>
                    <a:pt x="27833" y="21906"/>
                  </a:lnTo>
                  <a:cubicBezTo>
                    <a:pt x="29824" y="23308"/>
                    <a:pt x="31952" y="23669"/>
                    <a:pt x="33564" y="23669"/>
                  </a:cubicBezTo>
                  <a:cubicBezTo>
                    <a:pt x="35066" y="23669"/>
                    <a:pt x="36119" y="23355"/>
                    <a:pt x="36194" y="23280"/>
                  </a:cubicBezTo>
                  <a:cubicBezTo>
                    <a:pt x="31837" y="23280"/>
                    <a:pt x="20256" y="14643"/>
                    <a:pt x="20256" y="118"/>
                  </a:cubicBezTo>
                  <a:lnTo>
                    <a:pt x="202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4"/>
            <p:cNvSpPr/>
            <p:nvPr/>
          </p:nvSpPr>
          <p:spPr>
            <a:xfrm>
              <a:off x="8679926" y="3369683"/>
              <a:ext cx="179386" cy="924719"/>
            </a:xfrm>
            <a:custGeom>
              <a:avLst/>
              <a:gdLst/>
              <a:ahLst/>
              <a:cxnLst/>
              <a:rect l="l" t="t" r="r" b="b"/>
              <a:pathLst>
                <a:path w="3770" h="19433" extrusionOk="0">
                  <a:moveTo>
                    <a:pt x="1" y="0"/>
                  </a:moveTo>
                  <a:lnTo>
                    <a:pt x="1" y="19432"/>
                  </a:lnTo>
                  <a:lnTo>
                    <a:pt x="3769" y="19432"/>
                  </a:lnTo>
                  <a:lnTo>
                    <a:pt x="3769" y="0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4"/>
            <p:cNvSpPr/>
            <p:nvPr/>
          </p:nvSpPr>
          <p:spPr>
            <a:xfrm>
              <a:off x="7943958" y="1285063"/>
              <a:ext cx="1653159" cy="2181867"/>
            </a:xfrm>
            <a:custGeom>
              <a:avLst/>
              <a:gdLst/>
              <a:ahLst/>
              <a:cxnLst/>
              <a:rect l="l" t="t" r="r" b="b"/>
              <a:pathLst>
                <a:path w="34743" h="45852" extrusionOk="0">
                  <a:moveTo>
                    <a:pt x="17352" y="0"/>
                  </a:moveTo>
                  <a:cubicBezTo>
                    <a:pt x="11189" y="0"/>
                    <a:pt x="6164" y="3258"/>
                    <a:pt x="6164" y="7223"/>
                  </a:cubicBezTo>
                  <a:cubicBezTo>
                    <a:pt x="6164" y="7616"/>
                    <a:pt x="6242" y="8008"/>
                    <a:pt x="6321" y="8362"/>
                  </a:cubicBezTo>
                  <a:cubicBezTo>
                    <a:pt x="4240" y="9422"/>
                    <a:pt x="2906" y="11031"/>
                    <a:pt x="2906" y="12876"/>
                  </a:cubicBezTo>
                  <a:cubicBezTo>
                    <a:pt x="2906" y="14250"/>
                    <a:pt x="3691" y="15546"/>
                    <a:pt x="5026" y="16527"/>
                  </a:cubicBezTo>
                  <a:cubicBezTo>
                    <a:pt x="2906" y="17587"/>
                    <a:pt x="1532" y="19196"/>
                    <a:pt x="1532" y="21042"/>
                  </a:cubicBezTo>
                  <a:cubicBezTo>
                    <a:pt x="1532" y="22690"/>
                    <a:pt x="2631" y="24143"/>
                    <a:pt x="4319" y="25163"/>
                  </a:cubicBezTo>
                  <a:cubicBezTo>
                    <a:pt x="2474" y="26223"/>
                    <a:pt x="1335" y="27715"/>
                    <a:pt x="1335" y="29403"/>
                  </a:cubicBezTo>
                  <a:cubicBezTo>
                    <a:pt x="1335" y="30816"/>
                    <a:pt x="2121" y="32112"/>
                    <a:pt x="3455" y="33093"/>
                  </a:cubicBezTo>
                  <a:cubicBezTo>
                    <a:pt x="1335" y="34153"/>
                    <a:pt x="1" y="35763"/>
                    <a:pt x="1" y="37608"/>
                  </a:cubicBezTo>
                  <a:cubicBezTo>
                    <a:pt x="1" y="40709"/>
                    <a:pt x="3926" y="43261"/>
                    <a:pt x="8755" y="43261"/>
                  </a:cubicBezTo>
                  <a:cubicBezTo>
                    <a:pt x="9030" y="43261"/>
                    <a:pt x="9344" y="43261"/>
                    <a:pt x="9619" y="43221"/>
                  </a:cubicBezTo>
                  <a:cubicBezTo>
                    <a:pt x="11032" y="44792"/>
                    <a:pt x="13976" y="45851"/>
                    <a:pt x="17352" y="45851"/>
                  </a:cubicBezTo>
                  <a:cubicBezTo>
                    <a:pt x="20728" y="45851"/>
                    <a:pt x="23672" y="44792"/>
                    <a:pt x="25085" y="43221"/>
                  </a:cubicBezTo>
                  <a:cubicBezTo>
                    <a:pt x="25399" y="43221"/>
                    <a:pt x="25674" y="43261"/>
                    <a:pt x="25949" y="43261"/>
                  </a:cubicBezTo>
                  <a:cubicBezTo>
                    <a:pt x="30817" y="43261"/>
                    <a:pt x="34742" y="40709"/>
                    <a:pt x="34742" y="37608"/>
                  </a:cubicBezTo>
                  <a:cubicBezTo>
                    <a:pt x="34742" y="35763"/>
                    <a:pt x="33368" y="34153"/>
                    <a:pt x="31249" y="33093"/>
                  </a:cubicBezTo>
                  <a:cubicBezTo>
                    <a:pt x="32583" y="32112"/>
                    <a:pt x="33368" y="30816"/>
                    <a:pt x="33368" y="29403"/>
                  </a:cubicBezTo>
                  <a:cubicBezTo>
                    <a:pt x="33368" y="27715"/>
                    <a:pt x="32230" y="26184"/>
                    <a:pt x="30385" y="25163"/>
                  </a:cubicBezTo>
                  <a:cubicBezTo>
                    <a:pt x="32112" y="24143"/>
                    <a:pt x="33172" y="22651"/>
                    <a:pt x="33172" y="21042"/>
                  </a:cubicBezTo>
                  <a:cubicBezTo>
                    <a:pt x="33172" y="19196"/>
                    <a:pt x="31798" y="17587"/>
                    <a:pt x="29678" y="16527"/>
                  </a:cubicBezTo>
                  <a:cubicBezTo>
                    <a:pt x="31013" y="15546"/>
                    <a:pt x="31838" y="14250"/>
                    <a:pt x="31838" y="12837"/>
                  </a:cubicBezTo>
                  <a:cubicBezTo>
                    <a:pt x="31838" y="11031"/>
                    <a:pt x="30464" y="9422"/>
                    <a:pt x="28383" y="8362"/>
                  </a:cubicBezTo>
                  <a:cubicBezTo>
                    <a:pt x="28501" y="8008"/>
                    <a:pt x="28540" y="7616"/>
                    <a:pt x="28540" y="7223"/>
                  </a:cubicBezTo>
                  <a:cubicBezTo>
                    <a:pt x="28540" y="3219"/>
                    <a:pt x="23515" y="0"/>
                    <a:pt x="173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4"/>
            <p:cNvSpPr/>
            <p:nvPr/>
          </p:nvSpPr>
          <p:spPr>
            <a:xfrm>
              <a:off x="1801721" y="1864246"/>
              <a:ext cx="2187177" cy="2430214"/>
            </a:xfrm>
            <a:custGeom>
              <a:avLst/>
              <a:gdLst/>
              <a:ahLst/>
              <a:cxnLst/>
              <a:rect l="l" t="t" r="r" b="b"/>
              <a:pathLst>
                <a:path w="45966" h="51071" extrusionOk="0">
                  <a:moveTo>
                    <a:pt x="21184" y="0"/>
                  </a:moveTo>
                  <a:cubicBezTo>
                    <a:pt x="19510" y="0"/>
                    <a:pt x="17477" y="332"/>
                    <a:pt x="15015" y="1175"/>
                  </a:cubicBezTo>
                  <a:cubicBezTo>
                    <a:pt x="7321" y="3805"/>
                    <a:pt x="5319" y="9772"/>
                    <a:pt x="10854" y="10361"/>
                  </a:cubicBezTo>
                  <a:cubicBezTo>
                    <a:pt x="10854" y="10361"/>
                    <a:pt x="2178" y="11343"/>
                    <a:pt x="2178" y="17074"/>
                  </a:cubicBezTo>
                  <a:cubicBezTo>
                    <a:pt x="2178" y="19911"/>
                    <a:pt x="4038" y="20632"/>
                    <a:pt x="5929" y="20632"/>
                  </a:cubicBezTo>
                  <a:cubicBezTo>
                    <a:pt x="7411" y="20632"/>
                    <a:pt x="8913" y="20189"/>
                    <a:pt x="9552" y="19975"/>
                  </a:cubicBezTo>
                  <a:lnTo>
                    <a:pt x="9552" y="19975"/>
                  </a:lnTo>
                  <a:cubicBezTo>
                    <a:pt x="7841" y="20609"/>
                    <a:pt x="0" y="23887"/>
                    <a:pt x="4141" y="29361"/>
                  </a:cubicBezTo>
                  <a:cubicBezTo>
                    <a:pt x="4141" y="29361"/>
                    <a:pt x="6135" y="30944"/>
                    <a:pt x="8606" y="30944"/>
                  </a:cubicBezTo>
                  <a:cubicBezTo>
                    <a:pt x="10026" y="30944"/>
                    <a:pt x="11605" y="30421"/>
                    <a:pt x="13052" y="28772"/>
                  </a:cubicBezTo>
                  <a:lnTo>
                    <a:pt x="13052" y="28772"/>
                  </a:lnTo>
                  <a:cubicBezTo>
                    <a:pt x="13051" y="28773"/>
                    <a:pt x="10383" y="32109"/>
                    <a:pt x="13327" y="33483"/>
                  </a:cubicBezTo>
                  <a:cubicBezTo>
                    <a:pt x="13783" y="33699"/>
                    <a:pt x="14228" y="33788"/>
                    <a:pt x="14662" y="33788"/>
                  </a:cubicBezTo>
                  <a:cubicBezTo>
                    <a:pt x="16633" y="33788"/>
                    <a:pt x="18378" y="31962"/>
                    <a:pt x="19895" y="31962"/>
                  </a:cubicBezTo>
                  <a:cubicBezTo>
                    <a:pt x="20229" y="31962"/>
                    <a:pt x="20552" y="32050"/>
                    <a:pt x="20864" y="32266"/>
                  </a:cubicBezTo>
                  <a:cubicBezTo>
                    <a:pt x="20864" y="32266"/>
                    <a:pt x="24790" y="37056"/>
                    <a:pt x="22434" y="51070"/>
                  </a:cubicBezTo>
                  <a:lnTo>
                    <a:pt x="26792" y="51070"/>
                  </a:lnTo>
                  <a:cubicBezTo>
                    <a:pt x="26792" y="51070"/>
                    <a:pt x="23219" y="34936"/>
                    <a:pt x="28833" y="31442"/>
                  </a:cubicBezTo>
                  <a:cubicBezTo>
                    <a:pt x="28833" y="31442"/>
                    <a:pt x="29313" y="31162"/>
                    <a:pt x="30020" y="31162"/>
                  </a:cubicBezTo>
                  <a:cubicBezTo>
                    <a:pt x="30714" y="31162"/>
                    <a:pt x="31628" y="31432"/>
                    <a:pt x="32523" y="32502"/>
                  </a:cubicBezTo>
                  <a:cubicBezTo>
                    <a:pt x="33003" y="33099"/>
                    <a:pt x="33849" y="33381"/>
                    <a:pt x="34822" y="33381"/>
                  </a:cubicBezTo>
                  <a:cubicBezTo>
                    <a:pt x="37428" y="33381"/>
                    <a:pt x="40949" y="31361"/>
                    <a:pt x="40806" y="27987"/>
                  </a:cubicBezTo>
                  <a:cubicBezTo>
                    <a:pt x="40695" y="25353"/>
                    <a:pt x="39548" y="24778"/>
                    <a:pt x="38569" y="24778"/>
                  </a:cubicBezTo>
                  <a:cubicBezTo>
                    <a:pt x="38510" y="24778"/>
                    <a:pt x="38451" y="24780"/>
                    <a:pt x="38393" y="24784"/>
                  </a:cubicBezTo>
                  <a:lnTo>
                    <a:pt x="38393" y="24784"/>
                  </a:lnTo>
                  <a:cubicBezTo>
                    <a:pt x="40825" y="24010"/>
                    <a:pt x="45965" y="21767"/>
                    <a:pt x="45635" y="16721"/>
                  </a:cubicBezTo>
                  <a:cubicBezTo>
                    <a:pt x="45437" y="13374"/>
                    <a:pt x="43230" y="12545"/>
                    <a:pt x="41093" y="12545"/>
                  </a:cubicBezTo>
                  <a:cubicBezTo>
                    <a:pt x="38993" y="12545"/>
                    <a:pt x="36959" y="13345"/>
                    <a:pt x="36959" y="13345"/>
                  </a:cubicBezTo>
                  <a:cubicBezTo>
                    <a:pt x="36959" y="13345"/>
                    <a:pt x="43868" y="10283"/>
                    <a:pt x="40924" y="7417"/>
                  </a:cubicBezTo>
                  <a:cubicBezTo>
                    <a:pt x="40028" y="6556"/>
                    <a:pt x="39071" y="6255"/>
                    <a:pt x="38171" y="6255"/>
                  </a:cubicBezTo>
                  <a:cubicBezTo>
                    <a:pt x="36095" y="6255"/>
                    <a:pt x="34322" y="7859"/>
                    <a:pt x="34290" y="7888"/>
                  </a:cubicBezTo>
                  <a:lnTo>
                    <a:pt x="34290" y="7888"/>
                  </a:lnTo>
                  <a:cubicBezTo>
                    <a:pt x="34334" y="7848"/>
                    <a:pt x="37737" y="4737"/>
                    <a:pt x="36566" y="3138"/>
                  </a:cubicBezTo>
                  <a:cubicBezTo>
                    <a:pt x="36200" y="2649"/>
                    <a:pt x="35449" y="2446"/>
                    <a:pt x="34541" y="2446"/>
                  </a:cubicBezTo>
                  <a:cubicBezTo>
                    <a:pt x="32530" y="2446"/>
                    <a:pt x="29746" y="3443"/>
                    <a:pt x="28637" y="4551"/>
                  </a:cubicBezTo>
                  <a:lnTo>
                    <a:pt x="28637" y="4551"/>
                  </a:lnTo>
                  <a:cubicBezTo>
                    <a:pt x="28654" y="4504"/>
                    <a:pt x="27352" y="0"/>
                    <a:pt x="21184" y="0"/>
                  </a:cubicBez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4"/>
            <p:cNvSpPr/>
            <p:nvPr/>
          </p:nvSpPr>
          <p:spPr>
            <a:xfrm>
              <a:off x="-179259" y="4378351"/>
              <a:ext cx="9944790" cy="74756"/>
            </a:xfrm>
            <a:custGeom>
              <a:avLst/>
              <a:gdLst/>
              <a:ahLst/>
              <a:cxnLst/>
              <a:rect l="l" t="t" r="r" b="b"/>
              <a:pathLst>
                <a:path w="209001" h="1571" extrusionOk="0">
                  <a:moveTo>
                    <a:pt x="0" y="1"/>
                  </a:moveTo>
                  <a:lnTo>
                    <a:pt x="209000" y="1"/>
                  </a:lnTo>
                  <a:lnTo>
                    <a:pt x="209000" y="1571"/>
                  </a:lnTo>
                  <a:lnTo>
                    <a:pt x="0" y="157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4"/>
            <p:cNvSpPr/>
            <p:nvPr/>
          </p:nvSpPr>
          <p:spPr>
            <a:xfrm>
              <a:off x="-179259" y="4798245"/>
              <a:ext cx="9944790" cy="48"/>
            </a:xfrm>
            <a:custGeom>
              <a:avLst/>
              <a:gdLst/>
              <a:ahLst/>
              <a:cxnLst/>
              <a:rect l="l" t="t" r="r" b="b"/>
              <a:pathLst>
                <a:path w="209001" h="1" fill="none" extrusionOk="0">
                  <a:moveTo>
                    <a:pt x="0" y="1"/>
                  </a:moveTo>
                  <a:lnTo>
                    <a:pt x="209000" y="1"/>
                  </a:lnTo>
                </a:path>
              </a:pathLst>
            </a:custGeom>
            <a:noFill/>
            <a:ln w="43175" cap="rnd" cmpd="sng">
              <a:solidFill>
                <a:srgbClr val="FFFFFF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1" name="Google Shape;491;p24"/>
          <p:cNvSpPr txBox="1">
            <a:spLocks noGrp="1"/>
          </p:cNvSpPr>
          <p:nvPr>
            <p:ph type="title"/>
          </p:nvPr>
        </p:nvSpPr>
        <p:spPr>
          <a:xfrm>
            <a:off x="5359798" y="3345975"/>
            <a:ext cx="2743500" cy="92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8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92" name="Google Shape;492;p24"/>
          <p:cNvSpPr txBox="1">
            <a:spLocks noGrp="1"/>
          </p:cNvSpPr>
          <p:nvPr>
            <p:ph type="subTitle" idx="1"/>
          </p:nvPr>
        </p:nvSpPr>
        <p:spPr>
          <a:xfrm>
            <a:off x="5372100" y="1499325"/>
            <a:ext cx="2657400" cy="111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CUSTOM_14"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7" name="Google Shape;527;p27"/>
          <p:cNvGrpSpPr/>
          <p:nvPr/>
        </p:nvGrpSpPr>
        <p:grpSpPr>
          <a:xfrm>
            <a:off x="-1180492" y="-428245"/>
            <a:ext cx="10962165" cy="5590386"/>
            <a:chOff x="-1180550" y="-672368"/>
            <a:chExt cx="11441566" cy="5834258"/>
          </a:xfrm>
        </p:grpSpPr>
        <p:sp>
          <p:nvSpPr>
            <p:cNvPr id="528" name="Google Shape;528;p27"/>
            <p:cNvSpPr/>
            <p:nvPr/>
          </p:nvSpPr>
          <p:spPr>
            <a:xfrm>
              <a:off x="-179259" y="4165417"/>
              <a:ext cx="9944790" cy="825695"/>
            </a:xfrm>
            <a:custGeom>
              <a:avLst/>
              <a:gdLst/>
              <a:ahLst/>
              <a:cxnLst/>
              <a:rect l="l" t="t" r="r" b="b"/>
              <a:pathLst>
                <a:path w="209001" h="17352" extrusionOk="0">
                  <a:moveTo>
                    <a:pt x="0" y="0"/>
                  </a:moveTo>
                  <a:lnTo>
                    <a:pt x="0" y="17352"/>
                  </a:lnTo>
                  <a:lnTo>
                    <a:pt x="209000" y="17352"/>
                  </a:lnTo>
                  <a:lnTo>
                    <a:pt x="2090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27"/>
            <p:cNvSpPr/>
            <p:nvPr/>
          </p:nvSpPr>
          <p:spPr>
            <a:xfrm>
              <a:off x="-179250" y="4444489"/>
              <a:ext cx="9944790" cy="717401"/>
            </a:xfrm>
            <a:custGeom>
              <a:avLst/>
              <a:gdLst/>
              <a:ahLst/>
              <a:cxnLst/>
              <a:rect l="l" t="t" r="r" b="b"/>
              <a:pathLst>
                <a:path w="209001" h="11307" extrusionOk="0">
                  <a:moveTo>
                    <a:pt x="0" y="1"/>
                  </a:moveTo>
                  <a:lnTo>
                    <a:pt x="0" y="11307"/>
                  </a:lnTo>
                  <a:lnTo>
                    <a:pt x="209000" y="11307"/>
                  </a:lnTo>
                  <a:lnTo>
                    <a:pt x="2090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27"/>
            <p:cNvSpPr/>
            <p:nvPr/>
          </p:nvSpPr>
          <p:spPr>
            <a:xfrm>
              <a:off x="1881042" y="110201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0" y="0"/>
                    <a:pt x="7930" y="2866"/>
                    <a:pt x="7930" y="6438"/>
                  </a:cubicBezTo>
                  <a:lnTo>
                    <a:pt x="7930" y="6713"/>
                  </a:lnTo>
                  <a:cubicBezTo>
                    <a:pt x="3337" y="7341"/>
                    <a:pt x="1" y="9265"/>
                    <a:pt x="1" y="11502"/>
                  </a:cubicBezTo>
                  <a:cubicBezTo>
                    <a:pt x="1" y="14289"/>
                    <a:pt x="5025" y="16527"/>
                    <a:pt x="11228" y="16527"/>
                  </a:cubicBezTo>
                  <a:cubicBezTo>
                    <a:pt x="11403" y="16532"/>
                    <a:pt x="11578" y="16534"/>
                    <a:pt x="11753" y="16534"/>
                  </a:cubicBezTo>
                  <a:cubicBezTo>
                    <a:pt x="14360" y="16534"/>
                    <a:pt x="16924" y="15989"/>
                    <a:pt x="19315" y="14996"/>
                  </a:cubicBezTo>
                  <a:cubicBezTo>
                    <a:pt x="20846" y="16056"/>
                    <a:pt x="23515" y="16762"/>
                    <a:pt x="26538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438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27"/>
            <p:cNvSpPr/>
            <p:nvPr/>
          </p:nvSpPr>
          <p:spPr>
            <a:xfrm>
              <a:off x="8587302" y="-12482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27"/>
            <p:cNvSpPr/>
            <p:nvPr/>
          </p:nvSpPr>
          <p:spPr>
            <a:xfrm>
              <a:off x="4514840" y="-672368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6645" y="0"/>
                  </a:moveTo>
                  <a:cubicBezTo>
                    <a:pt x="10796" y="0"/>
                    <a:pt x="6046" y="2866"/>
                    <a:pt x="6046" y="6399"/>
                  </a:cubicBezTo>
                  <a:cubicBezTo>
                    <a:pt x="6046" y="7341"/>
                    <a:pt x="6360" y="8205"/>
                    <a:pt x="6910" y="8951"/>
                  </a:cubicBezTo>
                  <a:cubicBezTo>
                    <a:pt x="2984" y="9304"/>
                    <a:pt x="0" y="10913"/>
                    <a:pt x="40" y="12837"/>
                  </a:cubicBezTo>
                  <a:cubicBezTo>
                    <a:pt x="40" y="14996"/>
                    <a:pt x="3887" y="16763"/>
                    <a:pt x="8676" y="16763"/>
                  </a:cubicBezTo>
                  <a:cubicBezTo>
                    <a:pt x="11660" y="16763"/>
                    <a:pt x="14329" y="16056"/>
                    <a:pt x="15860" y="14996"/>
                  </a:cubicBezTo>
                  <a:cubicBezTo>
                    <a:pt x="18321" y="16018"/>
                    <a:pt x="20964" y="16529"/>
                    <a:pt x="23648" y="16529"/>
                  </a:cubicBezTo>
                  <a:cubicBezTo>
                    <a:pt x="23748" y="16529"/>
                    <a:pt x="23847" y="16528"/>
                    <a:pt x="23947" y="16527"/>
                  </a:cubicBezTo>
                  <a:cubicBezTo>
                    <a:pt x="30149" y="16527"/>
                    <a:pt x="35174" y="14289"/>
                    <a:pt x="35174" y="11502"/>
                  </a:cubicBezTo>
                  <a:cubicBezTo>
                    <a:pt x="35174" y="9225"/>
                    <a:pt x="31837" y="7341"/>
                    <a:pt x="27244" y="6713"/>
                  </a:cubicBezTo>
                  <a:lnTo>
                    <a:pt x="27244" y="6399"/>
                  </a:lnTo>
                  <a:cubicBezTo>
                    <a:pt x="27244" y="2866"/>
                    <a:pt x="22534" y="0"/>
                    <a:pt x="166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27"/>
            <p:cNvSpPr/>
            <p:nvPr/>
          </p:nvSpPr>
          <p:spPr>
            <a:xfrm>
              <a:off x="3633147" y="3321100"/>
              <a:ext cx="1077839" cy="513728"/>
            </a:xfrm>
            <a:custGeom>
              <a:avLst/>
              <a:gdLst/>
              <a:ahLst/>
              <a:cxnLst/>
              <a:rect l="l" t="t" r="r" b="b"/>
              <a:pathLst>
                <a:path w="22652" h="10796" extrusionOk="0">
                  <a:moveTo>
                    <a:pt x="11935" y="0"/>
                  </a:moveTo>
                  <a:cubicBezTo>
                    <a:pt x="8166" y="0"/>
                    <a:pt x="5104" y="1846"/>
                    <a:pt x="5104" y="4122"/>
                  </a:cubicBezTo>
                  <a:lnTo>
                    <a:pt x="5104" y="4319"/>
                  </a:lnTo>
                  <a:cubicBezTo>
                    <a:pt x="2160" y="4711"/>
                    <a:pt x="1" y="5967"/>
                    <a:pt x="1" y="7420"/>
                  </a:cubicBezTo>
                  <a:cubicBezTo>
                    <a:pt x="1" y="9186"/>
                    <a:pt x="3259" y="10639"/>
                    <a:pt x="7224" y="10639"/>
                  </a:cubicBezTo>
                  <a:cubicBezTo>
                    <a:pt x="7324" y="10641"/>
                    <a:pt x="7424" y="10642"/>
                    <a:pt x="7524" y="10642"/>
                  </a:cubicBezTo>
                  <a:cubicBezTo>
                    <a:pt x="9225" y="10642"/>
                    <a:pt x="10888" y="10325"/>
                    <a:pt x="12445" y="9658"/>
                  </a:cubicBezTo>
                  <a:cubicBezTo>
                    <a:pt x="13427" y="10364"/>
                    <a:pt x="15154" y="10796"/>
                    <a:pt x="17077" y="10796"/>
                  </a:cubicBezTo>
                  <a:cubicBezTo>
                    <a:pt x="20139" y="10796"/>
                    <a:pt x="22652" y="9658"/>
                    <a:pt x="22652" y="8284"/>
                  </a:cubicBezTo>
                  <a:cubicBezTo>
                    <a:pt x="22652" y="7027"/>
                    <a:pt x="20728" y="6007"/>
                    <a:pt x="18216" y="5771"/>
                  </a:cubicBezTo>
                  <a:cubicBezTo>
                    <a:pt x="18569" y="5300"/>
                    <a:pt x="18765" y="4711"/>
                    <a:pt x="18765" y="4122"/>
                  </a:cubicBezTo>
                  <a:cubicBezTo>
                    <a:pt x="18765" y="1846"/>
                    <a:pt x="15703" y="0"/>
                    <a:pt x="119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7"/>
            <p:cNvSpPr/>
            <p:nvPr/>
          </p:nvSpPr>
          <p:spPr>
            <a:xfrm>
              <a:off x="6924471" y="920560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27"/>
            <p:cNvSpPr/>
            <p:nvPr/>
          </p:nvSpPr>
          <p:spPr>
            <a:xfrm>
              <a:off x="-20521" y="3061439"/>
              <a:ext cx="1316941" cy="568022"/>
            </a:xfrm>
            <a:custGeom>
              <a:avLst/>
              <a:gdLst/>
              <a:ahLst/>
              <a:cxnLst/>
              <a:rect l="l" t="t" r="r" b="b"/>
              <a:pathLst>
                <a:path w="27677" h="11937" extrusionOk="0">
                  <a:moveTo>
                    <a:pt x="10953" y="1"/>
                  </a:moveTo>
                  <a:cubicBezTo>
                    <a:pt x="7852" y="1"/>
                    <a:pt x="5379" y="1296"/>
                    <a:pt x="5379" y="2906"/>
                  </a:cubicBezTo>
                  <a:cubicBezTo>
                    <a:pt x="5379" y="2984"/>
                    <a:pt x="5379" y="3024"/>
                    <a:pt x="5379" y="3102"/>
                  </a:cubicBezTo>
                  <a:cubicBezTo>
                    <a:pt x="2278" y="3652"/>
                    <a:pt x="1" y="5379"/>
                    <a:pt x="1" y="7420"/>
                  </a:cubicBezTo>
                  <a:cubicBezTo>
                    <a:pt x="1" y="9933"/>
                    <a:pt x="3338" y="11935"/>
                    <a:pt x="7499" y="11935"/>
                  </a:cubicBezTo>
                  <a:cubicBezTo>
                    <a:pt x="7566" y="11936"/>
                    <a:pt x="7633" y="11937"/>
                    <a:pt x="7699" y="11937"/>
                  </a:cubicBezTo>
                  <a:cubicBezTo>
                    <a:pt x="9632" y="11937"/>
                    <a:pt x="11520" y="11389"/>
                    <a:pt x="13152" y="10365"/>
                  </a:cubicBezTo>
                  <a:cubicBezTo>
                    <a:pt x="14565" y="11307"/>
                    <a:pt x="16999" y="11935"/>
                    <a:pt x="19747" y="11935"/>
                  </a:cubicBezTo>
                  <a:cubicBezTo>
                    <a:pt x="24104" y="11935"/>
                    <a:pt x="27677" y="10365"/>
                    <a:pt x="27677" y="8402"/>
                  </a:cubicBezTo>
                  <a:cubicBezTo>
                    <a:pt x="27677" y="6988"/>
                    <a:pt x="25910" y="5811"/>
                    <a:pt x="23319" y="5222"/>
                  </a:cubicBezTo>
                  <a:cubicBezTo>
                    <a:pt x="23358" y="5143"/>
                    <a:pt x="23358" y="5026"/>
                    <a:pt x="23358" y="4908"/>
                  </a:cubicBezTo>
                  <a:cubicBezTo>
                    <a:pt x="23358" y="3573"/>
                    <a:pt x="20767" y="2474"/>
                    <a:pt x="17588" y="2474"/>
                  </a:cubicBezTo>
                  <a:cubicBezTo>
                    <a:pt x="17195" y="2474"/>
                    <a:pt x="16842" y="2474"/>
                    <a:pt x="16449" y="2513"/>
                  </a:cubicBezTo>
                  <a:cubicBezTo>
                    <a:pt x="16096" y="1100"/>
                    <a:pt x="13780" y="1"/>
                    <a:pt x="109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27"/>
            <p:cNvSpPr/>
            <p:nvPr/>
          </p:nvSpPr>
          <p:spPr>
            <a:xfrm>
              <a:off x="-535969" y="-45285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27"/>
            <p:cNvSpPr/>
            <p:nvPr/>
          </p:nvSpPr>
          <p:spPr>
            <a:xfrm>
              <a:off x="5256778" y="1440279"/>
              <a:ext cx="2570740" cy="2854196"/>
            </a:xfrm>
            <a:custGeom>
              <a:avLst/>
              <a:gdLst/>
              <a:ahLst/>
              <a:cxnLst/>
              <a:rect l="l" t="t" r="r" b="b"/>
              <a:pathLst>
                <a:path w="54027" h="59981" extrusionOk="0">
                  <a:moveTo>
                    <a:pt x="24883" y="0"/>
                  </a:moveTo>
                  <a:cubicBezTo>
                    <a:pt x="22921" y="0"/>
                    <a:pt x="20541" y="387"/>
                    <a:pt x="17658" y="1370"/>
                  </a:cubicBezTo>
                  <a:cubicBezTo>
                    <a:pt x="8590" y="4472"/>
                    <a:pt x="6274" y="11459"/>
                    <a:pt x="12751" y="12166"/>
                  </a:cubicBezTo>
                  <a:cubicBezTo>
                    <a:pt x="12751" y="12166"/>
                    <a:pt x="2544" y="13344"/>
                    <a:pt x="2544" y="20056"/>
                  </a:cubicBezTo>
                  <a:cubicBezTo>
                    <a:pt x="2544" y="23375"/>
                    <a:pt x="4734" y="24218"/>
                    <a:pt x="6962" y="24218"/>
                  </a:cubicBezTo>
                  <a:cubicBezTo>
                    <a:pt x="8693" y="24218"/>
                    <a:pt x="10448" y="23708"/>
                    <a:pt x="11213" y="23455"/>
                  </a:cubicBezTo>
                  <a:lnTo>
                    <a:pt x="11213" y="23455"/>
                  </a:lnTo>
                  <a:cubicBezTo>
                    <a:pt x="9153" y="24213"/>
                    <a:pt x="1" y="28030"/>
                    <a:pt x="4860" y="34463"/>
                  </a:cubicBezTo>
                  <a:cubicBezTo>
                    <a:pt x="4860" y="34463"/>
                    <a:pt x="7199" y="36328"/>
                    <a:pt x="10101" y="36328"/>
                  </a:cubicBezTo>
                  <a:cubicBezTo>
                    <a:pt x="11774" y="36328"/>
                    <a:pt x="13634" y="35709"/>
                    <a:pt x="15342" y="33757"/>
                  </a:cubicBezTo>
                  <a:lnTo>
                    <a:pt x="15342" y="33757"/>
                  </a:lnTo>
                  <a:cubicBezTo>
                    <a:pt x="15341" y="33758"/>
                    <a:pt x="12202" y="37683"/>
                    <a:pt x="15656" y="39331"/>
                  </a:cubicBezTo>
                  <a:cubicBezTo>
                    <a:pt x="16187" y="39582"/>
                    <a:pt x="16706" y="39684"/>
                    <a:pt x="17212" y="39684"/>
                  </a:cubicBezTo>
                  <a:cubicBezTo>
                    <a:pt x="19535" y="39684"/>
                    <a:pt x="21601" y="37525"/>
                    <a:pt x="23372" y="37525"/>
                  </a:cubicBezTo>
                  <a:cubicBezTo>
                    <a:pt x="23758" y="37525"/>
                    <a:pt x="24131" y="37628"/>
                    <a:pt x="24488" y="37879"/>
                  </a:cubicBezTo>
                  <a:cubicBezTo>
                    <a:pt x="24488" y="37879"/>
                    <a:pt x="29160" y="43492"/>
                    <a:pt x="26373" y="59980"/>
                  </a:cubicBezTo>
                  <a:lnTo>
                    <a:pt x="31476" y="59980"/>
                  </a:lnTo>
                  <a:cubicBezTo>
                    <a:pt x="31476" y="59980"/>
                    <a:pt x="27315" y="40980"/>
                    <a:pt x="33949" y="36897"/>
                  </a:cubicBezTo>
                  <a:cubicBezTo>
                    <a:pt x="33949" y="36897"/>
                    <a:pt x="34507" y="36568"/>
                    <a:pt x="35327" y="36568"/>
                  </a:cubicBezTo>
                  <a:cubicBezTo>
                    <a:pt x="36134" y="36568"/>
                    <a:pt x="37196" y="36887"/>
                    <a:pt x="38228" y="38154"/>
                  </a:cubicBezTo>
                  <a:cubicBezTo>
                    <a:pt x="38790" y="38843"/>
                    <a:pt x="39777" y="39169"/>
                    <a:pt x="40914" y="39169"/>
                  </a:cubicBezTo>
                  <a:cubicBezTo>
                    <a:pt x="43983" y="39169"/>
                    <a:pt x="48146" y="36796"/>
                    <a:pt x="48003" y="32815"/>
                  </a:cubicBezTo>
                  <a:cubicBezTo>
                    <a:pt x="47869" y="29719"/>
                    <a:pt x="46497" y="29049"/>
                    <a:pt x="45335" y="29049"/>
                  </a:cubicBezTo>
                  <a:cubicBezTo>
                    <a:pt x="45257" y="29049"/>
                    <a:pt x="45180" y="29052"/>
                    <a:pt x="45104" y="29058"/>
                  </a:cubicBezTo>
                  <a:lnTo>
                    <a:pt x="45104" y="29058"/>
                  </a:lnTo>
                  <a:cubicBezTo>
                    <a:pt x="47944" y="28167"/>
                    <a:pt x="54027" y="25555"/>
                    <a:pt x="53695" y="19585"/>
                  </a:cubicBezTo>
                  <a:cubicBezTo>
                    <a:pt x="53458" y="15679"/>
                    <a:pt x="50872" y="14708"/>
                    <a:pt x="48357" y="14708"/>
                  </a:cubicBezTo>
                  <a:cubicBezTo>
                    <a:pt x="45868" y="14708"/>
                    <a:pt x="43449" y="15660"/>
                    <a:pt x="43449" y="15660"/>
                  </a:cubicBezTo>
                  <a:cubicBezTo>
                    <a:pt x="43449" y="15660"/>
                    <a:pt x="51575" y="12048"/>
                    <a:pt x="48121" y="8672"/>
                  </a:cubicBezTo>
                  <a:cubicBezTo>
                    <a:pt x="47079" y="7677"/>
                    <a:pt x="45967" y="7328"/>
                    <a:pt x="44919" y="7328"/>
                  </a:cubicBezTo>
                  <a:cubicBezTo>
                    <a:pt x="42477" y="7328"/>
                    <a:pt x="40385" y="9227"/>
                    <a:pt x="40348" y="9260"/>
                  </a:cubicBezTo>
                  <a:lnTo>
                    <a:pt x="40348" y="9260"/>
                  </a:lnTo>
                  <a:cubicBezTo>
                    <a:pt x="40399" y="9214"/>
                    <a:pt x="44382" y="5559"/>
                    <a:pt x="42978" y="3687"/>
                  </a:cubicBezTo>
                  <a:cubicBezTo>
                    <a:pt x="42550" y="3111"/>
                    <a:pt x="41667" y="2872"/>
                    <a:pt x="40600" y="2872"/>
                  </a:cubicBezTo>
                  <a:cubicBezTo>
                    <a:pt x="38243" y="2872"/>
                    <a:pt x="34983" y="4038"/>
                    <a:pt x="33714" y="5335"/>
                  </a:cubicBezTo>
                  <a:cubicBezTo>
                    <a:pt x="33683" y="5335"/>
                    <a:pt x="32166" y="0"/>
                    <a:pt x="248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27"/>
            <p:cNvSpPr/>
            <p:nvPr/>
          </p:nvSpPr>
          <p:spPr>
            <a:xfrm>
              <a:off x="-1180550" y="1440279"/>
              <a:ext cx="2567552" cy="2854196"/>
            </a:xfrm>
            <a:custGeom>
              <a:avLst/>
              <a:gdLst/>
              <a:ahLst/>
              <a:cxnLst/>
              <a:rect l="l" t="t" r="r" b="b"/>
              <a:pathLst>
                <a:path w="53960" h="59981" extrusionOk="0">
                  <a:moveTo>
                    <a:pt x="24850" y="0"/>
                  </a:moveTo>
                  <a:cubicBezTo>
                    <a:pt x="22889" y="0"/>
                    <a:pt x="20509" y="388"/>
                    <a:pt x="17628" y="1370"/>
                  </a:cubicBezTo>
                  <a:cubicBezTo>
                    <a:pt x="8560" y="4472"/>
                    <a:pt x="6244" y="11459"/>
                    <a:pt x="12760" y="12166"/>
                  </a:cubicBezTo>
                  <a:cubicBezTo>
                    <a:pt x="12760" y="12166"/>
                    <a:pt x="2514" y="13344"/>
                    <a:pt x="2514" y="20056"/>
                  </a:cubicBezTo>
                  <a:cubicBezTo>
                    <a:pt x="2514" y="23375"/>
                    <a:pt x="4704" y="24218"/>
                    <a:pt x="6932" y="24218"/>
                  </a:cubicBezTo>
                  <a:cubicBezTo>
                    <a:pt x="8673" y="24218"/>
                    <a:pt x="10438" y="23703"/>
                    <a:pt x="11196" y="23450"/>
                  </a:cubicBezTo>
                  <a:lnTo>
                    <a:pt x="11196" y="23450"/>
                  </a:lnTo>
                  <a:cubicBezTo>
                    <a:pt x="9167" y="24198"/>
                    <a:pt x="0" y="28018"/>
                    <a:pt x="4870" y="34463"/>
                  </a:cubicBezTo>
                  <a:cubicBezTo>
                    <a:pt x="4870" y="34463"/>
                    <a:pt x="7192" y="36328"/>
                    <a:pt x="10083" y="36328"/>
                  </a:cubicBezTo>
                  <a:cubicBezTo>
                    <a:pt x="11749" y="36328"/>
                    <a:pt x="13604" y="35709"/>
                    <a:pt x="15312" y="33757"/>
                  </a:cubicBezTo>
                  <a:lnTo>
                    <a:pt x="15312" y="33757"/>
                  </a:lnTo>
                  <a:cubicBezTo>
                    <a:pt x="15311" y="33757"/>
                    <a:pt x="12171" y="37683"/>
                    <a:pt x="15665" y="39331"/>
                  </a:cubicBezTo>
                  <a:cubicBezTo>
                    <a:pt x="16190" y="39582"/>
                    <a:pt x="16704" y="39684"/>
                    <a:pt x="17206" y="39684"/>
                  </a:cubicBezTo>
                  <a:cubicBezTo>
                    <a:pt x="19510" y="39684"/>
                    <a:pt x="21576" y="37525"/>
                    <a:pt x="23366" y="37525"/>
                  </a:cubicBezTo>
                  <a:cubicBezTo>
                    <a:pt x="23757" y="37525"/>
                    <a:pt x="24134" y="37628"/>
                    <a:pt x="24498" y="37879"/>
                  </a:cubicBezTo>
                  <a:cubicBezTo>
                    <a:pt x="24498" y="37879"/>
                    <a:pt x="29130" y="43492"/>
                    <a:pt x="26343" y="59980"/>
                  </a:cubicBezTo>
                  <a:lnTo>
                    <a:pt x="31446" y="59980"/>
                  </a:lnTo>
                  <a:cubicBezTo>
                    <a:pt x="31446" y="59980"/>
                    <a:pt x="27246" y="40980"/>
                    <a:pt x="33880" y="36897"/>
                  </a:cubicBezTo>
                  <a:cubicBezTo>
                    <a:pt x="33880" y="36897"/>
                    <a:pt x="34448" y="36568"/>
                    <a:pt x="35278" y="36568"/>
                  </a:cubicBezTo>
                  <a:cubicBezTo>
                    <a:pt x="36095" y="36568"/>
                    <a:pt x="37166" y="36887"/>
                    <a:pt x="38198" y="38154"/>
                  </a:cubicBezTo>
                  <a:cubicBezTo>
                    <a:pt x="38764" y="38848"/>
                    <a:pt x="39760" y="39176"/>
                    <a:pt x="40905" y="39176"/>
                  </a:cubicBezTo>
                  <a:cubicBezTo>
                    <a:pt x="43970" y="39176"/>
                    <a:pt x="48105" y="36826"/>
                    <a:pt x="47934" y="32854"/>
                  </a:cubicBezTo>
                  <a:cubicBezTo>
                    <a:pt x="47799" y="29765"/>
                    <a:pt x="46414" y="29101"/>
                    <a:pt x="45248" y="29101"/>
                  </a:cubicBezTo>
                  <a:cubicBezTo>
                    <a:pt x="45160" y="29101"/>
                    <a:pt x="45073" y="29105"/>
                    <a:pt x="44989" y="29111"/>
                  </a:cubicBezTo>
                  <a:lnTo>
                    <a:pt x="44989" y="29111"/>
                  </a:lnTo>
                  <a:cubicBezTo>
                    <a:pt x="47808" y="28235"/>
                    <a:pt x="53959" y="25627"/>
                    <a:pt x="53626" y="19625"/>
                  </a:cubicBezTo>
                  <a:cubicBezTo>
                    <a:pt x="53389" y="15718"/>
                    <a:pt x="50803" y="14747"/>
                    <a:pt x="48288" y="14747"/>
                  </a:cubicBezTo>
                  <a:cubicBezTo>
                    <a:pt x="45799" y="14747"/>
                    <a:pt x="43380" y="15699"/>
                    <a:pt x="43380" y="15699"/>
                  </a:cubicBezTo>
                  <a:cubicBezTo>
                    <a:pt x="43380" y="15699"/>
                    <a:pt x="51506" y="12087"/>
                    <a:pt x="48051" y="8711"/>
                  </a:cubicBezTo>
                  <a:cubicBezTo>
                    <a:pt x="47008" y="7703"/>
                    <a:pt x="45895" y="7350"/>
                    <a:pt x="44846" y="7350"/>
                  </a:cubicBezTo>
                  <a:cubicBezTo>
                    <a:pt x="42446" y="7350"/>
                    <a:pt x="40385" y="9203"/>
                    <a:pt x="40283" y="9296"/>
                  </a:cubicBezTo>
                  <a:lnTo>
                    <a:pt x="40283" y="9296"/>
                  </a:lnTo>
                  <a:cubicBezTo>
                    <a:pt x="40425" y="9166"/>
                    <a:pt x="44297" y="5576"/>
                    <a:pt x="42948" y="3726"/>
                  </a:cubicBezTo>
                  <a:cubicBezTo>
                    <a:pt x="42507" y="3151"/>
                    <a:pt x="41617" y="2911"/>
                    <a:pt x="40543" y="2911"/>
                  </a:cubicBezTo>
                  <a:cubicBezTo>
                    <a:pt x="38173" y="2911"/>
                    <a:pt x="34914" y="4078"/>
                    <a:pt x="33644" y="5375"/>
                  </a:cubicBezTo>
                  <a:cubicBezTo>
                    <a:pt x="33644" y="5344"/>
                    <a:pt x="32134" y="0"/>
                    <a:pt x="248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27"/>
            <p:cNvSpPr/>
            <p:nvPr/>
          </p:nvSpPr>
          <p:spPr>
            <a:xfrm>
              <a:off x="7570792" y="3578859"/>
              <a:ext cx="203606" cy="717391"/>
            </a:xfrm>
            <a:custGeom>
              <a:avLst/>
              <a:gdLst/>
              <a:ahLst/>
              <a:cxnLst/>
              <a:rect l="l" t="t" r="r" b="b"/>
              <a:pathLst>
                <a:path w="4279" h="15076" extrusionOk="0">
                  <a:moveTo>
                    <a:pt x="0" y="1"/>
                  </a:moveTo>
                  <a:lnTo>
                    <a:pt x="0" y="15075"/>
                  </a:lnTo>
                  <a:lnTo>
                    <a:pt x="4279" y="15075"/>
                  </a:lnTo>
                  <a:lnTo>
                    <a:pt x="4279" y="1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27"/>
            <p:cNvSpPr/>
            <p:nvPr/>
          </p:nvSpPr>
          <p:spPr>
            <a:xfrm>
              <a:off x="6696595" y="1587644"/>
              <a:ext cx="1951977" cy="2269233"/>
            </a:xfrm>
            <a:custGeom>
              <a:avLst/>
              <a:gdLst/>
              <a:ahLst/>
              <a:cxnLst/>
              <a:rect l="l" t="t" r="r" b="b"/>
              <a:pathLst>
                <a:path w="41023" h="47688" extrusionOk="0">
                  <a:moveTo>
                    <a:pt x="20256" y="1"/>
                  </a:moveTo>
                  <a:cubicBezTo>
                    <a:pt x="20256" y="14565"/>
                    <a:pt x="10953" y="21945"/>
                    <a:pt x="4318" y="23162"/>
                  </a:cubicBezTo>
                  <a:cubicBezTo>
                    <a:pt x="5031" y="23381"/>
                    <a:pt x="5755" y="23474"/>
                    <a:pt x="6470" y="23474"/>
                  </a:cubicBezTo>
                  <a:cubicBezTo>
                    <a:pt x="10361" y="23474"/>
                    <a:pt x="13975" y="20728"/>
                    <a:pt x="13975" y="20728"/>
                  </a:cubicBezTo>
                  <a:lnTo>
                    <a:pt x="13975" y="20767"/>
                  </a:lnTo>
                  <a:cubicBezTo>
                    <a:pt x="11541" y="23947"/>
                    <a:pt x="7969" y="26106"/>
                    <a:pt x="4004" y="26773"/>
                  </a:cubicBezTo>
                  <a:cubicBezTo>
                    <a:pt x="4004" y="26773"/>
                    <a:pt x="5296" y="27533"/>
                    <a:pt x="7655" y="27533"/>
                  </a:cubicBezTo>
                  <a:cubicBezTo>
                    <a:pt x="8687" y="27533"/>
                    <a:pt x="9923" y="27388"/>
                    <a:pt x="11345" y="26970"/>
                  </a:cubicBezTo>
                  <a:lnTo>
                    <a:pt x="11345" y="26970"/>
                  </a:lnTo>
                  <a:cubicBezTo>
                    <a:pt x="8990" y="30424"/>
                    <a:pt x="5771" y="33172"/>
                    <a:pt x="2002" y="34939"/>
                  </a:cubicBezTo>
                  <a:cubicBezTo>
                    <a:pt x="2039" y="34976"/>
                    <a:pt x="2174" y="34993"/>
                    <a:pt x="2385" y="34993"/>
                  </a:cubicBezTo>
                  <a:cubicBezTo>
                    <a:pt x="3752" y="34993"/>
                    <a:pt x="8324" y="34279"/>
                    <a:pt x="10364" y="33565"/>
                  </a:cubicBezTo>
                  <a:lnTo>
                    <a:pt x="10364" y="33565"/>
                  </a:lnTo>
                  <a:cubicBezTo>
                    <a:pt x="8951" y="36548"/>
                    <a:pt x="5457" y="41691"/>
                    <a:pt x="0" y="42397"/>
                  </a:cubicBezTo>
                  <a:cubicBezTo>
                    <a:pt x="0" y="42397"/>
                    <a:pt x="1522" y="42702"/>
                    <a:pt x="3640" y="42702"/>
                  </a:cubicBezTo>
                  <a:cubicBezTo>
                    <a:pt x="5823" y="42702"/>
                    <a:pt x="8639" y="42378"/>
                    <a:pt x="11070" y="41063"/>
                  </a:cubicBezTo>
                  <a:lnTo>
                    <a:pt x="11070" y="41063"/>
                  </a:lnTo>
                  <a:cubicBezTo>
                    <a:pt x="10756" y="41887"/>
                    <a:pt x="7537" y="46598"/>
                    <a:pt x="4358" y="47540"/>
                  </a:cubicBezTo>
                  <a:cubicBezTo>
                    <a:pt x="5334" y="47593"/>
                    <a:pt x="6250" y="47618"/>
                    <a:pt x="7111" y="47618"/>
                  </a:cubicBezTo>
                  <a:cubicBezTo>
                    <a:pt x="18993" y="47618"/>
                    <a:pt x="20256" y="42908"/>
                    <a:pt x="20256" y="42908"/>
                  </a:cubicBezTo>
                  <a:cubicBezTo>
                    <a:pt x="20256" y="42908"/>
                    <a:pt x="21083" y="47688"/>
                    <a:pt x="34325" y="47688"/>
                  </a:cubicBezTo>
                  <a:cubicBezTo>
                    <a:pt x="34923" y="47688"/>
                    <a:pt x="35545" y="47678"/>
                    <a:pt x="36194" y="47658"/>
                  </a:cubicBezTo>
                  <a:cubicBezTo>
                    <a:pt x="36194" y="47658"/>
                    <a:pt x="29089" y="43732"/>
                    <a:pt x="29089" y="41377"/>
                  </a:cubicBezTo>
                  <a:lnTo>
                    <a:pt x="29089" y="41377"/>
                  </a:lnTo>
                  <a:cubicBezTo>
                    <a:pt x="31633" y="42944"/>
                    <a:pt x="34419" y="43359"/>
                    <a:pt x="36660" y="43359"/>
                  </a:cubicBezTo>
                  <a:cubicBezTo>
                    <a:pt x="39190" y="43359"/>
                    <a:pt x="41023" y="42829"/>
                    <a:pt x="41023" y="42829"/>
                  </a:cubicBezTo>
                  <a:cubicBezTo>
                    <a:pt x="35566" y="42123"/>
                    <a:pt x="31601" y="36666"/>
                    <a:pt x="30149" y="33643"/>
                  </a:cubicBezTo>
                  <a:lnTo>
                    <a:pt x="30149" y="33643"/>
                  </a:lnTo>
                  <a:cubicBezTo>
                    <a:pt x="31989" y="34277"/>
                    <a:pt x="35963" y="35351"/>
                    <a:pt x="37704" y="35351"/>
                  </a:cubicBezTo>
                  <a:cubicBezTo>
                    <a:pt x="38228" y="35351"/>
                    <a:pt x="38550" y="35254"/>
                    <a:pt x="38550" y="35017"/>
                  </a:cubicBezTo>
                  <a:cubicBezTo>
                    <a:pt x="33407" y="32269"/>
                    <a:pt x="30463" y="29286"/>
                    <a:pt x="28814" y="26734"/>
                  </a:cubicBezTo>
                  <a:lnTo>
                    <a:pt x="28814" y="26734"/>
                  </a:lnTo>
                  <a:cubicBezTo>
                    <a:pt x="30502" y="27310"/>
                    <a:pt x="31955" y="27502"/>
                    <a:pt x="33141" y="27502"/>
                  </a:cubicBezTo>
                  <a:cubicBezTo>
                    <a:pt x="35514" y="27502"/>
                    <a:pt x="36822" y="26734"/>
                    <a:pt x="36822" y="26734"/>
                  </a:cubicBezTo>
                  <a:cubicBezTo>
                    <a:pt x="33407" y="26145"/>
                    <a:pt x="30227" y="24457"/>
                    <a:pt x="27833" y="21906"/>
                  </a:cubicBezTo>
                  <a:lnTo>
                    <a:pt x="27833" y="21906"/>
                  </a:lnTo>
                  <a:cubicBezTo>
                    <a:pt x="29824" y="23308"/>
                    <a:pt x="31952" y="23669"/>
                    <a:pt x="33564" y="23669"/>
                  </a:cubicBezTo>
                  <a:cubicBezTo>
                    <a:pt x="35066" y="23669"/>
                    <a:pt x="36119" y="23355"/>
                    <a:pt x="36194" y="23280"/>
                  </a:cubicBezTo>
                  <a:cubicBezTo>
                    <a:pt x="31837" y="23280"/>
                    <a:pt x="20256" y="14643"/>
                    <a:pt x="20256" y="118"/>
                  </a:cubicBezTo>
                  <a:lnTo>
                    <a:pt x="202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27"/>
            <p:cNvSpPr/>
            <p:nvPr/>
          </p:nvSpPr>
          <p:spPr>
            <a:xfrm>
              <a:off x="8679926" y="3369683"/>
              <a:ext cx="179386" cy="924719"/>
            </a:xfrm>
            <a:custGeom>
              <a:avLst/>
              <a:gdLst/>
              <a:ahLst/>
              <a:cxnLst/>
              <a:rect l="l" t="t" r="r" b="b"/>
              <a:pathLst>
                <a:path w="3770" h="19433" extrusionOk="0">
                  <a:moveTo>
                    <a:pt x="1" y="0"/>
                  </a:moveTo>
                  <a:lnTo>
                    <a:pt x="1" y="19432"/>
                  </a:lnTo>
                  <a:lnTo>
                    <a:pt x="3769" y="19432"/>
                  </a:lnTo>
                  <a:lnTo>
                    <a:pt x="3769" y="0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27"/>
            <p:cNvSpPr/>
            <p:nvPr/>
          </p:nvSpPr>
          <p:spPr>
            <a:xfrm>
              <a:off x="7943958" y="1285063"/>
              <a:ext cx="1653159" cy="2181867"/>
            </a:xfrm>
            <a:custGeom>
              <a:avLst/>
              <a:gdLst/>
              <a:ahLst/>
              <a:cxnLst/>
              <a:rect l="l" t="t" r="r" b="b"/>
              <a:pathLst>
                <a:path w="34743" h="45852" extrusionOk="0">
                  <a:moveTo>
                    <a:pt x="17352" y="0"/>
                  </a:moveTo>
                  <a:cubicBezTo>
                    <a:pt x="11189" y="0"/>
                    <a:pt x="6164" y="3258"/>
                    <a:pt x="6164" y="7223"/>
                  </a:cubicBezTo>
                  <a:cubicBezTo>
                    <a:pt x="6164" y="7616"/>
                    <a:pt x="6242" y="8008"/>
                    <a:pt x="6321" y="8362"/>
                  </a:cubicBezTo>
                  <a:cubicBezTo>
                    <a:pt x="4240" y="9422"/>
                    <a:pt x="2906" y="11031"/>
                    <a:pt x="2906" y="12876"/>
                  </a:cubicBezTo>
                  <a:cubicBezTo>
                    <a:pt x="2906" y="14250"/>
                    <a:pt x="3691" y="15546"/>
                    <a:pt x="5026" y="16527"/>
                  </a:cubicBezTo>
                  <a:cubicBezTo>
                    <a:pt x="2906" y="17587"/>
                    <a:pt x="1532" y="19196"/>
                    <a:pt x="1532" y="21042"/>
                  </a:cubicBezTo>
                  <a:cubicBezTo>
                    <a:pt x="1532" y="22690"/>
                    <a:pt x="2631" y="24143"/>
                    <a:pt x="4319" y="25163"/>
                  </a:cubicBezTo>
                  <a:cubicBezTo>
                    <a:pt x="2474" y="26223"/>
                    <a:pt x="1335" y="27715"/>
                    <a:pt x="1335" y="29403"/>
                  </a:cubicBezTo>
                  <a:cubicBezTo>
                    <a:pt x="1335" y="30816"/>
                    <a:pt x="2121" y="32112"/>
                    <a:pt x="3455" y="33093"/>
                  </a:cubicBezTo>
                  <a:cubicBezTo>
                    <a:pt x="1335" y="34153"/>
                    <a:pt x="1" y="35763"/>
                    <a:pt x="1" y="37608"/>
                  </a:cubicBezTo>
                  <a:cubicBezTo>
                    <a:pt x="1" y="40709"/>
                    <a:pt x="3926" y="43261"/>
                    <a:pt x="8755" y="43261"/>
                  </a:cubicBezTo>
                  <a:cubicBezTo>
                    <a:pt x="9030" y="43261"/>
                    <a:pt x="9344" y="43261"/>
                    <a:pt x="9619" y="43221"/>
                  </a:cubicBezTo>
                  <a:cubicBezTo>
                    <a:pt x="11032" y="44792"/>
                    <a:pt x="13976" y="45851"/>
                    <a:pt x="17352" y="45851"/>
                  </a:cubicBezTo>
                  <a:cubicBezTo>
                    <a:pt x="20728" y="45851"/>
                    <a:pt x="23672" y="44792"/>
                    <a:pt x="25085" y="43221"/>
                  </a:cubicBezTo>
                  <a:cubicBezTo>
                    <a:pt x="25399" y="43221"/>
                    <a:pt x="25674" y="43261"/>
                    <a:pt x="25949" y="43261"/>
                  </a:cubicBezTo>
                  <a:cubicBezTo>
                    <a:pt x="30817" y="43261"/>
                    <a:pt x="34742" y="40709"/>
                    <a:pt x="34742" y="37608"/>
                  </a:cubicBezTo>
                  <a:cubicBezTo>
                    <a:pt x="34742" y="35763"/>
                    <a:pt x="33368" y="34153"/>
                    <a:pt x="31249" y="33093"/>
                  </a:cubicBezTo>
                  <a:cubicBezTo>
                    <a:pt x="32583" y="32112"/>
                    <a:pt x="33368" y="30816"/>
                    <a:pt x="33368" y="29403"/>
                  </a:cubicBezTo>
                  <a:cubicBezTo>
                    <a:pt x="33368" y="27715"/>
                    <a:pt x="32230" y="26184"/>
                    <a:pt x="30385" y="25163"/>
                  </a:cubicBezTo>
                  <a:cubicBezTo>
                    <a:pt x="32112" y="24143"/>
                    <a:pt x="33172" y="22651"/>
                    <a:pt x="33172" y="21042"/>
                  </a:cubicBezTo>
                  <a:cubicBezTo>
                    <a:pt x="33172" y="19196"/>
                    <a:pt x="31798" y="17587"/>
                    <a:pt x="29678" y="16527"/>
                  </a:cubicBezTo>
                  <a:cubicBezTo>
                    <a:pt x="31013" y="15546"/>
                    <a:pt x="31838" y="14250"/>
                    <a:pt x="31838" y="12837"/>
                  </a:cubicBezTo>
                  <a:cubicBezTo>
                    <a:pt x="31838" y="11031"/>
                    <a:pt x="30464" y="9422"/>
                    <a:pt x="28383" y="8362"/>
                  </a:cubicBezTo>
                  <a:cubicBezTo>
                    <a:pt x="28501" y="8008"/>
                    <a:pt x="28540" y="7616"/>
                    <a:pt x="28540" y="7223"/>
                  </a:cubicBezTo>
                  <a:cubicBezTo>
                    <a:pt x="28540" y="3219"/>
                    <a:pt x="23515" y="0"/>
                    <a:pt x="173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27"/>
            <p:cNvSpPr/>
            <p:nvPr/>
          </p:nvSpPr>
          <p:spPr>
            <a:xfrm>
              <a:off x="2641278" y="1131893"/>
              <a:ext cx="1739093" cy="2295833"/>
            </a:xfrm>
            <a:custGeom>
              <a:avLst/>
              <a:gdLst/>
              <a:ahLst/>
              <a:cxnLst/>
              <a:rect l="l" t="t" r="r" b="b"/>
              <a:pathLst>
                <a:path w="36549" h="48247" extrusionOk="0">
                  <a:moveTo>
                    <a:pt x="18255" y="0"/>
                  </a:moveTo>
                  <a:cubicBezTo>
                    <a:pt x="11739" y="0"/>
                    <a:pt x="6478" y="3415"/>
                    <a:pt x="6478" y="7577"/>
                  </a:cubicBezTo>
                  <a:cubicBezTo>
                    <a:pt x="6478" y="8008"/>
                    <a:pt x="6517" y="8401"/>
                    <a:pt x="6635" y="8794"/>
                  </a:cubicBezTo>
                  <a:cubicBezTo>
                    <a:pt x="4437" y="9893"/>
                    <a:pt x="3024" y="11620"/>
                    <a:pt x="3024" y="13504"/>
                  </a:cubicBezTo>
                  <a:cubicBezTo>
                    <a:pt x="3024" y="14996"/>
                    <a:pt x="3887" y="16370"/>
                    <a:pt x="5261" y="17391"/>
                  </a:cubicBezTo>
                  <a:cubicBezTo>
                    <a:pt x="3063" y="18490"/>
                    <a:pt x="1610" y="20217"/>
                    <a:pt x="1610" y="22141"/>
                  </a:cubicBezTo>
                  <a:cubicBezTo>
                    <a:pt x="1610" y="23868"/>
                    <a:pt x="2749" y="25399"/>
                    <a:pt x="4555" y="26459"/>
                  </a:cubicBezTo>
                  <a:cubicBezTo>
                    <a:pt x="2631" y="27558"/>
                    <a:pt x="1414" y="29168"/>
                    <a:pt x="1414" y="30934"/>
                  </a:cubicBezTo>
                  <a:cubicBezTo>
                    <a:pt x="1414" y="32426"/>
                    <a:pt x="2239" y="33800"/>
                    <a:pt x="3652" y="34820"/>
                  </a:cubicBezTo>
                  <a:cubicBezTo>
                    <a:pt x="1414" y="35920"/>
                    <a:pt x="1" y="37647"/>
                    <a:pt x="1" y="39570"/>
                  </a:cubicBezTo>
                  <a:cubicBezTo>
                    <a:pt x="1" y="42829"/>
                    <a:pt x="4123" y="45498"/>
                    <a:pt x="9226" y="45498"/>
                  </a:cubicBezTo>
                  <a:cubicBezTo>
                    <a:pt x="9501" y="45498"/>
                    <a:pt x="9815" y="45498"/>
                    <a:pt x="10129" y="45459"/>
                  </a:cubicBezTo>
                  <a:cubicBezTo>
                    <a:pt x="11621" y="47108"/>
                    <a:pt x="14683" y="48246"/>
                    <a:pt x="18255" y="48246"/>
                  </a:cubicBezTo>
                  <a:cubicBezTo>
                    <a:pt x="21827" y="48246"/>
                    <a:pt x="24929" y="47108"/>
                    <a:pt x="26420" y="45459"/>
                  </a:cubicBezTo>
                  <a:cubicBezTo>
                    <a:pt x="26695" y="45459"/>
                    <a:pt x="27009" y="45498"/>
                    <a:pt x="27323" y="45498"/>
                  </a:cubicBezTo>
                  <a:cubicBezTo>
                    <a:pt x="32387" y="45498"/>
                    <a:pt x="36548" y="42829"/>
                    <a:pt x="36548" y="39570"/>
                  </a:cubicBezTo>
                  <a:cubicBezTo>
                    <a:pt x="36509" y="37647"/>
                    <a:pt x="35096" y="35920"/>
                    <a:pt x="32858" y="34820"/>
                  </a:cubicBezTo>
                  <a:cubicBezTo>
                    <a:pt x="34272" y="33800"/>
                    <a:pt x="35096" y="32426"/>
                    <a:pt x="35096" y="30934"/>
                  </a:cubicBezTo>
                  <a:cubicBezTo>
                    <a:pt x="35096" y="29168"/>
                    <a:pt x="33879" y="27558"/>
                    <a:pt x="31955" y="26459"/>
                  </a:cubicBezTo>
                  <a:cubicBezTo>
                    <a:pt x="33761" y="25399"/>
                    <a:pt x="34900" y="23868"/>
                    <a:pt x="34900" y="22141"/>
                  </a:cubicBezTo>
                  <a:cubicBezTo>
                    <a:pt x="34900" y="20217"/>
                    <a:pt x="33447" y="18490"/>
                    <a:pt x="31249" y="17391"/>
                  </a:cubicBezTo>
                  <a:cubicBezTo>
                    <a:pt x="32623" y="16370"/>
                    <a:pt x="33486" y="14996"/>
                    <a:pt x="33486" y="13504"/>
                  </a:cubicBezTo>
                  <a:cubicBezTo>
                    <a:pt x="33486" y="11620"/>
                    <a:pt x="32073" y="9893"/>
                    <a:pt x="29875" y="8794"/>
                  </a:cubicBezTo>
                  <a:cubicBezTo>
                    <a:pt x="29993" y="8401"/>
                    <a:pt x="30032" y="8008"/>
                    <a:pt x="30032" y="7577"/>
                  </a:cubicBezTo>
                  <a:cubicBezTo>
                    <a:pt x="30032" y="3415"/>
                    <a:pt x="24772" y="0"/>
                    <a:pt x="18255" y="0"/>
                  </a:cubicBez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27"/>
            <p:cNvSpPr/>
            <p:nvPr/>
          </p:nvSpPr>
          <p:spPr>
            <a:xfrm>
              <a:off x="3414646" y="3326715"/>
              <a:ext cx="188665" cy="971400"/>
            </a:xfrm>
            <a:custGeom>
              <a:avLst/>
              <a:gdLst/>
              <a:ahLst/>
              <a:cxnLst/>
              <a:rect l="l" t="t" r="r" b="b"/>
              <a:pathLst>
                <a:path w="3965" h="20414" extrusionOk="0">
                  <a:moveTo>
                    <a:pt x="0" y="0"/>
                  </a:moveTo>
                  <a:lnTo>
                    <a:pt x="0" y="20414"/>
                  </a:lnTo>
                  <a:lnTo>
                    <a:pt x="3965" y="20414"/>
                  </a:lnTo>
                  <a:lnTo>
                    <a:pt x="3965" y="0"/>
                  </a:lnTo>
                  <a:close/>
                </a:path>
              </a:pathLst>
            </a:custGeom>
            <a:solidFill>
              <a:srgbClr val="708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27"/>
            <p:cNvSpPr/>
            <p:nvPr/>
          </p:nvSpPr>
          <p:spPr>
            <a:xfrm>
              <a:off x="3452950" y="1660018"/>
              <a:ext cx="2372226" cy="2634448"/>
            </a:xfrm>
            <a:custGeom>
              <a:avLst/>
              <a:gdLst/>
              <a:ahLst/>
              <a:cxnLst/>
              <a:rect l="l" t="t" r="r" b="b"/>
              <a:pathLst>
                <a:path w="49855" h="55363" extrusionOk="0">
                  <a:moveTo>
                    <a:pt x="22979" y="0"/>
                  </a:moveTo>
                  <a:cubicBezTo>
                    <a:pt x="21167" y="0"/>
                    <a:pt x="18970" y="358"/>
                    <a:pt x="16311" y="1267"/>
                  </a:cubicBezTo>
                  <a:cubicBezTo>
                    <a:pt x="7949" y="4093"/>
                    <a:pt x="5790" y="10571"/>
                    <a:pt x="11796" y="11199"/>
                  </a:cubicBezTo>
                  <a:cubicBezTo>
                    <a:pt x="11796" y="11199"/>
                    <a:pt x="2375" y="12298"/>
                    <a:pt x="2375" y="18500"/>
                  </a:cubicBezTo>
                  <a:cubicBezTo>
                    <a:pt x="2375" y="21544"/>
                    <a:pt x="4379" y="22319"/>
                    <a:pt x="6420" y="22319"/>
                  </a:cubicBezTo>
                  <a:cubicBezTo>
                    <a:pt x="8029" y="22319"/>
                    <a:pt x="9662" y="21837"/>
                    <a:pt x="10354" y="21605"/>
                  </a:cubicBezTo>
                  <a:lnTo>
                    <a:pt x="10354" y="21605"/>
                  </a:lnTo>
                  <a:cubicBezTo>
                    <a:pt x="8506" y="22289"/>
                    <a:pt x="1" y="25840"/>
                    <a:pt x="4495" y="31808"/>
                  </a:cubicBezTo>
                  <a:cubicBezTo>
                    <a:pt x="4495" y="31808"/>
                    <a:pt x="6651" y="33537"/>
                    <a:pt x="9332" y="33537"/>
                  </a:cubicBezTo>
                  <a:cubicBezTo>
                    <a:pt x="10869" y="33537"/>
                    <a:pt x="12578" y="32968"/>
                    <a:pt x="14152" y="31180"/>
                  </a:cubicBezTo>
                  <a:lnTo>
                    <a:pt x="14152" y="31180"/>
                  </a:lnTo>
                  <a:cubicBezTo>
                    <a:pt x="14151" y="31181"/>
                    <a:pt x="11247" y="34792"/>
                    <a:pt x="14466" y="36323"/>
                  </a:cubicBezTo>
                  <a:cubicBezTo>
                    <a:pt x="14949" y="36547"/>
                    <a:pt x="15420" y="36639"/>
                    <a:pt x="15880" y="36639"/>
                  </a:cubicBezTo>
                  <a:cubicBezTo>
                    <a:pt x="18026" y="36639"/>
                    <a:pt x="19922" y="34633"/>
                    <a:pt x="21568" y="34633"/>
                  </a:cubicBezTo>
                  <a:cubicBezTo>
                    <a:pt x="21921" y="34633"/>
                    <a:pt x="22262" y="34725"/>
                    <a:pt x="22592" y="34949"/>
                  </a:cubicBezTo>
                  <a:cubicBezTo>
                    <a:pt x="22592" y="34949"/>
                    <a:pt x="26871" y="40170"/>
                    <a:pt x="24319" y="55362"/>
                  </a:cubicBezTo>
                  <a:lnTo>
                    <a:pt x="29069" y="55362"/>
                  </a:lnTo>
                  <a:cubicBezTo>
                    <a:pt x="29069" y="55362"/>
                    <a:pt x="25183" y="37854"/>
                    <a:pt x="31307" y="34085"/>
                  </a:cubicBezTo>
                  <a:cubicBezTo>
                    <a:pt x="31307" y="34085"/>
                    <a:pt x="31834" y="33771"/>
                    <a:pt x="32605" y="33771"/>
                  </a:cubicBezTo>
                  <a:cubicBezTo>
                    <a:pt x="33351" y="33771"/>
                    <a:pt x="34325" y="34065"/>
                    <a:pt x="35271" y="35224"/>
                  </a:cubicBezTo>
                  <a:cubicBezTo>
                    <a:pt x="35792" y="35861"/>
                    <a:pt x="36708" y="36162"/>
                    <a:pt x="37761" y="36162"/>
                  </a:cubicBezTo>
                  <a:cubicBezTo>
                    <a:pt x="40597" y="36162"/>
                    <a:pt x="44433" y="33980"/>
                    <a:pt x="44261" y="30317"/>
                  </a:cubicBezTo>
                  <a:cubicBezTo>
                    <a:pt x="44149" y="27477"/>
                    <a:pt x="42879" y="26866"/>
                    <a:pt x="41806" y="26866"/>
                  </a:cubicBezTo>
                  <a:cubicBezTo>
                    <a:pt x="41725" y="26866"/>
                    <a:pt x="41646" y="26869"/>
                    <a:pt x="41568" y="26876"/>
                  </a:cubicBezTo>
                  <a:lnTo>
                    <a:pt x="41568" y="26876"/>
                  </a:lnTo>
                  <a:cubicBezTo>
                    <a:pt x="44176" y="26065"/>
                    <a:pt x="49855" y="23654"/>
                    <a:pt x="49521" y="18108"/>
                  </a:cubicBezTo>
                  <a:cubicBezTo>
                    <a:pt x="49304" y="14486"/>
                    <a:pt x="46911" y="13588"/>
                    <a:pt x="44592" y="13588"/>
                  </a:cubicBezTo>
                  <a:cubicBezTo>
                    <a:pt x="42310" y="13588"/>
                    <a:pt x="40100" y="14457"/>
                    <a:pt x="40100" y="14457"/>
                  </a:cubicBezTo>
                  <a:cubicBezTo>
                    <a:pt x="40100" y="14457"/>
                    <a:pt x="47598" y="11159"/>
                    <a:pt x="44379" y="8058"/>
                  </a:cubicBezTo>
                  <a:cubicBezTo>
                    <a:pt x="43412" y="7127"/>
                    <a:pt x="42381" y="6801"/>
                    <a:pt x="41412" y="6801"/>
                  </a:cubicBezTo>
                  <a:cubicBezTo>
                    <a:pt x="39173" y="6801"/>
                    <a:pt x="37264" y="8542"/>
                    <a:pt x="37235" y="8568"/>
                  </a:cubicBezTo>
                  <a:lnTo>
                    <a:pt x="37235" y="8568"/>
                  </a:lnTo>
                  <a:cubicBezTo>
                    <a:pt x="37275" y="8531"/>
                    <a:pt x="40956" y="5144"/>
                    <a:pt x="39668" y="3426"/>
                  </a:cubicBezTo>
                  <a:cubicBezTo>
                    <a:pt x="39279" y="2903"/>
                    <a:pt x="38471" y="2685"/>
                    <a:pt x="37491" y="2685"/>
                  </a:cubicBezTo>
                  <a:cubicBezTo>
                    <a:pt x="35310" y="2685"/>
                    <a:pt x="32275" y="3765"/>
                    <a:pt x="31110" y="4957"/>
                  </a:cubicBezTo>
                  <a:cubicBezTo>
                    <a:pt x="31110" y="4926"/>
                    <a:pt x="29698" y="0"/>
                    <a:pt x="229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27"/>
            <p:cNvSpPr/>
            <p:nvPr/>
          </p:nvSpPr>
          <p:spPr>
            <a:xfrm>
              <a:off x="5183548" y="3625585"/>
              <a:ext cx="194327" cy="691220"/>
            </a:xfrm>
            <a:custGeom>
              <a:avLst/>
              <a:gdLst/>
              <a:ahLst/>
              <a:cxnLst/>
              <a:rect l="l" t="t" r="r" b="b"/>
              <a:pathLst>
                <a:path w="4084" h="14526" extrusionOk="0">
                  <a:moveTo>
                    <a:pt x="1" y="0"/>
                  </a:moveTo>
                  <a:lnTo>
                    <a:pt x="1" y="14525"/>
                  </a:lnTo>
                  <a:lnTo>
                    <a:pt x="4083" y="14525"/>
                  </a:lnTo>
                  <a:lnTo>
                    <a:pt x="4083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27"/>
            <p:cNvSpPr/>
            <p:nvPr/>
          </p:nvSpPr>
          <p:spPr>
            <a:xfrm>
              <a:off x="4341136" y="1752044"/>
              <a:ext cx="1881031" cy="2138517"/>
            </a:xfrm>
            <a:custGeom>
              <a:avLst/>
              <a:gdLst/>
              <a:ahLst/>
              <a:cxnLst/>
              <a:rect l="l" t="t" r="r" b="b"/>
              <a:pathLst>
                <a:path w="39532" h="44941" extrusionOk="0">
                  <a:moveTo>
                    <a:pt x="19510" y="0"/>
                  </a:moveTo>
                  <a:cubicBezTo>
                    <a:pt x="19510" y="13975"/>
                    <a:pt x="10560" y="20178"/>
                    <a:pt x="4201" y="21356"/>
                  </a:cubicBezTo>
                  <a:cubicBezTo>
                    <a:pt x="4874" y="21560"/>
                    <a:pt x="5558" y="21647"/>
                    <a:pt x="6235" y="21647"/>
                  </a:cubicBezTo>
                  <a:cubicBezTo>
                    <a:pt x="9974" y="21647"/>
                    <a:pt x="13465" y="19000"/>
                    <a:pt x="13465" y="19000"/>
                  </a:cubicBezTo>
                  <a:lnTo>
                    <a:pt x="13465" y="19040"/>
                  </a:lnTo>
                  <a:cubicBezTo>
                    <a:pt x="11110" y="22102"/>
                    <a:pt x="7694" y="24182"/>
                    <a:pt x="3886" y="24810"/>
                  </a:cubicBezTo>
                  <a:cubicBezTo>
                    <a:pt x="3886" y="24810"/>
                    <a:pt x="5143" y="25553"/>
                    <a:pt x="7418" y="25553"/>
                  </a:cubicBezTo>
                  <a:cubicBezTo>
                    <a:pt x="8409" y="25553"/>
                    <a:pt x="9594" y="25412"/>
                    <a:pt x="10953" y="25006"/>
                  </a:cubicBezTo>
                  <a:lnTo>
                    <a:pt x="10953" y="25006"/>
                  </a:lnTo>
                  <a:cubicBezTo>
                    <a:pt x="8676" y="28343"/>
                    <a:pt x="5574" y="30973"/>
                    <a:pt x="1924" y="32661"/>
                  </a:cubicBezTo>
                  <a:cubicBezTo>
                    <a:pt x="1962" y="32700"/>
                    <a:pt x="2102" y="32717"/>
                    <a:pt x="2320" y="32717"/>
                  </a:cubicBezTo>
                  <a:cubicBezTo>
                    <a:pt x="3668" y="32717"/>
                    <a:pt x="8017" y="32042"/>
                    <a:pt x="10010" y="31366"/>
                  </a:cubicBezTo>
                  <a:lnTo>
                    <a:pt x="10010" y="31366"/>
                  </a:lnTo>
                  <a:cubicBezTo>
                    <a:pt x="8597" y="34232"/>
                    <a:pt x="5260" y="39178"/>
                    <a:pt x="0" y="39845"/>
                  </a:cubicBezTo>
                  <a:cubicBezTo>
                    <a:pt x="0" y="39845"/>
                    <a:pt x="1511" y="40159"/>
                    <a:pt x="3602" y="40159"/>
                  </a:cubicBezTo>
                  <a:cubicBezTo>
                    <a:pt x="5692" y="40159"/>
                    <a:pt x="8362" y="39845"/>
                    <a:pt x="10678" y="38589"/>
                  </a:cubicBezTo>
                  <a:lnTo>
                    <a:pt x="10678" y="38589"/>
                  </a:lnTo>
                  <a:cubicBezTo>
                    <a:pt x="10364" y="39374"/>
                    <a:pt x="7262" y="43889"/>
                    <a:pt x="4201" y="44831"/>
                  </a:cubicBezTo>
                  <a:cubicBezTo>
                    <a:pt x="5130" y="44881"/>
                    <a:pt x="6003" y="44904"/>
                    <a:pt x="6824" y="44904"/>
                  </a:cubicBezTo>
                  <a:cubicBezTo>
                    <a:pt x="18314" y="44904"/>
                    <a:pt x="19510" y="40356"/>
                    <a:pt x="19510" y="40356"/>
                  </a:cubicBezTo>
                  <a:cubicBezTo>
                    <a:pt x="19510" y="40356"/>
                    <a:pt x="20298" y="44941"/>
                    <a:pt x="32995" y="44941"/>
                  </a:cubicBezTo>
                  <a:cubicBezTo>
                    <a:pt x="33590" y="44941"/>
                    <a:pt x="34211" y="44930"/>
                    <a:pt x="34860" y="44909"/>
                  </a:cubicBezTo>
                  <a:cubicBezTo>
                    <a:pt x="34860" y="44909"/>
                    <a:pt x="27990" y="41141"/>
                    <a:pt x="27990" y="38864"/>
                  </a:cubicBezTo>
                  <a:lnTo>
                    <a:pt x="27990" y="38864"/>
                  </a:lnTo>
                  <a:cubicBezTo>
                    <a:pt x="30500" y="40438"/>
                    <a:pt x="33243" y="40849"/>
                    <a:pt x="35425" y="40849"/>
                  </a:cubicBezTo>
                  <a:cubicBezTo>
                    <a:pt x="37815" y="40849"/>
                    <a:pt x="39531" y="40356"/>
                    <a:pt x="39531" y="40356"/>
                  </a:cubicBezTo>
                  <a:cubicBezTo>
                    <a:pt x="34271" y="39649"/>
                    <a:pt x="30463" y="34389"/>
                    <a:pt x="29050" y="31523"/>
                  </a:cubicBezTo>
                  <a:lnTo>
                    <a:pt x="29050" y="31523"/>
                  </a:lnTo>
                  <a:cubicBezTo>
                    <a:pt x="30795" y="32125"/>
                    <a:pt x="34616" y="33142"/>
                    <a:pt x="36305" y="33142"/>
                  </a:cubicBezTo>
                  <a:cubicBezTo>
                    <a:pt x="36820" y="33142"/>
                    <a:pt x="37136" y="33048"/>
                    <a:pt x="37136" y="32818"/>
                  </a:cubicBezTo>
                  <a:cubicBezTo>
                    <a:pt x="32190" y="30188"/>
                    <a:pt x="29364" y="27283"/>
                    <a:pt x="27754" y="24849"/>
                  </a:cubicBezTo>
                  <a:lnTo>
                    <a:pt x="27754" y="24849"/>
                  </a:lnTo>
                  <a:cubicBezTo>
                    <a:pt x="29390" y="25399"/>
                    <a:pt x="30794" y="25582"/>
                    <a:pt x="31940" y="25582"/>
                  </a:cubicBezTo>
                  <a:cubicBezTo>
                    <a:pt x="34231" y="25582"/>
                    <a:pt x="35488" y="24849"/>
                    <a:pt x="35488" y="24849"/>
                  </a:cubicBezTo>
                  <a:cubicBezTo>
                    <a:pt x="32151" y="24261"/>
                    <a:pt x="29128" y="22612"/>
                    <a:pt x="26812" y="20139"/>
                  </a:cubicBezTo>
                  <a:lnTo>
                    <a:pt x="26812" y="20139"/>
                  </a:lnTo>
                  <a:cubicBezTo>
                    <a:pt x="28739" y="21492"/>
                    <a:pt x="30806" y="21838"/>
                    <a:pt x="32363" y="21838"/>
                  </a:cubicBezTo>
                  <a:cubicBezTo>
                    <a:pt x="33787" y="21838"/>
                    <a:pt x="34785" y="21548"/>
                    <a:pt x="34860" y="21473"/>
                  </a:cubicBezTo>
                  <a:cubicBezTo>
                    <a:pt x="30698" y="21473"/>
                    <a:pt x="19510" y="14093"/>
                    <a:pt x="19510" y="79"/>
                  </a:cubicBezTo>
                  <a:lnTo>
                    <a:pt x="1951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27"/>
            <p:cNvSpPr/>
            <p:nvPr/>
          </p:nvSpPr>
          <p:spPr>
            <a:xfrm>
              <a:off x="1834363" y="3511623"/>
              <a:ext cx="222305" cy="784629"/>
            </a:xfrm>
            <a:custGeom>
              <a:avLst/>
              <a:gdLst/>
              <a:ahLst/>
              <a:cxnLst/>
              <a:rect l="l" t="t" r="r" b="b"/>
              <a:pathLst>
                <a:path w="4672" h="16489" extrusionOk="0">
                  <a:moveTo>
                    <a:pt x="0" y="1"/>
                  </a:moveTo>
                  <a:lnTo>
                    <a:pt x="0" y="16488"/>
                  </a:lnTo>
                  <a:lnTo>
                    <a:pt x="4672" y="16488"/>
                  </a:lnTo>
                  <a:lnTo>
                    <a:pt x="46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27"/>
            <p:cNvSpPr/>
            <p:nvPr/>
          </p:nvSpPr>
          <p:spPr>
            <a:xfrm>
              <a:off x="876087" y="1329886"/>
              <a:ext cx="2140689" cy="2485793"/>
            </a:xfrm>
            <a:custGeom>
              <a:avLst/>
              <a:gdLst/>
              <a:ahLst/>
              <a:cxnLst/>
              <a:rect l="l" t="t" r="r" b="b"/>
              <a:pathLst>
                <a:path w="44989" h="52239" extrusionOk="0">
                  <a:moveTo>
                    <a:pt x="22220" y="0"/>
                  </a:moveTo>
                  <a:cubicBezTo>
                    <a:pt x="22220" y="15938"/>
                    <a:pt x="12053" y="24025"/>
                    <a:pt x="4751" y="25399"/>
                  </a:cubicBezTo>
                  <a:cubicBezTo>
                    <a:pt x="5509" y="25624"/>
                    <a:pt x="6279" y="25720"/>
                    <a:pt x="7040" y="25720"/>
                  </a:cubicBezTo>
                  <a:cubicBezTo>
                    <a:pt x="11330" y="25720"/>
                    <a:pt x="15350" y="22690"/>
                    <a:pt x="15350" y="22690"/>
                  </a:cubicBezTo>
                  <a:lnTo>
                    <a:pt x="15350" y="22730"/>
                  </a:lnTo>
                  <a:cubicBezTo>
                    <a:pt x="12681" y="26223"/>
                    <a:pt x="8755" y="28579"/>
                    <a:pt x="4398" y="29325"/>
                  </a:cubicBezTo>
                  <a:cubicBezTo>
                    <a:pt x="4398" y="29325"/>
                    <a:pt x="5834" y="30167"/>
                    <a:pt x="8438" y="30167"/>
                  </a:cubicBezTo>
                  <a:cubicBezTo>
                    <a:pt x="9563" y="30167"/>
                    <a:pt x="10906" y="30010"/>
                    <a:pt x="12445" y="29560"/>
                  </a:cubicBezTo>
                  <a:lnTo>
                    <a:pt x="12445" y="29560"/>
                  </a:lnTo>
                  <a:cubicBezTo>
                    <a:pt x="9893" y="33329"/>
                    <a:pt x="6321" y="36312"/>
                    <a:pt x="2199" y="38275"/>
                  </a:cubicBezTo>
                  <a:cubicBezTo>
                    <a:pt x="2233" y="38309"/>
                    <a:pt x="2361" y="38325"/>
                    <a:pt x="2562" y="38325"/>
                  </a:cubicBezTo>
                  <a:cubicBezTo>
                    <a:pt x="3980" y="38325"/>
                    <a:pt x="9082" y="37535"/>
                    <a:pt x="11385" y="36744"/>
                  </a:cubicBezTo>
                  <a:lnTo>
                    <a:pt x="11385" y="36744"/>
                  </a:lnTo>
                  <a:cubicBezTo>
                    <a:pt x="9815" y="40042"/>
                    <a:pt x="5968" y="45655"/>
                    <a:pt x="1" y="46440"/>
                  </a:cubicBezTo>
                  <a:cubicBezTo>
                    <a:pt x="1" y="46440"/>
                    <a:pt x="1672" y="46784"/>
                    <a:pt x="3996" y="46784"/>
                  </a:cubicBezTo>
                  <a:cubicBezTo>
                    <a:pt x="6385" y="46784"/>
                    <a:pt x="9465" y="46421"/>
                    <a:pt x="12131" y="44949"/>
                  </a:cubicBezTo>
                  <a:lnTo>
                    <a:pt x="12131" y="44949"/>
                  </a:lnTo>
                  <a:cubicBezTo>
                    <a:pt x="11817" y="45852"/>
                    <a:pt x="8284" y="51033"/>
                    <a:pt x="4790" y="52093"/>
                  </a:cubicBezTo>
                  <a:cubicBezTo>
                    <a:pt x="5860" y="52152"/>
                    <a:pt x="6866" y="52179"/>
                    <a:pt x="7810" y="52179"/>
                  </a:cubicBezTo>
                  <a:cubicBezTo>
                    <a:pt x="20860" y="52179"/>
                    <a:pt x="22259" y="46990"/>
                    <a:pt x="22259" y="46990"/>
                  </a:cubicBezTo>
                  <a:cubicBezTo>
                    <a:pt x="22259" y="46990"/>
                    <a:pt x="23164" y="52239"/>
                    <a:pt x="37835" y="52239"/>
                  </a:cubicBezTo>
                  <a:cubicBezTo>
                    <a:pt x="38442" y="52239"/>
                    <a:pt x="39073" y="52230"/>
                    <a:pt x="39728" y="52211"/>
                  </a:cubicBezTo>
                  <a:cubicBezTo>
                    <a:pt x="39728" y="52211"/>
                    <a:pt x="31916" y="47893"/>
                    <a:pt x="31916" y="45302"/>
                  </a:cubicBezTo>
                  <a:lnTo>
                    <a:pt x="31916" y="45302"/>
                  </a:lnTo>
                  <a:cubicBezTo>
                    <a:pt x="34712" y="47054"/>
                    <a:pt x="37799" y="47514"/>
                    <a:pt x="40271" y="47514"/>
                  </a:cubicBezTo>
                  <a:cubicBezTo>
                    <a:pt x="43006" y="47514"/>
                    <a:pt x="44988" y="46951"/>
                    <a:pt x="44988" y="46951"/>
                  </a:cubicBezTo>
                  <a:cubicBezTo>
                    <a:pt x="38982" y="46166"/>
                    <a:pt x="34664" y="40159"/>
                    <a:pt x="33055" y="36901"/>
                  </a:cubicBezTo>
                  <a:lnTo>
                    <a:pt x="33055" y="36901"/>
                  </a:lnTo>
                  <a:cubicBezTo>
                    <a:pt x="35053" y="37567"/>
                    <a:pt x="39435" y="38748"/>
                    <a:pt x="41334" y="38748"/>
                  </a:cubicBezTo>
                  <a:cubicBezTo>
                    <a:pt x="41896" y="38748"/>
                    <a:pt x="42241" y="38644"/>
                    <a:pt x="42241" y="38393"/>
                  </a:cubicBezTo>
                  <a:cubicBezTo>
                    <a:pt x="36627" y="35370"/>
                    <a:pt x="33408" y="32073"/>
                    <a:pt x="31563" y="29325"/>
                  </a:cubicBezTo>
                  <a:lnTo>
                    <a:pt x="31563" y="29325"/>
                  </a:lnTo>
                  <a:cubicBezTo>
                    <a:pt x="33421" y="29953"/>
                    <a:pt x="35022" y="30162"/>
                    <a:pt x="36330" y="30162"/>
                  </a:cubicBezTo>
                  <a:cubicBezTo>
                    <a:pt x="38947" y="30162"/>
                    <a:pt x="40395" y="29325"/>
                    <a:pt x="40395" y="29325"/>
                  </a:cubicBezTo>
                  <a:cubicBezTo>
                    <a:pt x="36627" y="28697"/>
                    <a:pt x="33172" y="26812"/>
                    <a:pt x="30542" y="23986"/>
                  </a:cubicBezTo>
                  <a:lnTo>
                    <a:pt x="30542" y="23986"/>
                  </a:lnTo>
                  <a:cubicBezTo>
                    <a:pt x="32739" y="25526"/>
                    <a:pt x="35097" y="25917"/>
                    <a:pt x="36870" y="25917"/>
                  </a:cubicBezTo>
                  <a:cubicBezTo>
                    <a:pt x="38485" y="25917"/>
                    <a:pt x="39614" y="25592"/>
                    <a:pt x="39689" y="25517"/>
                  </a:cubicBezTo>
                  <a:cubicBezTo>
                    <a:pt x="34939" y="25517"/>
                    <a:pt x="22220" y="16056"/>
                    <a:pt x="22220" y="118"/>
                  </a:cubicBezTo>
                  <a:lnTo>
                    <a:pt x="22220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27"/>
            <p:cNvSpPr/>
            <p:nvPr/>
          </p:nvSpPr>
          <p:spPr>
            <a:xfrm>
              <a:off x="1801721" y="1864246"/>
              <a:ext cx="2187177" cy="2430214"/>
            </a:xfrm>
            <a:custGeom>
              <a:avLst/>
              <a:gdLst/>
              <a:ahLst/>
              <a:cxnLst/>
              <a:rect l="l" t="t" r="r" b="b"/>
              <a:pathLst>
                <a:path w="45966" h="51071" extrusionOk="0">
                  <a:moveTo>
                    <a:pt x="21184" y="0"/>
                  </a:moveTo>
                  <a:cubicBezTo>
                    <a:pt x="19510" y="0"/>
                    <a:pt x="17477" y="332"/>
                    <a:pt x="15015" y="1175"/>
                  </a:cubicBezTo>
                  <a:cubicBezTo>
                    <a:pt x="7321" y="3805"/>
                    <a:pt x="5319" y="9772"/>
                    <a:pt x="10854" y="10361"/>
                  </a:cubicBezTo>
                  <a:cubicBezTo>
                    <a:pt x="10854" y="10361"/>
                    <a:pt x="2178" y="11343"/>
                    <a:pt x="2178" y="17074"/>
                  </a:cubicBezTo>
                  <a:cubicBezTo>
                    <a:pt x="2178" y="19911"/>
                    <a:pt x="4038" y="20632"/>
                    <a:pt x="5929" y="20632"/>
                  </a:cubicBezTo>
                  <a:cubicBezTo>
                    <a:pt x="7411" y="20632"/>
                    <a:pt x="8913" y="20189"/>
                    <a:pt x="9552" y="19975"/>
                  </a:cubicBezTo>
                  <a:lnTo>
                    <a:pt x="9552" y="19975"/>
                  </a:lnTo>
                  <a:cubicBezTo>
                    <a:pt x="7841" y="20609"/>
                    <a:pt x="0" y="23887"/>
                    <a:pt x="4141" y="29361"/>
                  </a:cubicBezTo>
                  <a:cubicBezTo>
                    <a:pt x="4141" y="29361"/>
                    <a:pt x="6135" y="30944"/>
                    <a:pt x="8606" y="30944"/>
                  </a:cubicBezTo>
                  <a:cubicBezTo>
                    <a:pt x="10026" y="30944"/>
                    <a:pt x="11605" y="30421"/>
                    <a:pt x="13052" y="28772"/>
                  </a:cubicBezTo>
                  <a:lnTo>
                    <a:pt x="13052" y="28772"/>
                  </a:lnTo>
                  <a:cubicBezTo>
                    <a:pt x="13051" y="28773"/>
                    <a:pt x="10383" y="32109"/>
                    <a:pt x="13327" y="33483"/>
                  </a:cubicBezTo>
                  <a:cubicBezTo>
                    <a:pt x="13783" y="33699"/>
                    <a:pt x="14228" y="33788"/>
                    <a:pt x="14662" y="33788"/>
                  </a:cubicBezTo>
                  <a:cubicBezTo>
                    <a:pt x="16633" y="33788"/>
                    <a:pt x="18378" y="31962"/>
                    <a:pt x="19895" y="31962"/>
                  </a:cubicBezTo>
                  <a:cubicBezTo>
                    <a:pt x="20229" y="31962"/>
                    <a:pt x="20552" y="32050"/>
                    <a:pt x="20864" y="32266"/>
                  </a:cubicBezTo>
                  <a:cubicBezTo>
                    <a:pt x="20864" y="32266"/>
                    <a:pt x="24790" y="37056"/>
                    <a:pt x="22434" y="51070"/>
                  </a:cubicBezTo>
                  <a:lnTo>
                    <a:pt x="26792" y="51070"/>
                  </a:lnTo>
                  <a:cubicBezTo>
                    <a:pt x="26792" y="51070"/>
                    <a:pt x="23219" y="34936"/>
                    <a:pt x="28833" y="31442"/>
                  </a:cubicBezTo>
                  <a:cubicBezTo>
                    <a:pt x="28833" y="31442"/>
                    <a:pt x="29313" y="31162"/>
                    <a:pt x="30020" y="31162"/>
                  </a:cubicBezTo>
                  <a:cubicBezTo>
                    <a:pt x="30714" y="31162"/>
                    <a:pt x="31628" y="31432"/>
                    <a:pt x="32523" y="32502"/>
                  </a:cubicBezTo>
                  <a:cubicBezTo>
                    <a:pt x="33003" y="33099"/>
                    <a:pt x="33849" y="33381"/>
                    <a:pt x="34822" y="33381"/>
                  </a:cubicBezTo>
                  <a:cubicBezTo>
                    <a:pt x="37428" y="33381"/>
                    <a:pt x="40949" y="31361"/>
                    <a:pt x="40806" y="27987"/>
                  </a:cubicBezTo>
                  <a:cubicBezTo>
                    <a:pt x="40695" y="25353"/>
                    <a:pt x="39548" y="24778"/>
                    <a:pt x="38569" y="24778"/>
                  </a:cubicBezTo>
                  <a:cubicBezTo>
                    <a:pt x="38510" y="24778"/>
                    <a:pt x="38451" y="24780"/>
                    <a:pt x="38393" y="24784"/>
                  </a:cubicBezTo>
                  <a:lnTo>
                    <a:pt x="38393" y="24784"/>
                  </a:lnTo>
                  <a:cubicBezTo>
                    <a:pt x="40825" y="24010"/>
                    <a:pt x="45965" y="21767"/>
                    <a:pt x="45635" y="16721"/>
                  </a:cubicBezTo>
                  <a:cubicBezTo>
                    <a:pt x="45437" y="13374"/>
                    <a:pt x="43230" y="12545"/>
                    <a:pt x="41093" y="12545"/>
                  </a:cubicBezTo>
                  <a:cubicBezTo>
                    <a:pt x="38993" y="12545"/>
                    <a:pt x="36959" y="13345"/>
                    <a:pt x="36959" y="13345"/>
                  </a:cubicBezTo>
                  <a:cubicBezTo>
                    <a:pt x="36959" y="13345"/>
                    <a:pt x="43868" y="10283"/>
                    <a:pt x="40924" y="7417"/>
                  </a:cubicBezTo>
                  <a:cubicBezTo>
                    <a:pt x="40028" y="6556"/>
                    <a:pt x="39071" y="6255"/>
                    <a:pt x="38171" y="6255"/>
                  </a:cubicBezTo>
                  <a:cubicBezTo>
                    <a:pt x="36095" y="6255"/>
                    <a:pt x="34322" y="7859"/>
                    <a:pt x="34290" y="7888"/>
                  </a:cubicBezTo>
                  <a:lnTo>
                    <a:pt x="34290" y="7888"/>
                  </a:lnTo>
                  <a:cubicBezTo>
                    <a:pt x="34334" y="7848"/>
                    <a:pt x="37737" y="4737"/>
                    <a:pt x="36566" y="3138"/>
                  </a:cubicBezTo>
                  <a:cubicBezTo>
                    <a:pt x="36200" y="2649"/>
                    <a:pt x="35449" y="2446"/>
                    <a:pt x="34541" y="2446"/>
                  </a:cubicBezTo>
                  <a:cubicBezTo>
                    <a:pt x="32530" y="2446"/>
                    <a:pt x="29746" y="3443"/>
                    <a:pt x="28637" y="4551"/>
                  </a:cubicBezTo>
                  <a:lnTo>
                    <a:pt x="28637" y="4551"/>
                  </a:lnTo>
                  <a:cubicBezTo>
                    <a:pt x="28654" y="4504"/>
                    <a:pt x="27352" y="0"/>
                    <a:pt x="21184" y="0"/>
                  </a:cubicBez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27"/>
            <p:cNvSpPr/>
            <p:nvPr/>
          </p:nvSpPr>
          <p:spPr>
            <a:xfrm>
              <a:off x="155060" y="1438233"/>
              <a:ext cx="1572840" cy="2071661"/>
            </a:xfrm>
            <a:custGeom>
              <a:avLst/>
              <a:gdLst/>
              <a:ahLst/>
              <a:cxnLst/>
              <a:rect l="l" t="t" r="r" b="b"/>
              <a:pathLst>
                <a:path w="33055" h="43536" extrusionOk="0">
                  <a:moveTo>
                    <a:pt x="16528" y="0"/>
                  </a:moveTo>
                  <a:cubicBezTo>
                    <a:pt x="10639" y="0"/>
                    <a:pt x="5889" y="3062"/>
                    <a:pt x="5889" y="6831"/>
                  </a:cubicBezTo>
                  <a:cubicBezTo>
                    <a:pt x="5889" y="7223"/>
                    <a:pt x="5929" y="7577"/>
                    <a:pt x="6046" y="7930"/>
                  </a:cubicBezTo>
                  <a:cubicBezTo>
                    <a:pt x="4084" y="8911"/>
                    <a:pt x="2749" y="10442"/>
                    <a:pt x="2749" y="12209"/>
                  </a:cubicBezTo>
                  <a:cubicBezTo>
                    <a:pt x="2749" y="13544"/>
                    <a:pt x="3534" y="14761"/>
                    <a:pt x="4790" y="15703"/>
                  </a:cubicBezTo>
                  <a:cubicBezTo>
                    <a:pt x="2788" y="16684"/>
                    <a:pt x="1493" y="18215"/>
                    <a:pt x="1493" y="19982"/>
                  </a:cubicBezTo>
                  <a:cubicBezTo>
                    <a:pt x="1493" y="21513"/>
                    <a:pt x="2513" y="22926"/>
                    <a:pt x="4123" y="23907"/>
                  </a:cubicBezTo>
                  <a:cubicBezTo>
                    <a:pt x="2396" y="24889"/>
                    <a:pt x="1296" y="26341"/>
                    <a:pt x="1296" y="27951"/>
                  </a:cubicBezTo>
                  <a:cubicBezTo>
                    <a:pt x="1296" y="29285"/>
                    <a:pt x="2042" y="30502"/>
                    <a:pt x="3338" y="31444"/>
                  </a:cubicBezTo>
                  <a:cubicBezTo>
                    <a:pt x="1296" y="32426"/>
                    <a:pt x="1" y="33957"/>
                    <a:pt x="1" y="35723"/>
                  </a:cubicBezTo>
                  <a:cubicBezTo>
                    <a:pt x="1" y="38668"/>
                    <a:pt x="3730" y="41062"/>
                    <a:pt x="8363" y="41062"/>
                  </a:cubicBezTo>
                  <a:cubicBezTo>
                    <a:pt x="8637" y="41062"/>
                    <a:pt x="8912" y="41062"/>
                    <a:pt x="9148" y="41023"/>
                  </a:cubicBezTo>
                  <a:cubicBezTo>
                    <a:pt x="10522" y="42515"/>
                    <a:pt x="13309" y="43535"/>
                    <a:pt x="16528" y="43535"/>
                  </a:cubicBezTo>
                  <a:cubicBezTo>
                    <a:pt x="19747" y="43535"/>
                    <a:pt x="22534" y="42515"/>
                    <a:pt x="23869" y="41023"/>
                  </a:cubicBezTo>
                  <a:cubicBezTo>
                    <a:pt x="24144" y="41023"/>
                    <a:pt x="24418" y="41062"/>
                    <a:pt x="24693" y="41062"/>
                  </a:cubicBezTo>
                  <a:cubicBezTo>
                    <a:pt x="29286" y="41062"/>
                    <a:pt x="33055" y="38668"/>
                    <a:pt x="33055" y="35723"/>
                  </a:cubicBezTo>
                  <a:cubicBezTo>
                    <a:pt x="33015" y="33957"/>
                    <a:pt x="31720" y="32426"/>
                    <a:pt x="29718" y="31444"/>
                  </a:cubicBezTo>
                  <a:cubicBezTo>
                    <a:pt x="30974" y="30502"/>
                    <a:pt x="31720" y="29246"/>
                    <a:pt x="31720" y="27911"/>
                  </a:cubicBezTo>
                  <a:cubicBezTo>
                    <a:pt x="31720" y="26302"/>
                    <a:pt x="30621" y="24889"/>
                    <a:pt x="28894" y="23907"/>
                  </a:cubicBezTo>
                  <a:cubicBezTo>
                    <a:pt x="30503" y="22926"/>
                    <a:pt x="31524" y="21513"/>
                    <a:pt x="31524" y="19982"/>
                  </a:cubicBezTo>
                  <a:cubicBezTo>
                    <a:pt x="31524" y="18215"/>
                    <a:pt x="30228" y="16684"/>
                    <a:pt x="28226" y="15703"/>
                  </a:cubicBezTo>
                  <a:cubicBezTo>
                    <a:pt x="29482" y="14761"/>
                    <a:pt x="30268" y="13544"/>
                    <a:pt x="30268" y="12170"/>
                  </a:cubicBezTo>
                  <a:cubicBezTo>
                    <a:pt x="30268" y="10442"/>
                    <a:pt x="28972" y="8911"/>
                    <a:pt x="27009" y="7930"/>
                  </a:cubicBezTo>
                  <a:cubicBezTo>
                    <a:pt x="27088" y="7577"/>
                    <a:pt x="27127" y="7184"/>
                    <a:pt x="27127" y="6831"/>
                  </a:cubicBezTo>
                  <a:cubicBezTo>
                    <a:pt x="27127" y="3062"/>
                    <a:pt x="22377" y="0"/>
                    <a:pt x="165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27"/>
            <p:cNvSpPr/>
            <p:nvPr/>
          </p:nvSpPr>
          <p:spPr>
            <a:xfrm>
              <a:off x="855579" y="3418218"/>
              <a:ext cx="170012" cy="878038"/>
            </a:xfrm>
            <a:custGeom>
              <a:avLst/>
              <a:gdLst/>
              <a:ahLst/>
              <a:cxnLst/>
              <a:rect l="l" t="t" r="r" b="b"/>
              <a:pathLst>
                <a:path w="3573" h="18452" extrusionOk="0">
                  <a:moveTo>
                    <a:pt x="0" y="1"/>
                  </a:moveTo>
                  <a:lnTo>
                    <a:pt x="0" y="18451"/>
                  </a:lnTo>
                  <a:lnTo>
                    <a:pt x="3572" y="18451"/>
                  </a:lnTo>
                  <a:lnTo>
                    <a:pt x="3572" y="1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27"/>
            <p:cNvSpPr/>
            <p:nvPr/>
          </p:nvSpPr>
          <p:spPr>
            <a:xfrm>
              <a:off x="-179259" y="4378351"/>
              <a:ext cx="9944790" cy="74756"/>
            </a:xfrm>
            <a:custGeom>
              <a:avLst/>
              <a:gdLst/>
              <a:ahLst/>
              <a:cxnLst/>
              <a:rect l="l" t="t" r="r" b="b"/>
              <a:pathLst>
                <a:path w="209001" h="1571" extrusionOk="0">
                  <a:moveTo>
                    <a:pt x="0" y="1"/>
                  </a:moveTo>
                  <a:lnTo>
                    <a:pt x="209000" y="1"/>
                  </a:lnTo>
                  <a:lnTo>
                    <a:pt x="209000" y="1571"/>
                  </a:lnTo>
                  <a:lnTo>
                    <a:pt x="0" y="157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27"/>
            <p:cNvSpPr/>
            <p:nvPr/>
          </p:nvSpPr>
          <p:spPr>
            <a:xfrm>
              <a:off x="-179259" y="4798245"/>
              <a:ext cx="9944790" cy="48"/>
            </a:xfrm>
            <a:custGeom>
              <a:avLst/>
              <a:gdLst/>
              <a:ahLst/>
              <a:cxnLst/>
              <a:rect l="l" t="t" r="r" b="b"/>
              <a:pathLst>
                <a:path w="209001" h="1" fill="none" extrusionOk="0">
                  <a:moveTo>
                    <a:pt x="0" y="1"/>
                  </a:moveTo>
                  <a:lnTo>
                    <a:pt x="209000" y="1"/>
                  </a:lnTo>
                </a:path>
              </a:pathLst>
            </a:custGeom>
            <a:noFill/>
            <a:ln w="43175" cap="rnd" cmpd="sng">
              <a:solidFill>
                <a:srgbClr val="FFFFFF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5" name="Google Shape;555;p27"/>
          <p:cNvSpPr/>
          <p:nvPr/>
        </p:nvSpPr>
        <p:spPr>
          <a:xfrm>
            <a:off x="881100" y="434550"/>
            <a:ext cx="7381800" cy="4274400"/>
          </a:xfrm>
          <a:prstGeom prst="roundRect">
            <a:avLst>
              <a:gd name="adj" fmla="val 7687"/>
            </a:avLst>
          </a:prstGeom>
          <a:solidFill>
            <a:srgbClr val="FFFFFF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" name="Google Shape;556;p27"/>
          <p:cNvSpPr txBox="1">
            <a:spLocks noGrp="1"/>
          </p:cNvSpPr>
          <p:nvPr>
            <p:ph type="title"/>
          </p:nvPr>
        </p:nvSpPr>
        <p:spPr>
          <a:xfrm>
            <a:off x="1453425" y="863350"/>
            <a:ext cx="5599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6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57" name="Google Shape;557;p27"/>
          <p:cNvSpPr txBox="1">
            <a:spLocks noGrp="1"/>
          </p:cNvSpPr>
          <p:nvPr>
            <p:ph type="subTitle" idx="1"/>
          </p:nvPr>
        </p:nvSpPr>
        <p:spPr>
          <a:xfrm>
            <a:off x="1453425" y="2187038"/>
            <a:ext cx="43602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use Memoirs"/>
              <a:buNone/>
              <a:defRPr sz="3500">
                <a:solidFill>
                  <a:schemeClr val="accent4"/>
                </a:solidFill>
                <a:latin typeface="Mouse Memoirs"/>
                <a:ea typeface="Mouse Memoirs"/>
                <a:cs typeface="Mouse Memoirs"/>
                <a:sym typeface="Mouse Memoir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8" name="Google Shape;558;p27"/>
          <p:cNvSpPr txBox="1">
            <a:spLocks noGrp="1"/>
          </p:cNvSpPr>
          <p:nvPr>
            <p:ph type="subTitle" idx="2"/>
          </p:nvPr>
        </p:nvSpPr>
        <p:spPr>
          <a:xfrm>
            <a:off x="1453425" y="1691743"/>
            <a:ext cx="4360200" cy="3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9pPr>
          </a:lstStyle>
          <a:p>
            <a:endParaRPr/>
          </a:p>
        </p:txBody>
      </p:sp>
      <p:sp>
        <p:nvSpPr>
          <p:cNvPr id="559" name="Google Shape;559;p27"/>
          <p:cNvSpPr txBox="1">
            <a:spLocks noGrp="1"/>
          </p:cNvSpPr>
          <p:nvPr>
            <p:ph type="subTitle" idx="3"/>
          </p:nvPr>
        </p:nvSpPr>
        <p:spPr>
          <a:xfrm>
            <a:off x="1453425" y="3949175"/>
            <a:ext cx="2152800" cy="3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200">
                <a:solidFill>
                  <a:srgbClr val="302F2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200">
                <a:solidFill>
                  <a:srgbClr val="302F2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200">
                <a:solidFill>
                  <a:srgbClr val="302F2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200">
                <a:solidFill>
                  <a:srgbClr val="302F2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200">
                <a:solidFill>
                  <a:srgbClr val="302F2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200">
                <a:solidFill>
                  <a:srgbClr val="302F2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200">
                <a:solidFill>
                  <a:srgbClr val="302F2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200">
                <a:solidFill>
                  <a:srgbClr val="302F2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200">
                <a:solidFill>
                  <a:srgbClr val="302F2F"/>
                </a:solidFill>
              </a:defRPr>
            </a:lvl9pPr>
          </a:lstStyle>
          <a:p>
            <a:endParaRPr/>
          </a:p>
        </p:txBody>
      </p:sp>
      <p:sp>
        <p:nvSpPr>
          <p:cNvPr id="560" name="Google Shape;560;p27"/>
          <p:cNvSpPr txBox="1">
            <a:spLocks noGrp="1"/>
          </p:cNvSpPr>
          <p:nvPr>
            <p:ph type="subTitle" idx="4"/>
          </p:nvPr>
        </p:nvSpPr>
        <p:spPr>
          <a:xfrm>
            <a:off x="1453425" y="2891902"/>
            <a:ext cx="4360200" cy="66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1"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29"/>
          <p:cNvSpPr txBox="1">
            <a:spLocks noGrp="1"/>
          </p:cNvSpPr>
          <p:nvPr>
            <p:ph type="title"/>
          </p:nvPr>
        </p:nvSpPr>
        <p:spPr>
          <a:xfrm>
            <a:off x="713225" y="330725"/>
            <a:ext cx="77178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800">
                <a:solidFill>
                  <a:srgbClr val="3B3B3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76" name="Google Shape;576;p29"/>
          <p:cNvSpPr txBox="1">
            <a:spLocks noGrp="1"/>
          </p:cNvSpPr>
          <p:nvPr>
            <p:ph type="title" idx="2"/>
          </p:nvPr>
        </p:nvSpPr>
        <p:spPr>
          <a:xfrm>
            <a:off x="1193426" y="3055950"/>
            <a:ext cx="2049300" cy="35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rgbClr val="E1556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77" name="Google Shape;577;p29"/>
          <p:cNvSpPr txBox="1">
            <a:spLocks noGrp="1"/>
          </p:cNvSpPr>
          <p:nvPr>
            <p:ph type="subTitle" idx="1"/>
          </p:nvPr>
        </p:nvSpPr>
        <p:spPr>
          <a:xfrm>
            <a:off x="1193426" y="3465475"/>
            <a:ext cx="2049300" cy="79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rgbClr val="3B3B3B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78" name="Google Shape;578;p29"/>
          <p:cNvSpPr txBox="1">
            <a:spLocks noGrp="1"/>
          </p:cNvSpPr>
          <p:nvPr>
            <p:ph type="title" idx="3"/>
          </p:nvPr>
        </p:nvSpPr>
        <p:spPr>
          <a:xfrm>
            <a:off x="3547350" y="3055950"/>
            <a:ext cx="2049300" cy="35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rgbClr val="5587AC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79" name="Google Shape;579;p29"/>
          <p:cNvSpPr txBox="1">
            <a:spLocks noGrp="1"/>
          </p:cNvSpPr>
          <p:nvPr>
            <p:ph type="subTitle" idx="4"/>
          </p:nvPr>
        </p:nvSpPr>
        <p:spPr>
          <a:xfrm>
            <a:off x="3547350" y="3465475"/>
            <a:ext cx="2049300" cy="79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rgbClr val="3B3B3B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80" name="Google Shape;580;p29"/>
          <p:cNvSpPr txBox="1">
            <a:spLocks noGrp="1"/>
          </p:cNvSpPr>
          <p:nvPr>
            <p:ph type="title" idx="5"/>
          </p:nvPr>
        </p:nvSpPr>
        <p:spPr>
          <a:xfrm>
            <a:off x="5901274" y="3055950"/>
            <a:ext cx="2049300" cy="35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rgbClr val="D4852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81" name="Google Shape;581;p29"/>
          <p:cNvSpPr txBox="1">
            <a:spLocks noGrp="1"/>
          </p:cNvSpPr>
          <p:nvPr>
            <p:ph type="subTitle" idx="6"/>
          </p:nvPr>
        </p:nvSpPr>
        <p:spPr>
          <a:xfrm>
            <a:off x="5901274" y="3465475"/>
            <a:ext cx="2049300" cy="79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rgbClr val="3B3B3B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grpSp>
        <p:nvGrpSpPr>
          <p:cNvPr id="582" name="Google Shape;582;p29"/>
          <p:cNvGrpSpPr/>
          <p:nvPr/>
        </p:nvGrpSpPr>
        <p:grpSpPr>
          <a:xfrm>
            <a:off x="-179259" y="4453048"/>
            <a:ext cx="9944799" cy="717401"/>
            <a:chOff x="-179259" y="4453048"/>
            <a:chExt cx="9944799" cy="717401"/>
          </a:xfrm>
        </p:grpSpPr>
        <p:sp>
          <p:nvSpPr>
            <p:cNvPr id="583" name="Google Shape;583;p29"/>
            <p:cNvSpPr/>
            <p:nvPr/>
          </p:nvSpPr>
          <p:spPr>
            <a:xfrm>
              <a:off x="-179250" y="4453048"/>
              <a:ext cx="9944790" cy="717401"/>
            </a:xfrm>
            <a:custGeom>
              <a:avLst/>
              <a:gdLst/>
              <a:ahLst/>
              <a:cxnLst/>
              <a:rect l="l" t="t" r="r" b="b"/>
              <a:pathLst>
                <a:path w="209001" h="11307" extrusionOk="0">
                  <a:moveTo>
                    <a:pt x="0" y="1"/>
                  </a:moveTo>
                  <a:lnTo>
                    <a:pt x="0" y="11307"/>
                  </a:lnTo>
                  <a:lnTo>
                    <a:pt x="209000" y="11307"/>
                  </a:lnTo>
                  <a:lnTo>
                    <a:pt x="2090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29"/>
            <p:cNvSpPr/>
            <p:nvPr/>
          </p:nvSpPr>
          <p:spPr>
            <a:xfrm>
              <a:off x="-179259" y="4798245"/>
              <a:ext cx="9944790" cy="48"/>
            </a:xfrm>
            <a:custGeom>
              <a:avLst/>
              <a:gdLst/>
              <a:ahLst/>
              <a:cxnLst/>
              <a:rect l="l" t="t" r="r" b="b"/>
              <a:pathLst>
                <a:path w="209001" h="1" fill="none" extrusionOk="0">
                  <a:moveTo>
                    <a:pt x="0" y="1"/>
                  </a:moveTo>
                  <a:lnTo>
                    <a:pt x="209000" y="1"/>
                  </a:lnTo>
                </a:path>
              </a:pathLst>
            </a:custGeom>
            <a:noFill/>
            <a:ln w="43175" cap="rnd" cmpd="sng">
              <a:solidFill>
                <a:srgbClr val="FFFFFF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5" name="Google Shape;585;p29"/>
          <p:cNvGrpSpPr/>
          <p:nvPr/>
        </p:nvGrpSpPr>
        <p:grpSpPr>
          <a:xfrm>
            <a:off x="-376905" y="246450"/>
            <a:ext cx="10342646" cy="1274430"/>
            <a:chOff x="-376905" y="246450"/>
            <a:chExt cx="10342646" cy="1274430"/>
          </a:xfrm>
        </p:grpSpPr>
        <p:sp>
          <p:nvSpPr>
            <p:cNvPr id="586" name="Google Shape;586;p29"/>
            <p:cNvSpPr/>
            <p:nvPr/>
          </p:nvSpPr>
          <p:spPr>
            <a:xfrm>
              <a:off x="8292027" y="24645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29"/>
            <p:cNvSpPr/>
            <p:nvPr/>
          </p:nvSpPr>
          <p:spPr>
            <a:xfrm>
              <a:off x="7511824" y="1149999"/>
              <a:ext cx="857646" cy="370881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29"/>
            <p:cNvSpPr/>
            <p:nvPr/>
          </p:nvSpPr>
          <p:spPr>
            <a:xfrm>
              <a:off x="-376905" y="352336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5"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p33"/>
          <p:cNvSpPr txBox="1">
            <a:spLocks noGrp="1"/>
          </p:cNvSpPr>
          <p:nvPr>
            <p:ph type="title"/>
          </p:nvPr>
        </p:nvSpPr>
        <p:spPr>
          <a:xfrm>
            <a:off x="766094" y="1725463"/>
            <a:ext cx="2017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53" name="Google Shape;653;p33"/>
          <p:cNvSpPr txBox="1">
            <a:spLocks noGrp="1"/>
          </p:cNvSpPr>
          <p:nvPr>
            <p:ph type="subTitle" idx="1"/>
          </p:nvPr>
        </p:nvSpPr>
        <p:spPr>
          <a:xfrm>
            <a:off x="713744" y="2155200"/>
            <a:ext cx="2121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4" name="Google Shape;654;p33"/>
          <p:cNvSpPr txBox="1">
            <a:spLocks noGrp="1"/>
          </p:cNvSpPr>
          <p:nvPr>
            <p:ph type="title" idx="2"/>
          </p:nvPr>
        </p:nvSpPr>
        <p:spPr>
          <a:xfrm>
            <a:off x="3563400" y="1725463"/>
            <a:ext cx="2017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55" name="Google Shape;655;p33"/>
          <p:cNvSpPr txBox="1">
            <a:spLocks noGrp="1"/>
          </p:cNvSpPr>
          <p:nvPr>
            <p:ph type="subTitle" idx="3"/>
          </p:nvPr>
        </p:nvSpPr>
        <p:spPr>
          <a:xfrm>
            <a:off x="3511050" y="2155200"/>
            <a:ext cx="2121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6" name="Google Shape;656;p33"/>
          <p:cNvSpPr txBox="1">
            <a:spLocks noGrp="1"/>
          </p:cNvSpPr>
          <p:nvPr>
            <p:ph type="title" idx="4"/>
          </p:nvPr>
        </p:nvSpPr>
        <p:spPr>
          <a:xfrm>
            <a:off x="6360719" y="1725463"/>
            <a:ext cx="2017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57" name="Google Shape;657;p33"/>
          <p:cNvSpPr txBox="1">
            <a:spLocks noGrp="1"/>
          </p:cNvSpPr>
          <p:nvPr>
            <p:ph type="subTitle" idx="5"/>
          </p:nvPr>
        </p:nvSpPr>
        <p:spPr>
          <a:xfrm>
            <a:off x="6308369" y="2155200"/>
            <a:ext cx="2121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8" name="Google Shape;658;p33"/>
          <p:cNvSpPr txBox="1">
            <a:spLocks noGrp="1"/>
          </p:cNvSpPr>
          <p:nvPr>
            <p:ph type="title" idx="6"/>
          </p:nvPr>
        </p:nvSpPr>
        <p:spPr>
          <a:xfrm>
            <a:off x="766094" y="3391838"/>
            <a:ext cx="2017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59" name="Google Shape;659;p33"/>
          <p:cNvSpPr txBox="1">
            <a:spLocks noGrp="1"/>
          </p:cNvSpPr>
          <p:nvPr>
            <p:ph type="subTitle" idx="7"/>
          </p:nvPr>
        </p:nvSpPr>
        <p:spPr>
          <a:xfrm>
            <a:off x="713744" y="3821575"/>
            <a:ext cx="2121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0" name="Google Shape;660;p33"/>
          <p:cNvSpPr txBox="1">
            <a:spLocks noGrp="1"/>
          </p:cNvSpPr>
          <p:nvPr>
            <p:ph type="title" idx="8"/>
          </p:nvPr>
        </p:nvSpPr>
        <p:spPr>
          <a:xfrm>
            <a:off x="3563400" y="3391838"/>
            <a:ext cx="2017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61" name="Google Shape;661;p33"/>
          <p:cNvSpPr txBox="1">
            <a:spLocks noGrp="1"/>
          </p:cNvSpPr>
          <p:nvPr>
            <p:ph type="subTitle" idx="9"/>
          </p:nvPr>
        </p:nvSpPr>
        <p:spPr>
          <a:xfrm>
            <a:off x="3511050" y="3821575"/>
            <a:ext cx="2121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2" name="Google Shape;662;p33"/>
          <p:cNvSpPr txBox="1">
            <a:spLocks noGrp="1"/>
          </p:cNvSpPr>
          <p:nvPr>
            <p:ph type="title" idx="13"/>
          </p:nvPr>
        </p:nvSpPr>
        <p:spPr>
          <a:xfrm>
            <a:off x="6360719" y="3391838"/>
            <a:ext cx="2017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63" name="Google Shape;663;p33"/>
          <p:cNvSpPr txBox="1">
            <a:spLocks noGrp="1"/>
          </p:cNvSpPr>
          <p:nvPr>
            <p:ph type="subTitle" idx="14"/>
          </p:nvPr>
        </p:nvSpPr>
        <p:spPr>
          <a:xfrm>
            <a:off x="6308369" y="3821575"/>
            <a:ext cx="2121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4" name="Google Shape;664;p33"/>
          <p:cNvSpPr txBox="1">
            <a:spLocks noGrp="1"/>
          </p:cNvSpPr>
          <p:nvPr>
            <p:ph type="title" idx="15"/>
          </p:nvPr>
        </p:nvSpPr>
        <p:spPr>
          <a:xfrm>
            <a:off x="713225" y="330725"/>
            <a:ext cx="77178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800">
                <a:solidFill>
                  <a:srgbClr val="3B3B3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65" name="Google Shape;665;p33"/>
          <p:cNvSpPr/>
          <p:nvPr/>
        </p:nvSpPr>
        <p:spPr>
          <a:xfrm>
            <a:off x="-179259" y="4565467"/>
            <a:ext cx="9944790" cy="825695"/>
          </a:xfrm>
          <a:custGeom>
            <a:avLst/>
            <a:gdLst/>
            <a:ahLst/>
            <a:cxnLst/>
            <a:rect l="l" t="t" r="r" b="b"/>
            <a:pathLst>
              <a:path w="209001" h="17352" extrusionOk="0">
                <a:moveTo>
                  <a:pt x="0" y="0"/>
                </a:moveTo>
                <a:lnTo>
                  <a:pt x="0" y="17352"/>
                </a:lnTo>
                <a:lnTo>
                  <a:pt x="209000" y="17352"/>
                </a:lnTo>
                <a:lnTo>
                  <a:pt x="20900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66" name="Google Shape;666;p33"/>
          <p:cNvGrpSpPr/>
          <p:nvPr/>
        </p:nvGrpSpPr>
        <p:grpSpPr>
          <a:xfrm>
            <a:off x="198951" y="244524"/>
            <a:ext cx="9579840" cy="4509065"/>
            <a:chOff x="-4046588" y="-2315520"/>
            <a:chExt cx="12952732" cy="6096626"/>
          </a:xfrm>
        </p:grpSpPr>
        <p:sp>
          <p:nvSpPr>
            <p:cNvPr id="667" name="Google Shape;667;p33"/>
            <p:cNvSpPr/>
            <p:nvPr/>
          </p:nvSpPr>
          <p:spPr>
            <a:xfrm>
              <a:off x="-4046588" y="-231552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33"/>
            <p:cNvSpPr/>
            <p:nvPr/>
          </p:nvSpPr>
          <p:spPr>
            <a:xfrm>
              <a:off x="6344935" y="-1765791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33"/>
            <p:cNvSpPr/>
            <p:nvPr/>
          </p:nvSpPr>
          <p:spPr>
            <a:xfrm>
              <a:off x="7828364" y="3063715"/>
              <a:ext cx="203606" cy="717391"/>
            </a:xfrm>
            <a:custGeom>
              <a:avLst/>
              <a:gdLst/>
              <a:ahLst/>
              <a:cxnLst/>
              <a:rect l="l" t="t" r="r" b="b"/>
              <a:pathLst>
                <a:path w="4279" h="15076" extrusionOk="0">
                  <a:moveTo>
                    <a:pt x="0" y="1"/>
                  </a:moveTo>
                  <a:lnTo>
                    <a:pt x="0" y="15075"/>
                  </a:lnTo>
                  <a:lnTo>
                    <a:pt x="4279" y="15075"/>
                  </a:lnTo>
                  <a:lnTo>
                    <a:pt x="4279" y="1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33"/>
            <p:cNvSpPr/>
            <p:nvPr/>
          </p:nvSpPr>
          <p:spPr>
            <a:xfrm>
              <a:off x="6954167" y="1072501"/>
              <a:ext cx="1951977" cy="2269233"/>
            </a:xfrm>
            <a:custGeom>
              <a:avLst/>
              <a:gdLst/>
              <a:ahLst/>
              <a:cxnLst/>
              <a:rect l="l" t="t" r="r" b="b"/>
              <a:pathLst>
                <a:path w="41023" h="47688" extrusionOk="0">
                  <a:moveTo>
                    <a:pt x="20256" y="1"/>
                  </a:moveTo>
                  <a:cubicBezTo>
                    <a:pt x="20256" y="14565"/>
                    <a:pt x="10953" y="21945"/>
                    <a:pt x="4318" y="23162"/>
                  </a:cubicBezTo>
                  <a:cubicBezTo>
                    <a:pt x="5031" y="23381"/>
                    <a:pt x="5755" y="23474"/>
                    <a:pt x="6470" y="23474"/>
                  </a:cubicBezTo>
                  <a:cubicBezTo>
                    <a:pt x="10361" y="23474"/>
                    <a:pt x="13975" y="20728"/>
                    <a:pt x="13975" y="20728"/>
                  </a:cubicBezTo>
                  <a:lnTo>
                    <a:pt x="13975" y="20767"/>
                  </a:lnTo>
                  <a:cubicBezTo>
                    <a:pt x="11541" y="23947"/>
                    <a:pt x="7969" y="26106"/>
                    <a:pt x="4004" y="26773"/>
                  </a:cubicBezTo>
                  <a:cubicBezTo>
                    <a:pt x="4004" y="26773"/>
                    <a:pt x="5296" y="27533"/>
                    <a:pt x="7655" y="27533"/>
                  </a:cubicBezTo>
                  <a:cubicBezTo>
                    <a:pt x="8687" y="27533"/>
                    <a:pt x="9923" y="27388"/>
                    <a:pt x="11345" y="26970"/>
                  </a:cubicBezTo>
                  <a:lnTo>
                    <a:pt x="11345" y="26970"/>
                  </a:lnTo>
                  <a:cubicBezTo>
                    <a:pt x="8990" y="30424"/>
                    <a:pt x="5771" y="33172"/>
                    <a:pt x="2002" y="34939"/>
                  </a:cubicBezTo>
                  <a:cubicBezTo>
                    <a:pt x="2039" y="34976"/>
                    <a:pt x="2174" y="34993"/>
                    <a:pt x="2385" y="34993"/>
                  </a:cubicBezTo>
                  <a:cubicBezTo>
                    <a:pt x="3752" y="34993"/>
                    <a:pt x="8324" y="34279"/>
                    <a:pt x="10364" y="33565"/>
                  </a:cubicBezTo>
                  <a:lnTo>
                    <a:pt x="10364" y="33565"/>
                  </a:lnTo>
                  <a:cubicBezTo>
                    <a:pt x="8951" y="36548"/>
                    <a:pt x="5457" y="41691"/>
                    <a:pt x="0" y="42397"/>
                  </a:cubicBezTo>
                  <a:cubicBezTo>
                    <a:pt x="0" y="42397"/>
                    <a:pt x="1522" y="42702"/>
                    <a:pt x="3640" y="42702"/>
                  </a:cubicBezTo>
                  <a:cubicBezTo>
                    <a:pt x="5823" y="42702"/>
                    <a:pt x="8639" y="42378"/>
                    <a:pt x="11070" y="41063"/>
                  </a:cubicBezTo>
                  <a:lnTo>
                    <a:pt x="11070" y="41063"/>
                  </a:lnTo>
                  <a:cubicBezTo>
                    <a:pt x="10756" y="41887"/>
                    <a:pt x="7537" y="46598"/>
                    <a:pt x="4358" y="47540"/>
                  </a:cubicBezTo>
                  <a:cubicBezTo>
                    <a:pt x="5334" y="47593"/>
                    <a:pt x="6250" y="47618"/>
                    <a:pt x="7111" y="47618"/>
                  </a:cubicBezTo>
                  <a:cubicBezTo>
                    <a:pt x="18993" y="47618"/>
                    <a:pt x="20256" y="42908"/>
                    <a:pt x="20256" y="42908"/>
                  </a:cubicBezTo>
                  <a:cubicBezTo>
                    <a:pt x="20256" y="42908"/>
                    <a:pt x="21083" y="47688"/>
                    <a:pt x="34325" y="47688"/>
                  </a:cubicBezTo>
                  <a:cubicBezTo>
                    <a:pt x="34923" y="47688"/>
                    <a:pt x="35545" y="47678"/>
                    <a:pt x="36194" y="47658"/>
                  </a:cubicBezTo>
                  <a:cubicBezTo>
                    <a:pt x="36194" y="47658"/>
                    <a:pt x="29089" y="43732"/>
                    <a:pt x="29089" y="41377"/>
                  </a:cubicBezTo>
                  <a:lnTo>
                    <a:pt x="29089" y="41377"/>
                  </a:lnTo>
                  <a:cubicBezTo>
                    <a:pt x="31633" y="42944"/>
                    <a:pt x="34419" y="43359"/>
                    <a:pt x="36660" y="43359"/>
                  </a:cubicBezTo>
                  <a:cubicBezTo>
                    <a:pt x="39190" y="43359"/>
                    <a:pt x="41023" y="42829"/>
                    <a:pt x="41023" y="42829"/>
                  </a:cubicBezTo>
                  <a:cubicBezTo>
                    <a:pt x="35566" y="42123"/>
                    <a:pt x="31601" y="36666"/>
                    <a:pt x="30149" y="33643"/>
                  </a:cubicBezTo>
                  <a:lnTo>
                    <a:pt x="30149" y="33643"/>
                  </a:lnTo>
                  <a:cubicBezTo>
                    <a:pt x="31989" y="34277"/>
                    <a:pt x="35963" y="35351"/>
                    <a:pt x="37704" y="35351"/>
                  </a:cubicBezTo>
                  <a:cubicBezTo>
                    <a:pt x="38228" y="35351"/>
                    <a:pt x="38550" y="35254"/>
                    <a:pt x="38550" y="35017"/>
                  </a:cubicBezTo>
                  <a:cubicBezTo>
                    <a:pt x="33407" y="32269"/>
                    <a:pt x="30463" y="29286"/>
                    <a:pt x="28814" y="26734"/>
                  </a:cubicBezTo>
                  <a:lnTo>
                    <a:pt x="28814" y="26734"/>
                  </a:lnTo>
                  <a:cubicBezTo>
                    <a:pt x="30502" y="27310"/>
                    <a:pt x="31955" y="27502"/>
                    <a:pt x="33141" y="27502"/>
                  </a:cubicBezTo>
                  <a:cubicBezTo>
                    <a:pt x="35514" y="27502"/>
                    <a:pt x="36822" y="26734"/>
                    <a:pt x="36822" y="26734"/>
                  </a:cubicBezTo>
                  <a:cubicBezTo>
                    <a:pt x="33407" y="26145"/>
                    <a:pt x="30227" y="24457"/>
                    <a:pt x="27833" y="21906"/>
                  </a:cubicBezTo>
                  <a:lnTo>
                    <a:pt x="27833" y="21906"/>
                  </a:lnTo>
                  <a:cubicBezTo>
                    <a:pt x="29824" y="23308"/>
                    <a:pt x="31952" y="23669"/>
                    <a:pt x="33564" y="23669"/>
                  </a:cubicBezTo>
                  <a:cubicBezTo>
                    <a:pt x="35066" y="23669"/>
                    <a:pt x="36119" y="23355"/>
                    <a:pt x="36194" y="23280"/>
                  </a:cubicBezTo>
                  <a:cubicBezTo>
                    <a:pt x="31837" y="23280"/>
                    <a:pt x="20256" y="14643"/>
                    <a:pt x="20256" y="118"/>
                  </a:cubicBezTo>
                  <a:lnTo>
                    <a:pt x="202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1" name="Google Shape;671;p33"/>
          <p:cNvSpPr/>
          <p:nvPr/>
        </p:nvSpPr>
        <p:spPr>
          <a:xfrm>
            <a:off x="-833928" y="3122022"/>
            <a:ext cx="1470950" cy="1635232"/>
          </a:xfrm>
          <a:custGeom>
            <a:avLst/>
            <a:gdLst/>
            <a:ahLst/>
            <a:cxnLst/>
            <a:rect l="l" t="t" r="r" b="b"/>
            <a:pathLst>
              <a:path w="53960" h="59981" extrusionOk="0">
                <a:moveTo>
                  <a:pt x="24850" y="0"/>
                </a:moveTo>
                <a:cubicBezTo>
                  <a:pt x="22889" y="0"/>
                  <a:pt x="20509" y="388"/>
                  <a:pt x="17628" y="1370"/>
                </a:cubicBezTo>
                <a:cubicBezTo>
                  <a:pt x="8560" y="4472"/>
                  <a:pt x="6244" y="11459"/>
                  <a:pt x="12760" y="12166"/>
                </a:cubicBezTo>
                <a:cubicBezTo>
                  <a:pt x="12760" y="12166"/>
                  <a:pt x="2514" y="13344"/>
                  <a:pt x="2514" y="20056"/>
                </a:cubicBezTo>
                <a:cubicBezTo>
                  <a:pt x="2514" y="23375"/>
                  <a:pt x="4704" y="24218"/>
                  <a:pt x="6932" y="24218"/>
                </a:cubicBezTo>
                <a:cubicBezTo>
                  <a:pt x="8673" y="24218"/>
                  <a:pt x="10438" y="23703"/>
                  <a:pt x="11196" y="23450"/>
                </a:cubicBezTo>
                <a:lnTo>
                  <a:pt x="11196" y="23450"/>
                </a:lnTo>
                <a:cubicBezTo>
                  <a:pt x="9167" y="24198"/>
                  <a:pt x="0" y="28018"/>
                  <a:pt x="4870" y="34463"/>
                </a:cubicBezTo>
                <a:cubicBezTo>
                  <a:pt x="4870" y="34463"/>
                  <a:pt x="7192" y="36328"/>
                  <a:pt x="10083" y="36328"/>
                </a:cubicBezTo>
                <a:cubicBezTo>
                  <a:pt x="11749" y="36328"/>
                  <a:pt x="13604" y="35709"/>
                  <a:pt x="15312" y="33757"/>
                </a:cubicBezTo>
                <a:lnTo>
                  <a:pt x="15312" y="33757"/>
                </a:lnTo>
                <a:cubicBezTo>
                  <a:pt x="15311" y="33757"/>
                  <a:pt x="12171" y="37683"/>
                  <a:pt x="15665" y="39331"/>
                </a:cubicBezTo>
                <a:cubicBezTo>
                  <a:pt x="16190" y="39582"/>
                  <a:pt x="16704" y="39684"/>
                  <a:pt x="17206" y="39684"/>
                </a:cubicBezTo>
                <a:cubicBezTo>
                  <a:pt x="19510" y="39684"/>
                  <a:pt x="21576" y="37525"/>
                  <a:pt x="23366" y="37525"/>
                </a:cubicBezTo>
                <a:cubicBezTo>
                  <a:pt x="23757" y="37525"/>
                  <a:pt x="24134" y="37628"/>
                  <a:pt x="24498" y="37879"/>
                </a:cubicBezTo>
                <a:cubicBezTo>
                  <a:pt x="24498" y="37879"/>
                  <a:pt x="29130" y="43492"/>
                  <a:pt x="26343" y="59980"/>
                </a:cubicBezTo>
                <a:lnTo>
                  <a:pt x="31446" y="59980"/>
                </a:lnTo>
                <a:cubicBezTo>
                  <a:pt x="31446" y="59980"/>
                  <a:pt x="27246" y="40980"/>
                  <a:pt x="33880" y="36897"/>
                </a:cubicBezTo>
                <a:cubicBezTo>
                  <a:pt x="33880" y="36897"/>
                  <a:pt x="34448" y="36568"/>
                  <a:pt x="35278" y="36568"/>
                </a:cubicBezTo>
                <a:cubicBezTo>
                  <a:pt x="36095" y="36568"/>
                  <a:pt x="37166" y="36887"/>
                  <a:pt x="38198" y="38154"/>
                </a:cubicBezTo>
                <a:cubicBezTo>
                  <a:pt x="38764" y="38848"/>
                  <a:pt x="39760" y="39176"/>
                  <a:pt x="40905" y="39176"/>
                </a:cubicBezTo>
                <a:cubicBezTo>
                  <a:pt x="43970" y="39176"/>
                  <a:pt x="48105" y="36826"/>
                  <a:pt x="47934" y="32854"/>
                </a:cubicBezTo>
                <a:cubicBezTo>
                  <a:pt x="47799" y="29765"/>
                  <a:pt x="46414" y="29101"/>
                  <a:pt x="45248" y="29101"/>
                </a:cubicBezTo>
                <a:cubicBezTo>
                  <a:pt x="45160" y="29101"/>
                  <a:pt x="45073" y="29105"/>
                  <a:pt x="44989" y="29111"/>
                </a:cubicBezTo>
                <a:lnTo>
                  <a:pt x="44989" y="29111"/>
                </a:lnTo>
                <a:cubicBezTo>
                  <a:pt x="47808" y="28235"/>
                  <a:pt x="53959" y="25627"/>
                  <a:pt x="53626" y="19625"/>
                </a:cubicBezTo>
                <a:cubicBezTo>
                  <a:pt x="53389" y="15718"/>
                  <a:pt x="50803" y="14747"/>
                  <a:pt x="48288" y="14747"/>
                </a:cubicBezTo>
                <a:cubicBezTo>
                  <a:pt x="45799" y="14747"/>
                  <a:pt x="43380" y="15699"/>
                  <a:pt x="43380" y="15699"/>
                </a:cubicBezTo>
                <a:cubicBezTo>
                  <a:pt x="43380" y="15699"/>
                  <a:pt x="51506" y="12087"/>
                  <a:pt x="48051" y="8711"/>
                </a:cubicBezTo>
                <a:cubicBezTo>
                  <a:pt x="47008" y="7703"/>
                  <a:pt x="45895" y="7350"/>
                  <a:pt x="44846" y="7350"/>
                </a:cubicBezTo>
                <a:cubicBezTo>
                  <a:pt x="42446" y="7350"/>
                  <a:pt x="40385" y="9203"/>
                  <a:pt x="40283" y="9296"/>
                </a:cubicBezTo>
                <a:lnTo>
                  <a:pt x="40283" y="9296"/>
                </a:lnTo>
                <a:cubicBezTo>
                  <a:pt x="40425" y="9166"/>
                  <a:pt x="44297" y="5576"/>
                  <a:pt x="42948" y="3726"/>
                </a:cubicBezTo>
                <a:cubicBezTo>
                  <a:pt x="42507" y="3151"/>
                  <a:pt x="41617" y="2911"/>
                  <a:pt x="40543" y="2911"/>
                </a:cubicBezTo>
                <a:cubicBezTo>
                  <a:pt x="38173" y="2911"/>
                  <a:pt x="34914" y="4078"/>
                  <a:pt x="33644" y="5375"/>
                </a:cubicBezTo>
                <a:cubicBezTo>
                  <a:pt x="33644" y="5344"/>
                  <a:pt x="32134" y="0"/>
                  <a:pt x="2485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2" name="Google Shape;672;p33"/>
          <p:cNvSpPr/>
          <p:nvPr/>
        </p:nvSpPr>
        <p:spPr>
          <a:xfrm>
            <a:off x="-179250" y="4953004"/>
            <a:ext cx="9944790" cy="514357"/>
          </a:xfrm>
          <a:custGeom>
            <a:avLst/>
            <a:gdLst/>
            <a:ahLst/>
            <a:cxnLst/>
            <a:rect l="l" t="t" r="r" b="b"/>
            <a:pathLst>
              <a:path w="209001" h="17352" extrusionOk="0">
                <a:moveTo>
                  <a:pt x="0" y="0"/>
                </a:moveTo>
                <a:lnTo>
                  <a:pt x="0" y="17352"/>
                </a:lnTo>
                <a:lnTo>
                  <a:pt x="209000" y="17352"/>
                </a:lnTo>
                <a:lnTo>
                  <a:pt x="20900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"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p34"/>
          <p:cNvSpPr/>
          <p:nvPr/>
        </p:nvSpPr>
        <p:spPr>
          <a:xfrm>
            <a:off x="-796750" y="3905426"/>
            <a:ext cx="9938755" cy="1322000"/>
          </a:xfrm>
          <a:custGeom>
            <a:avLst/>
            <a:gdLst/>
            <a:ahLst/>
            <a:cxnLst/>
            <a:rect l="l" t="t" r="r" b="b"/>
            <a:pathLst>
              <a:path w="208962" h="27795" extrusionOk="0">
                <a:moveTo>
                  <a:pt x="1" y="1"/>
                </a:moveTo>
                <a:lnTo>
                  <a:pt x="1" y="27794"/>
                </a:lnTo>
                <a:lnTo>
                  <a:pt x="208962" y="27794"/>
                </a:lnTo>
                <a:lnTo>
                  <a:pt x="208962" y="1"/>
                </a:lnTo>
                <a:close/>
              </a:path>
            </a:pathLst>
          </a:custGeom>
          <a:solidFill>
            <a:srgbClr val="7BA1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5" name="Google Shape;675;p34"/>
          <p:cNvSpPr/>
          <p:nvPr/>
        </p:nvSpPr>
        <p:spPr>
          <a:xfrm>
            <a:off x="3954950" y="539502"/>
            <a:ext cx="1096725" cy="522660"/>
          </a:xfrm>
          <a:custGeom>
            <a:avLst/>
            <a:gdLst/>
            <a:ahLst/>
            <a:cxnLst/>
            <a:rect l="l" t="t" r="r" b="b"/>
            <a:pathLst>
              <a:path w="35174" h="16764" extrusionOk="0">
                <a:moveTo>
                  <a:pt x="16645" y="1"/>
                </a:moveTo>
                <a:cubicBezTo>
                  <a:pt x="10796" y="1"/>
                  <a:pt x="6046" y="2866"/>
                  <a:pt x="6046" y="6399"/>
                </a:cubicBezTo>
                <a:cubicBezTo>
                  <a:pt x="6046" y="7302"/>
                  <a:pt x="6360" y="8205"/>
                  <a:pt x="6910" y="8951"/>
                </a:cubicBezTo>
                <a:cubicBezTo>
                  <a:pt x="2945" y="9304"/>
                  <a:pt x="0" y="10914"/>
                  <a:pt x="0" y="12837"/>
                </a:cubicBezTo>
                <a:cubicBezTo>
                  <a:pt x="0" y="14997"/>
                  <a:pt x="3887" y="16763"/>
                  <a:pt x="8637" y="16763"/>
                </a:cubicBezTo>
                <a:cubicBezTo>
                  <a:pt x="11660" y="16763"/>
                  <a:pt x="14329" y="16056"/>
                  <a:pt x="15860" y="14997"/>
                </a:cubicBezTo>
                <a:cubicBezTo>
                  <a:pt x="18320" y="16019"/>
                  <a:pt x="20964" y="16530"/>
                  <a:pt x="23648" y="16530"/>
                </a:cubicBezTo>
                <a:cubicBezTo>
                  <a:pt x="23748" y="16530"/>
                  <a:pt x="23847" y="16529"/>
                  <a:pt x="23947" y="16528"/>
                </a:cubicBezTo>
                <a:cubicBezTo>
                  <a:pt x="30149" y="16528"/>
                  <a:pt x="35174" y="14251"/>
                  <a:pt x="35174" y="11503"/>
                </a:cubicBezTo>
                <a:cubicBezTo>
                  <a:pt x="35174" y="9226"/>
                  <a:pt x="31837" y="7342"/>
                  <a:pt x="27244" y="6674"/>
                </a:cubicBezTo>
                <a:lnTo>
                  <a:pt x="27244" y="6399"/>
                </a:lnTo>
                <a:cubicBezTo>
                  <a:pt x="27244" y="2866"/>
                  <a:pt x="22494" y="1"/>
                  <a:pt x="1664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6" name="Google Shape;676;p34"/>
          <p:cNvSpPr/>
          <p:nvPr/>
        </p:nvSpPr>
        <p:spPr>
          <a:xfrm>
            <a:off x="7491687" y="2770628"/>
            <a:ext cx="1576456" cy="753068"/>
          </a:xfrm>
          <a:custGeom>
            <a:avLst/>
            <a:gdLst/>
            <a:ahLst/>
            <a:cxnLst/>
            <a:rect l="l" t="t" r="r" b="b"/>
            <a:pathLst>
              <a:path w="35175" h="16803" extrusionOk="0">
                <a:moveTo>
                  <a:pt x="16645" y="0"/>
                </a:moveTo>
                <a:cubicBezTo>
                  <a:pt x="10796" y="0"/>
                  <a:pt x="6046" y="2905"/>
                  <a:pt x="6046" y="6439"/>
                </a:cubicBezTo>
                <a:cubicBezTo>
                  <a:pt x="6046" y="7341"/>
                  <a:pt x="6360" y="8244"/>
                  <a:pt x="6910" y="8951"/>
                </a:cubicBezTo>
                <a:cubicBezTo>
                  <a:pt x="2945" y="9343"/>
                  <a:pt x="1" y="10914"/>
                  <a:pt x="1" y="12877"/>
                </a:cubicBezTo>
                <a:cubicBezTo>
                  <a:pt x="1" y="14996"/>
                  <a:pt x="3887" y="16802"/>
                  <a:pt x="8637" y="16802"/>
                </a:cubicBezTo>
                <a:cubicBezTo>
                  <a:pt x="11660" y="16802"/>
                  <a:pt x="14329" y="16096"/>
                  <a:pt x="15860" y="14996"/>
                </a:cubicBezTo>
                <a:cubicBezTo>
                  <a:pt x="18251" y="15990"/>
                  <a:pt x="20815" y="16535"/>
                  <a:pt x="23422" y="16535"/>
                </a:cubicBezTo>
                <a:cubicBezTo>
                  <a:pt x="23597" y="16535"/>
                  <a:pt x="23772" y="16532"/>
                  <a:pt x="23947" y="16527"/>
                </a:cubicBezTo>
                <a:cubicBezTo>
                  <a:pt x="30150" y="16527"/>
                  <a:pt x="35174" y="14290"/>
                  <a:pt x="35174" y="11503"/>
                </a:cubicBezTo>
                <a:cubicBezTo>
                  <a:pt x="35174" y="9265"/>
                  <a:pt x="31838" y="7341"/>
                  <a:pt x="27245" y="6713"/>
                </a:cubicBezTo>
                <a:lnTo>
                  <a:pt x="27245" y="6439"/>
                </a:lnTo>
                <a:cubicBezTo>
                  <a:pt x="27245" y="2905"/>
                  <a:pt x="22495" y="0"/>
                  <a:pt x="1664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7" name="Google Shape;677;p34"/>
          <p:cNvSpPr/>
          <p:nvPr/>
        </p:nvSpPr>
        <p:spPr>
          <a:xfrm>
            <a:off x="8843500" y="1217915"/>
            <a:ext cx="1578203" cy="751321"/>
          </a:xfrm>
          <a:custGeom>
            <a:avLst/>
            <a:gdLst/>
            <a:ahLst/>
            <a:cxnLst/>
            <a:rect l="l" t="t" r="r" b="b"/>
            <a:pathLst>
              <a:path w="35214" h="16764" extrusionOk="0">
                <a:moveTo>
                  <a:pt x="18530" y="1"/>
                </a:moveTo>
                <a:cubicBezTo>
                  <a:pt x="12680" y="1"/>
                  <a:pt x="7930" y="2866"/>
                  <a:pt x="7930" y="6400"/>
                </a:cubicBezTo>
                <a:lnTo>
                  <a:pt x="7930" y="6714"/>
                </a:lnTo>
                <a:cubicBezTo>
                  <a:pt x="3337" y="7342"/>
                  <a:pt x="1" y="9226"/>
                  <a:pt x="1" y="11503"/>
                </a:cubicBezTo>
                <a:cubicBezTo>
                  <a:pt x="1" y="14290"/>
                  <a:pt x="5065" y="16528"/>
                  <a:pt x="11267" y="16528"/>
                </a:cubicBezTo>
                <a:cubicBezTo>
                  <a:pt x="11365" y="16529"/>
                  <a:pt x="11463" y="16530"/>
                  <a:pt x="11562" y="16530"/>
                </a:cubicBezTo>
                <a:cubicBezTo>
                  <a:pt x="14211" y="16530"/>
                  <a:pt x="16854" y="16019"/>
                  <a:pt x="19315" y="14997"/>
                </a:cubicBezTo>
                <a:cubicBezTo>
                  <a:pt x="20885" y="16057"/>
                  <a:pt x="23515" y="16763"/>
                  <a:pt x="26538" y="16763"/>
                </a:cubicBezTo>
                <a:cubicBezTo>
                  <a:pt x="31327" y="16763"/>
                  <a:pt x="35174" y="14997"/>
                  <a:pt x="35174" y="12838"/>
                </a:cubicBezTo>
                <a:cubicBezTo>
                  <a:pt x="35213" y="10914"/>
                  <a:pt x="32230" y="9305"/>
                  <a:pt x="28304" y="8951"/>
                </a:cubicBezTo>
                <a:cubicBezTo>
                  <a:pt x="28854" y="8205"/>
                  <a:pt x="29129" y="7342"/>
                  <a:pt x="29168" y="6400"/>
                </a:cubicBezTo>
                <a:cubicBezTo>
                  <a:pt x="29168" y="2866"/>
                  <a:pt x="24418" y="1"/>
                  <a:pt x="1853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8" name="Google Shape;678;p34"/>
          <p:cNvSpPr/>
          <p:nvPr/>
        </p:nvSpPr>
        <p:spPr>
          <a:xfrm>
            <a:off x="-472986" y="691411"/>
            <a:ext cx="1208728" cy="522662"/>
          </a:xfrm>
          <a:custGeom>
            <a:avLst/>
            <a:gdLst/>
            <a:ahLst/>
            <a:cxnLst/>
            <a:rect l="l" t="t" r="r" b="b"/>
            <a:pathLst>
              <a:path w="26970" h="11662" extrusionOk="0">
                <a:moveTo>
                  <a:pt x="16331" y="0"/>
                </a:moveTo>
                <a:cubicBezTo>
                  <a:pt x="13544" y="0"/>
                  <a:pt x="11306" y="1060"/>
                  <a:pt x="10914" y="2434"/>
                </a:cubicBezTo>
                <a:cubicBezTo>
                  <a:pt x="10560" y="2395"/>
                  <a:pt x="10207" y="2395"/>
                  <a:pt x="9815" y="2395"/>
                </a:cubicBezTo>
                <a:cubicBezTo>
                  <a:pt x="6713" y="2395"/>
                  <a:pt x="4201" y="3455"/>
                  <a:pt x="4201" y="4789"/>
                </a:cubicBezTo>
                <a:cubicBezTo>
                  <a:pt x="4201" y="4907"/>
                  <a:pt x="4201" y="4986"/>
                  <a:pt x="4240" y="5103"/>
                </a:cubicBezTo>
                <a:cubicBezTo>
                  <a:pt x="1728" y="5653"/>
                  <a:pt x="1" y="6831"/>
                  <a:pt x="1" y="8205"/>
                </a:cubicBezTo>
                <a:cubicBezTo>
                  <a:pt x="1" y="10089"/>
                  <a:pt x="3455" y="11659"/>
                  <a:pt x="7734" y="11659"/>
                </a:cubicBezTo>
                <a:cubicBezTo>
                  <a:pt x="10403" y="11659"/>
                  <a:pt x="12759" y="11031"/>
                  <a:pt x="14172" y="10089"/>
                </a:cubicBezTo>
                <a:cubicBezTo>
                  <a:pt x="15766" y="11113"/>
                  <a:pt x="17616" y="11661"/>
                  <a:pt x="19511" y="11661"/>
                </a:cubicBezTo>
                <a:cubicBezTo>
                  <a:pt x="19576" y="11661"/>
                  <a:pt x="19642" y="11661"/>
                  <a:pt x="19707" y="11659"/>
                </a:cubicBezTo>
                <a:cubicBezTo>
                  <a:pt x="23711" y="11659"/>
                  <a:pt x="26970" y="9696"/>
                  <a:pt x="26970" y="7223"/>
                </a:cubicBezTo>
                <a:cubicBezTo>
                  <a:pt x="26970" y="5221"/>
                  <a:pt x="24771" y="3533"/>
                  <a:pt x="21748" y="3023"/>
                </a:cubicBezTo>
                <a:cubicBezTo>
                  <a:pt x="21748" y="2944"/>
                  <a:pt x="21748" y="2866"/>
                  <a:pt x="21748" y="2827"/>
                </a:cubicBezTo>
                <a:cubicBezTo>
                  <a:pt x="21748" y="1256"/>
                  <a:pt x="19315" y="0"/>
                  <a:pt x="1633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9" name="Google Shape;679;p34"/>
          <p:cNvSpPr/>
          <p:nvPr/>
        </p:nvSpPr>
        <p:spPr>
          <a:xfrm>
            <a:off x="4991612" y="2997586"/>
            <a:ext cx="1240414" cy="535211"/>
          </a:xfrm>
          <a:custGeom>
            <a:avLst/>
            <a:gdLst/>
            <a:ahLst/>
            <a:cxnLst/>
            <a:rect l="l" t="t" r="r" b="b"/>
            <a:pathLst>
              <a:path w="27677" h="11942" extrusionOk="0">
                <a:moveTo>
                  <a:pt x="16763" y="1"/>
                </a:moveTo>
                <a:cubicBezTo>
                  <a:pt x="13937" y="1"/>
                  <a:pt x="11581" y="1100"/>
                  <a:pt x="11228" y="2513"/>
                </a:cubicBezTo>
                <a:cubicBezTo>
                  <a:pt x="10835" y="2474"/>
                  <a:pt x="10482" y="2474"/>
                  <a:pt x="10090" y="2474"/>
                </a:cubicBezTo>
                <a:cubicBezTo>
                  <a:pt x="6910" y="2474"/>
                  <a:pt x="4319" y="3573"/>
                  <a:pt x="4319" y="4908"/>
                </a:cubicBezTo>
                <a:cubicBezTo>
                  <a:pt x="4319" y="5025"/>
                  <a:pt x="4358" y="5143"/>
                  <a:pt x="4397" y="5222"/>
                </a:cubicBezTo>
                <a:cubicBezTo>
                  <a:pt x="1807" y="5810"/>
                  <a:pt x="1" y="7027"/>
                  <a:pt x="40" y="8401"/>
                </a:cubicBezTo>
                <a:cubicBezTo>
                  <a:pt x="40" y="10364"/>
                  <a:pt x="3573" y="11934"/>
                  <a:pt x="7930" y="11934"/>
                </a:cubicBezTo>
                <a:cubicBezTo>
                  <a:pt x="10678" y="11934"/>
                  <a:pt x="13112" y="11306"/>
                  <a:pt x="14526" y="10364"/>
                </a:cubicBezTo>
                <a:cubicBezTo>
                  <a:pt x="16108" y="11394"/>
                  <a:pt x="17966" y="11942"/>
                  <a:pt x="19841" y="11942"/>
                </a:cubicBezTo>
                <a:cubicBezTo>
                  <a:pt x="19966" y="11942"/>
                  <a:pt x="20092" y="11939"/>
                  <a:pt x="20218" y="11934"/>
                </a:cubicBezTo>
                <a:cubicBezTo>
                  <a:pt x="24340" y="11934"/>
                  <a:pt x="27676" y="9932"/>
                  <a:pt x="27676" y="7420"/>
                </a:cubicBezTo>
                <a:cubicBezTo>
                  <a:pt x="27676" y="5379"/>
                  <a:pt x="25399" y="3651"/>
                  <a:pt x="22338" y="3102"/>
                </a:cubicBezTo>
                <a:cubicBezTo>
                  <a:pt x="22338" y="3023"/>
                  <a:pt x="22338" y="2984"/>
                  <a:pt x="22338" y="2906"/>
                </a:cubicBezTo>
                <a:cubicBezTo>
                  <a:pt x="22338" y="1296"/>
                  <a:pt x="19825" y="1"/>
                  <a:pt x="1676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0" name="Google Shape;680;p34"/>
          <p:cNvSpPr/>
          <p:nvPr/>
        </p:nvSpPr>
        <p:spPr>
          <a:xfrm>
            <a:off x="7157335" y="100119"/>
            <a:ext cx="1368861" cy="591277"/>
          </a:xfrm>
          <a:custGeom>
            <a:avLst/>
            <a:gdLst/>
            <a:ahLst/>
            <a:cxnLst/>
            <a:rect l="l" t="t" r="r" b="b"/>
            <a:pathLst>
              <a:path w="30543" h="13193" extrusionOk="0">
                <a:moveTo>
                  <a:pt x="12013" y="1"/>
                </a:moveTo>
                <a:cubicBezTo>
                  <a:pt x="8637" y="1"/>
                  <a:pt x="5889" y="1414"/>
                  <a:pt x="5889" y="3220"/>
                </a:cubicBezTo>
                <a:cubicBezTo>
                  <a:pt x="5850" y="3259"/>
                  <a:pt x="5850" y="3337"/>
                  <a:pt x="5889" y="3416"/>
                </a:cubicBezTo>
                <a:cubicBezTo>
                  <a:pt x="2435" y="4005"/>
                  <a:pt x="1" y="5928"/>
                  <a:pt x="1" y="8205"/>
                </a:cubicBezTo>
                <a:cubicBezTo>
                  <a:pt x="1" y="10953"/>
                  <a:pt x="3691" y="13191"/>
                  <a:pt x="8245" y="13191"/>
                </a:cubicBezTo>
                <a:cubicBezTo>
                  <a:pt x="8313" y="13192"/>
                  <a:pt x="8382" y="13193"/>
                  <a:pt x="8451" y="13193"/>
                </a:cubicBezTo>
                <a:cubicBezTo>
                  <a:pt x="10580" y="13193"/>
                  <a:pt x="12699" y="12603"/>
                  <a:pt x="14486" y="11424"/>
                </a:cubicBezTo>
                <a:cubicBezTo>
                  <a:pt x="16057" y="12484"/>
                  <a:pt x="18726" y="13191"/>
                  <a:pt x="21788" y="13191"/>
                </a:cubicBezTo>
                <a:cubicBezTo>
                  <a:pt x="26617" y="13191"/>
                  <a:pt x="30503" y="11424"/>
                  <a:pt x="30503" y="9265"/>
                </a:cubicBezTo>
                <a:cubicBezTo>
                  <a:pt x="30542" y="7734"/>
                  <a:pt x="28579" y="6399"/>
                  <a:pt x="25714" y="5771"/>
                </a:cubicBezTo>
                <a:cubicBezTo>
                  <a:pt x="25753" y="5653"/>
                  <a:pt x="25753" y="5536"/>
                  <a:pt x="25753" y="5418"/>
                </a:cubicBezTo>
                <a:cubicBezTo>
                  <a:pt x="25753" y="3926"/>
                  <a:pt x="22926" y="2709"/>
                  <a:pt x="19393" y="2709"/>
                </a:cubicBezTo>
                <a:cubicBezTo>
                  <a:pt x="18962" y="2709"/>
                  <a:pt x="18530" y="2709"/>
                  <a:pt x="18137" y="2749"/>
                </a:cubicBezTo>
                <a:cubicBezTo>
                  <a:pt x="17705" y="1178"/>
                  <a:pt x="15154" y="1"/>
                  <a:pt x="1201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1" name="Google Shape;681;p34"/>
          <p:cNvSpPr/>
          <p:nvPr/>
        </p:nvSpPr>
        <p:spPr>
          <a:xfrm>
            <a:off x="504690" y="3905426"/>
            <a:ext cx="8639205" cy="1322000"/>
          </a:xfrm>
          <a:custGeom>
            <a:avLst/>
            <a:gdLst/>
            <a:ahLst/>
            <a:cxnLst/>
            <a:rect l="l" t="t" r="r" b="b"/>
            <a:pathLst>
              <a:path w="181639" h="27795" extrusionOk="0">
                <a:moveTo>
                  <a:pt x="37726" y="1"/>
                </a:moveTo>
                <a:cubicBezTo>
                  <a:pt x="37726" y="1"/>
                  <a:pt x="0" y="3377"/>
                  <a:pt x="0" y="27794"/>
                </a:cubicBezTo>
                <a:lnTo>
                  <a:pt x="181639" y="27794"/>
                </a:lnTo>
                <a:cubicBezTo>
                  <a:pt x="181639" y="27794"/>
                  <a:pt x="58845" y="17705"/>
                  <a:pt x="45106" y="10914"/>
                </a:cubicBezTo>
                <a:cubicBezTo>
                  <a:pt x="30777" y="3809"/>
                  <a:pt x="50248" y="1"/>
                  <a:pt x="50248" y="1"/>
                </a:cubicBezTo>
                <a:close/>
              </a:path>
            </a:pathLst>
          </a:custGeom>
          <a:solidFill>
            <a:srgbClr val="A8A8A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2" name="Google Shape;682;p34"/>
          <p:cNvSpPr/>
          <p:nvPr/>
        </p:nvSpPr>
        <p:spPr>
          <a:xfrm>
            <a:off x="2132637" y="3951175"/>
            <a:ext cx="100346" cy="31731"/>
          </a:xfrm>
          <a:custGeom>
            <a:avLst/>
            <a:gdLst/>
            <a:ahLst/>
            <a:cxnLst/>
            <a:rect l="l" t="t" r="r" b="b"/>
            <a:pathLst>
              <a:path w="2239" h="708" fill="none" extrusionOk="0">
                <a:moveTo>
                  <a:pt x="0" y="707"/>
                </a:moveTo>
                <a:cubicBezTo>
                  <a:pt x="786" y="432"/>
                  <a:pt x="1531" y="236"/>
                  <a:pt x="2238" y="0"/>
                </a:cubicBezTo>
              </a:path>
            </a:pathLst>
          </a:custGeom>
          <a:noFill/>
          <a:ln w="176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3" name="Google Shape;683;p34"/>
          <p:cNvSpPr/>
          <p:nvPr/>
        </p:nvSpPr>
        <p:spPr>
          <a:xfrm>
            <a:off x="1884570" y="4025080"/>
            <a:ext cx="131988" cy="58083"/>
          </a:xfrm>
          <a:custGeom>
            <a:avLst/>
            <a:gdLst/>
            <a:ahLst/>
            <a:cxnLst/>
            <a:rect l="l" t="t" r="r" b="b"/>
            <a:pathLst>
              <a:path w="2945" h="1296" fill="none" extrusionOk="0">
                <a:moveTo>
                  <a:pt x="0" y="1296"/>
                </a:moveTo>
                <a:cubicBezTo>
                  <a:pt x="982" y="825"/>
                  <a:pt x="1963" y="393"/>
                  <a:pt x="2945" y="0"/>
                </a:cubicBezTo>
              </a:path>
            </a:pathLst>
          </a:custGeom>
          <a:noFill/>
          <a:ln w="265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4" name="Google Shape;684;p34"/>
          <p:cNvSpPr/>
          <p:nvPr/>
        </p:nvSpPr>
        <p:spPr>
          <a:xfrm>
            <a:off x="1534453" y="4188710"/>
            <a:ext cx="168917" cy="158385"/>
          </a:xfrm>
          <a:custGeom>
            <a:avLst/>
            <a:gdLst/>
            <a:ahLst/>
            <a:cxnLst/>
            <a:rect l="l" t="t" r="r" b="b"/>
            <a:pathLst>
              <a:path w="3769" h="3534" fill="none" extrusionOk="0">
                <a:moveTo>
                  <a:pt x="0" y="3533"/>
                </a:moveTo>
                <a:cubicBezTo>
                  <a:pt x="275" y="3141"/>
                  <a:pt x="589" y="2787"/>
                  <a:pt x="943" y="2434"/>
                </a:cubicBezTo>
                <a:cubicBezTo>
                  <a:pt x="1806" y="1531"/>
                  <a:pt x="2748" y="707"/>
                  <a:pt x="3769" y="0"/>
                </a:cubicBezTo>
              </a:path>
            </a:pathLst>
          </a:custGeom>
          <a:noFill/>
          <a:ln w="3435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5" name="Google Shape;685;p34"/>
          <p:cNvSpPr/>
          <p:nvPr/>
        </p:nvSpPr>
        <p:spPr>
          <a:xfrm>
            <a:off x="1442980" y="4602154"/>
            <a:ext cx="193567" cy="290328"/>
          </a:xfrm>
          <a:custGeom>
            <a:avLst/>
            <a:gdLst/>
            <a:ahLst/>
            <a:cxnLst/>
            <a:rect l="l" t="t" r="r" b="b"/>
            <a:pathLst>
              <a:path w="4319" h="6478" fill="none" extrusionOk="0">
                <a:moveTo>
                  <a:pt x="4318" y="6478"/>
                </a:moveTo>
                <a:cubicBezTo>
                  <a:pt x="4004" y="6281"/>
                  <a:pt x="3729" y="6085"/>
                  <a:pt x="3455" y="5889"/>
                </a:cubicBezTo>
                <a:cubicBezTo>
                  <a:pt x="1335" y="4318"/>
                  <a:pt x="0" y="2395"/>
                  <a:pt x="0" y="0"/>
                </a:cubicBezTo>
              </a:path>
            </a:pathLst>
          </a:custGeom>
          <a:noFill/>
          <a:ln w="431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6" name="Google Shape;686;p34"/>
          <p:cNvSpPr/>
          <p:nvPr/>
        </p:nvSpPr>
        <p:spPr>
          <a:xfrm>
            <a:off x="2071057" y="5057817"/>
            <a:ext cx="731959" cy="93310"/>
          </a:xfrm>
          <a:custGeom>
            <a:avLst/>
            <a:gdLst/>
            <a:ahLst/>
            <a:cxnLst/>
            <a:rect l="l" t="t" r="r" b="b"/>
            <a:pathLst>
              <a:path w="16332" h="2082" fill="none" extrusionOk="0">
                <a:moveTo>
                  <a:pt x="16331" y="2081"/>
                </a:moveTo>
                <a:cubicBezTo>
                  <a:pt x="10835" y="1885"/>
                  <a:pt x="5379" y="1178"/>
                  <a:pt x="0" y="1"/>
                </a:cubicBezTo>
              </a:path>
            </a:pathLst>
          </a:custGeom>
          <a:noFill/>
          <a:ln w="431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7" name="Google Shape;687;p34"/>
          <p:cNvSpPr/>
          <p:nvPr/>
        </p:nvSpPr>
        <p:spPr>
          <a:xfrm>
            <a:off x="8204156" y="4081326"/>
            <a:ext cx="760105" cy="846334"/>
          </a:xfrm>
          <a:custGeom>
            <a:avLst/>
            <a:gdLst/>
            <a:ahLst/>
            <a:cxnLst/>
            <a:rect l="l" t="t" r="r" b="b"/>
            <a:pathLst>
              <a:path w="16960" h="18884" extrusionOk="0">
                <a:moveTo>
                  <a:pt x="9139" y="0"/>
                </a:moveTo>
                <a:cubicBezTo>
                  <a:pt x="6895" y="0"/>
                  <a:pt x="6423" y="1605"/>
                  <a:pt x="6440" y="1649"/>
                </a:cubicBezTo>
                <a:lnTo>
                  <a:pt x="6440" y="1649"/>
                </a:lnTo>
                <a:cubicBezTo>
                  <a:pt x="6008" y="1245"/>
                  <a:pt x="4986" y="879"/>
                  <a:pt x="4247" y="879"/>
                </a:cubicBezTo>
                <a:cubicBezTo>
                  <a:pt x="3910" y="879"/>
                  <a:pt x="3632" y="955"/>
                  <a:pt x="3496" y="1140"/>
                </a:cubicBezTo>
                <a:cubicBezTo>
                  <a:pt x="3029" y="1725"/>
                  <a:pt x="4303" y="2890"/>
                  <a:pt x="4321" y="2906"/>
                </a:cubicBezTo>
                <a:lnTo>
                  <a:pt x="4321" y="2906"/>
                </a:lnTo>
                <a:cubicBezTo>
                  <a:pt x="4308" y="2895"/>
                  <a:pt x="3634" y="2285"/>
                  <a:pt x="2855" y="2285"/>
                </a:cubicBezTo>
                <a:cubicBezTo>
                  <a:pt x="2524" y="2285"/>
                  <a:pt x="2174" y="2396"/>
                  <a:pt x="1848" y="2710"/>
                </a:cubicBezTo>
                <a:cubicBezTo>
                  <a:pt x="788" y="3770"/>
                  <a:pt x="3339" y="4908"/>
                  <a:pt x="3339" y="4908"/>
                </a:cubicBezTo>
                <a:cubicBezTo>
                  <a:pt x="3339" y="4908"/>
                  <a:pt x="2586" y="4609"/>
                  <a:pt x="1808" y="4609"/>
                </a:cubicBezTo>
                <a:cubicBezTo>
                  <a:pt x="1016" y="4609"/>
                  <a:pt x="199" y="4918"/>
                  <a:pt x="120" y="6165"/>
                </a:cubicBezTo>
                <a:cubicBezTo>
                  <a:pt x="0" y="8028"/>
                  <a:pt x="1904" y="8856"/>
                  <a:pt x="2804" y="9142"/>
                </a:cubicBezTo>
                <a:lnTo>
                  <a:pt x="2804" y="9142"/>
                </a:lnTo>
                <a:cubicBezTo>
                  <a:pt x="2781" y="9140"/>
                  <a:pt x="2757" y="9139"/>
                  <a:pt x="2734" y="9139"/>
                </a:cubicBezTo>
                <a:cubicBezTo>
                  <a:pt x="2370" y="9139"/>
                  <a:pt x="1948" y="9351"/>
                  <a:pt x="1926" y="10326"/>
                </a:cubicBezTo>
                <a:cubicBezTo>
                  <a:pt x="1869" y="11588"/>
                  <a:pt x="3173" y="12326"/>
                  <a:pt x="4141" y="12326"/>
                </a:cubicBezTo>
                <a:cubicBezTo>
                  <a:pt x="4497" y="12326"/>
                  <a:pt x="4808" y="12225"/>
                  <a:pt x="4988" y="12014"/>
                </a:cubicBezTo>
                <a:cubicBezTo>
                  <a:pt x="5178" y="11689"/>
                  <a:pt x="5517" y="11513"/>
                  <a:pt x="5864" y="11513"/>
                </a:cubicBezTo>
                <a:cubicBezTo>
                  <a:pt x="6020" y="11513"/>
                  <a:pt x="6177" y="11548"/>
                  <a:pt x="6323" y="11621"/>
                </a:cubicBezTo>
                <a:cubicBezTo>
                  <a:pt x="8403" y="12917"/>
                  <a:pt x="7108" y="18884"/>
                  <a:pt x="7108" y="18884"/>
                </a:cubicBezTo>
                <a:lnTo>
                  <a:pt x="8717" y="18884"/>
                </a:lnTo>
                <a:cubicBezTo>
                  <a:pt x="7814" y="13702"/>
                  <a:pt x="9267" y="11935"/>
                  <a:pt x="9267" y="11935"/>
                </a:cubicBezTo>
                <a:cubicBezTo>
                  <a:pt x="9393" y="11847"/>
                  <a:pt x="9521" y="11812"/>
                  <a:pt x="9653" y="11812"/>
                </a:cubicBezTo>
                <a:cubicBezTo>
                  <a:pt x="10222" y="11812"/>
                  <a:pt x="10853" y="12475"/>
                  <a:pt x="11572" y="12475"/>
                </a:cubicBezTo>
                <a:cubicBezTo>
                  <a:pt x="11728" y="12475"/>
                  <a:pt x="11889" y="12444"/>
                  <a:pt x="12054" y="12367"/>
                </a:cubicBezTo>
                <a:cubicBezTo>
                  <a:pt x="13153" y="11857"/>
                  <a:pt x="12173" y="10641"/>
                  <a:pt x="12172" y="10640"/>
                </a:cubicBezTo>
                <a:lnTo>
                  <a:pt x="12172" y="10640"/>
                </a:lnTo>
                <a:cubicBezTo>
                  <a:pt x="12697" y="11250"/>
                  <a:pt x="13273" y="11445"/>
                  <a:pt x="13795" y="11445"/>
                </a:cubicBezTo>
                <a:cubicBezTo>
                  <a:pt x="14717" y="11445"/>
                  <a:pt x="15469" y="10836"/>
                  <a:pt x="15469" y="10836"/>
                </a:cubicBezTo>
                <a:cubicBezTo>
                  <a:pt x="16959" y="8826"/>
                  <a:pt x="14167" y="7642"/>
                  <a:pt x="13492" y="7392"/>
                </a:cubicBezTo>
                <a:lnTo>
                  <a:pt x="13492" y="7392"/>
                </a:lnTo>
                <a:cubicBezTo>
                  <a:pt x="13739" y="7474"/>
                  <a:pt x="14274" y="7627"/>
                  <a:pt x="14801" y="7627"/>
                </a:cubicBezTo>
                <a:cubicBezTo>
                  <a:pt x="15495" y="7627"/>
                  <a:pt x="16176" y="7362"/>
                  <a:pt x="16176" y="6322"/>
                </a:cubicBezTo>
                <a:cubicBezTo>
                  <a:pt x="16176" y="4202"/>
                  <a:pt x="12957" y="3849"/>
                  <a:pt x="12957" y="3849"/>
                </a:cubicBezTo>
                <a:cubicBezTo>
                  <a:pt x="15038" y="3613"/>
                  <a:pt x="14292" y="1415"/>
                  <a:pt x="11426" y="433"/>
                </a:cubicBezTo>
                <a:cubicBezTo>
                  <a:pt x="10511" y="123"/>
                  <a:pt x="9757" y="0"/>
                  <a:pt x="9139" y="0"/>
                </a:cubicBezTo>
                <a:close/>
              </a:path>
            </a:pathLst>
          </a:custGeom>
          <a:solidFill>
            <a:srgbClr val="708C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8" name="Google Shape;688;p34"/>
          <p:cNvSpPr/>
          <p:nvPr/>
        </p:nvSpPr>
        <p:spPr>
          <a:xfrm>
            <a:off x="-1096400" y="4572395"/>
            <a:ext cx="761808" cy="846154"/>
          </a:xfrm>
          <a:custGeom>
            <a:avLst/>
            <a:gdLst/>
            <a:ahLst/>
            <a:cxnLst/>
            <a:rect l="l" t="t" r="r" b="b"/>
            <a:pathLst>
              <a:path w="16998" h="18880" extrusionOk="0">
                <a:moveTo>
                  <a:pt x="9163" y="0"/>
                </a:moveTo>
                <a:cubicBezTo>
                  <a:pt x="6926" y="0"/>
                  <a:pt x="6409" y="1585"/>
                  <a:pt x="6411" y="1644"/>
                </a:cubicBezTo>
                <a:lnTo>
                  <a:pt x="6411" y="1644"/>
                </a:lnTo>
                <a:cubicBezTo>
                  <a:pt x="6007" y="1269"/>
                  <a:pt x="4981" y="912"/>
                  <a:pt x="4235" y="912"/>
                </a:cubicBezTo>
                <a:cubicBezTo>
                  <a:pt x="3890" y="912"/>
                  <a:pt x="3604" y="989"/>
                  <a:pt x="3468" y="1175"/>
                </a:cubicBezTo>
                <a:cubicBezTo>
                  <a:pt x="3039" y="1759"/>
                  <a:pt x="4274" y="2885"/>
                  <a:pt x="4292" y="2902"/>
                </a:cubicBezTo>
                <a:lnTo>
                  <a:pt x="4292" y="2902"/>
                </a:lnTo>
                <a:cubicBezTo>
                  <a:pt x="4279" y="2890"/>
                  <a:pt x="3637" y="2311"/>
                  <a:pt x="2880" y="2311"/>
                </a:cubicBezTo>
                <a:cubicBezTo>
                  <a:pt x="2547" y="2311"/>
                  <a:pt x="2192" y="2423"/>
                  <a:pt x="1858" y="2745"/>
                </a:cubicBezTo>
                <a:cubicBezTo>
                  <a:pt x="759" y="3805"/>
                  <a:pt x="3311" y="4943"/>
                  <a:pt x="3311" y="4943"/>
                </a:cubicBezTo>
                <a:cubicBezTo>
                  <a:pt x="3311" y="4943"/>
                  <a:pt x="2545" y="4639"/>
                  <a:pt x="1760" y="4639"/>
                </a:cubicBezTo>
                <a:cubicBezTo>
                  <a:pt x="975" y="4639"/>
                  <a:pt x="170" y="4943"/>
                  <a:pt x="92" y="6160"/>
                </a:cubicBezTo>
                <a:cubicBezTo>
                  <a:pt x="1" y="8071"/>
                  <a:pt x="1924" y="8880"/>
                  <a:pt x="2804" y="9150"/>
                </a:cubicBezTo>
                <a:lnTo>
                  <a:pt x="2804" y="9150"/>
                </a:lnTo>
                <a:cubicBezTo>
                  <a:pt x="2782" y="9148"/>
                  <a:pt x="2759" y="9147"/>
                  <a:pt x="2735" y="9147"/>
                </a:cubicBezTo>
                <a:cubicBezTo>
                  <a:pt x="2375" y="9147"/>
                  <a:pt x="1943" y="9354"/>
                  <a:pt x="1898" y="10321"/>
                </a:cubicBezTo>
                <a:cubicBezTo>
                  <a:pt x="1840" y="11580"/>
                  <a:pt x="3138" y="12338"/>
                  <a:pt x="4105" y="12338"/>
                </a:cubicBezTo>
                <a:cubicBezTo>
                  <a:pt x="4464" y="12338"/>
                  <a:pt x="4779" y="12233"/>
                  <a:pt x="4960" y="12009"/>
                </a:cubicBezTo>
                <a:cubicBezTo>
                  <a:pt x="5149" y="11684"/>
                  <a:pt x="5489" y="11509"/>
                  <a:pt x="5849" y="11509"/>
                </a:cubicBezTo>
                <a:cubicBezTo>
                  <a:pt x="6010" y="11509"/>
                  <a:pt x="6176" y="11544"/>
                  <a:pt x="6334" y="11617"/>
                </a:cubicBezTo>
                <a:cubicBezTo>
                  <a:pt x="8414" y="12912"/>
                  <a:pt x="7079" y="18879"/>
                  <a:pt x="7079" y="18879"/>
                </a:cubicBezTo>
                <a:lnTo>
                  <a:pt x="8689" y="18879"/>
                </a:lnTo>
                <a:cubicBezTo>
                  <a:pt x="7786" y="13697"/>
                  <a:pt x="9278" y="11931"/>
                  <a:pt x="9278" y="11931"/>
                </a:cubicBezTo>
                <a:cubicBezTo>
                  <a:pt x="9390" y="11854"/>
                  <a:pt x="9506" y="11823"/>
                  <a:pt x="9626" y="11823"/>
                </a:cubicBezTo>
                <a:cubicBezTo>
                  <a:pt x="10188" y="11823"/>
                  <a:pt x="10841" y="12510"/>
                  <a:pt x="11557" y="12510"/>
                </a:cubicBezTo>
                <a:cubicBezTo>
                  <a:pt x="11711" y="12510"/>
                  <a:pt x="11867" y="12478"/>
                  <a:pt x="12026" y="12402"/>
                </a:cubicBezTo>
                <a:cubicBezTo>
                  <a:pt x="13125" y="11892"/>
                  <a:pt x="12144" y="10636"/>
                  <a:pt x="12144" y="10635"/>
                </a:cubicBezTo>
                <a:lnTo>
                  <a:pt x="12144" y="10635"/>
                </a:lnTo>
                <a:cubicBezTo>
                  <a:pt x="12692" y="11256"/>
                  <a:pt x="13282" y="11452"/>
                  <a:pt x="13810" y="11452"/>
                </a:cubicBezTo>
                <a:cubicBezTo>
                  <a:pt x="14719" y="11452"/>
                  <a:pt x="15441" y="10871"/>
                  <a:pt x="15441" y="10871"/>
                </a:cubicBezTo>
                <a:cubicBezTo>
                  <a:pt x="16997" y="8819"/>
                  <a:pt x="14028" y="7596"/>
                  <a:pt x="13425" y="7375"/>
                </a:cubicBezTo>
                <a:lnTo>
                  <a:pt x="13425" y="7375"/>
                </a:lnTo>
                <a:cubicBezTo>
                  <a:pt x="13654" y="7451"/>
                  <a:pt x="14228" y="7623"/>
                  <a:pt x="14793" y="7623"/>
                </a:cubicBezTo>
                <a:cubicBezTo>
                  <a:pt x="15496" y="7623"/>
                  <a:pt x="16187" y="7358"/>
                  <a:pt x="16187" y="6317"/>
                </a:cubicBezTo>
                <a:cubicBezTo>
                  <a:pt x="16187" y="4197"/>
                  <a:pt x="12968" y="3844"/>
                  <a:pt x="12968" y="3844"/>
                </a:cubicBezTo>
                <a:cubicBezTo>
                  <a:pt x="15009" y="3608"/>
                  <a:pt x="14263" y="1410"/>
                  <a:pt x="11437" y="429"/>
                </a:cubicBezTo>
                <a:cubicBezTo>
                  <a:pt x="10531" y="121"/>
                  <a:pt x="9781" y="0"/>
                  <a:pt x="9163" y="0"/>
                </a:cubicBezTo>
                <a:close/>
              </a:path>
            </a:pathLst>
          </a:custGeom>
          <a:solidFill>
            <a:srgbClr val="708C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9" name="Google Shape;689;p34"/>
          <p:cNvSpPr/>
          <p:nvPr/>
        </p:nvSpPr>
        <p:spPr>
          <a:xfrm>
            <a:off x="209637" y="3889595"/>
            <a:ext cx="63372" cy="223505"/>
          </a:xfrm>
          <a:custGeom>
            <a:avLst/>
            <a:gdLst/>
            <a:ahLst/>
            <a:cxnLst/>
            <a:rect l="l" t="t" r="r" b="b"/>
            <a:pathLst>
              <a:path w="1414" h="4987" extrusionOk="0">
                <a:moveTo>
                  <a:pt x="0" y="0"/>
                </a:moveTo>
                <a:lnTo>
                  <a:pt x="0" y="4986"/>
                </a:lnTo>
                <a:lnTo>
                  <a:pt x="1414" y="4986"/>
                </a:lnTo>
                <a:lnTo>
                  <a:pt x="1414" y="0"/>
                </a:lnTo>
                <a:close/>
              </a:path>
            </a:pathLst>
          </a:custGeom>
          <a:solidFill>
            <a:srgbClr val="5B91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0" name="Google Shape;690;p34"/>
          <p:cNvSpPr/>
          <p:nvPr/>
        </p:nvSpPr>
        <p:spPr>
          <a:xfrm>
            <a:off x="-63080" y="3266762"/>
            <a:ext cx="610549" cy="709551"/>
          </a:xfrm>
          <a:custGeom>
            <a:avLst/>
            <a:gdLst/>
            <a:ahLst/>
            <a:cxnLst/>
            <a:rect l="l" t="t" r="r" b="b"/>
            <a:pathLst>
              <a:path w="13623" h="15832" extrusionOk="0">
                <a:moveTo>
                  <a:pt x="6910" y="1"/>
                </a:moveTo>
                <a:lnTo>
                  <a:pt x="6910" y="40"/>
                </a:lnTo>
                <a:cubicBezTo>
                  <a:pt x="6910" y="4869"/>
                  <a:pt x="3063" y="7734"/>
                  <a:pt x="1610" y="7734"/>
                </a:cubicBezTo>
                <a:cubicBezTo>
                  <a:pt x="1910" y="7822"/>
                  <a:pt x="2218" y="7865"/>
                  <a:pt x="2525" y="7865"/>
                </a:cubicBezTo>
                <a:cubicBezTo>
                  <a:pt x="3182" y="7865"/>
                  <a:pt x="3835" y="7665"/>
                  <a:pt x="4397" y="7263"/>
                </a:cubicBezTo>
                <a:lnTo>
                  <a:pt x="4397" y="7263"/>
                </a:lnTo>
                <a:cubicBezTo>
                  <a:pt x="3612" y="8127"/>
                  <a:pt x="2552" y="8716"/>
                  <a:pt x="1414" y="8912"/>
                </a:cubicBezTo>
                <a:cubicBezTo>
                  <a:pt x="1414" y="8912"/>
                  <a:pt x="1850" y="9156"/>
                  <a:pt x="2641" y="9156"/>
                </a:cubicBezTo>
                <a:cubicBezTo>
                  <a:pt x="3037" y="9156"/>
                  <a:pt x="3521" y="9095"/>
                  <a:pt x="4083" y="8912"/>
                </a:cubicBezTo>
                <a:lnTo>
                  <a:pt x="4083" y="8912"/>
                </a:lnTo>
                <a:cubicBezTo>
                  <a:pt x="3220" y="10050"/>
                  <a:pt x="2121" y="11032"/>
                  <a:pt x="825" y="11660"/>
                </a:cubicBezTo>
                <a:cubicBezTo>
                  <a:pt x="825" y="11730"/>
                  <a:pt x="924" y="11759"/>
                  <a:pt x="1086" y="11759"/>
                </a:cubicBezTo>
                <a:cubicBezTo>
                  <a:pt x="1655" y="11759"/>
                  <a:pt x="3002" y="11403"/>
                  <a:pt x="3612" y="11189"/>
                </a:cubicBezTo>
                <a:lnTo>
                  <a:pt x="3612" y="11189"/>
                </a:lnTo>
                <a:cubicBezTo>
                  <a:pt x="3141" y="12170"/>
                  <a:pt x="1807" y="14015"/>
                  <a:pt x="1" y="14251"/>
                </a:cubicBezTo>
                <a:cubicBezTo>
                  <a:pt x="1" y="14251"/>
                  <a:pt x="595" y="14424"/>
                  <a:pt x="1415" y="14424"/>
                </a:cubicBezTo>
                <a:cubicBezTo>
                  <a:pt x="2158" y="14424"/>
                  <a:pt x="3087" y="14282"/>
                  <a:pt x="3926" y="13740"/>
                </a:cubicBezTo>
                <a:lnTo>
                  <a:pt x="3926" y="13740"/>
                </a:lnTo>
                <a:cubicBezTo>
                  <a:pt x="3926" y="14526"/>
                  <a:pt x="1571" y="15821"/>
                  <a:pt x="1571" y="15821"/>
                </a:cubicBezTo>
                <a:cubicBezTo>
                  <a:pt x="1789" y="15828"/>
                  <a:pt x="1999" y="15831"/>
                  <a:pt x="2200" y="15831"/>
                </a:cubicBezTo>
                <a:cubicBezTo>
                  <a:pt x="6619" y="15831"/>
                  <a:pt x="6871" y="14251"/>
                  <a:pt x="6871" y="14251"/>
                </a:cubicBezTo>
                <a:cubicBezTo>
                  <a:pt x="6871" y="14251"/>
                  <a:pt x="7277" y="15810"/>
                  <a:pt x="11210" y="15810"/>
                </a:cubicBezTo>
                <a:cubicBezTo>
                  <a:pt x="11509" y="15810"/>
                  <a:pt x="11829" y="15801"/>
                  <a:pt x="12170" y="15782"/>
                </a:cubicBezTo>
                <a:cubicBezTo>
                  <a:pt x="11110" y="15468"/>
                  <a:pt x="10011" y="13897"/>
                  <a:pt x="9933" y="13623"/>
                </a:cubicBezTo>
                <a:lnTo>
                  <a:pt x="9933" y="13623"/>
                </a:lnTo>
                <a:cubicBezTo>
                  <a:pt x="10718" y="14055"/>
                  <a:pt x="11640" y="14162"/>
                  <a:pt x="12366" y="14162"/>
                </a:cubicBezTo>
                <a:cubicBezTo>
                  <a:pt x="13093" y="14162"/>
                  <a:pt x="13623" y="14055"/>
                  <a:pt x="13623" y="14055"/>
                </a:cubicBezTo>
                <a:cubicBezTo>
                  <a:pt x="11778" y="13819"/>
                  <a:pt x="10678" y="12092"/>
                  <a:pt x="10168" y="11110"/>
                </a:cubicBezTo>
                <a:lnTo>
                  <a:pt x="10168" y="11110"/>
                </a:lnTo>
                <a:cubicBezTo>
                  <a:pt x="11071" y="11385"/>
                  <a:pt x="12013" y="11542"/>
                  <a:pt x="12955" y="11581"/>
                </a:cubicBezTo>
                <a:cubicBezTo>
                  <a:pt x="11699" y="10993"/>
                  <a:pt x="10639" y="10090"/>
                  <a:pt x="9854" y="8951"/>
                </a:cubicBezTo>
                <a:lnTo>
                  <a:pt x="9854" y="8951"/>
                </a:lnTo>
                <a:cubicBezTo>
                  <a:pt x="10309" y="9080"/>
                  <a:pt x="10709" y="9125"/>
                  <a:pt x="11046" y="9125"/>
                </a:cubicBezTo>
                <a:cubicBezTo>
                  <a:pt x="11842" y="9125"/>
                  <a:pt x="12288" y="8873"/>
                  <a:pt x="12288" y="8873"/>
                </a:cubicBezTo>
                <a:cubicBezTo>
                  <a:pt x="10992" y="8637"/>
                  <a:pt x="9776" y="7931"/>
                  <a:pt x="8990" y="6871"/>
                </a:cubicBezTo>
                <a:lnTo>
                  <a:pt x="8990" y="6871"/>
                </a:lnTo>
                <a:cubicBezTo>
                  <a:pt x="8991" y="6871"/>
                  <a:pt x="10199" y="7798"/>
                  <a:pt x="11498" y="7798"/>
                </a:cubicBezTo>
                <a:cubicBezTo>
                  <a:pt x="11735" y="7798"/>
                  <a:pt x="11974" y="7767"/>
                  <a:pt x="12209" y="7695"/>
                </a:cubicBezTo>
                <a:cubicBezTo>
                  <a:pt x="9972" y="7302"/>
                  <a:pt x="6910" y="4829"/>
                  <a:pt x="6910" y="1"/>
                </a:cubicBezTo>
                <a:close/>
              </a:path>
            </a:pathLst>
          </a:custGeom>
          <a:solidFill>
            <a:srgbClr val="708C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1" name="Google Shape;691;p34"/>
          <p:cNvSpPr/>
          <p:nvPr/>
        </p:nvSpPr>
        <p:spPr>
          <a:xfrm>
            <a:off x="-765062" y="4051477"/>
            <a:ext cx="65165" cy="227001"/>
          </a:xfrm>
          <a:custGeom>
            <a:avLst/>
            <a:gdLst/>
            <a:ahLst/>
            <a:cxnLst/>
            <a:rect l="l" t="t" r="r" b="b"/>
            <a:pathLst>
              <a:path w="1454" h="5065" extrusionOk="0">
                <a:moveTo>
                  <a:pt x="1" y="0"/>
                </a:moveTo>
                <a:lnTo>
                  <a:pt x="1" y="5064"/>
                </a:lnTo>
                <a:lnTo>
                  <a:pt x="1453" y="5064"/>
                </a:lnTo>
                <a:lnTo>
                  <a:pt x="1453" y="0"/>
                </a:lnTo>
                <a:close/>
              </a:path>
            </a:pathLst>
          </a:custGeom>
          <a:solidFill>
            <a:srgbClr val="5B91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2" name="Google Shape;692;p34"/>
          <p:cNvSpPr/>
          <p:nvPr/>
        </p:nvSpPr>
        <p:spPr>
          <a:xfrm>
            <a:off x="-1043022" y="3419860"/>
            <a:ext cx="621081" cy="720038"/>
          </a:xfrm>
          <a:custGeom>
            <a:avLst/>
            <a:gdLst/>
            <a:ahLst/>
            <a:cxnLst/>
            <a:rect l="l" t="t" r="r" b="b"/>
            <a:pathLst>
              <a:path w="13858" h="16066" extrusionOk="0">
                <a:moveTo>
                  <a:pt x="6988" y="0"/>
                </a:moveTo>
                <a:lnTo>
                  <a:pt x="6988" y="39"/>
                </a:lnTo>
                <a:cubicBezTo>
                  <a:pt x="6988" y="4946"/>
                  <a:pt x="3101" y="7851"/>
                  <a:pt x="1649" y="7851"/>
                </a:cubicBezTo>
                <a:cubicBezTo>
                  <a:pt x="1934" y="7935"/>
                  <a:pt x="2231" y="7975"/>
                  <a:pt x="2527" y="7975"/>
                </a:cubicBezTo>
                <a:cubicBezTo>
                  <a:pt x="3208" y="7975"/>
                  <a:pt x="3889" y="7763"/>
                  <a:pt x="4436" y="7380"/>
                </a:cubicBezTo>
                <a:lnTo>
                  <a:pt x="4436" y="7380"/>
                </a:lnTo>
                <a:cubicBezTo>
                  <a:pt x="3651" y="8244"/>
                  <a:pt x="2591" y="8793"/>
                  <a:pt x="1413" y="8990"/>
                </a:cubicBezTo>
                <a:cubicBezTo>
                  <a:pt x="1413" y="8990"/>
                  <a:pt x="1867" y="9251"/>
                  <a:pt x="2669" y="9251"/>
                </a:cubicBezTo>
                <a:cubicBezTo>
                  <a:pt x="3071" y="9251"/>
                  <a:pt x="3559" y="9186"/>
                  <a:pt x="4122" y="8990"/>
                </a:cubicBezTo>
                <a:lnTo>
                  <a:pt x="4122" y="8990"/>
                </a:lnTo>
                <a:cubicBezTo>
                  <a:pt x="3298" y="10207"/>
                  <a:pt x="2159" y="11149"/>
                  <a:pt x="864" y="11777"/>
                </a:cubicBezTo>
                <a:cubicBezTo>
                  <a:pt x="864" y="11862"/>
                  <a:pt x="981" y="11897"/>
                  <a:pt x="1169" y="11897"/>
                </a:cubicBezTo>
                <a:cubicBezTo>
                  <a:pt x="1761" y="11897"/>
                  <a:pt x="3056" y="11553"/>
                  <a:pt x="3651" y="11345"/>
                </a:cubicBezTo>
                <a:lnTo>
                  <a:pt x="3651" y="11345"/>
                </a:lnTo>
                <a:cubicBezTo>
                  <a:pt x="3180" y="12327"/>
                  <a:pt x="1845" y="14172"/>
                  <a:pt x="0" y="14407"/>
                </a:cubicBezTo>
                <a:cubicBezTo>
                  <a:pt x="0" y="14407"/>
                  <a:pt x="640" y="14601"/>
                  <a:pt x="1520" y="14601"/>
                </a:cubicBezTo>
                <a:cubicBezTo>
                  <a:pt x="2270" y="14601"/>
                  <a:pt x="3194" y="14460"/>
                  <a:pt x="4043" y="13936"/>
                </a:cubicBezTo>
                <a:lnTo>
                  <a:pt x="4043" y="13936"/>
                </a:lnTo>
                <a:cubicBezTo>
                  <a:pt x="4043" y="14721"/>
                  <a:pt x="1649" y="16056"/>
                  <a:pt x="1649" y="16056"/>
                </a:cubicBezTo>
                <a:cubicBezTo>
                  <a:pt x="1864" y="16063"/>
                  <a:pt x="2071" y="16066"/>
                  <a:pt x="2270" y="16066"/>
                </a:cubicBezTo>
                <a:cubicBezTo>
                  <a:pt x="6739" y="16066"/>
                  <a:pt x="7027" y="14446"/>
                  <a:pt x="7027" y="14446"/>
                </a:cubicBezTo>
                <a:cubicBezTo>
                  <a:pt x="7027" y="14446"/>
                  <a:pt x="7442" y="16038"/>
                  <a:pt x="11520" y="16038"/>
                </a:cubicBezTo>
                <a:cubicBezTo>
                  <a:pt x="11786" y="16038"/>
                  <a:pt x="12068" y="16031"/>
                  <a:pt x="12366" y="16017"/>
                </a:cubicBezTo>
                <a:cubicBezTo>
                  <a:pt x="11306" y="15663"/>
                  <a:pt x="10207" y="14093"/>
                  <a:pt x="10128" y="13818"/>
                </a:cubicBezTo>
                <a:lnTo>
                  <a:pt x="10128" y="13818"/>
                </a:lnTo>
                <a:cubicBezTo>
                  <a:pt x="10933" y="14250"/>
                  <a:pt x="11865" y="14358"/>
                  <a:pt x="12596" y="14358"/>
                </a:cubicBezTo>
                <a:cubicBezTo>
                  <a:pt x="13328" y="14358"/>
                  <a:pt x="13857" y="14250"/>
                  <a:pt x="13857" y="14250"/>
                </a:cubicBezTo>
                <a:cubicBezTo>
                  <a:pt x="12012" y="14015"/>
                  <a:pt x="10835" y="12327"/>
                  <a:pt x="10364" y="11306"/>
                </a:cubicBezTo>
                <a:lnTo>
                  <a:pt x="10364" y="11306"/>
                </a:lnTo>
                <a:cubicBezTo>
                  <a:pt x="11267" y="11581"/>
                  <a:pt x="12209" y="11738"/>
                  <a:pt x="13190" y="11777"/>
                </a:cubicBezTo>
                <a:cubicBezTo>
                  <a:pt x="11895" y="11149"/>
                  <a:pt x="10796" y="10246"/>
                  <a:pt x="10010" y="9068"/>
                </a:cubicBezTo>
                <a:lnTo>
                  <a:pt x="10010" y="9068"/>
                </a:lnTo>
                <a:cubicBezTo>
                  <a:pt x="10481" y="9210"/>
                  <a:pt x="10892" y="9259"/>
                  <a:pt x="11237" y="9259"/>
                </a:cubicBezTo>
                <a:cubicBezTo>
                  <a:pt x="12041" y="9259"/>
                  <a:pt x="12484" y="8990"/>
                  <a:pt x="12484" y="8990"/>
                </a:cubicBezTo>
                <a:cubicBezTo>
                  <a:pt x="11149" y="8754"/>
                  <a:pt x="9932" y="8048"/>
                  <a:pt x="9107" y="6988"/>
                </a:cubicBezTo>
                <a:lnTo>
                  <a:pt x="9107" y="6988"/>
                </a:lnTo>
                <a:cubicBezTo>
                  <a:pt x="9108" y="6988"/>
                  <a:pt x="10344" y="7915"/>
                  <a:pt x="11652" y="7915"/>
                </a:cubicBezTo>
                <a:cubicBezTo>
                  <a:pt x="11890" y="7915"/>
                  <a:pt x="12130" y="7885"/>
                  <a:pt x="12366" y="7812"/>
                </a:cubicBezTo>
                <a:cubicBezTo>
                  <a:pt x="10128" y="7380"/>
                  <a:pt x="6988" y="4907"/>
                  <a:pt x="6988" y="0"/>
                </a:cubicBezTo>
                <a:close/>
              </a:path>
            </a:pathLst>
          </a:custGeom>
          <a:solidFill>
            <a:srgbClr val="708C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3" name="Google Shape;693;p34"/>
          <p:cNvSpPr/>
          <p:nvPr/>
        </p:nvSpPr>
        <p:spPr>
          <a:xfrm>
            <a:off x="-233746" y="4549359"/>
            <a:ext cx="59876" cy="300905"/>
          </a:xfrm>
          <a:custGeom>
            <a:avLst/>
            <a:gdLst/>
            <a:ahLst/>
            <a:cxnLst/>
            <a:rect l="l" t="t" r="r" b="b"/>
            <a:pathLst>
              <a:path w="1336" h="6714" extrusionOk="0">
                <a:moveTo>
                  <a:pt x="1" y="1"/>
                </a:moveTo>
                <a:lnTo>
                  <a:pt x="1" y="6713"/>
                </a:lnTo>
                <a:lnTo>
                  <a:pt x="1336" y="6713"/>
                </a:lnTo>
                <a:lnTo>
                  <a:pt x="1336" y="1"/>
                </a:lnTo>
                <a:close/>
              </a:path>
            </a:pathLst>
          </a:custGeom>
          <a:solidFill>
            <a:srgbClr val="9ABC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4" name="Google Shape;694;p34"/>
          <p:cNvSpPr/>
          <p:nvPr/>
        </p:nvSpPr>
        <p:spPr>
          <a:xfrm>
            <a:off x="-472984" y="3870234"/>
            <a:ext cx="538393" cy="711343"/>
          </a:xfrm>
          <a:custGeom>
            <a:avLst/>
            <a:gdLst/>
            <a:ahLst/>
            <a:cxnLst/>
            <a:rect l="l" t="t" r="r" b="b"/>
            <a:pathLst>
              <a:path w="12013" h="15872" extrusionOk="0">
                <a:moveTo>
                  <a:pt x="6006" y="1"/>
                </a:moveTo>
                <a:cubicBezTo>
                  <a:pt x="3847" y="1"/>
                  <a:pt x="2120" y="1100"/>
                  <a:pt x="2120" y="2474"/>
                </a:cubicBezTo>
                <a:cubicBezTo>
                  <a:pt x="2120" y="2631"/>
                  <a:pt x="2159" y="2749"/>
                  <a:pt x="2198" y="2906"/>
                </a:cubicBezTo>
                <a:cubicBezTo>
                  <a:pt x="1531" y="3141"/>
                  <a:pt x="1060" y="3730"/>
                  <a:pt x="981" y="4437"/>
                </a:cubicBezTo>
                <a:cubicBezTo>
                  <a:pt x="1021" y="4947"/>
                  <a:pt x="1296" y="5418"/>
                  <a:pt x="1727" y="5732"/>
                </a:cubicBezTo>
                <a:cubicBezTo>
                  <a:pt x="1060" y="5968"/>
                  <a:pt x="589" y="6556"/>
                  <a:pt x="510" y="7263"/>
                </a:cubicBezTo>
                <a:cubicBezTo>
                  <a:pt x="589" y="7891"/>
                  <a:pt x="942" y="8441"/>
                  <a:pt x="1492" y="8676"/>
                </a:cubicBezTo>
                <a:cubicBezTo>
                  <a:pt x="903" y="8951"/>
                  <a:pt x="510" y="9540"/>
                  <a:pt x="471" y="10168"/>
                </a:cubicBezTo>
                <a:cubicBezTo>
                  <a:pt x="510" y="10678"/>
                  <a:pt x="785" y="11149"/>
                  <a:pt x="1217" y="11424"/>
                </a:cubicBezTo>
                <a:cubicBezTo>
                  <a:pt x="550" y="11699"/>
                  <a:pt x="79" y="12288"/>
                  <a:pt x="0" y="12994"/>
                </a:cubicBezTo>
                <a:cubicBezTo>
                  <a:pt x="0" y="14094"/>
                  <a:pt x="1374" y="14957"/>
                  <a:pt x="3023" y="14957"/>
                </a:cubicBezTo>
                <a:lnTo>
                  <a:pt x="3337" y="14957"/>
                </a:lnTo>
                <a:cubicBezTo>
                  <a:pt x="4014" y="15527"/>
                  <a:pt x="4852" y="15871"/>
                  <a:pt x="5735" y="15871"/>
                </a:cubicBezTo>
                <a:cubicBezTo>
                  <a:pt x="5825" y="15871"/>
                  <a:pt x="5916" y="15867"/>
                  <a:pt x="6006" y="15860"/>
                </a:cubicBezTo>
                <a:cubicBezTo>
                  <a:pt x="6097" y="15867"/>
                  <a:pt x="6187" y="15871"/>
                  <a:pt x="6277" y="15871"/>
                </a:cubicBezTo>
                <a:cubicBezTo>
                  <a:pt x="7160" y="15871"/>
                  <a:pt x="7999" y="15527"/>
                  <a:pt x="8676" y="14957"/>
                </a:cubicBezTo>
                <a:lnTo>
                  <a:pt x="8990" y="14957"/>
                </a:lnTo>
                <a:cubicBezTo>
                  <a:pt x="10638" y="14957"/>
                  <a:pt x="12012" y="14054"/>
                  <a:pt x="12012" y="12994"/>
                </a:cubicBezTo>
                <a:cubicBezTo>
                  <a:pt x="11934" y="12288"/>
                  <a:pt x="11463" y="11660"/>
                  <a:pt x="10796" y="11424"/>
                </a:cubicBezTo>
                <a:cubicBezTo>
                  <a:pt x="11227" y="11149"/>
                  <a:pt x="11502" y="10678"/>
                  <a:pt x="11541" y="10168"/>
                </a:cubicBezTo>
                <a:cubicBezTo>
                  <a:pt x="11463" y="9540"/>
                  <a:pt x="11070" y="8951"/>
                  <a:pt x="10481" y="8676"/>
                </a:cubicBezTo>
                <a:cubicBezTo>
                  <a:pt x="11031" y="8441"/>
                  <a:pt x="11424" y="7891"/>
                  <a:pt x="11463" y="7263"/>
                </a:cubicBezTo>
                <a:cubicBezTo>
                  <a:pt x="11384" y="6556"/>
                  <a:pt x="10913" y="5968"/>
                  <a:pt x="10285" y="5732"/>
                </a:cubicBezTo>
                <a:cubicBezTo>
                  <a:pt x="10717" y="5418"/>
                  <a:pt x="10992" y="4947"/>
                  <a:pt x="10992" y="4437"/>
                </a:cubicBezTo>
                <a:cubicBezTo>
                  <a:pt x="10953" y="3730"/>
                  <a:pt x="10481" y="3141"/>
                  <a:pt x="9814" y="2906"/>
                </a:cubicBezTo>
                <a:cubicBezTo>
                  <a:pt x="9853" y="2749"/>
                  <a:pt x="9853" y="2631"/>
                  <a:pt x="9853" y="2474"/>
                </a:cubicBezTo>
                <a:cubicBezTo>
                  <a:pt x="9853" y="1100"/>
                  <a:pt x="8126" y="1"/>
                  <a:pt x="6006" y="1"/>
                </a:cubicBezTo>
                <a:close/>
              </a:path>
            </a:pathLst>
          </a:custGeom>
          <a:solidFill>
            <a:srgbClr val="9ABC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5" name="Google Shape;695;p34"/>
          <p:cNvSpPr/>
          <p:nvPr/>
        </p:nvSpPr>
        <p:spPr>
          <a:xfrm>
            <a:off x="7750330" y="3342414"/>
            <a:ext cx="457497" cy="604409"/>
          </a:xfrm>
          <a:custGeom>
            <a:avLst/>
            <a:gdLst/>
            <a:ahLst/>
            <a:cxnLst/>
            <a:rect l="l" t="t" r="r" b="b"/>
            <a:pathLst>
              <a:path w="10208" h="13486" extrusionOk="0">
                <a:moveTo>
                  <a:pt x="5104" y="1"/>
                </a:moveTo>
                <a:cubicBezTo>
                  <a:pt x="3298" y="1"/>
                  <a:pt x="1806" y="982"/>
                  <a:pt x="1806" y="2121"/>
                </a:cubicBezTo>
                <a:cubicBezTo>
                  <a:pt x="1806" y="2238"/>
                  <a:pt x="1845" y="2356"/>
                  <a:pt x="1845" y="2474"/>
                </a:cubicBezTo>
                <a:cubicBezTo>
                  <a:pt x="1296" y="2670"/>
                  <a:pt x="903" y="3181"/>
                  <a:pt x="864" y="3809"/>
                </a:cubicBezTo>
                <a:cubicBezTo>
                  <a:pt x="864" y="4240"/>
                  <a:pt x="1100" y="4633"/>
                  <a:pt x="1492" y="4869"/>
                </a:cubicBezTo>
                <a:cubicBezTo>
                  <a:pt x="903" y="5065"/>
                  <a:pt x="511" y="5575"/>
                  <a:pt x="471" y="6203"/>
                </a:cubicBezTo>
                <a:cubicBezTo>
                  <a:pt x="511" y="6714"/>
                  <a:pt x="825" y="7185"/>
                  <a:pt x="1296" y="7420"/>
                </a:cubicBezTo>
                <a:cubicBezTo>
                  <a:pt x="786" y="7617"/>
                  <a:pt x="432" y="8088"/>
                  <a:pt x="393" y="8637"/>
                </a:cubicBezTo>
                <a:cubicBezTo>
                  <a:pt x="432" y="9108"/>
                  <a:pt x="668" y="9501"/>
                  <a:pt x="1021" y="9736"/>
                </a:cubicBezTo>
                <a:cubicBezTo>
                  <a:pt x="471" y="9933"/>
                  <a:pt x="79" y="10443"/>
                  <a:pt x="0" y="11071"/>
                </a:cubicBezTo>
                <a:cubicBezTo>
                  <a:pt x="0" y="11974"/>
                  <a:pt x="1178" y="12720"/>
                  <a:pt x="2591" y="12720"/>
                </a:cubicBezTo>
                <a:lnTo>
                  <a:pt x="2827" y="12720"/>
                </a:lnTo>
                <a:cubicBezTo>
                  <a:pt x="3494" y="13230"/>
                  <a:pt x="4299" y="13485"/>
                  <a:pt x="5104" y="13485"/>
                </a:cubicBezTo>
                <a:cubicBezTo>
                  <a:pt x="5908" y="13485"/>
                  <a:pt x="6713" y="13230"/>
                  <a:pt x="7381" y="12720"/>
                </a:cubicBezTo>
                <a:lnTo>
                  <a:pt x="7616" y="12720"/>
                </a:lnTo>
                <a:cubicBezTo>
                  <a:pt x="9069" y="12720"/>
                  <a:pt x="10207" y="11974"/>
                  <a:pt x="10207" y="11071"/>
                </a:cubicBezTo>
                <a:cubicBezTo>
                  <a:pt x="10129" y="10443"/>
                  <a:pt x="9736" y="9933"/>
                  <a:pt x="9186" y="9736"/>
                </a:cubicBezTo>
                <a:cubicBezTo>
                  <a:pt x="9540" y="9501"/>
                  <a:pt x="9775" y="9108"/>
                  <a:pt x="9814" y="8637"/>
                </a:cubicBezTo>
                <a:cubicBezTo>
                  <a:pt x="9775" y="8088"/>
                  <a:pt x="9422" y="7617"/>
                  <a:pt x="8951" y="7420"/>
                </a:cubicBezTo>
                <a:cubicBezTo>
                  <a:pt x="9383" y="7185"/>
                  <a:pt x="9697" y="6714"/>
                  <a:pt x="9736" y="6203"/>
                </a:cubicBezTo>
                <a:cubicBezTo>
                  <a:pt x="9697" y="5575"/>
                  <a:pt x="9304" y="5065"/>
                  <a:pt x="8715" y="4869"/>
                </a:cubicBezTo>
                <a:cubicBezTo>
                  <a:pt x="9108" y="4633"/>
                  <a:pt x="9343" y="4240"/>
                  <a:pt x="9343" y="3809"/>
                </a:cubicBezTo>
                <a:cubicBezTo>
                  <a:pt x="9304" y="3181"/>
                  <a:pt x="8912" y="2670"/>
                  <a:pt x="8362" y="2474"/>
                </a:cubicBezTo>
                <a:cubicBezTo>
                  <a:pt x="8362" y="2356"/>
                  <a:pt x="8401" y="2238"/>
                  <a:pt x="8401" y="2121"/>
                </a:cubicBezTo>
                <a:cubicBezTo>
                  <a:pt x="8401" y="982"/>
                  <a:pt x="6910" y="1"/>
                  <a:pt x="5104" y="1"/>
                </a:cubicBezTo>
                <a:close/>
              </a:path>
            </a:pathLst>
          </a:custGeom>
          <a:solidFill>
            <a:srgbClr val="5B91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6" name="Google Shape;696;p34"/>
          <p:cNvSpPr/>
          <p:nvPr/>
        </p:nvSpPr>
        <p:spPr>
          <a:xfrm>
            <a:off x="7954431" y="3919489"/>
            <a:ext cx="49299" cy="256939"/>
          </a:xfrm>
          <a:custGeom>
            <a:avLst/>
            <a:gdLst/>
            <a:ahLst/>
            <a:cxnLst/>
            <a:rect l="l" t="t" r="r" b="b"/>
            <a:pathLst>
              <a:path w="1100" h="5733" extrusionOk="0">
                <a:moveTo>
                  <a:pt x="0" y="1"/>
                </a:moveTo>
                <a:lnTo>
                  <a:pt x="0" y="5732"/>
                </a:lnTo>
                <a:lnTo>
                  <a:pt x="1099" y="5732"/>
                </a:lnTo>
                <a:lnTo>
                  <a:pt x="1099" y="1"/>
                </a:lnTo>
                <a:close/>
              </a:path>
            </a:pathLst>
          </a:custGeom>
          <a:solidFill>
            <a:srgbClr val="5B91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7" name="Google Shape;697;p34"/>
          <p:cNvSpPr/>
          <p:nvPr/>
        </p:nvSpPr>
        <p:spPr>
          <a:xfrm>
            <a:off x="4689002" y="3138359"/>
            <a:ext cx="517284" cy="678716"/>
          </a:xfrm>
          <a:custGeom>
            <a:avLst/>
            <a:gdLst/>
            <a:ahLst/>
            <a:cxnLst/>
            <a:rect l="l" t="t" r="r" b="b"/>
            <a:pathLst>
              <a:path w="11542" h="15144" extrusionOk="0">
                <a:moveTo>
                  <a:pt x="5771" y="0"/>
                </a:moveTo>
                <a:cubicBezTo>
                  <a:pt x="3730" y="0"/>
                  <a:pt x="2081" y="1060"/>
                  <a:pt x="2081" y="2395"/>
                </a:cubicBezTo>
                <a:cubicBezTo>
                  <a:pt x="2081" y="2512"/>
                  <a:pt x="2081" y="2669"/>
                  <a:pt x="2121" y="2787"/>
                </a:cubicBezTo>
                <a:cubicBezTo>
                  <a:pt x="1492" y="3023"/>
                  <a:pt x="1061" y="3572"/>
                  <a:pt x="982" y="4240"/>
                </a:cubicBezTo>
                <a:cubicBezTo>
                  <a:pt x="1021" y="4750"/>
                  <a:pt x="1257" y="5182"/>
                  <a:pt x="1689" y="5457"/>
                </a:cubicBezTo>
                <a:cubicBezTo>
                  <a:pt x="1061" y="5692"/>
                  <a:pt x="629" y="6281"/>
                  <a:pt x="550" y="6948"/>
                </a:cubicBezTo>
                <a:cubicBezTo>
                  <a:pt x="590" y="7537"/>
                  <a:pt x="943" y="8048"/>
                  <a:pt x="1453" y="8322"/>
                </a:cubicBezTo>
                <a:cubicBezTo>
                  <a:pt x="904" y="8558"/>
                  <a:pt x="511" y="9108"/>
                  <a:pt x="472" y="9736"/>
                </a:cubicBezTo>
                <a:cubicBezTo>
                  <a:pt x="511" y="10207"/>
                  <a:pt x="747" y="10678"/>
                  <a:pt x="1178" y="10953"/>
                </a:cubicBezTo>
                <a:cubicBezTo>
                  <a:pt x="550" y="11188"/>
                  <a:pt x="79" y="11738"/>
                  <a:pt x="1" y="12405"/>
                </a:cubicBezTo>
                <a:cubicBezTo>
                  <a:pt x="1" y="13465"/>
                  <a:pt x="1335" y="14289"/>
                  <a:pt x="2906" y="14289"/>
                </a:cubicBezTo>
                <a:lnTo>
                  <a:pt x="3220" y="14289"/>
                </a:lnTo>
                <a:cubicBezTo>
                  <a:pt x="3966" y="14859"/>
                  <a:pt x="4868" y="15143"/>
                  <a:pt x="5771" y="15143"/>
                </a:cubicBezTo>
                <a:cubicBezTo>
                  <a:pt x="6674" y="15143"/>
                  <a:pt x="7577" y="14859"/>
                  <a:pt x="8323" y="14289"/>
                </a:cubicBezTo>
                <a:lnTo>
                  <a:pt x="8637" y="14289"/>
                </a:lnTo>
                <a:cubicBezTo>
                  <a:pt x="10247" y="14289"/>
                  <a:pt x="11542" y="13465"/>
                  <a:pt x="11542" y="12405"/>
                </a:cubicBezTo>
                <a:cubicBezTo>
                  <a:pt x="11463" y="11738"/>
                  <a:pt x="10992" y="11188"/>
                  <a:pt x="10364" y="10953"/>
                </a:cubicBezTo>
                <a:cubicBezTo>
                  <a:pt x="10796" y="10678"/>
                  <a:pt x="11071" y="10207"/>
                  <a:pt x="11071" y="9736"/>
                </a:cubicBezTo>
                <a:cubicBezTo>
                  <a:pt x="11032" y="9108"/>
                  <a:pt x="10678" y="8558"/>
                  <a:pt x="10090" y="8322"/>
                </a:cubicBezTo>
                <a:cubicBezTo>
                  <a:pt x="10639" y="8048"/>
                  <a:pt x="10992" y="7537"/>
                  <a:pt x="11032" y="6948"/>
                </a:cubicBezTo>
                <a:cubicBezTo>
                  <a:pt x="10953" y="6281"/>
                  <a:pt x="10521" y="5692"/>
                  <a:pt x="9893" y="5457"/>
                </a:cubicBezTo>
                <a:cubicBezTo>
                  <a:pt x="10286" y="5182"/>
                  <a:pt x="10561" y="4750"/>
                  <a:pt x="10600" y="4240"/>
                </a:cubicBezTo>
                <a:cubicBezTo>
                  <a:pt x="10521" y="3572"/>
                  <a:pt x="10090" y="3023"/>
                  <a:pt x="9461" y="2787"/>
                </a:cubicBezTo>
                <a:cubicBezTo>
                  <a:pt x="9461" y="2669"/>
                  <a:pt x="9501" y="2512"/>
                  <a:pt x="9501" y="2395"/>
                </a:cubicBezTo>
                <a:cubicBezTo>
                  <a:pt x="9501" y="1060"/>
                  <a:pt x="7852" y="0"/>
                  <a:pt x="5771" y="0"/>
                </a:cubicBezTo>
                <a:close/>
              </a:path>
            </a:pathLst>
          </a:custGeom>
          <a:solidFill>
            <a:srgbClr val="5B91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8" name="Google Shape;698;p34"/>
          <p:cNvSpPr/>
          <p:nvPr/>
        </p:nvSpPr>
        <p:spPr>
          <a:xfrm>
            <a:off x="4921248" y="3787545"/>
            <a:ext cx="54588" cy="288580"/>
          </a:xfrm>
          <a:custGeom>
            <a:avLst/>
            <a:gdLst/>
            <a:ahLst/>
            <a:cxnLst/>
            <a:rect l="l" t="t" r="r" b="b"/>
            <a:pathLst>
              <a:path w="1218" h="6439" extrusionOk="0">
                <a:moveTo>
                  <a:pt x="0" y="1"/>
                </a:moveTo>
                <a:lnTo>
                  <a:pt x="0" y="6439"/>
                </a:lnTo>
                <a:lnTo>
                  <a:pt x="1217" y="6439"/>
                </a:lnTo>
                <a:lnTo>
                  <a:pt x="1217" y="1"/>
                </a:lnTo>
                <a:close/>
              </a:path>
            </a:pathLst>
          </a:custGeom>
          <a:solidFill>
            <a:srgbClr val="5B91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9" name="Google Shape;699;p34"/>
          <p:cNvSpPr/>
          <p:nvPr/>
        </p:nvSpPr>
        <p:spPr>
          <a:xfrm>
            <a:off x="4499019" y="4457886"/>
            <a:ext cx="80940" cy="281544"/>
          </a:xfrm>
          <a:custGeom>
            <a:avLst/>
            <a:gdLst/>
            <a:ahLst/>
            <a:cxnLst/>
            <a:rect l="l" t="t" r="r" b="b"/>
            <a:pathLst>
              <a:path w="1806" h="6282" extrusionOk="0">
                <a:moveTo>
                  <a:pt x="0" y="0"/>
                </a:moveTo>
                <a:lnTo>
                  <a:pt x="0" y="6281"/>
                </a:lnTo>
                <a:lnTo>
                  <a:pt x="1806" y="6281"/>
                </a:lnTo>
                <a:lnTo>
                  <a:pt x="1806" y="0"/>
                </a:lnTo>
                <a:close/>
              </a:path>
            </a:pathLst>
          </a:custGeom>
          <a:solidFill>
            <a:srgbClr val="5B91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0" name="Google Shape;700;p34"/>
          <p:cNvSpPr/>
          <p:nvPr/>
        </p:nvSpPr>
        <p:spPr>
          <a:xfrm>
            <a:off x="4154146" y="3690783"/>
            <a:ext cx="770637" cy="874031"/>
          </a:xfrm>
          <a:custGeom>
            <a:avLst/>
            <a:gdLst/>
            <a:ahLst/>
            <a:cxnLst/>
            <a:rect l="l" t="t" r="r" b="b"/>
            <a:pathLst>
              <a:path w="17195" h="19502" extrusionOk="0">
                <a:moveTo>
                  <a:pt x="8716" y="1"/>
                </a:moveTo>
                <a:lnTo>
                  <a:pt x="8716" y="40"/>
                </a:lnTo>
                <a:cubicBezTo>
                  <a:pt x="8716" y="6125"/>
                  <a:pt x="3848" y="9304"/>
                  <a:pt x="2042" y="9304"/>
                </a:cubicBezTo>
                <a:cubicBezTo>
                  <a:pt x="2425" y="9419"/>
                  <a:pt x="2821" y="9476"/>
                  <a:pt x="3215" y="9476"/>
                </a:cubicBezTo>
                <a:cubicBezTo>
                  <a:pt x="4033" y="9476"/>
                  <a:pt x="4847" y="9231"/>
                  <a:pt x="5536" y="8755"/>
                </a:cubicBezTo>
                <a:lnTo>
                  <a:pt x="5536" y="8755"/>
                </a:lnTo>
                <a:cubicBezTo>
                  <a:pt x="4515" y="9815"/>
                  <a:pt x="3220" y="10521"/>
                  <a:pt x="1767" y="10796"/>
                </a:cubicBezTo>
                <a:cubicBezTo>
                  <a:pt x="1767" y="10796"/>
                  <a:pt x="2308" y="11110"/>
                  <a:pt x="3308" y="11110"/>
                </a:cubicBezTo>
                <a:cubicBezTo>
                  <a:pt x="3809" y="11110"/>
                  <a:pt x="4424" y="11032"/>
                  <a:pt x="5143" y="10796"/>
                </a:cubicBezTo>
                <a:lnTo>
                  <a:pt x="5143" y="10796"/>
                </a:lnTo>
                <a:cubicBezTo>
                  <a:pt x="4083" y="12248"/>
                  <a:pt x="2670" y="13465"/>
                  <a:pt x="1061" y="14251"/>
                </a:cubicBezTo>
                <a:cubicBezTo>
                  <a:pt x="1061" y="14339"/>
                  <a:pt x="1187" y="14375"/>
                  <a:pt x="1394" y="14375"/>
                </a:cubicBezTo>
                <a:cubicBezTo>
                  <a:pt x="2110" y="14375"/>
                  <a:pt x="3793" y="13936"/>
                  <a:pt x="4555" y="13662"/>
                </a:cubicBezTo>
                <a:lnTo>
                  <a:pt x="4555" y="13662"/>
                </a:lnTo>
                <a:cubicBezTo>
                  <a:pt x="3926" y="14918"/>
                  <a:pt x="2317" y="17234"/>
                  <a:pt x="1" y="17509"/>
                </a:cubicBezTo>
                <a:cubicBezTo>
                  <a:pt x="1" y="17509"/>
                  <a:pt x="742" y="17721"/>
                  <a:pt x="1774" y="17721"/>
                </a:cubicBezTo>
                <a:cubicBezTo>
                  <a:pt x="2729" y="17721"/>
                  <a:pt x="3932" y="17539"/>
                  <a:pt x="5026" y="16841"/>
                </a:cubicBezTo>
                <a:lnTo>
                  <a:pt x="5026" y="16841"/>
                </a:lnTo>
                <a:cubicBezTo>
                  <a:pt x="5026" y="17823"/>
                  <a:pt x="2042" y="19472"/>
                  <a:pt x="2042" y="19472"/>
                </a:cubicBezTo>
                <a:cubicBezTo>
                  <a:pt x="2315" y="19480"/>
                  <a:pt x="2577" y="19484"/>
                  <a:pt x="2828" y="19484"/>
                </a:cubicBezTo>
                <a:cubicBezTo>
                  <a:pt x="8357" y="19484"/>
                  <a:pt x="8716" y="17509"/>
                  <a:pt x="8716" y="17509"/>
                </a:cubicBezTo>
                <a:cubicBezTo>
                  <a:pt x="8716" y="17509"/>
                  <a:pt x="9231" y="19501"/>
                  <a:pt x="14247" y="19501"/>
                </a:cubicBezTo>
                <a:cubicBezTo>
                  <a:pt x="14593" y="19501"/>
                  <a:pt x="14960" y="19492"/>
                  <a:pt x="15350" y="19472"/>
                </a:cubicBezTo>
                <a:cubicBezTo>
                  <a:pt x="14015" y="19040"/>
                  <a:pt x="12681" y="17077"/>
                  <a:pt x="12563" y="16724"/>
                </a:cubicBezTo>
                <a:lnTo>
                  <a:pt x="12563" y="16724"/>
                </a:lnTo>
                <a:cubicBezTo>
                  <a:pt x="13601" y="17294"/>
                  <a:pt x="14808" y="17431"/>
                  <a:pt x="15729" y="17431"/>
                </a:cubicBezTo>
                <a:cubicBezTo>
                  <a:pt x="16585" y="17431"/>
                  <a:pt x="17195" y="17313"/>
                  <a:pt x="17195" y="17313"/>
                </a:cubicBezTo>
                <a:cubicBezTo>
                  <a:pt x="14879" y="16998"/>
                  <a:pt x="13466" y="14879"/>
                  <a:pt x="12838" y="13622"/>
                </a:cubicBezTo>
                <a:lnTo>
                  <a:pt x="12838" y="13622"/>
                </a:lnTo>
                <a:cubicBezTo>
                  <a:pt x="13687" y="13894"/>
                  <a:pt x="15623" y="14195"/>
                  <a:pt x="16180" y="14195"/>
                </a:cubicBezTo>
                <a:cubicBezTo>
                  <a:pt x="16267" y="14195"/>
                  <a:pt x="16321" y="14188"/>
                  <a:pt x="16331" y="14172"/>
                </a:cubicBezTo>
                <a:cubicBezTo>
                  <a:pt x="14761" y="13426"/>
                  <a:pt x="13426" y="12288"/>
                  <a:pt x="12406" y="10835"/>
                </a:cubicBezTo>
                <a:lnTo>
                  <a:pt x="12406" y="10835"/>
                </a:lnTo>
                <a:cubicBezTo>
                  <a:pt x="13007" y="11016"/>
                  <a:pt x="13530" y="11078"/>
                  <a:pt x="13968" y="11078"/>
                </a:cubicBezTo>
                <a:cubicBezTo>
                  <a:pt x="14959" y="11078"/>
                  <a:pt x="15507" y="10757"/>
                  <a:pt x="15507" y="10757"/>
                </a:cubicBezTo>
                <a:cubicBezTo>
                  <a:pt x="13819" y="10482"/>
                  <a:pt x="12327" y="9579"/>
                  <a:pt x="11346" y="8244"/>
                </a:cubicBezTo>
                <a:lnTo>
                  <a:pt x="11346" y="8244"/>
                </a:lnTo>
                <a:cubicBezTo>
                  <a:pt x="11346" y="8245"/>
                  <a:pt x="12833" y="9395"/>
                  <a:pt x="14455" y="9395"/>
                </a:cubicBezTo>
                <a:cubicBezTo>
                  <a:pt x="14751" y="9395"/>
                  <a:pt x="15053" y="9356"/>
                  <a:pt x="15350" y="9265"/>
                </a:cubicBezTo>
                <a:cubicBezTo>
                  <a:pt x="12602" y="8755"/>
                  <a:pt x="8716" y="6085"/>
                  <a:pt x="8716" y="1"/>
                </a:cubicBezTo>
                <a:close/>
              </a:path>
            </a:pathLst>
          </a:custGeom>
          <a:solidFill>
            <a:srgbClr val="708C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1" name="Google Shape;701;p34"/>
          <p:cNvSpPr/>
          <p:nvPr/>
        </p:nvSpPr>
        <p:spPr>
          <a:xfrm>
            <a:off x="6344574" y="3850873"/>
            <a:ext cx="77445" cy="274507"/>
          </a:xfrm>
          <a:custGeom>
            <a:avLst/>
            <a:gdLst/>
            <a:ahLst/>
            <a:cxnLst/>
            <a:rect l="l" t="t" r="r" b="b"/>
            <a:pathLst>
              <a:path w="1728" h="6125" extrusionOk="0">
                <a:moveTo>
                  <a:pt x="1" y="1"/>
                </a:moveTo>
                <a:lnTo>
                  <a:pt x="1" y="6125"/>
                </a:lnTo>
                <a:lnTo>
                  <a:pt x="1728" y="6125"/>
                </a:lnTo>
                <a:lnTo>
                  <a:pt x="1728" y="1"/>
                </a:lnTo>
                <a:close/>
              </a:path>
            </a:pathLst>
          </a:custGeom>
          <a:solidFill>
            <a:srgbClr val="5B91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2" name="Google Shape;702;p34"/>
          <p:cNvSpPr/>
          <p:nvPr/>
        </p:nvSpPr>
        <p:spPr>
          <a:xfrm>
            <a:off x="6010322" y="3089059"/>
            <a:ext cx="747735" cy="868025"/>
          </a:xfrm>
          <a:custGeom>
            <a:avLst/>
            <a:gdLst/>
            <a:ahLst/>
            <a:cxnLst/>
            <a:rect l="l" t="t" r="r" b="b"/>
            <a:pathLst>
              <a:path w="16684" h="19368" extrusionOk="0">
                <a:moveTo>
                  <a:pt x="8440" y="1"/>
                </a:moveTo>
                <a:lnTo>
                  <a:pt x="8440" y="40"/>
                </a:lnTo>
                <a:cubicBezTo>
                  <a:pt x="8440" y="5929"/>
                  <a:pt x="3729" y="9422"/>
                  <a:pt x="1963" y="9422"/>
                </a:cubicBezTo>
                <a:cubicBezTo>
                  <a:pt x="2333" y="9537"/>
                  <a:pt x="2716" y="9594"/>
                  <a:pt x="3097" y="9594"/>
                </a:cubicBezTo>
                <a:cubicBezTo>
                  <a:pt x="3889" y="9594"/>
                  <a:pt x="4677" y="9350"/>
                  <a:pt x="5339" y="8873"/>
                </a:cubicBezTo>
                <a:lnTo>
                  <a:pt x="5339" y="8873"/>
                </a:lnTo>
                <a:cubicBezTo>
                  <a:pt x="4397" y="9933"/>
                  <a:pt x="3101" y="10600"/>
                  <a:pt x="1688" y="10836"/>
                </a:cubicBezTo>
                <a:cubicBezTo>
                  <a:pt x="1688" y="10836"/>
                  <a:pt x="2229" y="11150"/>
                  <a:pt x="3206" y="11150"/>
                </a:cubicBezTo>
                <a:cubicBezTo>
                  <a:pt x="3695" y="11150"/>
                  <a:pt x="4292" y="11071"/>
                  <a:pt x="4986" y="10836"/>
                </a:cubicBezTo>
                <a:lnTo>
                  <a:pt x="4986" y="10836"/>
                </a:lnTo>
                <a:cubicBezTo>
                  <a:pt x="3965" y="12288"/>
                  <a:pt x="2591" y="13427"/>
                  <a:pt x="1021" y="14212"/>
                </a:cubicBezTo>
                <a:cubicBezTo>
                  <a:pt x="1021" y="14312"/>
                  <a:pt x="1150" y="14353"/>
                  <a:pt x="1360" y="14353"/>
                </a:cubicBezTo>
                <a:cubicBezTo>
                  <a:pt x="2056" y="14353"/>
                  <a:pt x="3643" y="13903"/>
                  <a:pt x="4397" y="13662"/>
                </a:cubicBezTo>
                <a:lnTo>
                  <a:pt x="4397" y="13662"/>
                </a:lnTo>
                <a:cubicBezTo>
                  <a:pt x="3808" y="14879"/>
                  <a:pt x="2198" y="17117"/>
                  <a:pt x="0" y="17391"/>
                </a:cubicBezTo>
                <a:cubicBezTo>
                  <a:pt x="0" y="17391"/>
                  <a:pt x="748" y="17615"/>
                  <a:pt x="1786" y="17615"/>
                </a:cubicBezTo>
                <a:cubicBezTo>
                  <a:pt x="2694" y="17615"/>
                  <a:pt x="3824" y="17444"/>
                  <a:pt x="4868" y="16803"/>
                </a:cubicBezTo>
                <a:lnTo>
                  <a:pt x="4868" y="16803"/>
                </a:lnTo>
                <a:cubicBezTo>
                  <a:pt x="4868" y="17784"/>
                  <a:pt x="1963" y="19354"/>
                  <a:pt x="1963" y="19354"/>
                </a:cubicBezTo>
                <a:cubicBezTo>
                  <a:pt x="2234" y="19363"/>
                  <a:pt x="2494" y="19367"/>
                  <a:pt x="2742" y="19367"/>
                </a:cubicBezTo>
                <a:cubicBezTo>
                  <a:pt x="8117" y="19367"/>
                  <a:pt x="8440" y="17431"/>
                  <a:pt x="8440" y="17431"/>
                </a:cubicBezTo>
                <a:cubicBezTo>
                  <a:pt x="8440" y="17431"/>
                  <a:pt x="8953" y="19346"/>
                  <a:pt x="13809" y="19346"/>
                </a:cubicBezTo>
                <a:cubicBezTo>
                  <a:pt x="14156" y="19346"/>
                  <a:pt x="14525" y="19336"/>
                  <a:pt x="14917" y="19315"/>
                </a:cubicBezTo>
                <a:cubicBezTo>
                  <a:pt x="13622" y="18922"/>
                  <a:pt x="12287" y="17038"/>
                  <a:pt x="12169" y="16685"/>
                </a:cubicBezTo>
                <a:lnTo>
                  <a:pt x="12169" y="16685"/>
                </a:lnTo>
                <a:cubicBezTo>
                  <a:pt x="13169" y="17225"/>
                  <a:pt x="14322" y="17357"/>
                  <a:pt x="15212" y="17357"/>
                </a:cubicBezTo>
                <a:cubicBezTo>
                  <a:pt x="16070" y="17357"/>
                  <a:pt x="16684" y="17234"/>
                  <a:pt x="16684" y="17234"/>
                </a:cubicBezTo>
                <a:cubicBezTo>
                  <a:pt x="14446" y="16920"/>
                  <a:pt x="13033" y="14840"/>
                  <a:pt x="12444" y="13623"/>
                </a:cubicBezTo>
                <a:lnTo>
                  <a:pt x="12444" y="13623"/>
                </a:lnTo>
                <a:cubicBezTo>
                  <a:pt x="13288" y="13939"/>
                  <a:pt x="15263" y="14224"/>
                  <a:pt x="15753" y="14224"/>
                </a:cubicBezTo>
                <a:cubicBezTo>
                  <a:pt x="15810" y="14224"/>
                  <a:pt x="15847" y="14220"/>
                  <a:pt x="15860" y="14212"/>
                </a:cubicBezTo>
                <a:cubicBezTo>
                  <a:pt x="14329" y="13466"/>
                  <a:pt x="12994" y="12367"/>
                  <a:pt x="12052" y="10953"/>
                </a:cubicBezTo>
                <a:lnTo>
                  <a:pt x="12052" y="10953"/>
                </a:lnTo>
                <a:cubicBezTo>
                  <a:pt x="12625" y="11121"/>
                  <a:pt x="13126" y="11179"/>
                  <a:pt x="13545" y="11179"/>
                </a:cubicBezTo>
                <a:cubicBezTo>
                  <a:pt x="14503" y="11179"/>
                  <a:pt x="15035" y="10875"/>
                  <a:pt x="15035" y="10875"/>
                </a:cubicBezTo>
                <a:cubicBezTo>
                  <a:pt x="13426" y="10600"/>
                  <a:pt x="11973" y="9736"/>
                  <a:pt x="10992" y="8441"/>
                </a:cubicBezTo>
                <a:lnTo>
                  <a:pt x="10992" y="8441"/>
                </a:lnTo>
                <a:cubicBezTo>
                  <a:pt x="10992" y="8441"/>
                  <a:pt x="12459" y="9541"/>
                  <a:pt x="14054" y="9541"/>
                </a:cubicBezTo>
                <a:cubicBezTo>
                  <a:pt x="14340" y="9541"/>
                  <a:pt x="14631" y="9506"/>
                  <a:pt x="14917" y="9422"/>
                </a:cubicBezTo>
                <a:cubicBezTo>
                  <a:pt x="12209" y="8912"/>
                  <a:pt x="8440" y="5889"/>
                  <a:pt x="8440" y="1"/>
                </a:cubicBezTo>
                <a:close/>
              </a:path>
            </a:pathLst>
          </a:custGeom>
          <a:solidFill>
            <a:srgbClr val="5B91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3" name="Google Shape;703;p34"/>
          <p:cNvSpPr/>
          <p:nvPr/>
        </p:nvSpPr>
        <p:spPr>
          <a:xfrm>
            <a:off x="6733682" y="3587299"/>
            <a:ext cx="961604" cy="1067642"/>
          </a:xfrm>
          <a:custGeom>
            <a:avLst/>
            <a:gdLst/>
            <a:ahLst/>
            <a:cxnLst/>
            <a:rect l="l" t="t" r="r" b="b"/>
            <a:pathLst>
              <a:path w="21456" h="23822" extrusionOk="0">
                <a:moveTo>
                  <a:pt x="11591" y="0"/>
                </a:moveTo>
                <a:cubicBezTo>
                  <a:pt x="8713" y="0"/>
                  <a:pt x="8090" y="2114"/>
                  <a:pt x="8081" y="2114"/>
                </a:cubicBezTo>
                <a:cubicBezTo>
                  <a:pt x="8081" y="2114"/>
                  <a:pt x="8081" y="2113"/>
                  <a:pt x="8081" y="2113"/>
                </a:cubicBezTo>
                <a:cubicBezTo>
                  <a:pt x="7565" y="1597"/>
                  <a:pt x="6259" y="1137"/>
                  <a:pt x="5322" y="1137"/>
                </a:cubicBezTo>
                <a:cubicBezTo>
                  <a:pt x="4904" y="1137"/>
                  <a:pt x="4560" y="1228"/>
                  <a:pt x="4391" y="1446"/>
                </a:cubicBezTo>
                <a:cubicBezTo>
                  <a:pt x="3841" y="2192"/>
                  <a:pt x="5451" y="3683"/>
                  <a:pt x="5451" y="3683"/>
                </a:cubicBezTo>
                <a:cubicBezTo>
                  <a:pt x="5451" y="3683"/>
                  <a:pt x="4600" y="2910"/>
                  <a:pt x="3618" y="2910"/>
                </a:cubicBezTo>
                <a:cubicBezTo>
                  <a:pt x="3201" y="2910"/>
                  <a:pt x="2760" y="3050"/>
                  <a:pt x="2350" y="3448"/>
                </a:cubicBezTo>
                <a:cubicBezTo>
                  <a:pt x="976" y="4783"/>
                  <a:pt x="4195" y="6196"/>
                  <a:pt x="4195" y="6196"/>
                </a:cubicBezTo>
                <a:cubicBezTo>
                  <a:pt x="4195" y="6196"/>
                  <a:pt x="3245" y="5818"/>
                  <a:pt x="2266" y="5818"/>
                </a:cubicBezTo>
                <a:cubicBezTo>
                  <a:pt x="1273" y="5818"/>
                  <a:pt x="250" y="6206"/>
                  <a:pt x="151" y="7766"/>
                </a:cubicBezTo>
                <a:cubicBezTo>
                  <a:pt x="1" y="10147"/>
                  <a:pt x="2419" y="11186"/>
                  <a:pt x="3550" y="11540"/>
                </a:cubicBezTo>
                <a:lnTo>
                  <a:pt x="3550" y="11540"/>
                </a:lnTo>
                <a:cubicBezTo>
                  <a:pt x="3521" y="11538"/>
                  <a:pt x="3492" y="11537"/>
                  <a:pt x="3463" y="11537"/>
                </a:cubicBezTo>
                <a:cubicBezTo>
                  <a:pt x="3002" y="11537"/>
                  <a:pt x="2456" y="11802"/>
                  <a:pt x="2389" y="13026"/>
                </a:cubicBezTo>
                <a:cubicBezTo>
                  <a:pt x="2332" y="14603"/>
                  <a:pt x="3990" y="15551"/>
                  <a:pt x="5211" y="15551"/>
                </a:cubicBezTo>
                <a:cubicBezTo>
                  <a:pt x="5662" y="15551"/>
                  <a:pt x="6053" y="15422"/>
                  <a:pt x="6275" y="15146"/>
                </a:cubicBezTo>
                <a:cubicBezTo>
                  <a:pt x="6688" y="14636"/>
                  <a:pt x="7110" y="14508"/>
                  <a:pt x="7428" y="14508"/>
                </a:cubicBezTo>
                <a:cubicBezTo>
                  <a:pt x="7747" y="14508"/>
                  <a:pt x="7963" y="14636"/>
                  <a:pt x="7963" y="14636"/>
                </a:cubicBezTo>
                <a:cubicBezTo>
                  <a:pt x="10594" y="16285"/>
                  <a:pt x="8945" y="23822"/>
                  <a:pt x="8945" y="23822"/>
                </a:cubicBezTo>
                <a:lnTo>
                  <a:pt x="10986" y="23822"/>
                </a:lnTo>
                <a:cubicBezTo>
                  <a:pt x="9887" y="17266"/>
                  <a:pt x="11732" y="15029"/>
                  <a:pt x="11732" y="15029"/>
                </a:cubicBezTo>
                <a:cubicBezTo>
                  <a:pt x="11877" y="14925"/>
                  <a:pt x="12029" y="14883"/>
                  <a:pt x="12185" y="14883"/>
                </a:cubicBezTo>
                <a:cubicBezTo>
                  <a:pt x="12894" y="14883"/>
                  <a:pt x="13715" y="15748"/>
                  <a:pt x="14634" y="15748"/>
                </a:cubicBezTo>
                <a:cubicBezTo>
                  <a:pt x="14827" y="15748"/>
                  <a:pt x="15024" y="15710"/>
                  <a:pt x="15226" y="15617"/>
                </a:cubicBezTo>
                <a:cubicBezTo>
                  <a:pt x="16599" y="14950"/>
                  <a:pt x="15383" y="13381"/>
                  <a:pt x="15383" y="13380"/>
                </a:cubicBezTo>
                <a:lnTo>
                  <a:pt x="15383" y="13380"/>
                </a:lnTo>
                <a:cubicBezTo>
                  <a:pt x="16056" y="14153"/>
                  <a:pt x="16787" y="14399"/>
                  <a:pt x="17443" y="14399"/>
                </a:cubicBezTo>
                <a:cubicBezTo>
                  <a:pt x="18586" y="14399"/>
                  <a:pt x="19505" y="13655"/>
                  <a:pt x="19505" y="13655"/>
                </a:cubicBezTo>
                <a:cubicBezTo>
                  <a:pt x="21455" y="11101"/>
                  <a:pt x="17703" y="9573"/>
                  <a:pt x="16960" y="9302"/>
                </a:cubicBezTo>
                <a:lnTo>
                  <a:pt x="16960" y="9302"/>
                </a:lnTo>
                <a:cubicBezTo>
                  <a:pt x="17243" y="9396"/>
                  <a:pt x="17966" y="9611"/>
                  <a:pt x="18680" y="9611"/>
                </a:cubicBezTo>
                <a:cubicBezTo>
                  <a:pt x="19570" y="9611"/>
                  <a:pt x="20447" y="9278"/>
                  <a:pt x="20447" y="7962"/>
                </a:cubicBezTo>
                <a:cubicBezTo>
                  <a:pt x="20447" y="5293"/>
                  <a:pt x="16364" y="4822"/>
                  <a:pt x="16364" y="4822"/>
                </a:cubicBezTo>
                <a:cubicBezTo>
                  <a:pt x="18955" y="4547"/>
                  <a:pt x="18052" y="1760"/>
                  <a:pt x="14441" y="543"/>
                </a:cubicBezTo>
                <a:cubicBezTo>
                  <a:pt x="13306" y="154"/>
                  <a:pt x="12367" y="0"/>
                  <a:pt x="11591" y="0"/>
                </a:cubicBezTo>
                <a:close/>
              </a:path>
            </a:pathLst>
          </a:custGeom>
          <a:solidFill>
            <a:srgbClr val="9ABC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4" name="Google Shape;704;p34"/>
          <p:cNvSpPr/>
          <p:nvPr/>
        </p:nvSpPr>
        <p:spPr>
          <a:xfrm>
            <a:off x="5269617" y="3530694"/>
            <a:ext cx="638694" cy="842748"/>
          </a:xfrm>
          <a:custGeom>
            <a:avLst/>
            <a:gdLst/>
            <a:ahLst/>
            <a:cxnLst/>
            <a:rect l="l" t="t" r="r" b="b"/>
            <a:pathLst>
              <a:path w="14251" h="18804" extrusionOk="0">
                <a:moveTo>
                  <a:pt x="7106" y="0"/>
                </a:moveTo>
                <a:cubicBezTo>
                  <a:pt x="4593" y="0"/>
                  <a:pt x="2513" y="1335"/>
                  <a:pt x="2513" y="2944"/>
                </a:cubicBezTo>
                <a:cubicBezTo>
                  <a:pt x="2513" y="3141"/>
                  <a:pt x="2552" y="3298"/>
                  <a:pt x="2591" y="3455"/>
                </a:cubicBezTo>
                <a:cubicBezTo>
                  <a:pt x="1727" y="3887"/>
                  <a:pt x="1178" y="4554"/>
                  <a:pt x="1178" y="5300"/>
                </a:cubicBezTo>
                <a:cubicBezTo>
                  <a:pt x="1217" y="5889"/>
                  <a:pt x="1531" y="6477"/>
                  <a:pt x="2042" y="6792"/>
                </a:cubicBezTo>
                <a:cubicBezTo>
                  <a:pt x="1178" y="7223"/>
                  <a:pt x="628" y="7891"/>
                  <a:pt x="628" y="8637"/>
                </a:cubicBezTo>
                <a:cubicBezTo>
                  <a:pt x="668" y="9382"/>
                  <a:pt x="1099" y="10011"/>
                  <a:pt x="1767" y="10325"/>
                </a:cubicBezTo>
                <a:cubicBezTo>
                  <a:pt x="1060" y="10639"/>
                  <a:pt x="589" y="11306"/>
                  <a:pt x="550" y="12091"/>
                </a:cubicBezTo>
                <a:cubicBezTo>
                  <a:pt x="550" y="12680"/>
                  <a:pt x="903" y="13230"/>
                  <a:pt x="1413" y="13583"/>
                </a:cubicBezTo>
                <a:cubicBezTo>
                  <a:pt x="550" y="14015"/>
                  <a:pt x="0" y="14682"/>
                  <a:pt x="0" y="15428"/>
                </a:cubicBezTo>
                <a:cubicBezTo>
                  <a:pt x="0" y="16684"/>
                  <a:pt x="1610" y="17744"/>
                  <a:pt x="3573" y="17744"/>
                </a:cubicBezTo>
                <a:lnTo>
                  <a:pt x="3926" y="17744"/>
                </a:lnTo>
                <a:cubicBezTo>
                  <a:pt x="4515" y="18372"/>
                  <a:pt x="5732" y="18804"/>
                  <a:pt x="7106" y="18804"/>
                </a:cubicBezTo>
                <a:cubicBezTo>
                  <a:pt x="8519" y="18804"/>
                  <a:pt x="9696" y="18372"/>
                  <a:pt x="10285" y="17744"/>
                </a:cubicBezTo>
                <a:lnTo>
                  <a:pt x="10639" y="17744"/>
                </a:lnTo>
                <a:cubicBezTo>
                  <a:pt x="12641" y="17744"/>
                  <a:pt x="14250" y="16723"/>
                  <a:pt x="14250" y="15428"/>
                </a:cubicBezTo>
                <a:cubicBezTo>
                  <a:pt x="14250" y="14682"/>
                  <a:pt x="13701" y="14015"/>
                  <a:pt x="12798" y="13583"/>
                </a:cubicBezTo>
                <a:cubicBezTo>
                  <a:pt x="13347" y="13230"/>
                  <a:pt x="13661" y="12680"/>
                  <a:pt x="13701" y="12091"/>
                </a:cubicBezTo>
                <a:cubicBezTo>
                  <a:pt x="13622" y="11306"/>
                  <a:pt x="13151" y="10639"/>
                  <a:pt x="12444" y="10325"/>
                </a:cubicBezTo>
                <a:cubicBezTo>
                  <a:pt x="13112" y="10011"/>
                  <a:pt x="13544" y="9382"/>
                  <a:pt x="13583" y="8637"/>
                </a:cubicBezTo>
                <a:cubicBezTo>
                  <a:pt x="13583" y="7891"/>
                  <a:pt x="13033" y="7223"/>
                  <a:pt x="12170" y="6792"/>
                </a:cubicBezTo>
                <a:cubicBezTo>
                  <a:pt x="12680" y="6477"/>
                  <a:pt x="12994" y="5889"/>
                  <a:pt x="13033" y="5300"/>
                </a:cubicBezTo>
                <a:cubicBezTo>
                  <a:pt x="13033" y="4554"/>
                  <a:pt x="12484" y="3887"/>
                  <a:pt x="11620" y="3455"/>
                </a:cubicBezTo>
                <a:cubicBezTo>
                  <a:pt x="11659" y="3298"/>
                  <a:pt x="11699" y="3141"/>
                  <a:pt x="11699" y="2944"/>
                </a:cubicBezTo>
                <a:cubicBezTo>
                  <a:pt x="11699" y="1335"/>
                  <a:pt x="9657" y="0"/>
                  <a:pt x="7106" y="0"/>
                </a:cubicBezTo>
                <a:close/>
              </a:path>
            </a:pathLst>
          </a:custGeom>
          <a:solidFill>
            <a:srgbClr val="A0CC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5" name="Google Shape;705;p34"/>
          <p:cNvSpPr/>
          <p:nvPr/>
        </p:nvSpPr>
        <p:spPr>
          <a:xfrm>
            <a:off x="5552866" y="4336474"/>
            <a:ext cx="70408" cy="357195"/>
          </a:xfrm>
          <a:custGeom>
            <a:avLst/>
            <a:gdLst/>
            <a:ahLst/>
            <a:cxnLst/>
            <a:rect l="l" t="t" r="r" b="b"/>
            <a:pathLst>
              <a:path w="1571" h="7970" extrusionOk="0">
                <a:moveTo>
                  <a:pt x="0" y="1"/>
                </a:moveTo>
                <a:lnTo>
                  <a:pt x="0" y="7970"/>
                </a:lnTo>
                <a:lnTo>
                  <a:pt x="1571" y="7970"/>
                </a:lnTo>
                <a:lnTo>
                  <a:pt x="1571" y="1"/>
                </a:lnTo>
                <a:close/>
              </a:path>
            </a:pathLst>
          </a:custGeom>
          <a:solidFill>
            <a:srgbClr val="9ABC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6" name="Google Shape;706;p34"/>
          <p:cNvSpPr/>
          <p:nvPr/>
        </p:nvSpPr>
        <p:spPr>
          <a:xfrm>
            <a:off x="423732" y="3690873"/>
            <a:ext cx="603064" cy="670291"/>
          </a:xfrm>
          <a:custGeom>
            <a:avLst/>
            <a:gdLst/>
            <a:ahLst/>
            <a:cxnLst/>
            <a:rect l="l" t="t" r="r" b="b"/>
            <a:pathLst>
              <a:path w="13456" h="14956" extrusionOk="0">
                <a:moveTo>
                  <a:pt x="7233" y="0"/>
                </a:moveTo>
                <a:cubicBezTo>
                  <a:pt x="5438" y="0"/>
                  <a:pt x="5068" y="1333"/>
                  <a:pt x="5037" y="1333"/>
                </a:cubicBezTo>
                <a:cubicBezTo>
                  <a:pt x="4743" y="1012"/>
                  <a:pt x="3940" y="728"/>
                  <a:pt x="3345" y="728"/>
                </a:cubicBezTo>
                <a:cubicBezTo>
                  <a:pt x="3067" y="728"/>
                  <a:pt x="2834" y="790"/>
                  <a:pt x="2721" y="941"/>
                </a:cubicBezTo>
                <a:cubicBezTo>
                  <a:pt x="2407" y="1372"/>
                  <a:pt x="3389" y="2315"/>
                  <a:pt x="3389" y="2315"/>
                </a:cubicBezTo>
                <a:cubicBezTo>
                  <a:pt x="3389" y="2315"/>
                  <a:pt x="2863" y="1828"/>
                  <a:pt x="2251" y="1828"/>
                </a:cubicBezTo>
                <a:cubicBezTo>
                  <a:pt x="1993" y="1828"/>
                  <a:pt x="1721" y="1914"/>
                  <a:pt x="1465" y="2158"/>
                </a:cubicBezTo>
                <a:cubicBezTo>
                  <a:pt x="602" y="3021"/>
                  <a:pt x="2643" y="3885"/>
                  <a:pt x="2643" y="3885"/>
                </a:cubicBezTo>
                <a:cubicBezTo>
                  <a:pt x="2643" y="3885"/>
                  <a:pt x="2047" y="3654"/>
                  <a:pt x="1430" y="3654"/>
                </a:cubicBezTo>
                <a:cubicBezTo>
                  <a:pt x="801" y="3654"/>
                  <a:pt x="151" y="3895"/>
                  <a:pt x="91" y="4866"/>
                </a:cubicBezTo>
                <a:cubicBezTo>
                  <a:pt x="1" y="6376"/>
                  <a:pt x="1512" y="7026"/>
                  <a:pt x="2215" y="7246"/>
                </a:cubicBezTo>
                <a:lnTo>
                  <a:pt x="2215" y="7246"/>
                </a:lnTo>
                <a:cubicBezTo>
                  <a:pt x="2194" y="7245"/>
                  <a:pt x="2173" y="7244"/>
                  <a:pt x="2152" y="7244"/>
                </a:cubicBezTo>
                <a:cubicBezTo>
                  <a:pt x="1864" y="7244"/>
                  <a:pt x="1527" y="7407"/>
                  <a:pt x="1504" y="8164"/>
                </a:cubicBezTo>
                <a:cubicBezTo>
                  <a:pt x="1447" y="9165"/>
                  <a:pt x="2495" y="9750"/>
                  <a:pt x="3266" y="9750"/>
                </a:cubicBezTo>
                <a:cubicBezTo>
                  <a:pt x="3552" y="9750"/>
                  <a:pt x="3800" y="9669"/>
                  <a:pt x="3938" y="9499"/>
                </a:cubicBezTo>
                <a:cubicBezTo>
                  <a:pt x="4076" y="9250"/>
                  <a:pt x="4350" y="9099"/>
                  <a:pt x="4636" y="9099"/>
                </a:cubicBezTo>
                <a:cubicBezTo>
                  <a:pt x="4758" y="9099"/>
                  <a:pt x="4881" y="9126"/>
                  <a:pt x="4998" y="9184"/>
                </a:cubicBezTo>
                <a:cubicBezTo>
                  <a:pt x="6647" y="10205"/>
                  <a:pt x="5626" y="14955"/>
                  <a:pt x="5626" y="14955"/>
                </a:cubicBezTo>
                <a:lnTo>
                  <a:pt x="6883" y="14955"/>
                </a:lnTo>
                <a:cubicBezTo>
                  <a:pt x="6176" y="10833"/>
                  <a:pt x="7354" y="9420"/>
                  <a:pt x="7354" y="9420"/>
                </a:cubicBezTo>
                <a:cubicBezTo>
                  <a:pt x="7440" y="9362"/>
                  <a:pt x="7529" y="9339"/>
                  <a:pt x="7621" y="9339"/>
                </a:cubicBezTo>
                <a:cubicBezTo>
                  <a:pt x="8055" y="9339"/>
                  <a:pt x="8551" y="9870"/>
                  <a:pt x="9135" y="9870"/>
                </a:cubicBezTo>
                <a:cubicBezTo>
                  <a:pt x="9269" y="9870"/>
                  <a:pt x="9408" y="9842"/>
                  <a:pt x="9552" y="9773"/>
                </a:cubicBezTo>
                <a:cubicBezTo>
                  <a:pt x="10415" y="9381"/>
                  <a:pt x="9631" y="8400"/>
                  <a:pt x="9630" y="8399"/>
                </a:cubicBezTo>
                <a:lnTo>
                  <a:pt x="9630" y="8399"/>
                </a:lnTo>
                <a:cubicBezTo>
                  <a:pt x="10051" y="8893"/>
                  <a:pt x="10515" y="9048"/>
                  <a:pt x="10932" y="9048"/>
                </a:cubicBezTo>
                <a:cubicBezTo>
                  <a:pt x="11644" y="9048"/>
                  <a:pt x="12221" y="8596"/>
                  <a:pt x="12221" y="8596"/>
                </a:cubicBezTo>
                <a:cubicBezTo>
                  <a:pt x="13455" y="6974"/>
                  <a:pt x="11111" y="6017"/>
                  <a:pt x="10621" y="5839"/>
                </a:cubicBezTo>
                <a:lnTo>
                  <a:pt x="10621" y="5839"/>
                </a:lnTo>
                <a:cubicBezTo>
                  <a:pt x="10804" y="5899"/>
                  <a:pt x="11250" y="6029"/>
                  <a:pt x="11691" y="6029"/>
                </a:cubicBezTo>
                <a:cubicBezTo>
                  <a:pt x="12254" y="6029"/>
                  <a:pt x="12810" y="5818"/>
                  <a:pt x="12810" y="4984"/>
                </a:cubicBezTo>
                <a:cubicBezTo>
                  <a:pt x="12810" y="3335"/>
                  <a:pt x="10259" y="3021"/>
                  <a:pt x="10259" y="3021"/>
                </a:cubicBezTo>
                <a:cubicBezTo>
                  <a:pt x="11868" y="2864"/>
                  <a:pt x="11318" y="1098"/>
                  <a:pt x="9042" y="352"/>
                </a:cubicBezTo>
                <a:cubicBezTo>
                  <a:pt x="8318" y="99"/>
                  <a:pt x="7723" y="0"/>
                  <a:pt x="7233" y="0"/>
                </a:cubicBezTo>
                <a:close/>
              </a:path>
            </a:pathLst>
          </a:custGeom>
          <a:solidFill>
            <a:srgbClr val="9ABC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7" name="Google Shape;707;p34"/>
          <p:cNvSpPr txBox="1"/>
          <p:nvPr/>
        </p:nvSpPr>
        <p:spPr>
          <a:xfrm>
            <a:off x="788300" y="1107063"/>
            <a:ext cx="3170100" cy="6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3B3B3B"/>
                </a:solidFill>
                <a:latin typeface="Catamaran"/>
                <a:ea typeface="Catamaran"/>
                <a:cs typeface="Catamaran"/>
                <a:sym typeface="Catamaran"/>
              </a:rPr>
              <a:t>CREDITS: </a:t>
            </a:r>
            <a:r>
              <a:rPr lang="en" sz="1200">
                <a:solidFill>
                  <a:srgbClr val="3B3B3B"/>
                </a:solidFill>
                <a:latin typeface="Catamaran"/>
                <a:ea typeface="Catamaran"/>
                <a:cs typeface="Catamaran"/>
                <a:sym typeface="Catamaran"/>
              </a:rPr>
              <a:t>This presentation template was created by </a:t>
            </a:r>
            <a:r>
              <a:rPr lang="en" sz="1200" b="1">
                <a:solidFill>
                  <a:srgbClr val="3B3B3B"/>
                </a:solidFill>
                <a:uFill>
                  <a:noFill/>
                </a:uFill>
                <a:latin typeface="Catamaran"/>
                <a:ea typeface="Catamaran"/>
                <a:cs typeface="Catamaran"/>
                <a:sym typeface="Catamaran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 b="1">
                <a:solidFill>
                  <a:srgbClr val="3B3B3B"/>
                </a:solidFill>
                <a:latin typeface="Catamaran"/>
                <a:ea typeface="Catamaran"/>
                <a:cs typeface="Catamaran"/>
                <a:sym typeface="Catamaran"/>
              </a:rPr>
              <a:t>,  </a:t>
            </a:r>
            <a:r>
              <a:rPr lang="en" sz="1200">
                <a:solidFill>
                  <a:srgbClr val="3B3B3B"/>
                </a:solidFill>
                <a:latin typeface="Catamaran"/>
                <a:ea typeface="Catamaran"/>
                <a:cs typeface="Catamaran"/>
                <a:sym typeface="Catamaran"/>
              </a:rPr>
              <a:t>including icons from </a:t>
            </a:r>
            <a:r>
              <a:rPr lang="en" sz="1200" b="1">
                <a:solidFill>
                  <a:srgbClr val="3B3B3B"/>
                </a:solidFill>
                <a:uFill>
                  <a:noFill/>
                </a:uFill>
                <a:latin typeface="Catamaran"/>
                <a:ea typeface="Catamaran"/>
                <a:cs typeface="Catamaran"/>
                <a:sym typeface="Catamar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 b="1">
                <a:solidFill>
                  <a:srgbClr val="3B3B3B"/>
                </a:solidFill>
                <a:latin typeface="Catamaran"/>
                <a:ea typeface="Catamaran"/>
                <a:cs typeface="Catamaran"/>
                <a:sym typeface="Catamaran"/>
              </a:rPr>
              <a:t>, </a:t>
            </a:r>
            <a:r>
              <a:rPr lang="en" sz="1200">
                <a:solidFill>
                  <a:srgbClr val="3B3B3B"/>
                </a:solidFill>
                <a:latin typeface="Catamaran"/>
                <a:ea typeface="Catamaran"/>
                <a:cs typeface="Catamaran"/>
                <a:sym typeface="Catamaran"/>
              </a:rPr>
              <a:t>infographics &amp; images by </a:t>
            </a:r>
            <a:r>
              <a:rPr lang="en" sz="1200" b="1">
                <a:solidFill>
                  <a:srgbClr val="3B3B3B"/>
                </a:solidFill>
                <a:uFill>
                  <a:noFill/>
                </a:uFill>
                <a:latin typeface="Catamaran"/>
                <a:ea typeface="Catamaran"/>
                <a:cs typeface="Catamaran"/>
                <a:sym typeface="Catamaran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200" b="1">
                <a:solidFill>
                  <a:srgbClr val="3B3B3B"/>
                </a:solidFill>
                <a:uFill>
                  <a:noFill/>
                </a:uFill>
                <a:latin typeface="Catamaran"/>
                <a:ea typeface="Catamaran"/>
                <a:cs typeface="Catamaran"/>
                <a:sym typeface="Catamaran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endParaRPr sz="1200" b="1">
              <a:solidFill>
                <a:srgbClr val="3B3B3B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grpSp>
        <p:nvGrpSpPr>
          <p:cNvPr id="708" name="Google Shape;708;p34"/>
          <p:cNvGrpSpPr/>
          <p:nvPr/>
        </p:nvGrpSpPr>
        <p:grpSpPr>
          <a:xfrm>
            <a:off x="894470" y="2046690"/>
            <a:ext cx="2941877" cy="1879976"/>
            <a:chOff x="603720" y="1681555"/>
            <a:chExt cx="3513528" cy="2245015"/>
          </a:xfrm>
        </p:grpSpPr>
        <p:sp>
          <p:nvSpPr>
            <p:cNvPr id="709" name="Google Shape;709;p34"/>
            <p:cNvSpPr/>
            <p:nvPr/>
          </p:nvSpPr>
          <p:spPr>
            <a:xfrm>
              <a:off x="1267025" y="2584141"/>
              <a:ext cx="1915993" cy="826928"/>
            </a:xfrm>
            <a:custGeom>
              <a:avLst/>
              <a:gdLst/>
              <a:ahLst/>
              <a:cxnLst/>
              <a:rect l="l" t="t" r="r" b="b"/>
              <a:pathLst>
                <a:path w="42751" h="18451" extrusionOk="0">
                  <a:moveTo>
                    <a:pt x="25870" y="0"/>
                  </a:moveTo>
                  <a:cubicBezTo>
                    <a:pt x="21513" y="0"/>
                    <a:pt x="17901" y="1688"/>
                    <a:pt x="17352" y="3887"/>
                  </a:cubicBezTo>
                  <a:cubicBezTo>
                    <a:pt x="16763" y="3808"/>
                    <a:pt x="16174" y="3808"/>
                    <a:pt x="15585" y="3808"/>
                  </a:cubicBezTo>
                  <a:cubicBezTo>
                    <a:pt x="10678" y="3808"/>
                    <a:pt x="6674" y="5496"/>
                    <a:pt x="6674" y="7616"/>
                  </a:cubicBezTo>
                  <a:cubicBezTo>
                    <a:pt x="6674" y="7773"/>
                    <a:pt x="6713" y="7930"/>
                    <a:pt x="6752" y="8087"/>
                  </a:cubicBezTo>
                  <a:cubicBezTo>
                    <a:pt x="2748" y="8990"/>
                    <a:pt x="0" y="10835"/>
                    <a:pt x="0" y="12955"/>
                  </a:cubicBezTo>
                  <a:cubicBezTo>
                    <a:pt x="0" y="15978"/>
                    <a:pt x="5496" y="18451"/>
                    <a:pt x="12248" y="18451"/>
                  </a:cubicBezTo>
                  <a:cubicBezTo>
                    <a:pt x="16527" y="18451"/>
                    <a:pt x="20257" y="17469"/>
                    <a:pt x="22455" y="15978"/>
                  </a:cubicBezTo>
                  <a:cubicBezTo>
                    <a:pt x="24575" y="17509"/>
                    <a:pt x="27715" y="18451"/>
                    <a:pt x="31209" y="18451"/>
                  </a:cubicBezTo>
                  <a:cubicBezTo>
                    <a:pt x="37608" y="18451"/>
                    <a:pt x="42750" y="15310"/>
                    <a:pt x="42750" y="11463"/>
                  </a:cubicBezTo>
                  <a:cubicBezTo>
                    <a:pt x="42750" y="8283"/>
                    <a:pt x="39257" y="5614"/>
                    <a:pt x="34507" y="4790"/>
                  </a:cubicBezTo>
                  <a:cubicBezTo>
                    <a:pt x="34507" y="4672"/>
                    <a:pt x="34507" y="4593"/>
                    <a:pt x="34507" y="4476"/>
                  </a:cubicBezTo>
                  <a:cubicBezTo>
                    <a:pt x="34507" y="2002"/>
                    <a:pt x="30620" y="0"/>
                    <a:pt x="258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34"/>
            <p:cNvSpPr/>
            <p:nvPr/>
          </p:nvSpPr>
          <p:spPr>
            <a:xfrm>
              <a:off x="2324412" y="3905416"/>
              <a:ext cx="98554" cy="21154"/>
            </a:xfrm>
            <a:custGeom>
              <a:avLst/>
              <a:gdLst/>
              <a:ahLst/>
              <a:cxnLst/>
              <a:rect l="l" t="t" r="r" b="b"/>
              <a:pathLst>
                <a:path w="2199" h="472" fill="none" extrusionOk="0">
                  <a:moveTo>
                    <a:pt x="0" y="472"/>
                  </a:moveTo>
                  <a:cubicBezTo>
                    <a:pt x="1335" y="158"/>
                    <a:pt x="2199" y="1"/>
                    <a:pt x="2199" y="1"/>
                  </a:cubicBezTo>
                </a:path>
              </a:pathLst>
            </a:custGeom>
            <a:noFill/>
            <a:ln w="88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34"/>
            <p:cNvSpPr/>
            <p:nvPr/>
          </p:nvSpPr>
          <p:spPr>
            <a:xfrm>
              <a:off x="2213578" y="1792434"/>
              <a:ext cx="82733" cy="40470"/>
            </a:xfrm>
            <a:custGeom>
              <a:avLst/>
              <a:gdLst/>
              <a:ahLst/>
              <a:cxnLst/>
              <a:rect l="l" t="t" r="r" b="b"/>
              <a:pathLst>
                <a:path w="1846" h="903" extrusionOk="0">
                  <a:moveTo>
                    <a:pt x="471" y="0"/>
                  </a:moveTo>
                  <a:lnTo>
                    <a:pt x="0" y="314"/>
                  </a:lnTo>
                  <a:lnTo>
                    <a:pt x="393" y="471"/>
                  </a:lnTo>
                  <a:cubicBezTo>
                    <a:pt x="825" y="667"/>
                    <a:pt x="1335" y="824"/>
                    <a:pt x="1845" y="903"/>
                  </a:cubicBezTo>
                  <a:lnTo>
                    <a:pt x="1845" y="196"/>
                  </a:lnTo>
                  <a:cubicBezTo>
                    <a:pt x="1374" y="196"/>
                    <a:pt x="903" y="118"/>
                    <a:pt x="471" y="0"/>
                  </a:cubicBezTo>
                  <a:close/>
                </a:path>
              </a:pathLst>
            </a:custGeom>
            <a:solidFill>
              <a:srgbClr val="FE2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34"/>
            <p:cNvSpPr/>
            <p:nvPr/>
          </p:nvSpPr>
          <p:spPr>
            <a:xfrm>
              <a:off x="2051696" y="1690384"/>
              <a:ext cx="309689" cy="205892"/>
            </a:xfrm>
            <a:custGeom>
              <a:avLst/>
              <a:gdLst/>
              <a:ahLst/>
              <a:cxnLst/>
              <a:rect l="l" t="t" r="r" b="b"/>
              <a:pathLst>
                <a:path w="6910" h="4594" extrusionOk="0">
                  <a:moveTo>
                    <a:pt x="1453" y="0"/>
                  </a:moveTo>
                  <a:cubicBezTo>
                    <a:pt x="943" y="0"/>
                    <a:pt x="393" y="157"/>
                    <a:pt x="1" y="510"/>
                  </a:cubicBezTo>
                  <a:cubicBezTo>
                    <a:pt x="707" y="550"/>
                    <a:pt x="1375" y="1099"/>
                    <a:pt x="2081" y="1845"/>
                  </a:cubicBezTo>
                  <a:cubicBezTo>
                    <a:pt x="1218" y="2434"/>
                    <a:pt x="511" y="3180"/>
                    <a:pt x="1" y="4083"/>
                  </a:cubicBezTo>
                  <a:cubicBezTo>
                    <a:pt x="393" y="3729"/>
                    <a:pt x="943" y="3572"/>
                    <a:pt x="1453" y="3572"/>
                  </a:cubicBezTo>
                  <a:cubicBezTo>
                    <a:pt x="2788" y="3572"/>
                    <a:pt x="4123" y="4593"/>
                    <a:pt x="5457" y="4593"/>
                  </a:cubicBezTo>
                  <a:cubicBezTo>
                    <a:pt x="5968" y="4593"/>
                    <a:pt x="6517" y="4436"/>
                    <a:pt x="6910" y="4083"/>
                  </a:cubicBezTo>
                  <a:lnTo>
                    <a:pt x="6910" y="510"/>
                  </a:lnTo>
                  <a:cubicBezTo>
                    <a:pt x="6517" y="864"/>
                    <a:pt x="5968" y="1021"/>
                    <a:pt x="5457" y="1021"/>
                  </a:cubicBezTo>
                  <a:cubicBezTo>
                    <a:pt x="4123" y="1021"/>
                    <a:pt x="2788" y="0"/>
                    <a:pt x="1453" y="0"/>
                  </a:cubicBezTo>
                  <a:close/>
                </a:path>
              </a:pathLst>
            </a:custGeom>
            <a:solidFill>
              <a:srgbClr val="E1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34"/>
            <p:cNvSpPr/>
            <p:nvPr/>
          </p:nvSpPr>
          <p:spPr>
            <a:xfrm>
              <a:off x="2361342" y="1713241"/>
              <a:ext cx="45" cy="360691"/>
            </a:xfrm>
            <a:custGeom>
              <a:avLst/>
              <a:gdLst/>
              <a:ahLst/>
              <a:cxnLst/>
              <a:rect l="l" t="t" r="r" b="b"/>
              <a:pathLst>
                <a:path w="1" h="8048" fill="none" extrusionOk="0">
                  <a:moveTo>
                    <a:pt x="1" y="0"/>
                  </a:moveTo>
                  <a:lnTo>
                    <a:pt x="1" y="8048"/>
                  </a:lnTo>
                </a:path>
              </a:pathLst>
            </a:custGeom>
            <a:noFill/>
            <a:ln w="9825" cap="rnd" cmpd="sng">
              <a:solidFill>
                <a:srgbClr val="3B3B3B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34"/>
            <p:cNvSpPr/>
            <p:nvPr/>
          </p:nvSpPr>
          <p:spPr>
            <a:xfrm>
              <a:off x="2341981" y="1681555"/>
              <a:ext cx="37019" cy="37019"/>
            </a:xfrm>
            <a:custGeom>
              <a:avLst/>
              <a:gdLst/>
              <a:ahLst/>
              <a:cxnLst/>
              <a:rect l="l" t="t" r="r" b="b"/>
              <a:pathLst>
                <a:path w="826" h="826" extrusionOk="0">
                  <a:moveTo>
                    <a:pt x="433" y="1"/>
                  </a:moveTo>
                  <a:cubicBezTo>
                    <a:pt x="197" y="1"/>
                    <a:pt x="1" y="197"/>
                    <a:pt x="1" y="433"/>
                  </a:cubicBezTo>
                  <a:cubicBezTo>
                    <a:pt x="1" y="629"/>
                    <a:pt x="197" y="825"/>
                    <a:pt x="433" y="825"/>
                  </a:cubicBezTo>
                  <a:cubicBezTo>
                    <a:pt x="668" y="825"/>
                    <a:pt x="825" y="629"/>
                    <a:pt x="825" y="433"/>
                  </a:cubicBezTo>
                  <a:cubicBezTo>
                    <a:pt x="825" y="197"/>
                    <a:pt x="668" y="1"/>
                    <a:pt x="433" y="1"/>
                  </a:cubicBezTo>
                  <a:close/>
                </a:path>
              </a:pathLst>
            </a:custGeom>
            <a:solidFill>
              <a:srgbClr val="E69E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34"/>
            <p:cNvSpPr/>
            <p:nvPr/>
          </p:nvSpPr>
          <p:spPr>
            <a:xfrm>
              <a:off x="603720" y="2596466"/>
              <a:ext cx="1509588" cy="418775"/>
            </a:xfrm>
            <a:custGeom>
              <a:avLst/>
              <a:gdLst/>
              <a:ahLst/>
              <a:cxnLst/>
              <a:rect l="l" t="t" r="r" b="b"/>
              <a:pathLst>
                <a:path w="33683" h="9344" extrusionOk="0">
                  <a:moveTo>
                    <a:pt x="3220" y="0"/>
                  </a:moveTo>
                  <a:lnTo>
                    <a:pt x="1" y="9343"/>
                  </a:lnTo>
                  <a:lnTo>
                    <a:pt x="30267" y="9343"/>
                  </a:lnTo>
                  <a:lnTo>
                    <a:pt x="33683" y="0"/>
                  </a:lnTo>
                  <a:close/>
                </a:path>
              </a:pathLst>
            </a:custGeom>
            <a:solidFill>
              <a:srgbClr val="D485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34"/>
            <p:cNvSpPr/>
            <p:nvPr/>
          </p:nvSpPr>
          <p:spPr>
            <a:xfrm>
              <a:off x="2607661" y="2596466"/>
              <a:ext cx="1509588" cy="418775"/>
            </a:xfrm>
            <a:custGeom>
              <a:avLst/>
              <a:gdLst/>
              <a:ahLst/>
              <a:cxnLst/>
              <a:rect l="l" t="t" r="r" b="b"/>
              <a:pathLst>
                <a:path w="33683" h="9344" extrusionOk="0">
                  <a:moveTo>
                    <a:pt x="1" y="0"/>
                  </a:moveTo>
                  <a:lnTo>
                    <a:pt x="3416" y="9343"/>
                  </a:lnTo>
                  <a:lnTo>
                    <a:pt x="33682" y="9343"/>
                  </a:lnTo>
                  <a:lnTo>
                    <a:pt x="30463" y="0"/>
                  </a:lnTo>
                  <a:close/>
                </a:path>
              </a:pathLst>
            </a:custGeom>
            <a:solidFill>
              <a:srgbClr val="D485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34"/>
            <p:cNvSpPr/>
            <p:nvPr/>
          </p:nvSpPr>
          <p:spPr>
            <a:xfrm>
              <a:off x="1852884" y="2830460"/>
              <a:ext cx="100346" cy="184783"/>
            </a:xfrm>
            <a:custGeom>
              <a:avLst/>
              <a:gdLst/>
              <a:ahLst/>
              <a:cxnLst/>
              <a:rect l="l" t="t" r="r" b="b"/>
              <a:pathLst>
                <a:path w="2239" h="4123" extrusionOk="0">
                  <a:moveTo>
                    <a:pt x="2238" y="0"/>
                  </a:moveTo>
                  <a:lnTo>
                    <a:pt x="2238" y="4122"/>
                  </a:lnTo>
                  <a:lnTo>
                    <a:pt x="1" y="4122"/>
                  </a:lnTo>
                  <a:lnTo>
                    <a:pt x="1" y="550"/>
                  </a:lnTo>
                  <a:close/>
                </a:path>
              </a:pathLst>
            </a:custGeom>
            <a:solidFill>
              <a:srgbClr val="D485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34"/>
            <p:cNvSpPr/>
            <p:nvPr/>
          </p:nvSpPr>
          <p:spPr>
            <a:xfrm>
              <a:off x="2760714" y="2830460"/>
              <a:ext cx="98599" cy="184783"/>
            </a:xfrm>
            <a:custGeom>
              <a:avLst/>
              <a:gdLst/>
              <a:ahLst/>
              <a:cxnLst/>
              <a:rect l="l" t="t" r="r" b="b"/>
              <a:pathLst>
                <a:path w="2200" h="4123" extrusionOk="0">
                  <a:moveTo>
                    <a:pt x="1" y="0"/>
                  </a:moveTo>
                  <a:lnTo>
                    <a:pt x="1" y="4122"/>
                  </a:lnTo>
                  <a:lnTo>
                    <a:pt x="2199" y="4122"/>
                  </a:lnTo>
                  <a:lnTo>
                    <a:pt x="2199" y="550"/>
                  </a:lnTo>
                  <a:close/>
                </a:path>
              </a:pathLst>
            </a:custGeom>
            <a:solidFill>
              <a:srgbClr val="D485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34"/>
            <p:cNvSpPr/>
            <p:nvPr/>
          </p:nvSpPr>
          <p:spPr>
            <a:xfrm>
              <a:off x="769098" y="3076779"/>
              <a:ext cx="1122544" cy="767096"/>
            </a:xfrm>
            <a:custGeom>
              <a:avLst/>
              <a:gdLst/>
              <a:ahLst/>
              <a:cxnLst/>
              <a:rect l="l" t="t" r="r" b="b"/>
              <a:pathLst>
                <a:path w="25047" h="17116" extrusionOk="0">
                  <a:moveTo>
                    <a:pt x="1" y="0"/>
                  </a:moveTo>
                  <a:lnTo>
                    <a:pt x="1" y="17116"/>
                  </a:lnTo>
                  <a:lnTo>
                    <a:pt x="25046" y="17116"/>
                  </a:lnTo>
                  <a:lnTo>
                    <a:pt x="25046" y="0"/>
                  </a:lnTo>
                  <a:close/>
                </a:path>
              </a:pathLst>
            </a:custGeom>
            <a:solidFill>
              <a:srgbClr val="E1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34"/>
            <p:cNvSpPr/>
            <p:nvPr/>
          </p:nvSpPr>
          <p:spPr>
            <a:xfrm>
              <a:off x="709311" y="3015199"/>
              <a:ext cx="1243910" cy="890255"/>
            </a:xfrm>
            <a:custGeom>
              <a:avLst/>
              <a:gdLst/>
              <a:ahLst/>
              <a:cxnLst/>
              <a:rect l="l" t="t" r="r" b="b"/>
              <a:pathLst>
                <a:path w="27755" h="19864" extrusionOk="0">
                  <a:moveTo>
                    <a:pt x="25006" y="2748"/>
                  </a:moveTo>
                  <a:lnTo>
                    <a:pt x="25006" y="17116"/>
                  </a:lnTo>
                  <a:lnTo>
                    <a:pt x="2709" y="17116"/>
                  </a:lnTo>
                  <a:lnTo>
                    <a:pt x="2709" y="2748"/>
                  </a:lnTo>
                  <a:close/>
                  <a:moveTo>
                    <a:pt x="0" y="0"/>
                  </a:moveTo>
                  <a:lnTo>
                    <a:pt x="0" y="19864"/>
                  </a:lnTo>
                  <a:lnTo>
                    <a:pt x="27754" y="19864"/>
                  </a:lnTo>
                  <a:lnTo>
                    <a:pt x="27754" y="0"/>
                  </a:lnTo>
                  <a:close/>
                </a:path>
              </a:pathLst>
            </a:custGeom>
            <a:solidFill>
              <a:srgbClr val="E1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34"/>
            <p:cNvSpPr/>
            <p:nvPr/>
          </p:nvSpPr>
          <p:spPr>
            <a:xfrm>
              <a:off x="1562598" y="3143602"/>
              <a:ext cx="234037" cy="156637"/>
            </a:xfrm>
            <a:custGeom>
              <a:avLst/>
              <a:gdLst/>
              <a:ahLst/>
              <a:cxnLst/>
              <a:rect l="l" t="t" r="r" b="b"/>
              <a:pathLst>
                <a:path w="5222" h="3495" extrusionOk="0">
                  <a:moveTo>
                    <a:pt x="0" y="1"/>
                  </a:moveTo>
                  <a:lnTo>
                    <a:pt x="0" y="3495"/>
                  </a:lnTo>
                  <a:lnTo>
                    <a:pt x="5222" y="3495"/>
                  </a:lnTo>
                  <a:lnTo>
                    <a:pt x="5222" y="1"/>
                  </a:lnTo>
                  <a:close/>
                </a:path>
              </a:pathLst>
            </a:custGeom>
            <a:solidFill>
              <a:srgbClr val="C8FF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34"/>
            <p:cNvSpPr/>
            <p:nvPr/>
          </p:nvSpPr>
          <p:spPr>
            <a:xfrm>
              <a:off x="1585457" y="3125771"/>
              <a:ext cx="153141" cy="197324"/>
            </a:xfrm>
            <a:custGeom>
              <a:avLst/>
              <a:gdLst/>
              <a:ahLst/>
              <a:cxnLst/>
              <a:rect l="l" t="t" r="r" b="b"/>
              <a:pathLst>
                <a:path w="3417" h="4790" extrusionOk="0">
                  <a:moveTo>
                    <a:pt x="2474" y="1"/>
                  </a:moveTo>
                  <a:lnTo>
                    <a:pt x="1" y="4790"/>
                  </a:lnTo>
                  <a:lnTo>
                    <a:pt x="982" y="4790"/>
                  </a:lnTo>
                  <a:lnTo>
                    <a:pt x="3416" y="1"/>
                  </a:lnTo>
                  <a:close/>
                </a:path>
              </a:pathLst>
            </a:custGeom>
            <a:solidFill>
              <a:srgbClr val="EDF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34"/>
            <p:cNvSpPr/>
            <p:nvPr/>
          </p:nvSpPr>
          <p:spPr>
            <a:xfrm>
              <a:off x="1643543" y="3125771"/>
              <a:ext cx="119663" cy="197324"/>
            </a:xfrm>
            <a:custGeom>
              <a:avLst/>
              <a:gdLst/>
              <a:ahLst/>
              <a:cxnLst/>
              <a:rect l="l" t="t" r="r" b="b"/>
              <a:pathLst>
                <a:path w="2670" h="4790" extrusionOk="0">
                  <a:moveTo>
                    <a:pt x="2434" y="1"/>
                  </a:moveTo>
                  <a:lnTo>
                    <a:pt x="0" y="4790"/>
                  </a:lnTo>
                  <a:lnTo>
                    <a:pt x="236" y="4790"/>
                  </a:lnTo>
                  <a:lnTo>
                    <a:pt x="2670" y="1"/>
                  </a:lnTo>
                  <a:close/>
                </a:path>
              </a:pathLst>
            </a:custGeom>
            <a:solidFill>
              <a:srgbClr val="EDF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34"/>
            <p:cNvSpPr/>
            <p:nvPr/>
          </p:nvSpPr>
          <p:spPr>
            <a:xfrm>
              <a:off x="1527416" y="3118997"/>
              <a:ext cx="304400" cy="24650"/>
            </a:xfrm>
            <a:custGeom>
              <a:avLst/>
              <a:gdLst/>
              <a:ahLst/>
              <a:cxnLst/>
              <a:rect l="l" t="t" r="r" b="b"/>
              <a:pathLst>
                <a:path w="6792" h="550" extrusionOk="0">
                  <a:moveTo>
                    <a:pt x="118" y="0"/>
                  </a:moveTo>
                  <a:cubicBezTo>
                    <a:pt x="79" y="0"/>
                    <a:pt x="0" y="39"/>
                    <a:pt x="0" y="79"/>
                  </a:cubicBezTo>
                  <a:lnTo>
                    <a:pt x="0" y="471"/>
                  </a:lnTo>
                  <a:cubicBezTo>
                    <a:pt x="0" y="511"/>
                    <a:pt x="79" y="550"/>
                    <a:pt x="118" y="550"/>
                  </a:cubicBezTo>
                  <a:lnTo>
                    <a:pt x="6674" y="550"/>
                  </a:lnTo>
                  <a:cubicBezTo>
                    <a:pt x="6752" y="550"/>
                    <a:pt x="6792" y="511"/>
                    <a:pt x="6792" y="471"/>
                  </a:cubicBezTo>
                  <a:lnTo>
                    <a:pt x="6792" y="79"/>
                  </a:lnTo>
                  <a:cubicBezTo>
                    <a:pt x="6792" y="39"/>
                    <a:pt x="6752" y="0"/>
                    <a:pt x="6674" y="0"/>
                  </a:cubicBezTo>
                  <a:close/>
                </a:path>
              </a:pathLst>
            </a:custGeom>
            <a:solidFill>
              <a:srgbClr val="E69E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34"/>
            <p:cNvSpPr/>
            <p:nvPr/>
          </p:nvSpPr>
          <p:spPr>
            <a:xfrm>
              <a:off x="1527416" y="3300196"/>
              <a:ext cx="304400" cy="24694"/>
            </a:xfrm>
            <a:custGeom>
              <a:avLst/>
              <a:gdLst/>
              <a:ahLst/>
              <a:cxnLst/>
              <a:rect l="l" t="t" r="r" b="b"/>
              <a:pathLst>
                <a:path w="6792" h="551" extrusionOk="0">
                  <a:moveTo>
                    <a:pt x="118" y="1"/>
                  </a:moveTo>
                  <a:cubicBezTo>
                    <a:pt x="79" y="1"/>
                    <a:pt x="0" y="40"/>
                    <a:pt x="0" y="79"/>
                  </a:cubicBezTo>
                  <a:lnTo>
                    <a:pt x="0" y="472"/>
                  </a:lnTo>
                  <a:cubicBezTo>
                    <a:pt x="0" y="511"/>
                    <a:pt x="79" y="550"/>
                    <a:pt x="118" y="550"/>
                  </a:cubicBezTo>
                  <a:lnTo>
                    <a:pt x="6674" y="550"/>
                  </a:lnTo>
                  <a:cubicBezTo>
                    <a:pt x="6752" y="550"/>
                    <a:pt x="6792" y="511"/>
                    <a:pt x="6792" y="472"/>
                  </a:cubicBezTo>
                  <a:lnTo>
                    <a:pt x="6792" y="79"/>
                  </a:lnTo>
                  <a:cubicBezTo>
                    <a:pt x="6792" y="40"/>
                    <a:pt x="6752" y="1"/>
                    <a:pt x="6674" y="1"/>
                  </a:cubicBezTo>
                  <a:close/>
                </a:path>
              </a:pathLst>
            </a:custGeom>
            <a:solidFill>
              <a:srgbClr val="E69E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34"/>
            <p:cNvSpPr/>
            <p:nvPr/>
          </p:nvSpPr>
          <p:spPr>
            <a:xfrm>
              <a:off x="1212481" y="3143602"/>
              <a:ext cx="235785" cy="156637"/>
            </a:xfrm>
            <a:custGeom>
              <a:avLst/>
              <a:gdLst/>
              <a:ahLst/>
              <a:cxnLst/>
              <a:rect l="l" t="t" r="r" b="b"/>
              <a:pathLst>
                <a:path w="5261" h="3495" extrusionOk="0">
                  <a:moveTo>
                    <a:pt x="0" y="1"/>
                  </a:moveTo>
                  <a:lnTo>
                    <a:pt x="0" y="3495"/>
                  </a:lnTo>
                  <a:lnTo>
                    <a:pt x="5261" y="3495"/>
                  </a:lnTo>
                  <a:lnTo>
                    <a:pt x="5261" y="1"/>
                  </a:lnTo>
                  <a:close/>
                </a:path>
              </a:pathLst>
            </a:custGeom>
            <a:solidFill>
              <a:srgbClr val="C8FF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34"/>
            <p:cNvSpPr/>
            <p:nvPr/>
          </p:nvSpPr>
          <p:spPr>
            <a:xfrm>
              <a:off x="1237126" y="3125771"/>
              <a:ext cx="153097" cy="197324"/>
            </a:xfrm>
            <a:custGeom>
              <a:avLst/>
              <a:gdLst/>
              <a:ahLst/>
              <a:cxnLst/>
              <a:rect l="l" t="t" r="r" b="b"/>
              <a:pathLst>
                <a:path w="3416" h="4790" extrusionOk="0">
                  <a:moveTo>
                    <a:pt x="2434" y="1"/>
                  </a:moveTo>
                  <a:lnTo>
                    <a:pt x="0" y="4790"/>
                  </a:lnTo>
                  <a:lnTo>
                    <a:pt x="942" y="4790"/>
                  </a:lnTo>
                  <a:lnTo>
                    <a:pt x="3415" y="1"/>
                  </a:lnTo>
                  <a:close/>
                </a:path>
              </a:pathLst>
            </a:custGeom>
            <a:solidFill>
              <a:srgbClr val="EDF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34"/>
            <p:cNvSpPr/>
            <p:nvPr/>
          </p:nvSpPr>
          <p:spPr>
            <a:xfrm>
              <a:off x="1293419" y="3125771"/>
              <a:ext cx="121411" cy="197324"/>
            </a:xfrm>
            <a:custGeom>
              <a:avLst/>
              <a:gdLst/>
              <a:ahLst/>
              <a:cxnLst/>
              <a:rect l="l" t="t" r="r" b="b"/>
              <a:pathLst>
                <a:path w="2709" h="4790" extrusionOk="0">
                  <a:moveTo>
                    <a:pt x="2473" y="1"/>
                  </a:moveTo>
                  <a:lnTo>
                    <a:pt x="0" y="4790"/>
                  </a:lnTo>
                  <a:lnTo>
                    <a:pt x="236" y="4790"/>
                  </a:lnTo>
                  <a:lnTo>
                    <a:pt x="2709" y="1"/>
                  </a:lnTo>
                  <a:close/>
                </a:path>
              </a:pathLst>
            </a:custGeom>
            <a:solidFill>
              <a:srgbClr val="EDF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34"/>
            <p:cNvSpPr/>
            <p:nvPr/>
          </p:nvSpPr>
          <p:spPr>
            <a:xfrm>
              <a:off x="1179047" y="3118997"/>
              <a:ext cx="302653" cy="24650"/>
            </a:xfrm>
            <a:custGeom>
              <a:avLst/>
              <a:gdLst/>
              <a:ahLst/>
              <a:cxnLst/>
              <a:rect l="l" t="t" r="r" b="b"/>
              <a:pathLst>
                <a:path w="6753" h="550" extrusionOk="0">
                  <a:moveTo>
                    <a:pt x="79" y="0"/>
                  </a:moveTo>
                  <a:cubicBezTo>
                    <a:pt x="40" y="0"/>
                    <a:pt x="1" y="39"/>
                    <a:pt x="1" y="79"/>
                  </a:cubicBezTo>
                  <a:lnTo>
                    <a:pt x="1" y="471"/>
                  </a:lnTo>
                  <a:cubicBezTo>
                    <a:pt x="1" y="511"/>
                    <a:pt x="40" y="550"/>
                    <a:pt x="79" y="550"/>
                  </a:cubicBezTo>
                  <a:lnTo>
                    <a:pt x="6674" y="550"/>
                  </a:lnTo>
                  <a:cubicBezTo>
                    <a:pt x="6713" y="550"/>
                    <a:pt x="6753" y="511"/>
                    <a:pt x="6753" y="471"/>
                  </a:cubicBezTo>
                  <a:lnTo>
                    <a:pt x="6753" y="79"/>
                  </a:lnTo>
                  <a:cubicBezTo>
                    <a:pt x="6753" y="39"/>
                    <a:pt x="6713" y="0"/>
                    <a:pt x="6674" y="0"/>
                  </a:cubicBezTo>
                  <a:close/>
                </a:path>
              </a:pathLst>
            </a:custGeom>
            <a:solidFill>
              <a:srgbClr val="E69E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34"/>
            <p:cNvSpPr/>
            <p:nvPr/>
          </p:nvSpPr>
          <p:spPr>
            <a:xfrm>
              <a:off x="1179047" y="3300196"/>
              <a:ext cx="302653" cy="24694"/>
            </a:xfrm>
            <a:custGeom>
              <a:avLst/>
              <a:gdLst/>
              <a:ahLst/>
              <a:cxnLst/>
              <a:rect l="l" t="t" r="r" b="b"/>
              <a:pathLst>
                <a:path w="6753" h="551" extrusionOk="0">
                  <a:moveTo>
                    <a:pt x="79" y="1"/>
                  </a:moveTo>
                  <a:cubicBezTo>
                    <a:pt x="40" y="1"/>
                    <a:pt x="1" y="40"/>
                    <a:pt x="1" y="79"/>
                  </a:cubicBezTo>
                  <a:lnTo>
                    <a:pt x="1" y="472"/>
                  </a:lnTo>
                  <a:cubicBezTo>
                    <a:pt x="1" y="511"/>
                    <a:pt x="40" y="550"/>
                    <a:pt x="79" y="550"/>
                  </a:cubicBezTo>
                  <a:lnTo>
                    <a:pt x="6674" y="550"/>
                  </a:lnTo>
                  <a:cubicBezTo>
                    <a:pt x="6713" y="550"/>
                    <a:pt x="6753" y="511"/>
                    <a:pt x="6753" y="472"/>
                  </a:cubicBezTo>
                  <a:lnTo>
                    <a:pt x="6753" y="79"/>
                  </a:lnTo>
                  <a:cubicBezTo>
                    <a:pt x="6753" y="40"/>
                    <a:pt x="6713" y="1"/>
                    <a:pt x="6674" y="1"/>
                  </a:cubicBezTo>
                  <a:close/>
                </a:path>
              </a:pathLst>
            </a:custGeom>
            <a:solidFill>
              <a:srgbClr val="E69E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34"/>
            <p:cNvSpPr/>
            <p:nvPr/>
          </p:nvSpPr>
          <p:spPr>
            <a:xfrm>
              <a:off x="864112" y="3143602"/>
              <a:ext cx="234037" cy="156637"/>
            </a:xfrm>
            <a:custGeom>
              <a:avLst/>
              <a:gdLst/>
              <a:ahLst/>
              <a:cxnLst/>
              <a:rect l="l" t="t" r="r" b="b"/>
              <a:pathLst>
                <a:path w="5222" h="3495" extrusionOk="0">
                  <a:moveTo>
                    <a:pt x="1" y="1"/>
                  </a:moveTo>
                  <a:lnTo>
                    <a:pt x="1" y="3495"/>
                  </a:lnTo>
                  <a:lnTo>
                    <a:pt x="5222" y="3495"/>
                  </a:lnTo>
                  <a:lnTo>
                    <a:pt x="5222" y="1"/>
                  </a:lnTo>
                  <a:close/>
                </a:path>
              </a:pathLst>
            </a:custGeom>
            <a:solidFill>
              <a:srgbClr val="C8FF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34"/>
            <p:cNvSpPr/>
            <p:nvPr/>
          </p:nvSpPr>
          <p:spPr>
            <a:xfrm>
              <a:off x="887002" y="3125771"/>
              <a:ext cx="153097" cy="197324"/>
            </a:xfrm>
            <a:custGeom>
              <a:avLst/>
              <a:gdLst/>
              <a:ahLst/>
              <a:cxnLst/>
              <a:rect l="l" t="t" r="r" b="b"/>
              <a:pathLst>
                <a:path w="3416" h="4790" extrusionOk="0">
                  <a:moveTo>
                    <a:pt x="2473" y="1"/>
                  </a:moveTo>
                  <a:lnTo>
                    <a:pt x="0" y="4790"/>
                  </a:lnTo>
                  <a:lnTo>
                    <a:pt x="981" y="4790"/>
                  </a:lnTo>
                  <a:lnTo>
                    <a:pt x="3415" y="1"/>
                  </a:lnTo>
                  <a:close/>
                </a:path>
              </a:pathLst>
            </a:custGeom>
            <a:solidFill>
              <a:srgbClr val="EDF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34"/>
            <p:cNvSpPr/>
            <p:nvPr/>
          </p:nvSpPr>
          <p:spPr>
            <a:xfrm>
              <a:off x="943295" y="3125771"/>
              <a:ext cx="121411" cy="197324"/>
            </a:xfrm>
            <a:custGeom>
              <a:avLst/>
              <a:gdLst/>
              <a:ahLst/>
              <a:cxnLst/>
              <a:rect l="l" t="t" r="r" b="b"/>
              <a:pathLst>
                <a:path w="2709" h="4790" extrusionOk="0">
                  <a:moveTo>
                    <a:pt x="2473" y="1"/>
                  </a:moveTo>
                  <a:lnTo>
                    <a:pt x="0" y="4790"/>
                  </a:lnTo>
                  <a:lnTo>
                    <a:pt x="236" y="4790"/>
                  </a:lnTo>
                  <a:lnTo>
                    <a:pt x="2709" y="1"/>
                  </a:lnTo>
                  <a:close/>
                </a:path>
              </a:pathLst>
            </a:custGeom>
            <a:solidFill>
              <a:srgbClr val="EDF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34"/>
            <p:cNvSpPr/>
            <p:nvPr/>
          </p:nvSpPr>
          <p:spPr>
            <a:xfrm>
              <a:off x="828930" y="3118997"/>
              <a:ext cx="302653" cy="24650"/>
            </a:xfrm>
            <a:custGeom>
              <a:avLst/>
              <a:gdLst/>
              <a:ahLst/>
              <a:cxnLst/>
              <a:rect l="l" t="t" r="r" b="b"/>
              <a:pathLst>
                <a:path w="6753" h="550" extrusionOk="0">
                  <a:moveTo>
                    <a:pt x="118" y="0"/>
                  </a:moveTo>
                  <a:cubicBezTo>
                    <a:pt x="40" y="0"/>
                    <a:pt x="1" y="39"/>
                    <a:pt x="1" y="79"/>
                  </a:cubicBezTo>
                  <a:lnTo>
                    <a:pt x="1" y="471"/>
                  </a:lnTo>
                  <a:cubicBezTo>
                    <a:pt x="1" y="511"/>
                    <a:pt x="40" y="550"/>
                    <a:pt x="118" y="550"/>
                  </a:cubicBezTo>
                  <a:lnTo>
                    <a:pt x="6674" y="550"/>
                  </a:lnTo>
                  <a:cubicBezTo>
                    <a:pt x="6713" y="550"/>
                    <a:pt x="6753" y="511"/>
                    <a:pt x="6753" y="471"/>
                  </a:cubicBezTo>
                  <a:lnTo>
                    <a:pt x="6753" y="79"/>
                  </a:lnTo>
                  <a:cubicBezTo>
                    <a:pt x="6753" y="39"/>
                    <a:pt x="6713" y="0"/>
                    <a:pt x="6674" y="0"/>
                  </a:cubicBezTo>
                  <a:close/>
                </a:path>
              </a:pathLst>
            </a:custGeom>
            <a:solidFill>
              <a:srgbClr val="E69E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34"/>
            <p:cNvSpPr/>
            <p:nvPr/>
          </p:nvSpPr>
          <p:spPr>
            <a:xfrm>
              <a:off x="828930" y="3300196"/>
              <a:ext cx="302653" cy="24694"/>
            </a:xfrm>
            <a:custGeom>
              <a:avLst/>
              <a:gdLst/>
              <a:ahLst/>
              <a:cxnLst/>
              <a:rect l="l" t="t" r="r" b="b"/>
              <a:pathLst>
                <a:path w="6753" h="551" extrusionOk="0">
                  <a:moveTo>
                    <a:pt x="118" y="1"/>
                  </a:moveTo>
                  <a:cubicBezTo>
                    <a:pt x="40" y="1"/>
                    <a:pt x="1" y="40"/>
                    <a:pt x="1" y="79"/>
                  </a:cubicBezTo>
                  <a:lnTo>
                    <a:pt x="1" y="472"/>
                  </a:lnTo>
                  <a:cubicBezTo>
                    <a:pt x="1" y="511"/>
                    <a:pt x="40" y="550"/>
                    <a:pt x="118" y="550"/>
                  </a:cubicBezTo>
                  <a:lnTo>
                    <a:pt x="6674" y="550"/>
                  </a:lnTo>
                  <a:cubicBezTo>
                    <a:pt x="6713" y="550"/>
                    <a:pt x="6753" y="511"/>
                    <a:pt x="6753" y="472"/>
                  </a:cubicBezTo>
                  <a:lnTo>
                    <a:pt x="6753" y="79"/>
                  </a:lnTo>
                  <a:cubicBezTo>
                    <a:pt x="6753" y="40"/>
                    <a:pt x="6713" y="1"/>
                    <a:pt x="6674" y="1"/>
                  </a:cubicBezTo>
                  <a:close/>
                </a:path>
              </a:pathLst>
            </a:custGeom>
            <a:solidFill>
              <a:srgbClr val="E69E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34"/>
            <p:cNvSpPr/>
            <p:nvPr/>
          </p:nvSpPr>
          <p:spPr>
            <a:xfrm>
              <a:off x="1562598" y="3375848"/>
              <a:ext cx="234037" cy="158385"/>
            </a:xfrm>
            <a:custGeom>
              <a:avLst/>
              <a:gdLst/>
              <a:ahLst/>
              <a:cxnLst/>
              <a:rect l="l" t="t" r="r" b="b"/>
              <a:pathLst>
                <a:path w="5222" h="3534" extrusionOk="0">
                  <a:moveTo>
                    <a:pt x="0" y="1"/>
                  </a:moveTo>
                  <a:lnTo>
                    <a:pt x="0" y="3534"/>
                  </a:lnTo>
                  <a:lnTo>
                    <a:pt x="5222" y="3534"/>
                  </a:lnTo>
                  <a:lnTo>
                    <a:pt x="5222" y="1"/>
                  </a:lnTo>
                  <a:close/>
                </a:path>
              </a:pathLst>
            </a:custGeom>
            <a:solidFill>
              <a:srgbClr val="C8FF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34"/>
            <p:cNvSpPr/>
            <p:nvPr/>
          </p:nvSpPr>
          <p:spPr>
            <a:xfrm>
              <a:off x="1585457" y="3358012"/>
              <a:ext cx="153141" cy="197333"/>
            </a:xfrm>
            <a:custGeom>
              <a:avLst/>
              <a:gdLst/>
              <a:ahLst/>
              <a:cxnLst/>
              <a:rect l="l" t="t" r="r" b="b"/>
              <a:pathLst>
                <a:path w="3417" h="4751" extrusionOk="0">
                  <a:moveTo>
                    <a:pt x="2474" y="1"/>
                  </a:moveTo>
                  <a:lnTo>
                    <a:pt x="1" y="4751"/>
                  </a:lnTo>
                  <a:lnTo>
                    <a:pt x="982" y="4751"/>
                  </a:lnTo>
                  <a:lnTo>
                    <a:pt x="3416" y="1"/>
                  </a:lnTo>
                  <a:close/>
                </a:path>
              </a:pathLst>
            </a:custGeom>
            <a:solidFill>
              <a:srgbClr val="EDF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34"/>
            <p:cNvSpPr/>
            <p:nvPr/>
          </p:nvSpPr>
          <p:spPr>
            <a:xfrm>
              <a:off x="1643543" y="3358012"/>
              <a:ext cx="119663" cy="197333"/>
            </a:xfrm>
            <a:custGeom>
              <a:avLst/>
              <a:gdLst/>
              <a:ahLst/>
              <a:cxnLst/>
              <a:rect l="l" t="t" r="r" b="b"/>
              <a:pathLst>
                <a:path w="2670" h="4751" extrusionOk="0">
                  <a:moveTo>
                    <a:pt x="2434" y="1"/>
                  </a:moveTo>
                  <a:lnTo>
                    <a:pt x="0" y="4751"/>
                  </a:lnTo>
                  <a:lnTo>
                    <a:pt x="236" y="4751"/>
                  </a:lnTo>
                  <a:lnTo>
                    <a:pt x="2670" y="1"/>
                  </a:lnTo>
                  <a:close/>
                </a:path>
              </a:pathLst>
            </a:custGeom>
            <a:solidFill>
              <a:srgbClr val="EDF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34"/>
            <p:cNvSpPr/>
            <p:nvPr/>
          </p:nvSpPr>
          <p:spPr>
            <a:xfrm>
              <a:off x="1527416" y="3351243"/>
              <a:ext cx="304400" cy="24650"/>
            </a:xfrm>
            <a:custGeom>
              <a:avLst/>
              <a:gdLst/>
              <a:ahLst/>
              <a:cxnLst/>
              <a:rect l="l" t="t" r="r" b="b"/>
              <a:pathLst>
                <a:path w="6792" h="550" extrusionOk="0">
                  <a:moveTo>
                    <a:pt x="118" y="0"/>
                  </a:moveTo>
                  <a:cubicBezTo>
                    <a:pt x="79" y="0"/>
                    <a:pt x="0" y="39"/>
                    <a:pt x="0" y="79"/>
                  </a:cubicBezTo>
                  <a:lnTo>
                    <a:pt x="0" y="471"/>
                  </a:lnTo>
                  <a:cubicBezTo>
                    <a:pt x="0" y="510"/>
                    <a:pt x="79" y="550"/>
                    <a:pt x="118" y="550"/>
                  </a:cubicBezTo>
                  <a:lnTo>
                    <a:pt x="6674" y="550"/>
                  </a:lnTo>
                  <a:cubicBezTo>
                    <a:pt x="6752" y="550"/>
                    <a:pt x="6792" y="510"/>
                    <a:pt x="6792" y="471"/>
                  </a:cubicBezTo>
                  <a:lnTo>
                    <a:pt x="6792" y="79"/>
                  </a:lnTo>
                  <a:cubicBezTo>
                    <a:pt x="6792" y="39"/>
                    <a:pt x="6752" y="0"/>
                    <a:pt x="6674" y="0"/>
                  </a:cubicBezTo>
                  <a:close/>
                </a:path>
              </a:pathLst>
            </a:custGeom>
            <a:solidFill>
              <a:srgbClr val="E69E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34"/>
            <p:cNvSpPr/>
            <p:nvPr/>
          </p:nvSpPr>
          <p:spPr>
            <a:xfrm>
              <a:off x="1527416" y="3534190"/>
              <a:ext cx="304400" cy="24694"/>
            </a:xfrm>
            <a:custGeom>
              <a:avLst/>
              <a:gdLst/>
              <a:ahLst/>
              <a:cxnLst/>
              <a:rect l="l" t="t" r="r" b="b"/>
              <a:pathLst>
                <a:path w="6792" h="551" extrusionOk="0">
                  <a:moveTo>
                    <a:pt x="118" y="1"/>
                  </a:moveTo>
                  <a:cubicBezTo>
                    <a:pt x="79" y="1"/>
                    <a:pt x="0" y="40"/>
                    <a:pt x="0" y="79"/>
                  </a:cubicBezTo>
                  <a:lnTo>
                    <a:pt x="0" y="472"/>
                  </a:lnTo>
                  <a:cubicBezTo>
                    <a:pt x="0" y="511"/>
                    <a:pt x="79" y="550"/>
                    <a:pt x="118" y="550"/>
                  </a:cubicBezTo>
                  <a:lnTo>
                    <a:pt x="6674" y="550"/>
                  </a:lnTo>
                  <a:cubicBezTo>
                    <a:pt x="6752" y="550"/>
                    <a:pt x="6792" y="511"/>
                    <a:pt x="6792" y="472"/>
                  </a:cubicBezTo>
                  <a:lnTo>
                    <a:pt x="6792" y="79"/>
                  </a:lnTo>
                  <a:cubicBezTo>
                    <a:pt x="6792" y="40"/>
                    <a:pt x="6752" y="1"/>
                    <a:pt x="6674" y="1"/>
                  </a:cubicBezTo>
                  <a:close/>
                </a:path>
              </a:pathLst>
            </a:custGeom>
            <a:solidFill>
              <a:srgbClr val="E69E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34"/>
            <p:cNvSpPr/>
            <p:nvPr/>
          </p:nvSpPr>
          <p:spPr>
            <a:xfrm>
              <a:off x="1212481" y="3375848"/>
              <a:ext cx="235785" cy="158385"/>
            </a:xfrm>
            <a:custGeom>
              <a:avLst/>
              <a:gdLst/>
              <a:ahLst/>
              <a:cxnLst/>
              <a:rect l="l" t="t" r="r" b="b"/>
              <a:pathLst>
                <a:path w="5261" h="3534" extrusionOk="0">
                  <a:moveTo>
                    <a:pt x="0" y="1"/>
                  </a:moveTo>
                  <a:lnTo>
                    <a:pt x="0" y="3534"/>
                  </a:lnTo>
                  <a:lnTo>
                    <a:pt x="5261" y="3534"/>
                  </a:lnTo>
                  <a:lnTo>
                    <a:pt x="5261" y="1"/>
                  </a:lnTo>
                  <a:close/>
                </a:path>
              </a:pathLst>
            </a:custGeom>
            <a:solidFill>
              <a:srgbClr val="C8FF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34"/>
            <p:cNvSpPr/>
            <p:nvPr/>
          </p:nvSpPr>
          <p:spPr>
            <a:xfrm>
              <a:off x="1237126" y="3358012"/>
              <a:ext cx="153097" cy="197333"/>
            </a:xfrm>
            <a:custGeom>
              <a:avLst/>
              <a:gdLst/>
              <a:ahLst/>
              <a:cxnLst/>
              <a:rect l="l" t="t" r="r" b="b"/>
              <a:pathLst>
                <a:path w="3416" h="4751" extrusionOk="0">
                  <a:moveTo>
                    <a:pt x="2434" y="1"/>
                  </a:moveTo>
                  <a:lnTo>
                    <a:pt x="0" y="4751"/>
                  </a:lnTo>
                  <a:lnTo>
                    <a:pt x="942" y="4751"/>
                  </a:lnTo>
                  <a:lnTo>
                    <a:pt x="3415" y="1"/>
                  </a:lnTo>
                  <a:close/>
                </a:path>
              </a:pathLst>
            </a:custGeom>
            <a:solidFill>
              <a:srgbClr val="EDF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34"/>
            <p:cNvSpPr/>
            <p:nvPr/>
          </p:nvSpPr>
          <p:spPr>
            <a:xfrm>
              <a:off x="1293419" y="3358012"/>
              <a:ext cx="121411" cy="197333"/>
            </a:xfrm>
            <a:custGeom>
              <a:avLst/>
              <a:gdLst/>
              <a:ahLst/>
              <a:cxnLst/>
              <a:rect l="l" t="t" r="r" b="b"/>
              <a:pathLst>
                <a:path w="2709" h="4751" extrusionOk="0">
                  <a:moveTo>
                    <a:pt x="2473" y="1"/>
                  </a:moveTo>
                  <a:lnTo>
                    <a:pt x="0" y="4751"/>
                  </a:lnTo>
                  <a:lnTo>
                    <a:pt x="236" y="4751"/>
                  </a:lnTo>
                  <a:lnTo>
                    <a:pt x="2709" y="1"/>
                  </a:lnTo>
                  <a:close/>
                </a:path>
              </a:pathLst>
            </a:custGeom>
            <a:solidFill>
              <a:srgbClr val="EDF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34"/>
            <p:cNvSpPr/>
            <p:nvPr/>
          </p:nvSpPr>
          <p:spPr>
            <a:xfrm>
              <a:off x="1179047" y="3351243"/>
              <a:ext cx="302653" cy="24650"/>
            </a:xfrm>
            <a:custGeom>
              <a:avLst/>
              <a:gdLst/>
              <a:ahLst/>
              <a:cxnLst/>
              <a:rect l="l" t="t" r="r" b="b"/>
              <a:pathLst>
                <a:path w="6753" h="550" extrusionOk="0">
                  <a:moveTo>
                    <a:pt x="79" y="0"/>
                  </a:moveTo>
                  <a:cubicBezTo>
                    <a:pt x="40" y="0"/>
                    <a:pt x="1" y="39"/>
                    <a:pt x="1" y="79"/>
                  </a:cubicBezTo>
                  <a:lnTo>
                    <a:pt x="1" y="471"/>
                  </a:lnTo>
                  <a:cubicBezTo>
                    <a:pt x="1" y="510"/>
                    <a:pt x="40" y="550"/>
                    <a:pt x="79" y="550"/>
                  </a:cubicBezTo>
                  <a:lnTo>
                    <a:pt x="6674" y="550"/>
                  </a:lnTo>
                  <a:cubicBezTo>
                    <a:pt x="6713" y="550"/>
                    <a:pt x="6753" y="510"/>
                    <a:pt x="6753" y="471"/>
                  </a:cubicBezTo>
                  <a:lnTo>
                    <a:pt x="6753" y="79"/>
                  </a:lnTo>
                  <a:cubicBezTo>
                    <a:pt x="6753" y="39"/>
                    <a:pt x="6713" y="0"/>
                    <a:pt x="6674" y="0"/>
                  </a:cubicBezTo>
                  <a:close/>
                </a:path>
              </a:pathLst>
            </a:custGeom>
            <a:solidFill>
              <a:srgbClr val="E69E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34"/>
            <p:cNvSpPr/>
            <p:nvPr/>
          </p:nvSpPr>
          <p:spPr>
            <a:xfrm>
              <a:off x="1179047" y="3534190"/>
              <a:ext cx="302653" cy="24694"/>
            </a:xfrm>
            <a:custGeom>
              <a:avLst/>
              <a:gdLst/>
              <a:ahLst/>
              <a:cxnLst/>
              <a:rect l="l" t="t" r="r" b="b"/>
              <a:pathLst>
                <a:path w="6753" h="551" extrusionOk="0">
                  <a:moveTo>
                    <a:pt x="79" y="1"/>
                  </a:moveTo>
                  <a:cubicBezTo>
                    <a:pt x="40" y="1"/>
                    <a:pt x="1" y="40"/>
                    <a:pt x="1" y="79"/>
                  </a:cubicBezTo>
                  <a:lnTo>
                    <a:pt x="1" y="472"/>
                  </a:lnTo>
                  <a:cubicBezTo>
                    <a:pt x="1" y="511"/>
                    <a:pt x="40" y="550"/>
                    <a:pt x="79" y="550"/>
                  </a:cubicBezTo>
                  <a:lnTo>
                    <a:pt x="6674" y="550"/>
                  </a:lnTo>
                  <a:cubicBezTo>
                    <a:pt x="6713" y="550"/>
                    <a:pt x="6753" y="511"/>
                    <a:pt x="6753" y="472"/>
                  </a:cubicBezTo>
                  <a:lnTo>
                    <a:pt x="6753" y="79"/>
                  </a:lnTo>
                  <a:cubicBezTo>
                    <a:pt x="6753" y="40"/>
                    <a:pt x="6713" y="1"/>
                    <a:pt x="6674" y="1"/>
                  </a:cubicBezTo>
                  <a:close/>
                </a:path>
              </a:pathLst>
            </a:custGeom>
            <a:solidFill>
              <a:srgbClr val="FF9F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34"/>
            <p:cNvSpPr/>
            <p:nvPr/>
          </p:nvSpPr>
          <p:spPr>
            <a:xfrm>
              <a:off x="864112" y="3375848"/>
              <a:ext cx="234037" cy="158385"/>
            </a:xfrm>
            <a:custGeom>
              <a:avLst/>
              <a:gdLst/>
              <a:ahLst/>
              <a:cxnLst/>
              <a:rect l="l" t="t" r="r" b="b"/>
              <a:pathLst>
                <a:path w="5222" h="3534" extrusionOk="0">
                  <a:moveTo>
                    <a:pt x="1" y="1"/>
                  </a:moveTo>
                  <a:lnTo>
                    <a:pt x="1" y="3534"/>
                  </a:lnTo>
                  <a:lnTo>
                    <a:pt x="5222" y="3534"/>
                  </a:lnTo>
                  <a:lnTo>
                    <a:pt x="5222" y="1"/>
                  </a:lnTo>
                  <a:close/>
                </a:path>
              </a:pathLst>
            </a:custGeom>
            <a:solidFill>
              <a:srgbClr val="C8FF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34"/>
            <p:cNvSpPr/>
            <p:nvPr/>
          </p:nvSpPr>
          <p:spPr>
            <a:xfrm>
              <a:off x="887002" y="3358012"/>
              <a:ext cx="153097" cy="197333"/>
            </a:xfrm>
            <a:custGeom>
              <a:avLst/>
              <a:gdLst/>
              <a:ahLst/>
              <a:cxnLst/>
              <a:rect l="l" t="t" r="r" b="b"/>
              <a:pathLst>
                <a:path w="3416" h="4751" extrusionOk="0">
                  <a:moveTo>
                    <a:pt x="2473" y="1"/>
                  </a:moveTo>
                  <a:lnTo>
                    <a:pt x="0" y="4751"/>
                  </a:lnTo>
                  <a:lnTo>
                    <a:pt x="981" y="4751"/>
                  </a:lnTo>
                  <a:lnTo>
                    <a:pt x="3415" y="1"/>
                  </a:lnTo>
                  <a:close/>
                </a:path>
              </a:pathLst>
            </a:custGeom>
            <a:solidFill>
              <a:srgbClr val="EDF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34"/>
            <p:cNvSpPr/>
            <p:nvPr/>
          </p:nvSpPr>
          <p:spPr>
            <a:xfrm>
              <a:off x="943295" y="3358012"/>
              <a:ext cx="121411" cy="197333"/>
            </a:xfrm>
            <a:custGeom>
              <a:avLst/>
              <a:gdLst/>
              <a:ahLst/>
              <a:cxnLst/>
              <a:rect l="l" t="t" r="r" b="b"/>
              <a:pathLst>
                <a:path w="2709" h="4751" extrusionOk="0">
                  <a:moveTo>
                    <a:pt x="2473" y="1"/>
                  </a:moveTo>
                  <a:lnTo>
                    <a:pt x="0" y="4751"/>
                  </a:lnTo>
                  <a:lnTo>
                    <a:pt x="236" y="4751"/>
                  </a:lnTo>
                  <a:lnTo>
                    <a:pt x="2709" y="1"/>
                  </a:lnTo>
                  <a:close/>
                </a:path>
              </a:pathLst>
            </a:custGeom>
            <a:solidFill>
              <a:srgbClr val="EDF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34"/>
            <p:cNvSpPr/>
            <p:nvPr/>
          </p:nvSpPr>
          <p:spPr>
            <a:xfrm>
              <a:off x="828930" y="3351243"/>
              <a:ext cx="302653" cy="24650"/>
            </a:xfrm>
            <a:custGeom>
              <a:avLst/>
              <a:gdLst/>
              <a:ahLst/>
              <a:cxnLst/>
              <a:rect l="l" t="t" r="r" b="b"/>
              <a:pathLst>
                <a:path w="6753" h="550" extrusionOk="0">
                  <a:moveTo>
                    <a:pt x="118" y="0"/>
                  </a:moveTo>
                  <a:cubicBezTo>
                    <a:pt x="40" y="0"/>
                    <a:pt x="1" y="39"/>
                    <a:pt x="1" y="79"/>
                  </a:cubicBezTo>
                  <a:lnTo>
                    <a:pt x="1" y="471"/>
                  </a:lnTo>
                  <a:cubicBezTo>
                    <a:pt x="1" y="510"/>
                    <a:pt x="40" y="550"/>
                    <a:pt x="118" y="550"/>
                  </a:cubicBezTo>
                  <a:lnTo>
                    <a:pt x="6674" y="550"/>
                  </a:lnTo>
                  <a:cubicBezTo>
                    <a:pt x="6713" y="550"/>
                    <a:pt x="6753" y="510"/>
                    <a:pt x="6753" y="471"/>
                  </a:cubicBezTo>
                  <a:lnTo>
                    <a:pt x="6753" y="79"/>
                  </a:lnTo>
                  <a:cubicBezTo>
                    <a:pt x="6753" y="39"/>
                    <a:pt x="6713" y="0"/>
                    <a:pt x="6674" y="0"/>
                  </a:cubicBezTo>
                  <a:close/>
                </a:path>
              </a:pathLst>
            </a:custGeom>
            <a:solidFill>
              <a:srgbClr val="E69E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34"/>
            <p:cNvSpPr/>
            <p:nvPr/>
          </p:nvSpPr>
          <p:spPr>
            <a:xfrm>
              <a:off x="828930" y="3534190"/>
              <a:ext cx="302653" cy="24694"/>
            </a:xfrm>
            <a:custGeom>
              <a:avLst/>
              <a:gdLst/>
              <a:ahLst/>
              <a:cxnLst/>
              <a:rect l="l" t="t" r="r" b="b"/>
              <a:pathLst>
                <a:path w="6753" h="551" extrusionOk="0">
                  <a:moveTo>
                    <a:pt x="118" y="1"/>
                  </a:moveTo>
                  <a:cubicBezTo>
                    <a:pt x="40" y="1"/>
                    <a:pt x="1" y="40"/>
                    <a:pt x="1" y="79"/>
                  </a:cubicBezTo>
                  <a:lnTo>
                    <a:pt x="1" y="472"/>
                  </a:lnTo>
                  <a:cubicBezTo>
                    <a:pt x="1" y="511"/>
                    <a:pt x="40" y="550"/>
                    <a:pt x="118" y="550"/>
                  </a:cubicBezTo>
                  <a:lnTo>
                    <a:pt x="6674" y="550"/>
                  </a:lnTo>
                  <a:cubicBezTo>
                    <a:pt x="6713" y="550"/>
                    <a:pt x="6753" y="511"/>
                    <a:pt x="6753" y="472"/>
                  </a:cubicBezTo>
                  <a:lnTo>
                    <a:pt x="6753" y="79"/>
                  </a:lnTo>
                  <a:cubicBezTo>
                    <a:pt x="6753" y="40"/>
                    <a:pt x="6713" y="1"/>
                    <a:pt x="6674" y="1"/>
                  </a:cubicBezTo>
                  <a:close/>
                </a:path>
              </a:pathLst>
            </a:custGeom>
            <a:solidFill>
              <a:srgbClr val="FF9F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34"/>
            <p:cNvSpPr/>
            <p:nvPr/>
          </p:nvSpPr>
          <p:spPr>
            <a:xfrm>
              <a:off x="1562598" y="3609842"/>
              <a:ext cx="234037" cy="156637"/>
            </a:xfrm>
            <a:custGeom>
              <a:avLst/>
              <a:gdLst/>
              <a:ahLst/>
              <a:cxnLst/>
              <a:rect l="l" t="t" r="r" b="b"/>
              <a:pathLst>
                <a:path w="5222" h="3495" extrusionOk="0">
                  <a:moveTo>
                    <a:pt x="0" y="1"/>
                  </a:moveTo>
                  <a:lnTo>
                    <a:pt x="0" y="3495"/>
                  </a:lnTo>
                  <a:lnTo>
                    <a:pt x="5222" y="3495"/>
                  </a:lnTo>
                  <a:lnTo>
                    <a:pt x="5222" y="1"/>
                  </a:lnTo>
                  <a:close/>
                </a:path>
              </a:pathLst>
            </a:custGeom>
            <a:solidFill>
              <a:srgbClr val="C8FF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34"/>
            <p:cNvSpPr/>
            <p:nvPr/>
          </p:nvSpPr>
          <p:spPr>
            <a:xfrm>
              <a:off x="1585457" y="3591998"/>
              <a:ext cx="153141" cy="197324"/>
            </a:xfrm>
            <a:custGeom>
              <a:avLst/>
              <a:gdLst/>
              <a:ahLst/>
              <a:cxnLst/>
              <a:rect l="l" t="t" r="r" b="b"/>
              <a:pathLst>
                <a:path w="3417" h="4790" extrusionOk="0">
                  <a:moveTo>
                    <a:pt x="2474" y="1"/>
                  </a:moveTo>
                  <a:lnTo>
                    <a:pt x="1" y="4790"/>
                  </a:lnTo>
                  <a:lnTo>
                    <a:pt x="982" y="4790"/>
                  </a:lnTo>
                  <a:lnTo>
                    <a:pt x="3416" y="1"/>
                  </a:lnTo>
                  <a:close/>
                </a:path>
              </a:pathLst>
            </a:custGeom>
            <a:solidFill>
              <a:srgbClr val="EDF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34"/>
            <p:cNvSpPr/>
            <p:nvPr/>
          </p:nvSpPr>
          <p:spPr>
            <a:xfrm>
              <a:off x="1643543" y="3591998"/>
              <a:ext cx="119663" cy="197324"/>
            </a:xfrm>
            <a:custGeom>
              <a:avLst/>
              <a:gdLst/>
              <a:ahLst/>
              <a:cxnLst/>
              <a:rect l="l" t="t" r="r" b="b"/>
              <a:pathLst>
                <a:path w="2670" h="4790" extrusionOk="0">
                  <a:moveTo>
                    <a:pt x="2434" y="1"/>
                  </a:moveTo>
                  <a:lnTo>
                    <a:pt x="0" y="4790"/>
                  </a:lnTo>
                  <a:lnTo>
                    <a:pt x="236" y="4790"/>
                  </a:lnTo>
                  <a:lnTo>
                    <a:pt x="2670" y="1"/>
                  </a:lnTo>
                  <a:close/>
                </a:path>
              </a:pathLst>
            </a:custGeom>
            <a:solidFill>
              <a:srgbClr val="EDF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34"/>
            <p:cNvSpPr/>
            <p:nvPr/>
          </p:nvSpPr>
          <p:spPr>
            <a:xfrm>
              <a:off x="1527416" y="3585237"/>
              <a:ext cx="304400" cy="24650"/>
            </a:xfrm>
            <a:custGeom>
              <a:avLst/>
              <a:gdLst/>
              <a:ahLst/>
              <a:cxnLst/>
              <a:rect l="l" t="t" r="r" b="b"/>
              <a:pathLst>
                <a:path w="6792" h="550" extrusionOk="0">
                  <a:moveTo>
                    <a:pt x="118" y="0"/>
                  </a:moveTo>
                  <a:cubicBezTo>
                    <a:pt x="79" y="0"/>
                    <a:pt x="0" y="39"/>
                    <a:pt x="0" y="79"/>
                  </a:cubicBezTo>
                  <a:lnTo>
                    <a:pt x="0" y="471"/>
                  </a:lnTo>
                  <a:cubicBezTo>
                    <a:pt x="0" y="510"/>
                    <a:pt x="79" y="550"/>
                    <a:pt x="118" y="550"/>
                  </a:cubicBezTo>
                  <a:lnTo>
                    <a:pt x="6674" y="550"/>
                  </a:lnTo>
                  <a:cubicBezTo>
                    <a:pt x="6752" y="550"/>
                    <a:pt x="6792" y="510"/>
                    <a:pt x="6792" y="471"/>
                  </a:cubicBezTo>
                  <a:lnTo>
                    <a:pt x="6792" y="79"/>
                  </a:lnTo>
                  <a:cubicBezTo>
                    <a:pt x="6792" y="39"/>
                    <a:pt x="6752" y="0"/>
                    <a:pt x="6674" y="0"/>
                  </a:cubicBezTo>
                  <a:close/>
                </a:path>
              </a:pathLst>
            </a:custGeom>
            <a:solidFill>
              <a:srgbClr val="E69E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34"/>
            <p:cNvSpPr/>
            <p:nvPr/>
          </p:nvSpPr>
          <p:spPr>
            <a:xfrm>
              <a:off x="1527416" y="3766436"/>
              <a:ext cx="304400" cy="24694"/>
            </a:xfrm>
            <a:custGeom>
              <a:avLst/>
              <a:gdLst/>
              <a:ahLst/>
              <a:cxnLst/>
              <a:rect l="l" t="t" r="r" b="b"/>
              <a:pathLst>
                <a:path w="6792" h="551" extrusionOk="0">
                  <a:moveTo>
                    <a:pt x="118" y="1"/>
                  </a:moveTo>
                  <a:cubicBezTo>
                    <a:pt x="79" y="1"/>
                    <a:pt x="0" y="40"/>
                    <a:pt x="0" y="79"/>
                  </a:cubicBezTo>
                  <a:lnTo>
                    <a:pt x="0" y="472"/>
                  </a:lnTo>
                  <a:cubicBezTo>
                    <a:pt x="0" y="511"/>
                    <a:pt x="79" y="550"/>
                    <a:pt x="118" y="550"/>
                  </a:cubicBezTo>
                  <a:lnTo>
                    <a:pt x="6674" y="550"/>
                  </a:lnTo>
                  <a:cubicBezTo>
                    <a:pt x="6752" y="550"/>
                    <a:pt x="6792" y="511"/>
                    <a:pt x="6792" y="472"/>
                  </a:cubicBezTo>
                  <a:lnTo>
                    <a:pt x="6792" y="79"/>
                  </a:lnTo>
                  <a:cubicBezTo>
                    <a:pt x="6792" y="40"/>
                    <a:pt x="6752" y="1"/>
                    <a:pt x="6674" y="1"/>
                  </a:cubicBezTo>
                  <a:close/>
                </a:path>
              </a:pathLst>
            </a:custGeom>
            <a:solidFill>
              <a:srgbClr val="E69E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34"/>
            <p:cNvSpPr/>
            <p:nvPr/>
          </p:nvSpPr>
          <p:spPr>
            <a:xfrm>
              <a:off x="1212481" y="3609842"/>
              <a:ext cx="235785" cy="156637"/>
            </a:xfrm>
            <a:custGeom>
              <a:avLst/>
              <a:gdLst/>
              <a:ahLst/>
              <a:cxnLst/>
              <a:rect l="l" t="t" r="r" b="b"/>
              <a:pathLst>
                <a:path w="5261" h="3495" extrusionOk="0">
                  <a:moveTo>
                    <a:pt x="0" y="1"/>
                  </a:moveTo>
                  <a:lnTo>
                    <a:pt x="0" y="3495"/>
                  </a:lnTo>
                  <a:lnTo>
                    <a:pt x="5261" y="3495"/>
                  </a:lnTo>
                  <a:lnTo>
                    <a:pt x="5261" y="1"/>
                  </a:lnTo>
                  <a:close/>
                </a:path>
              </a:pathLst>
            </a:custGeom>
            <a:solidFill>
              <a:srgbClr val="C8FF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34"/>
            <p:cNvSpPr/>
            <p:nvPr/>
          </p:nvSpPr>
          <p:spPr>
            <a:xfrm>
              <a:off x="1237126" y="3591998"/>
              <a:ext cx="153097" cy="197324"/>
            </a:xfrm>
            <a:custGeom>
              <a:avLst/>
              <a:gdLst/>
              <a:ahLst/>
              <a:cxnLst/>
              <a:rect l="l" t="t" r="r" b="b"/>
              <a:pathLst>
                <a:path w="3416" h="4790" extrusionOk="0">
                  <a:moveTo>
                    <a:pt x="2434" y="1"/>
                  </a:moveTo>
                  <a:lnTo>
                    <a:pt x="0" y="4790"/>
                  </a:lnTo>
                  <a:lnTo>
                    <a:pt x="942" y="4790"/>
                  </a:lnTo>
                  <a:lnTo>
                    <a:pt x="3415" y="1"/>
                  </a:lnTo>
                  <a:close/>
                </a:path>
              </a:pathLst>
            </a:custGeom>
            <a:solidFill>
              <a:srgbClr val="EDF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34"/>
            <p:cNvSpPr/>
            <p:nvPr/>
          </p:nvSpPr>
          <p:spPr>
            <a:xfrm>
              <a:off x="1293419" y="3591998"/>
              <a:ext cx="121411" cy="197324"/>
            </a:xfrm>
            <a:custGeom>
              <a:avLst/>
              <a:gdLst/>
              <a:ahLst/>
              <a:cxnLst/>
              <a:rect l="l" t="t" r="r" b="b"/>
              <a:pathLst>
                <a:path w="2709" h="4790" extrusionOk="0">
                  <a:moveTo>
                    <a:pt x="2473" y="1"/>
                  </a:moveTo>
                  <a:lnTo>
                    <a:pt x="0" y="4790"/>
                  </a:lnTo>
                  <a:lnTo>
                    <a:pt x="236" y="4790"/>
                  </a:lnTo>
                  <a:lnTo>
                    <a:pt x="2709" y="1"/>
                  </a:lnTo>
                  <a:close/>
                </a:path>
              </a:pathLst>
            </a:custGeom>
            <a:solidFill>
              <a:srgbClr val="EDF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34"/>
            <p:cNvSpPr/>
            <p:nvPr/>
          </p:nvSpPr>
          <p:spPr>
            <a:xfrm>
              <a:off x="1179047" y="3585237"/>
              <a:ext cx="302653" cy="24650"/>
            </a:xfrm>
            <a:custGeom>
              <a:avLst/>
              <a:gdLst/>
              <a:ahLst/>
              <a:cxnLst/>
              <a:rect l="l" t="t" r="r" b="b"/>
              <a:pathLst>
                <a:path w="6753" h="550" extrusionOk="0">
                  <a:moveTo>
                    <a:pt x="79" y="0"/>
                  </a:moveTo>
                  <a:cubicBezTo>
                    <a:pt x="40" y="0"/>
                    <a:pt x="1" y="39"/>
                    <a:pt x="1" y="79"/>
                  </a:cubicBezTo>
                  <a:lnTo>
                    <a:pt x="1" y="471"/>
                  </a:lnTo>
                  <a:cubicBezTo>
                    <a:pt x="1" y="510"/>
                    <a:pt x="40" y="550"/>
                    <a:pt x="79" y="550"/>
                  </a:cubicBezTo>
                  <a:lnTo>
                    <a:pt x="6674" y="550"/>
                  </a:lnTo>
                  <a:cubicBezTo>
                    <a:pt x="6713" y="550"/>
                    <a:pt x="6753" y="510"/>
                    <a:pt x="6753" y="471"/>
                  </a:cubicBezTo>
                  <a:lnTo>
                    <a:pt x="6753" y="79"/>
                  </a:lnTo>
                  <a:cubicBezTo>
                    <a:pt x="6753" y="39"/>
                    <a:pt x="6713" y="0"/>
                    <a:pt x="6674" y="0"/>
                  </a:cubicBezTo>
                  <a:close/>
                </a:path>
              </a:pathLst>
            </a:custGeom>
            <a:solidFill>
              <a:srgbClr val="E69E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34"/>
            <p:cNvSpPr/>
            <p:nvPr/>
          </p:nvSpPr>
          <p:spPr>
            <a:xfrm>
              <a:off x="1179047" y="3766436"/>
              <a:ext cx="302653" cy="24694"/>
            </a:xfrm>
            <a:custGeom>
              <a:avLst/>
              <a:gdLst/>
              <a:ahLst/>
              <a:cxnLst/>
              <a:rect l="l" t="t" r="r" b="b"/>
              <a:pathLst>
                <a:path w="6753" h="551" extrusionOk="0">
                  <a:moveTo>
                    <a:pt x="79" y="1"/>
                  </a:moveTo>
                  <a:cubicBezTo>
                    <a:pt x="40" y="1"/>
                    <a:pt x="1" y="40"/>
                    <a:pt x="1" y="79"/>
                  </a:cubicBezTo>
                  <a:lnTo>
                    <a:pt x="1" y="472"/>
                  </a:lnTo>
                  <a:cubicBezTo>
                    <a:pt x="1" y="511"/>
                    <a:pt x="40" y="550"/>
                    <a:pt x="79" y="550"/>
                  </a:cubicBezTo>
                  <a:lnTo>
                    <a:pt x="6674" y="550"/>
                  </a:lnTo>
                  <a:cubicBezTo>
                    <a:pt x="6713" y="550"/>
                    <a:pt x="6753" y="511"/>
                    <a:pt x="6753" y="472"/>
                  </a:cubicBezTo>
                  <a:lnTo>
                    <a:pt x="6753" y="79"/>
                  </a:lnTo>
                  <a:cubicBezTo>
                    <a:pt x="6753" y="40"/>
                    <a:pt x="6713" y="1"/>
                    <a:pt x="6674" y="1"/>
                  </a:cubicBezTo>
                  <a:close/>
                </a:path>
              </a:pathLst>
            </a:custGeom>
            <a:solidFill>
              <a:srgbClr val="E69E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34"/>
            <p:cNvSpPr/>
            <p:nvPr/>
          </p:nvSpPr>
          <p:spPr>
            <a:xfrm>
              <a:off x="864112" y="3609842"/>
              <a:ext cx="234037" cy="156637"/>
            </a:xfrm>
            <a:custGeom>
              <a:avLst/>
              <a:gdLst/>
              <a:ahLst/>
              <a:cxnLst/>
              <a:rect l="l" t="t" r="r" b="b"/>
              <a:pathLst>
                <a:path w="5222" h="3495" extrusionOk="0">
                  <a:moveTo>
                    <a:pt x="1" y="1"/>
                  </a:moveTo>
                  <a:lnTo>
                    <a:pt x="1" y="3495"/>
                  </a:lnTo>
                  <a:lnTo>
                    <a:pt x="5222" y="3495"/>
                  </a:lnTo>
                  <a:lnTo>
                    <a:pt x="5222" y="1"/>
                  </a:lnTo>
                  <a:close/>
                </a:path>
              </a:pathLst>
            </a:custGeom>
            <a:solidFill>
              <a:srgbClr val="C8FF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34"/>
            <p:cNvSpPr/>
            <p:nvPr/>
          </p:nvSpPr>
          <p:spPr>
            <a:xfrm>
              <a:off x="887002" y="3591998"/>
              <a:ext cx="153097" cy="197324"/>
            </a:xfrm>
            <a:custGeom>
              <a:avLst/>
              <a:gdLst/>
              <a:ahLst/>
              <a:cxnLst/>
              <a:rect l="l" t="t" r="r" b="b"/>
              <a:pathLst>
                <a:path w="3416" h="4790" extrusionOk="0">
                  <a:moveTo>
                    <a:pt x="2473" y="1"/>
                  </a:moveTo>
                  <a:lnTo>
                    <a:pt x="0" y="4790"/>
                  </a:lnTo>
                  <a:lnTo>
                    <a:pt x="981" y="4790"/>
                  </a:lnTo>
                  <a:lnTo>
                    <a:pt x="3415" y="1"/>
                  </a:lnTo>
                  <a:close/>
                </a:path>
              </a:pathLst>
            </a:custGeom>
            <a:solidFill>
              <a:srgbClr val="EDF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34"/>
            <p:cNvSpPr/>
            <p:nvPr/>
          </p:nvSpPr>
          <p:spPr>
            <a:xfrm>
              <a:off x="943295" y="3591998"/>
              <a:ext cx="121411" cy="197324"/>
            </a:xfrm>
            <a:custGeom>
              <a:avLst/>
              <a:gdLst/>
              <a:ahLst/>
              <a:cxnLst/>
              <a:rect l="l" t="t" r="r" b="b"/>
              <a:pathLst>
                <a:path w="2709" h="4790" extrusionOk="0">
                  <a:moveTo>
                    <a:pt x="2473" y="1"/>
                  </a:moveTo>
                  <a:lnTo>
                    <a:pt x="0" y="4790"/>
                  </a:lnTo>
                  <a:lnTo>
                    <a:pt x="236" y="4790"/>
                  </a:lnTo>
                  <a:lnTo>
                    <a:pt x="2709" y="1"/>
                  </a:lnTo>
                  <a:close/>
                </a:path>
              </a:pathLst>
            </a:custGeom>
            <a:solidFill>
              <a:srgbClr val="EDF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34"/>
            <p:cNvSpPr/>
            <p:nvPr/>
          </p:nvSpPr>
          <p:spPr>
            <a:xfrm>
              <a:off x="828930" y="3585237"/>
              <a:ext cx="302653" cy="24650"/>
            </a:xfrm>
            <a:custGeom>
              <a:avLst/>
              <a:gdLst/>
              <a:ahLst/>
              <a:cxnLst/>
              <a:rect l="l" t="t" r="r" b="b"/>
              <a:pathLst>
                <a:path w="6753" h="550" extrusionOk="0">
                  <a:moveTo>
                    <a:pt x="118" y="0"/>
                  </a:moveTo>
                  <a:cubicBezTo>
                    <a:pt x="40" y="0"/>
                    <a:pt x="1" y="39"/>
                    <a:pt x="1" y="79"/>
                  </a:cubicBezTo>
                  <a:lnTo>
                    <a:pt x="1" y="471"/>
                  </a:lnTo>
                  <a:cubicBezTo>
                    <a:pt x="1" y="510"/>
                    <a:pt x="40" y="550"/>
                    <a:pt x="118" y="550"/>
                  </a:cubicBezTo>
                  <a:lnTo>
                    <a:pt x="6674" y="550"/>
                  </a:lnTo>
                  <a:cubicBezTo>
                    <a:pt x="6713" y="550"/>
                    <a:pt x="6753" y="510"/>
                    <a:pt x="6753" y="471"/>
                  </a:cubicBezTo>
                  <a:lnTo>
                    <a:pt x="6753" y="79"/>
                  </a:lnTo>
                  <a:cubicBezTo>
                    <a:pt x="6753" y="39"/>
                    <a:pt x="6713" y="0"/>
                    <a:pt x="6674" y="0"/>
                  </a:cubicBezTo>
                  <a:close/>
                </a:path>
              </a:pathLst>
            </a:custGeom>
            <a:solidFill>
              <a:srgbClr val="E69E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34"/>
            <p:cNvSpPr/>
            <p:nvPr/>
          </p:nvSpPr>
          <p:spPr>
            <a:xfrm>
              <a:off x="828930" y="3766436"/>
              <a:ext cx="302653" cy="24694"/>
            </a:xfrm>
            <a:custGeom>
              <a:avLst/>
              <a:gdLst/>
              <a:ahLst/>
              <a:cxnLst/>
              <a:rect l="l" t="t" r="r" b="b"/>
              <a:pathLst>
                <a:path w="6753" h="551" extrusionOk="0">
                  <a:moveTo>
                    <a:pt x="118" y="1"/>
                  </a:moveTo>
                  <a:cubicBezTo>
                    <a:pt x="40" y="1"/>
                    <a:pt x="1" y="40"/>
                    <a:pt x="1" y="79"/>
                  </a:cubicBezTo>
                  <a:lnTo>
                    <a:pt x="1" y="472"/>
                  </a:lnTo>
                  <a:cubicBezTo>
                    <a:pt x="1" y="511"/>
                    <a:pt x="40" y="550"/>
                    <a:pt x="118" y="550"/>
                  </a:cubicBezTo>
                  <a:lnTo>
                    <a:pt x="6674" y="550"/>
                  </a:lnTo>
                  <a:cubicBezTo>
                    <a:pt x="6713" y="550"/>
                    <a:pt x="6753" y="511"/>
                    <a:pt x="6753" y="472"/>
                  </a:cubicBezTo>
                  <a:lnTo>
                    <a:pt x="6753" y="79"/>
                  </a:lnTo>
                  <a:cubicBezTo>
                    <a:pt x="6753" y="40"/>
                    <a:pt x="6713" y="1"/>
                    <a:pt x="6674" y="1"/>
                  </a:cubicBezTo>
                  <a:close/>
                </a:path>
              </a:pathLst>
            </a:custGeom>
            <a:solidFill>
              <a:srgbClr val="E69E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34"/>
            <p:cNvSpPr/>
            <p:nvPr/>
          </p:nvSpPr>
          <p:spPr>
            <a:xfrm>
              <a:off x="2829330" y="3076779"/>
              <a:ext cx="1122544" cy="767096"/>
            </a:xfrm>
            <a:custGeom>
              <a:avLst/>
              <a:gdLst/>
              <a:ahLst/>
              <a:cxnLst/>
              <a:rect l="l" t="t" r="r" b="b"/>
              <a:pathLst>
                <a:path w="25047" h="17116" extrusionOk="0">
                  <a:moveTo>
                    <a:pt x="1" y="0"/>
                  </a:moveTo>
                  <a:lnTo>
                    <a:pt x="1" y="17116"/>
                  </a:lnTo>
                  <a:lnTo>
                    <a:pt x="25046" y="17116"/>
                  </a:lnTo>
                  <a:lnTo>
                    <a:pt x="25046" y="0"/>
                  </a:lnTo>
                  <a:close/>
                </a:path>
              </a:pathLst>
            </a:custGeom>
            <a:solidFill>
              <a:srgbClr val="E1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34"/>
            <p:cNvSpPr/>
            <p:nvPr/>
          </p:nvSpPr>
          <p:spPr>
            <a:xfrm>
              <a:off x="2767750" y="3015199"/>
              <a:ext cx="1243955" cy="890255"/>
            </a:xfrm>
            <a:custGeom>
              <a:avLst/>
              <a:gdLst/>
              <a:ahLst/>
              <a:cxnLst/>
              <a:rect l="l" t="t" r="r" b="b"/>
              <a:pathLst>
                <a:path w="27756" h="19864" extrusionOk="0">
                  <a:moveTo>
                    <a:pt x="25046" y="2748"/>
                  </a:moveTo>
                  <a:lnTo>
                    <a:pt x="25046" y="17116"/>
                  </a:lnTo>
                  <a:lnTo>
                    <a:pt x="2749" y="17116"/>
                  </a:lnTo>
                  <a:lnTo>
                    <a:pt x="2749" y="2748"/>
                  </a:lnTo>
                  <a:close/>
                  <a:moveTo>
                    <a:pt x="1" y="0"/>
                  </a:moveTo>
                  <a:lnTo>
                    <a:pt x="1" y="19864"/>
                  </a:lnTo>
                  <a:lnTo>
                    <a:pt x="27755" y="19864"/>
                  </a:lnTo>
                  <a:lnTo>
                    <a:pt x="27755" y="0"/>
                  </a:lnTo>
                  <a:close/>
                </a:path>
              </a:pathLst>
            </a:custGeom>
            <a:solidFill>
              <a:srgbClr val="E1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34"/>
            <p:cNvSpPr/>
            <p:nvPr/>
          </p:nvSpPr>
          <p:spPr>
            <a:xfrm>
              <a:off x="3622830" y="3143602"/>
              <a:ext cx="234037" cy="156637"/>
            </a:xfrm>
            <a:custGeom>
              <a:avLst/>
              <a:gdLst/>
              <a:ahLst/>
              <a:cxnLst/>
              <a:rect l="l" t="t" r="r" b="b"/>
              <a:pathLst>
                <a:path w="5222" h="3495" extrusionOk="0">
                  <a:moveTo>
                    <a:pt x="0" y="1"/>
                  </a:moveTo>
                  <a:lnTo>
                    <a:pt x="0" y="3495"/>
                  </a:lnTo>
                  <a:lnTo>
                    <a:pt x="5222" y="3495"/>
                  </a:lnTo>
                  <a:lnTo>
                    <a:pt x="5222" y="1"/>
                  </a:lnTo>
                  <a:close/>
                </a:path>
              </a:pathLst>
            </a:custGeom>
            <a:solidFill>
              <a:srgbClr val="C8FF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34"/>
            <p:cNvSpPr/>
            <p:nvPr/>
          </p:nvSpPr>
          <p:spPr>
            <a:xfrm>
              <a:off x="3645693" y="3125772"/>
              <a:ext cx="153141" cy="197324"/>
            </a:xfrm>
            <a:custGeom>
              <a:avLst/>
              <a:gdLst/>
              <a:ahLst/>
              <a:cxnLst/>
              <a:rect l="l" t="t" r="r" b="b"/>
              <a:pathLst>
                <a:path w="3417" h="4790" extrusionOk="0">
                  <a:moveTo>
                    <a:pt x="2474" y="1"/>
                  </a:moveTo>
                  <a:lnTo>
                    <a:pt x="1" y="4790"/>
                  </a:lnTo>
                  <a:lnTo>
                    <a:pt x="943" y="4790"/>
                  </a:lnTo>
                  <a:lnTo>
                    <a:pt x="3416" y="1"/>
                  </a:lnTo>
                  <a:close/>
                </a:path>
              </a:pathLst>
            </a:custGeom>
            <a:solidFill>
              <a:srgbClr val="EDF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34"/>
            <p:cNvSpPr/>
            <p:nvPr/>
          </p:nvSpPr>
          <p:spPr>
            <a:xfrm>
              <a:off x="3701985" y="3125772"/>
              <a:ext cx="121455" cy="197324"/>
            </a:xfrm>
            <a:custGeom>
              <a:avLst/>
              <a:gdLst/>
              <a:ahLst/>
              <a:cxnLst/>
              <a:rect l="l" t="t" r="r" b="b"/>
              <a:pathLst>
                <a:path w="2710" h="4790" extrusionOk="0">
                  <a:moveTo>
                    <a:pt x="2474" y="1"/>
                  </a:moveTo>
                  <a:lnTo>
                    <a:pt x="1" y="4790"/>
                  </a:lnTo>
                  <a:lnTo>
                    <a:pt x="237" y="4790"/>
                  </a:lnTo>
                  <a:lnTo>
                    <a:pt x="2710" y="1"/>
                  </a:lnTo>
                  <a:close/>
                </a:path>
              </a:pathLst>
            </a:custGeom>
            <a:solidFill>
              <a:srgbClr val="EDF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34"/>
            <p:cNvSpPr/>
            <p:nvPr/>
          </p:nvSpPr>
          <p:spPr>
            <a:xfrm>
              <a:off x="3587648" y="3118997"/>
              <a:ext cx="302653" cy="24650"/>
            </a:xfrm>
            <a:custGeom>
              <a:avLst/>
              <a:gdLst/>
              <a:ahLst/>
              <a:cxnLst/>
              <a:rect l="l" t="t" r="r" b="b"/>
              <a:pathLst>
                <a:path w="6753" h="550" extrusionOk="0">
                  <a:moveTo>
                    <a:pt x="79" y="0"/>
                  </a:moveTo>
                  <a:cubicBezTo>
                    <a:pt x="40" y="0"/>
                    <a:pt x="0" y="39"/>
                    <a:pt x="0" y="79"/>
                  </a:cubicBezTo>
                  <a:lnTo>
                    <a:pt x="0" y="471"/>
                  </a:lnTo>
                  <a:cubicBezTo>
                    <a:pt x="0" y="511"/>
                    <a:pt x="40" y="550"/>
                    <a:pt x="79" y="550"/>
                  </a:cubicBezTo>
                  <a:lnTo>
                    <a:pt x="6674" y="550"/>
                  </a:lnTo>
                  <a:cubicBezTo>
                    <a:pt x="6713" y="550"/>
                    <a:pt x="6752" y="511"/>
                    <a:pt x="6752" y="471"/>
                  </a:cubicBezTo>
                  <a:lnTo>
                    <a:pt x="6752" y="79"/>
                  </a:lnTo>
                  <a:cubicBezTo>
                    <a:pt x="6752" y="39"/>
                    <a:pt x="6713" y="0"/>
                    <a:pt x="6674" y="0"/>
                  </a:cubicBezTo>
                  <a:close/>
                </a:path>
              </a:pathLst>
            </a:custGeom>
            <a:solidFill>
              <a:srgbClr val="E69E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34"/>
            <p:cNvSpPr/>
            <p:nvPr/>
          </p:nvSpPr>
          <p:spPr>
            <a:xfrm>
              <a:off x="3587648" y="3300196"/>
              <a:ext cx="302653" cy="24694"/>
            </a:xfrm>
            <a:custGeom>
              <a:avLst/>
              <a:gdLst/>
              <a:ahLst/>
              <a:cxnLst/>
              <a:rect l="l" t="t" r="r" b="b"/>
              <a:pathLst>
                <a:path w="6753" h="551" extrusionOk="0">
                  <a:moveTo>
                    <a:pt x="79" y="1"/>
                  </a:moveTo>
                  <a:cubicBezTo>
                    <a:pt x="40" y="1"/>
                    <a:pt x="0" y="40"/>
                    <a:pt x="0" y="79"/>
                  </a:cubicBezTo>
                  <a:lnTo>
                    <a:pt x="0" y="472"/>
                  </a:lnTo>
                  <a:cubicBezTo>
                    <a:pt x="0" y="511"/>
                    <a:pt x="40" y="550"/>
                    <a:pt x="79" y="550"/>
                  </a:cubicBezTo>
                  <a:lnTo>
                    <a:pt x="6674" y="550"/>
                  </a:lnTo>
                  <a:cubicBezTo>
                    <a:pt x="6713" y="550"/>
                    <a:pt x="6752" y="511"/>
                    <a:pt x="6752" y="472"/>
                  </a:cubicBezTo>
                  <a:lnTo>
                    <a:pt x="6752" y="79"/>
                  </a:lnTo>
                  <a:cubicBezTo>
                    <a:pt x="6752" y="40"/>
                    <a:pt x="6713" y="1"/>
                    <a:pt x="6674" y="1"/>
                  </a:cubicBezTo>
                  <a:close/>
                </a:path>
              </a:pathLst>
            </a:custGeom>
            <a:solidFill>
              <a:srgbClr val="E69E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34"/>
            <p:cNvSpPr/>
            <p:nvPr/>
          </p:nvSpPr>
          <p:spPr>
            <a:xfrm>
              <a:off x="3272713" y="3143602"/>
              <a:ext cx="234037" cy="156637"/>
            </a:xfrm>
            <a:custGeom>
              <a:avLst/>
              <a:gdLst/>
              <a:ahLst/>
              <a:cxnLst/>
              <a:rect l="l" t="t" r="r" b="b"/>
              <a:pathLst>
                <a:path w="5222" h="3495" extrusionOk="0">
                  <a:moveTo>
                    <a:pt x="0" y="1"/>
                  </a:moveTo>
                  <a:lnTo>
                    <a:pt x="0" y="3495"/>
                  </a:lnTo>
                  <a:lnTo>
                    <a:pt x="5222" y="3495"/>
                  </a:lnTo>
                  <a:lnTo>
                    <a:pt x="5222" y="1"/>
                  </a:lnTo>
                  <a:close/>
                </a:path>
              </a:pathLst>
            </a:custGeom>
            <a:solidFill>
              <a:srgbClr val="C8FF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34"/>
            <p:cNvSpPr/>
            <p:nvPr/>
          </p:nvSpPr>
          <p:spPr>
            <a:xfrm>
              <a:off x="3295569" y="3125772"/>
              <a:ext cx="154889" cy="197324"/>
            </a:xfrm>
            <a:custGeom>
              <a:avLst/>
              <a:gdLst/>
              <a:ahLst/>
              <a:cxnLst/>
              <a:rect l="l" t="t" r="r" b="b"/>
              <a:pathLst>
                <a:path w="3456" h="4790" extrusionOk="0">
                  <a:moveTo>
                    <a:pt x="2474" y="1"/>
                  </a:moveTo>
                  <a:lnTo>
                    <a:pt x="1" y="4790"/>
                  </a:lnTo>
                  <a:lnTo>
                    <a:pt x="982" y="4790"/>
                  </a:lnTo>
                  <a:lnTo>
                    <a:pt x="3455" y="1"/>
                  </a:lnTo>
                  <a:close/>
                </a:path>
              </a:pathLst>
            </a:custGeom>
            <a:solidFill>
              <a:srgbClr val="EDF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34"/>
            <p:cNvSpPr/>
            <p:nvPr/>
          </p:nvSpPr>
          <p:spPr>
            <a:xfrm>
              <a:off x="3353654" y="3125772"/>
              <a:ext cx="119663" cy="197324"/>
            </a:xfrm>
            <a:custGeom>
              <a:avLst/>
              <a:gdLst/>
              <a:ahLst/>
              <a:cxnLst/>
              <a:rect l="l" t="t" r="r" b="b"/>
              <a:pathLst>
                <a:path w="2670" h="4790" extrusionOk="0">
                  <a:moveTo>
                    <a:pt x="2434" y="1"/>
                  </a:moveTo>
                  <a:lnTo>
                    <a:pt x="0" y="4790"/>
                  </a:lnTo>
                  <a:lnTo>
                    <a:pt x="236" y="4790"/>
                  </a:lnTo>
                  <a:lnTo>
                    <a:pt x="2670" y="1"/>
                  </a:lnTo>
                  <a:close/>
                </a:path>
              </a:pathLst>
            </a:custGeom>
            <a:solidFill>
              <a:srgbClr val="EDF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34"/>
            <p:cNvSpPr/>
            <p:nvPr/>
          </p:nvSpPr>
          <p:spPr>
            <a:xfrm>
              <a:off x="3239279" y="3118997"/>
              <a:ext cx="302653" cy="24650"/>
            </a:xfrm>
            <a:custGeom>
              <a:avLst/>
              <a:gdLst/>
              <a:ahLst/>
              <a:cxnLst/>
              <a:rect l="l" t="t" r="r" b="b"/>
              <a:pathLst>
                <a:path w="6753" h="550" extrusionOk="0">
                  <a:moveTo>
                    <a:pt x="79" y="0"/>
                  </a:moveTo>
                  <a:cubicBezTo>
                    <a:pt x="40" y="0"/>
                    <a:pt x="1" y="39"/>
                    <a:pt x="1" y="79"/>
                  </a:cubicBezTo>
                  <a:lnTo>
                    <a:pt x="1" y="471"/>
                  </a:lnTo>
                  <a:cubicBezTo>
                    <a:pt x="1" y="511"/>
                    <a:pt x="40" y="550"/>
                    <a:pt x="79" y="550"/>
                  </a:cubicBezTo>
                  <a:lnTo>
                    <a:pt x="6635" y="550"/>
                  </a:lnTo>
                  <a:cubicBezTo>
                    <a:pt x="6713" y="550"/>
                    <a:pt x="6753" y="511"/>
                    <a:pt x="6753" y="471"/>
                  </a:cubicBezTo>
                  <a:lnTo>
                    <a:pt x="6753" y="79"/>
                  </a:lnTo>
                  <a:cubicBezTo>
                    <a:pt x="6753" y="39"/>
                    <a:pt x="6713" y="0"/>
                    <a:pt x="6635" y="0"/>
                  </a:cubicBezTo>
                  <a:close/>
                </a:path>
              </a:pathLst>
            </a:custGeom>
            <a:solidFill>
              <a:srgbClr val="E69E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34"/>
            <p:cNvSpPr/>
            <p:nvPr/>
          </p:nvSpPr>
          <p:spPr>
            <a:xfrm>
              <a:off x="3239279" y="3300196"/>
              <a:ext cx="302653" cy="24694"/>
            </a:xfrm>
            <a:custGeom>
              <a:avLst/>
              <a:gdLst/>
              <a:ahLst/>
              <a:cxnLst/>
              <a:rect l="l" t="t" r="r" b="b"/>
              <a:pathLst>
                <a:path w="6753" h="551" extrusionOk="0">
                  <a:moveTo>
                    <a:pt x="79" y="1"/>
                  </a:moveTo>
                  <a:cubicBezTo>
                    <a:pt x="40" y="1"/>
                    <a:pt x="1" y="40"/>
                    <a:pt x="1" y="79"/>
                  </a:cubicBezTo>
                  <a:lnTo>
                    <a:pt x="1" y="472"/>
                  </a:lnTo>
                  <a:cubicBezTo>
                    <a:pt x="1" y="511"/>
                    <a:pt x="40" y="550"/>
                    <a:pt x="79" y="550"/>
                  </a:cubicBezTo>
                  <a:lnTo>
                    <a:pt x="6635" y="550"/>
                  </a:lnTo>
                  <a:cubicBezTo>
                    <a:pt x="6713" y="550"/>
                    <a:pt x="6753" y="511"/>
                    <a:pt x="6753" y="472"/>
                  </a:cubicBezTo>
                  <a:lnTo>
                    <a:pt x="6753" y="79"/>
                  </a:lnTo>
                  <a:cubicBezTo>
                    <a:pt x="6753" y="40"/>
                    <a:pt x="6713" y="1"/>
                    <a:pt x="6635" y="1"/>
                  </a:cubicBezTo>
                  <a:close/>
                </a:path>
              </a:pathLst>
            </a:custGeom>
            <a:solidFill>
              <a:srgbClr val="E69E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34"/>
            <p:cNvSpPr/>
            <p:nvPr/>
          </p:nvSpPr>
          <p:spPr>
            <a:xfrm>
              <a:off x="2924344" y="3143602"/>
              <a:ext cx="234037" cy="156637"/>
            </a:xfrm>
            <a:custGeom>
              <a:avLst/>
              <a:gdLst/>
              <a:ahLst/>
              <a:cxnLst/>
              <a:rect l="l" t="t" r="r" b="b"/>
              <a:pathLst>
                <a:path w="5222" h="3495" extrusionOk="0">
                  <a:moveTo>
                    <a:pt x="1" y="1"/>
                  </a:moveTo>
                  <a:lnTo>
                    <a:pt x="1" y="3495"/>
                  </a:lnTo>
                  <a:lnTo>
                    <a:pt x="5222" y="3495"/>
                  </a:lnTo>
                  <a:lnTo>
                    <a:pt x="5222" y="1"/>
                  </a:lnTo>
                  <a:close/>
                </a:path>
              </a:pathLst>
            </a:custGeom>
            <a:solidFill>
              <a:srgbClr val="C8FF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34"/>
            <p:cNvSpPr/>
            <p:nvPr/>
          </p:nvSpPr>
          <p:spPr>
            <a:xfrm>
              <a:off x="2947237" y="3125771"/>
              <a:ext cx="153105" cy="197324"/>
            </a:xfrm>
            <a:custGeom>
              <a:avLst/>
              <a:gdLst/>
              <a:ahLst/>
              <a:cxnLst/>
              <a:rect l="l" t="t" r="r" b="b"/>
              <a:pathLst>
                <a:path w="3416" h="4790" extrusionOk="0">
                  <a:moveTo>
                    <a:pt x="2434" y="1"/>
                  </a:moveTo>
                  <a:lnTo>
                    <a:pt x="0" y="4790"/>
                  </a:lnTo>
                  <a:lnTo>
                    <a:pt x="942" y="4790"/>
                  </a:lnTo>
                  <a:lnTo>
                    <a:pt x="3415" y="1"/>
                  </a:lnTo>
                  <a:close/>
                </a:path>
              </a:pathLst>
            </a:custGeom>
            <a:solidFill>
              <a:srgbClr val="EDF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34"/>
            <p:cNvSpPr/>
            <p:nvPr/>
          </p:nvSpPr>
          <p:spPr>
            <a:xfrm>
              <a:off x="3003532" y="3125771"/>
              <a:ext cx="121417" cy="197324"/>
            </a:xfrm>
            <a:custGeom>
              <a:avLst/>
              <a:gdLst/>
              <a:ahLst/>
              <a:cxnLst/>
              <a:rect l="l" t="t" r="r" b="b"/>
              <a:pathLst>
                <a:path w="2709" h="4790" extrusionOk="0">
                  <a:moveTo>
                    <a:pt x="2473" y="1"/>
                  </a:moveTo>
                  <a:lnTo>
                    <a:pt x="0" y="4790"/>
                  </a:lnTo>
                  <a:lnTo>
                    <a:pt x="236" y="4790"/>
                  </a:lnTo>
                  <a:lnTo>
                    <a:pt x="2709" y="1"/>
                  </a:lnTo>
                  <a:close/>
                </a:path>
              </a:pathLst>
            </a:custGeom>
            <a:solidFill>
              <a:srgbClr val="EDF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34"/>
            <p:cNvSpPr/>
            <p:nvPr/>
          </p:nvSpPr>
          <p:spPr>
            <a:xfrm>
              <a:off x="2889162" y="3118997"/>
              <a:ext cx="302653" cy="24650"/>
            </a:xfrm>
            <a:custGeom>
              <a:avLst/>
              <a:gdLst/>
              <a:ahLst/>
              <a:cxnLst/>
              <a:rect l="l" t="t" r="r" b="b"/>
              <a:pathLst>
                <a:path w="6753" h="550" extrusionOk="0">
                  <a:moveTo>
                    <a:pt x="79" y="0"/>
                  </a:moveTo>
                  <a:cubicBezTo>
                    <a:pt x="40" y="0"/>
                    <a:pt x="1" y="39"/>
                    <a:pt x="1" y="79"/>
                  </a:cubicBezTo>
                  <a:lnTo>
                    <a:pt x="1" y="471"/>
                  </a:lnTo>
                  <a:cubicBezTo>
                    <a:pt x="1" y="511"/>
                    <a:pt x="40" y="550"/>
                    <a:pt x="79" y="550"/>
                  </a:cubicBezTo>
                  <a:lnTo>
                    <a:pt x="6674" y="550"/>
                  </a:lnTo>
                  <a:cubicBezTo>
                    <a:pt x="6713" y="550"/>
                    <a:pt x="6753" y="511"/>
                    <a:pt x="6753" y="471"/>
                  </a:cubicBezTo>
                  <a:lnTo>
                    <a:pt x="6753" y="79"/>
                  </a:lnTo>
                  <a:cubicBezTo>
                    <a:pt x="6753" y="39"/>
                    <a:pt x="6713" y="0"/>
                    <a:pt x="6674" y="0"/>
                  </a:cubicBezTo>
                  <a:close/>
                </a:path>
              </a:pathLst>
            </a:custGeom>
            <a:solidFill>
              <a:srgbClr val="E69E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34"/>
            <p:cNvSpPr/>
            <p:nvPr/>
          </p:nvSpPr>
          <p:spPr>
            <a:xfrm>
              <a:off x="2889162" y="3300196"/>
              <a:ext cx="302653" cy="24694"/>
            </a:xfrm>
            <a:custGeom>
              <a:avLst/>
              <a:gdLst/>
              <a:ahLst/>
              <a:cxnLst/>
              <a:rect l="l" t="t" r="r" b="b"/>
              <a:pathLst>
                <a:path w="6753" h="551" extrusionOk="0">
                  <a:moveTo>
                    <a:pt x="79" y="1"/>
                  </a:moveTo>
                  <a:cubicBezTo>
                    <a:pt x="40" y="1"/>
                    <a:pt x="1" y="40"/>
                    <a:pt x="1" y="79"/>
                  </a:cubicBezTo>
                  <a:lnTo>
                    <a:pt x="1" y="472"/>
                  </a:lnTo>
                  <a:cubicBezTo>
                    <a:pt x="1" y="511"/>
                    <a:pt x="40" y="550"/>
                    <a:pt x="79" y="550"/>
                  </a:cubicBezTo>
                  <a:lnTo>
                    <a:pt x="6674" y="550"/>
                  </a:lnTo>
                  <a:cubicBezTo>
                    <a:pt x="6713" y="550"/>
                    <a:pt x="6753" y="511"/>
                    <a:pt x="6753" y="472"/>
                  </a:cubicBezTo>
                  <a:lnTo>
                    <a:pt x="6753" y="79"/>
                  </a:lnTo>
                  <a:cubicBezTo>
                    <a:pt x="6753" y="40"/>
                    <a:pt x="6713" y="1"/>
                    <a:pt x="6674" y="1"/>
                  </a:cubicBezTo>
                  <a:close/>
                </a:path>
              </a:pathLst>
            </a:custGeom>
            <a:solidFill>
              <a:srgbClr val="E69E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34"/>
            <p:cNvSpPr/>
            <p:nvPr/>
          </p:nvSpPr>
          <p:spPr>
            <a:xfrm>
              <a:off x="3622830" y="3375848"/>
              <a:ext cx="234037" cy="158385"/>
            </a:xfrm>
            <a:custGeom>
              <a:avLst/>
              <a:gdLst/>
              <a:ahLst/>
              <a:cxnLst/>
              <a:rect l="l" t="t" r="r" b="b"/>
              <a:pathLst>
                <a:path w="5222" h="3534" extrusionOk="0">
                  <a:moveTo>
                    <a:pt x="0" y="1"/>
                  </a:moveTo>
                  <a:lnTo>
                    <a:pt x="0" y="3534"/>
                  </a:lnTo>
                  <a:lnTo>
                    <a:pt x="5222" y="3534"/>
                  </a:lnTo>
                  <a:lnTo>
                    <a:pt x="5222" y="1"/>
                  </a:lnTo>
                  <a:close/>
                </a:path>
              </a:pathLst>
            </a:custGeom>
            <a:solidFill>
              <a:srgbClr val="C8FF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34"/>
            <p:cNvSpPr/>
            <p:nvPr/>
          </p:nvSpPr>
          <p:spPr>
            <a:xfrm>
              <a:off x="3645692" y="3358012"/>
              <a:ext cx="153141" cy="197333"/>
            </a:xfrm>
            <a:custGeom>
              <a:avLst/>
              <a:gdLst/>
              <a:ahLst/>
              <a:cxnLst/>
              <a:rect l="l" t="t" r="r" b="b"/>
              <a:pathLst>
                <a:path w="3417" h="4751" extrusionOk="0">
                  <a:moveTo>
                    <a:pt x="2474" y="1"/>
                  </a:moveTo>
                  <a:lnTo>
                    <a:pt x="1" y="4751"/>
                  </a:lnTo>
                  <a:lnTo>
                    <a:pt x="943" y="4751"/>
                  </a:lnTo>
                  <a:lnTo>
                    <a:pt x="3416" y="1"/>
                  </a:lnTo>
                  <a:close/>
                </a:path>
              </a:pathLst>
            </a:custGeom>
            <a:solidFill>
              <a:srgbClr val="EDF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34"/>
            <p:cNvSpPr/>
            <p:nvPr/>
          </p:nvSpPr>
          <p:spPr>
            <a:xfrm>
              <a:off x="3701985" y="3358012"/>
              <a:ext cx="121455" cy="197333"/>
            </a:xfrm>
            <a:custGeom>
              <a:avLst/>
              <a:gdLst/>
              <a:ahLst/>
              <a:cxnLst/>
              <a:rect l="l" t="t" r="r" b="b"/>
              <a:pathLst>
                <a:path w="2710" h="4751" extrusionOk="0">
                  <a:moveTo>
                    <a:pt x="2474" y="1"/>
                  </a:moveTo>
                  <a:lnTo>
                    <a:pt x="1" y="4751"/>
                  </a:lnTo>
                  <a:lnTo>
                    <a:pt x="237" y="4751"/>
                  </a:lnTo>
                  <a:lnTo>
                    <a:pt x="2710" y="1"/>
                  </a:lnTo>
                  <a:close/>
                </a:path>
              </a:pathLst>
            </a:custGeom>
            <a:solidFill>
              <a:srgbClr val="EDF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34"/>
            <p:cNvSpPr/>
            <p:nvPr/>
          </p:nvSpPr>
          <p:spPr>
            <a:xfrm>
              <a:off x="3587648" y="3351243"/>
              <a:ext cx="302653" cy="24650"/>
            </a:xfrm>
            <a:custGeom>
              <a:avLst/>
              <a:gdLst/>
              <a:ahLst/>
              <a:cxnLst/>
              <a:rect l="l" t="t" r="r" b="b"/>
              <a:pathLst>
                <a:path w="6753" h="550" extrusionOk="0">
                  <a:moveTo>
                    <a:pt x="79" y="0"/>
                  </a:moveTo>
                  <a:cubicBezTo>
                    <a:pt x="40" y="0"/>
                    <a:pt x="0" y="39"/>
                    <a:pt x="0" y="79"/>
                  </a:cubicBezTo>
                  <a:lnTo>
                    <a:pt x="0" y="471"/>
                  </a:lnTo>
                  <a:cubicBezTo>
                    <a:pt x="0" y="510"/>
                    <a:pt x="40" y="550"/>
                    <a:pt x="79" y="550"/>
                  </a:cubicBezTo>
                  <a:lnTo>
                    <a:pt x="6674" y="550"/>
                  </a:lnTo>
                  <a:cubicBezTo>
                    <a:pt x="6713" y="550"/>
                    <a:pt x="6752" y="510"/>
                    <a:pt x="6752" y="471"/>
                  </a:cubicBezTo>
                  <a:lnTo>
                    <a:pt x="6752" y="79"/>
                  </a:lnTo>
                  <a:cubicBezTo>
                    <a:pt x="6752" y="39"/>
                    <a:pt x="6713" y="0"/>
                    <a:pt x="6674" y="0"/>
                  </a:cubicBezTo>
                  <a:close/>
                </a:path>
              </a:pathLst>
            </a:custGeom>
            <a:solidFill>
              <a:srgbClr val="E69E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34"/>
            <p:cNvSpPr/>
            <p:nvPr/>
          </p:nvSpPr>
          <p:spPr>
            <a:xfrm>
              <a:off x="3587648" y="3534190"/>
              <a:ext cx="302653" cy="24694"/>
            </a:xfrm>
            <a:custGeom>
              <a:avLst/>
              <a:gdLst/>
              <a:ahLst/>
              <a:cxnLst/>
              <a:rect l="l" t="t" r="r" b="b"/>
              <a:pathLst>
                <a:path w="6753" h="551" extrusionOk="0">
                  <a:moveTo>
                    <a:pt x="79" y="1"/>
                  </a:moveTo>
                  <a:cubicBezTo>
                    <a:pt x="40" y="1"/>
                    <a:pt x="0" y="40"/>
                    <a:pt x="0" y="79"/>
                  </a:cubicBezTo>
                  <a:lnTo>
                    <a:pt x="0" y="472"/>
                  </a:lnTo>
                  <a:cubicBezTo>
                    <a:pt x="0" y="511"/>
                    <a:pt x="40" y="550"/>
                    <a:pt x="79" y="550"/>
                  </a:cubicBezTo>
                  <a:lnTo>
                    <a:pt x="6674" y="550"/>
                  </a:lnTo>
                  <a:cubicBezTo>
                    <a:pt x="6713" y="550"/>
                    <a:pt x="6752" y="511"/>
                    <a:pt x="6752" y="472"/>
                  </a:cubicBezTo>
                  <a:lnTo>
                    <a:pt x="6752" y="79"/>
                  </a:lnTo>
                  <a:cubicBezTo>
                    <a:pt x="6752" y="40"/>
                    <a:pt x="6713" y="1"/>
                    <a:pt x="6674" y="1"/>
                  </a:cubicBezTo>
                  <a:close/>
                </a:path>
              </a:pathLst>
            </a:custGeom>
            <a:solidFill>
              <a:srgbClr val="E69E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34"/>
            <p:cNvSpPr/>
            <p:nvPr/>
          </p:nvSpPr>
          <p:spPr>
            <a:xfrm>
              <a:off x="3272713" y="3375848"/>
              <a:ext cx="234037" cy="158385"/>
            </a:xfrm>
            <a:custGeom>
              <a:avLst/>
              <a:gdLst/>
              <a:ahLst/>
              <a:cxnLst/>
              <a:rect l="l" t="t" r="r" b="b"/>
              <a:pathLst>
                <a:path w="5222" h="3534" extrusionOk="0">
                  <a:moveTo>
                    <a:pt x="0" y="1"/>
                  </a:moveTo>
                  <a:lnTo>
                    <a:pt x="0" y="3534"/>
                  </a:lnTo>
                  <a:lnTo>
                    <a:pt x="5222" y="3534"/>
                  </a:lnTo>
                  <a:lnTo>
                    <a:pt x="5222" y="1"/>
                  </a:lnTo>
                  <a:close/>
                </a:path>
              </a:pathLst>
            </a:custGeom>
            <a:solidFill>
              <a:srgbClr val="C8FF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34"/>
            <p:cNvSpPr/>
            <p:nvPr/>
          </p:nvSpPr>
          <p:spPr>
            <a:xfrm>
              <a:off x="3295568" y="3358012"/>
              <a:ext cx="154889" cy="197333"/>
            </a:xfrm>
            <a:custGeom>
              <a:avLst/>
              <a:gdLst/>
              <a:ahLst/>
              <a:cxnLst/>
              <a:rect l="l" t="t" r="r" b="b"/>
              <a:pathLst>
                <a:path w="3456" h="4751" extrusionOk="0">
                  <a:moveTo>
                    <a:pt x="2474" y="1"/>
                  </a:moveTo>
                  <a:lnTo>
                    <a:pt x="1" y="4751"/>
                  </a:lnTo>
                  <a:lnTo>
                    <a:pt x="982" y="4751"/>
                  </a:lnTo>
                  <a:lnTo>
                    <a:pt x="3455" y="1"/>
                  </a:lnTo>
                  <a:close/>
                </a:path>
              </a:pathLst>
            </a:custGeom>
            <a:solidFill>
              <a:srgbClr val="EDF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34"/>
            <p:cNvSpPr/>
            <p:nvPr/>
          </p:nvSpPr>
          <p:spPr>
            <a:xfrm>
              <a:off x="3353654" y="3358012"/>
              <a:ext cx="119663" cy="197333"/>
            </a:xfrm>
            <a:custGeom>
              <a:avLst/>
              <a:gdLst/>
              <a:ahLst/>
              <a:cxnLst/>
              <a:rect l="l" t="t" r="r" b="b"/>
              <a:pathLst>
                <a:path w="2670" h="4751" extrusionOk="0">
                  <a:moveTo>
                    <a:pt x="2434" y="1"/>
                  </a:moveTo>
                  <a:lnTo>
                    <a:pt x="0" y="4751"/>
                  </a:lnTo>
                  <a:lnTo>
                    <a:pt x="236" y="4751"/>
                  </a:lnTo>
                  <a:lnTo>
                    <a:pt x="2670" y="1"/>
                  </a:lnTo>
                  <a:close/>
                </a:path>
              </a:pathLst>
            </a:custGeom>
            <a:solidFill>
              <a:srgbClr val="EDF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34"/>
            <p:cNvSpPr/>
            <p:nvPr/>
          </p:nvSpPr>
          <p:spPr>
            <a:xfrm>
              <a:off x="3239279" y="3351243"/>
              <a:ext cx="302653" cy="24650"/>
            </a:xfrm>
            <a:custGeom>
              <a:avLst/>
              <a:gdLst/>
              <a:ahLst/>
              <a:cxnLst/>
              <a:rect l="l" t="t" r="r" b="b"/>
              <a:pathLst>
                <a:path w="6753" h="550" extrusionOk="0">
                  <a:moveTo>
                    <a:pt x="79" y="0"/>
                  </a:moveTo>
                  <a:cubicBezTo>
                    <a:pt x="40" y="0"/>
                    <a:pt x="1" y="39"/>
                    <a:pt x="1" y="79"/>
                  </a:cubicBezTo>
                  <a:lnTo>
                    <a:pt x="1" y="471"/>
                  </a:lnTo>
                  <a:cubicBezTo>
                    <a:pt x="1" y="510"/>
                    <a:pt x="40" y="550"/>
                    <a:pt x="79" y="550"/>
                  </a:cubicBezTo>
                  <a:lnTo>
                    <a:pt x="6635" y="550"/>
                  </a:lnTo>
                  <a:cubicBezTo>
                    <a:pt x="6713" y="550"/>
                    <a:pt x="6753" y="510"/>
                    <a:pt x="6753" y="471"/>
                  </a:cubicBezTo>
                  <a:lnTo>
                    <a:pt x="6753" y="79"/>
                  </a:lnTo>
                  <a:cubicBezTo>
                    <a:pt x="6753" y="39"/>
                    <a:pt x="6713" y="0"/>
                    <a:pt x="6635" y="0"/>
                  </a:cubicBezTo>
                  <a:close/>
                </a:path>
              </a:pathLst>
            </a:custGeom>
            <a:solidFill>
              <a:srgbClr val="E69E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34"/>
            <p:cNvSpPr/>
            <p:nvPr/>
          </p:nvSpPr>
          <p:spPr>
            <a:xfrm>
              <a:off x="3239279" y="3534190"/>
              <a:ext cx="302653" cy="24694"/>
            </a:xfrm>
            <a:custGeom>
              <a:avLst/>
              <a:gdLst/>
              <a:ahLst/>
              <a:cxnLst/>
              <a:rect l="l" t="t" r="r" b="b"/>
              <a:pathLst>
                <a:path w="6753" h="551" extrusionOk="0">
                  <a:moveTo>
                    <a:pt x="79" y="1"/>
                  </a:moveTo>
                  <a:cubicBezTo>
                    <a:pt x="40" y="1"/>
                    <a:pt x="1" y="40"/>
                    <a:pt x="1" y="79"/>
                  </a:cubicBezTo>
                  <a:lnTo>
                    <a:pt x="1" y="472"/>
                  </a:lnTo>
                  <a:cubicBezTo>
                    <a:pt x="1" y="511"/>
                    <a:pt x="40" y="550"/>
                    <a:pt x="79" y="550"/>
                  </a:cubicBezTo>
                  <a:lnTo>
                    <a:pt x="6635" y="550"/>
                  </a:lnTo>
                  <a:cubicBezTo>
                    <a:pt x="6713" y="550"/>
                    <a:pt x="6753" y="511"/>
                    <a:pt x="6753" y="472"/>
                  </a:cubicBezTo>
                  <a:lnTo>
                    <a:pt x="6753" y="79"/>
                  </a:lnTo>
                  <a:cubicBezTo>
                    <a:pt x="6753" y="40"/>
                    <a:pt x="6713" y="1"/>
                    <a:pt x="6635" y="1"/>
                  </a:cubicBezTo>
                  <a:close/>
                </a:path>
              </a:pathLst>
            </a:custGeom>
            <a:solidFill>
              <a:srgbClr val="E69E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34"/>
            <p:cNvSpPr/>
            <p:nvPr/>
          </p:nvSpPr>
          <p:spPr>
            <a:xfrm>
              <a:off x="2924344" y="3375848"/>
              <a:ext cx="234037" cy="158385"/>
            </a:xfrm>
            <a:custGeom>
              <a:avLst/>
              <a:gdLst/>
              <a:ahLst/>
              <a:cxnLst/>
              <a:rect l="l" t="t" r="r" b="b"/>
              <a:pathLst>
                <a:path w="5222" h="3534" extrusionOk="0">
                  <a:moveTo>
                    <a:pt x="1" y="1"/>
                  </a:moveTo>
                  <a:lnTo>
                    <a:pt x="1" y="3534"/>
                  </a:lnTo>
                  <a:lnTo>
                    <a:pt x="5222" y="3534"/>
                  </a:lnTo>
                  <a:lnTo>
                    <a:pt x="5222" y="1"/>
                  </a:lnTo>
                  <a:close/>
                </a:path>
              </a:pathLst>
            </a:custGeom>
            <a:solidFill>
              <a:srgbClr val="C8FF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34"/>
            <p:cNvSpPr/>
            <p:nvPr/>
          </p:nvSpPr>
          <p:spPr>
            <a:xfrm>
              <a:off x="2947237" y="3358012"/>
              <a:ext cx="153097" cy="197333"/>
            </a:xfrm>
            <a:custGeom>
              <a:avLst/>
              <a:gdLst/>
              <a:ahLst/>
              <a:cxnLst/>
              <a:rect l="l" t="t" r="r" b="b"/>
              <a:pathLst>
                <a:path w="3416" h="4751" extrusionOk="0">
                  <a:moveTo>
                    <a:pt x="2434" y="1"/>
                  </a:moveTo>
                  <a:lnTo>
                    <a:pt x="0" y="4751"/>
                  </a:lnTo>
                  <a:lnTo>
                    <a:pt x="942" y="4751"/>
                  </a:lnTo>
                  <a:lnTo>
                    <a:pt x="3415" y="1"/>
                  </a:lnTo>
                  <a:close/>
                </a:path>
              </a:pathLst>
            </a:custGeom>
            <a:solidFill>
              <a:srgbClr val="EDF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34"/>
            <p:cNvSpPr/>
            <p:nvPr/>
          </p:nvSpPr>
          <p:spPr>
            <a:xfrm>
              <a:off x="3003530" y="3358012"/>
              <a:ext cx="121411" cy="197333"/>
            </a:xfrm>
            <a:custGeom>
              <a:avLst/>
              <a:gdLst/>
              <a:ahLst/>
              <a:cxnLst/>
              <a:rect l="l" t="t" r="r" b="b"/>
              <a:pathLst>
                <a:path w="2709" h="4751" extrusionOk="0">
                  <a:moveTo>
                    <a:pt x="2473" y="1"/>
                  </a:moveTo>
                  <a:lnTo>
                    <a:pt x="0" y="4751"/>
                  </a:lnTo>
                  <a:lnTo>
                    <a:pt x="236" y="4751"/>
                  </a:lnTo>
                  <a:lnTo>
                    <a:pt x="2709" y="1"/>
                  </a:lnTo>
                  <a:close/>
                </a:path>
              </a:pathLst>
            </a:custGeom>
            <a:solidFill>
              <a:srgbClr val="EDF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34"/>
            <p:cNvSpPr/>
            <p:nvPr/>
          </p:nvSpPr>
          <p:spPr>
            <a:xfrm>
              <a:off x="2889162" y="3351243"/>
              <a:ext cx="302653" cy="24650"/>
            </a:xfrm>
            <a:custGeom>
              <a:avLst/>
              <a:gdLst/>
              <a:ahLst/>
              <a:cxnLst/>
              <a:rect l="l" t="t" r="r" b="b"/>
              <a:pathLst>
                <a:path w="6753" h="550" extrusionOk="0">
                  <a:moveTo>
                    <a:pt x="79" y="0"/>
                  </a:moveTo>
                  <a:cubicBezTo>
                    <a:pt x="40" y="0"/>
                    <a:pt x="1" y="39"/>
                    <a:pt x="1" y="79"/>
                  </a:cubicBezTo>
                  <a:lnTo>
                    <a:pt x="1" y="471"/>
                  </a:lnTo>
                  <a:cubicBezTo>
                    <a:pt x="1" y="510"/>
                    <a:pt x="40" y="550"/>
                    <a:pt x="79" y="550"/>
                  </a:cubicBezTo>
                  <a:lnTo>
                    <a:pt x="6674" y="550"/>
                  </a:lnTo>
                  <a:cubicBezTo>
                    <a:pt x="6713" y="550"/>
                    <a:pt x="6753" y="510"/>
                    <a:pt x="6753" y="471"/>
                  </a:cubicBezTo>
                  <a:lnTo>
                    <a:pt x="6753" y="79"/>
                  </a:lnTo>
                  <a:cubicBezTo>
                    <a:pt x="6753" y="39"/>
                    <a:pt x="6713" y="0"/>
                    <a:pt x="6674" y="0"/>
                  </a:cubicBezTo>
                  <a:close/>
                </a:path>
              </a:pathLst>
            </a:custGeom>
            <a:solidFill>
              <a:srgbClr val="E69E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4"/>
            <p:cNvSpPr/>
            <p:nvPr/>
          </p:nvSpPr>
          <p:spPr>
            <a:xfrm>
              <a:off x="2889162" y="3534190"/>
              <a:ext cx="302653" cy="24694"/>
            </a:xfrm>
            <a:custGeom>
              <a:avLst/>
              <a:gdLst/>
              <a:ahLst/>
              <a:cxnLst/>
              <a:rect l="l" t="t" r="r" b="b"/>
              <a:pathLst>
                <a:path w="6753" h="551" extrusionOk="0">
                  <a:moveTo>
                    <a:pt x="79" y="1"/>
                  </a:moveTo>
                  <a:cubicBezTo>
                    <a:pt x="40" y="1"/>
                    <a:pt x="1" y="40"/>
                    <a:pt x="1" y="79"/>
                  </a:cubicBezTo>
                  <a:lnTo>
                    <a:pt x="1" y="472"/>
                  </a:lnTo>
                  <a:cubicBezTo>
                    <a:pt x="1" y="511"/>
                    <a:pt x="40" y="550"/>
                    <a:pt x="79" y="550"/>
                  </a:cubicBezTo>
                  <a:lnTo>
                    <a:pt x="6674" y="550"/>
                  </a:lnTo>
                  <a:cubicBezTo>
                    <a:pt x="6713" y="550"/>
                    <a:pt x="6753" y="511"/>
                    <a:pt x="6753" y="472"/>
                  </a:cubicBezTo>
                  <a:lnTo>
                    <a:pt x="6753" y="79"/>
                  </a:lnTo>
                  <a:cubicBezTo>
                    <a:pt x="6753" y="40"/>
                    <a:pt x="6713" y="1"/>
                    <a:pt x="6674" y="1"/>
                  </a:cubicBezTo>
                  <a:close/>
                </a:path>
              </a:pathLst>
            </a:custGeom>
            <a:solidFill>
              <a:srgbClr val="E69E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34"/>
            <p:cNvSpPr/>
            <p:nvPr/>
          </p:nvSpPr>
          <p:spPr>
            <a:xfrm>
              <a:off x="3622830" y="3609842"/>
              <a:ext cx="234037" cy="156637"/>
            </a:xfrm>
            <a:custGeom>
              <a:avLst/>
              <a:gdLst/>
              <a:ahLst/>
              <a:cxnLst/>
              <a:rect l="l" t="t" r="r" b="b"/>
              <a:pathLst>
                <a:path w="5222" h="3495" extrusionOk="0">
                  <a:moveTo>
                    <a:pt x="0" y="1"/>
                  </a:moveTo>
                  <a:lnTo>
                    <a:pt x="0" y="3495"/>
                  </a:lnTo>
                  <a:lnTo>
                    <a:pt x="5222" y="3495"/>
                  </a:lnTo>
                  <a:lnTo>
                    <a:pt x="5222" y="1"/>
                  </a:lnTo>
                  <a:close/>
                </a:path>
              </a:pathLst>
            </a:custGeom>
            <a:solidFill>
              <a:srgbClr val="C8FF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34"/>
            <p:cNvSpPr/>
            <p:nvPr/>
          </p:nvSpPr>
          <p:spPr>
            <a:xfrm>
              <a:off x="3645692" y="3591998"/>
              <a:ext cx="153141" cy="197324"/>
            </a:xfrm>
            <a:custGeom>
              <a:avLst/>
              <a:gdLst/>
              <a:ahLst/>
              <a:cxnLst/>
              <a:rect l="l" t="t" r="r" b="b"/>
              <a:pathLst>
                <a:path w="3417" h="4790" extrusionOk="0">
                  <a:moveTo>
                    <a:pt x="2474" y="1"/>
                  </a:moveTo>
                  <a:lnTo>
                    <a:pt x="1" y="4790"/>
                  </a:lnTo>
                  <a:lnTo>
                    <a:pt x="943" y="4790"/>
                  </a:lnTo>
                  <a:lnTo>
                    <a:pt x="3416" y="1"/>
                  </a:lnTo>
                  <a:close/>
                </a:path>
              </a:pathLst>
            </a:custGeom>
            <a:solidFill>
              <a:srgbClr val="EDF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34"/>
            <p:cNvSpPr/>
            <p:nvPr/>
          </p:nvSpPr>
          <p:spPr>
            <a:xfrm>
              <a:off x="3701985" y="3591998"/>
              <a:ext cx="121455" cy="197324"/>
            </a:xfrm>
            <a:custGeom>
              <a:avLst/>
              <a:gdLst/>
              <a:ahLst/>
              <a:cxnLst/>
              <a:rect l="l" t="t" r="r" b="b"/>
              <a:pathLst>
                <a:path w="2710" h="4790" extrusionOk="0">
                  <a:moveTo>
                    <a:pt x="2474" y="1"/>
                  </a:moveTo>
                  <a:lnTo>
                    <a:pt x="1" y="4790"/>
                  </a:lnTo>
                  <a:lnTo>
                    <a:pt x="237" y="4790"/>
                  </a:lnTo>
                  <a:lnTo>
                    <a:pt x="2710" y="1"/>
                  </a:lnTo>
                  <a:close/>
                </a:path>
              </a:pathLst>
            </a:custGeom>
            <a:solidFill>
              <a:srgbClr val="EDF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34"/>
            <p:cNvSpPr/>
            <p:nvPr/>
          </p:nvSpPr>
          <p:spPr>
            <a:xfrm>
              <a:off x="3587648" y="3585237"/>
              <a:ext cx="302653" cy="24650"/>
            </a:xfrm>
            <a:custGeom>
              <a:avLst/>
              <a:gdLst/>
              <a:ahLst/>
              <a:cxnLst/>
              <a:rect l="l" t="t" r="r" b="b"/>
              <a:pathLst>
                <a:path w="6753" h="550" extrusionOk="0">
                  <a:moveTo>
                    <a:pt x="79" y="0"/>
                  </a:moveTo>
                  <a:cubicBezTo>
                    <a:pt x="40" y="0"/>
                    <a:pt x="0" y="39"/>
                    <a:pt x="0" y="79"/>
                  </a:cubicBezTo>
                  <a:lnTo>
                    <a:pt x="0" y="471"/>
                  </a:lnTo>
                  <a:cubicBezTo>
                    <a:pt x="0" y="510"/>
                    <a:pt x="40" y="550"/>
                    <a:pt x="79" y="550"/>
                  </a:cubicBezTo>
                  <a:lnTo>
                    <a:pt x="6674" y="550"/>
                  </a:lnTo>
                  <a:cubicBezTo>
                    <a:pt x="6713" y="550"/>
                    <a:pt x="6752" y="510"/>
                    <a:pt x="6752" y="471"/>
                  </a:cubicBezTo>
                  <a:lnTo>
                    <a:pt x="6752" y="79"/>
                  </a:lnTo>
                  <a:cubicBezTo>
                    <a:pt x="6752" y="39"/>
                    <a:pt x="6713" y="0"/>
                    <a:pt x="6674" y="0"/>
                  </a:cubicBezTo>
                  <a:close/>
                </a:path>
              </a:pathLst>
            </a:custGeom>
            <a:solidFill>
              <a:srgbClr val="E69E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34"/>
            <p:cNvSpPr/>
            <p:nvPr/>
          </p:nvSpPr>
          <p:spPr>
            <a:xfrm>
              <a:off x="3587648" y="3766436"/>
              <a:ext cx="302653" cy="24694"/>
            </a:xfrm>
            <a:custGeom>
              <a:avLst/>
              <a:gdLst/>
              <a:ahLst/>
              <a:cxnLst/>
              <a:rect l="l" t="t" r="r" b="b"/>
              <a:pathLst>
                <a:path w="6753" h="551" extrusionOk="0">
                  <a:moveTo>
                    <a:pt x="79" y="1"/>
                  </a:moveTo>
                  <a:cubicBezTo>
                    <a:pt x="40" y="1"/>
                    <a:pt x="0" y="40"/>
                    <a:pt x="0" y="79"/>
                  </a:cubicBezTo>
                  <a:lnTo>
                    <a:pt x="0" y="472"/>
                  </a:lnTo>
                  <a:cubicBezTo>
                    <a:pt x="0" y="511"/>
                    <a:pt x="40" y="550"/>
                    <a:pt x="79" y="550"/>
                  </a:cubicBezTo>
                  <a:lnTo>
                    <a:pt x="6674" y="550"/>
                  </a:lnTo>
                  <a:cubicBezTo>
                    <a:pt x="6713" y="550"/>
                    <a:pt x="6752" y="511"/>
                    <a:pt x="6752" y="472"/>
                  </a:cubicBezTo>
                  <a:lnTo>
                    <a:pt x="6752" y="79"/>
                  </a:lnTo>
                  <a:cubicBezTo>
                    <a:pt x="6752" y="40"/>
                    <a:pt x="6713" y="1"/>
                    <a:pt x="6674" y="1"/>
                  </a:cubicBezTo>
                  <a:close/>
                </a:path>
              </a:pathLst>
            </a:custGeom>
            <a:solidFill>
              <a:srgbClr val="E69E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34"/>
            <p:cNvSpPr/>
            <p:nvPr/>
          </p:nvSpPr>
          <p:spPr>
            <a:xfrm>
              <a:off x="3272713" y="3609842"/>
              <a:ext cx="234037" cy="156637"/>
            </a:xfrm>
            <a:custGeom>
              <a:avLst/>
              <a:gdLst/>
              <a:ahLst/>
              <a:cxnLst/>
              <a:rect l="l" t="t" r="r" b="b"/>
              <a:pathLst>
                <a:path w="5222" h="3495" extrusionOk="0">
                  <a:moveTo>
                    <a:pt x="0" y="1"/>
                  </a:moveTo>
                  <a:lnTo>
                    <a:pt x="0" y="3495"/>
                  </a:lnTo>
                  <a:lnTo>
                    <a:pt x="5222" y="3495"/>
                  </a:lnTo>
                  <a:lnTo>
                    <a:pt x="5222" y="1"/>
                  </a:lnTo>
                  <a:close/>
                </a:path>
              </a:pathLst>
            </a:custGeom>
            <a:solidFill>
              <a:srgbClr val="C8FF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34"/>
            <p:cNvSpPr/>
            <p:nvPr/>
          </p:nvSpPr>
          <p:spPr>
            <a:xfrm>
              <a:off x="3295568" y="3591998"/>
              <a:ext cx="154889" cy="197324"/>
            </a:xfrm>
            <a:custGeom>
              <a:avLst/>
              <a:gdLst/>
              <a:ahLst/>
              <a:cxnLst/>
              <a:rect l="l" t="t" r="r" b="b"/>
              <a:pathLst>
                <a:path w="3456" h="4790" extrusionOk="0">
                  <a:moveTo>
                    <a:pt x="2474" y="1"/>
                  </a:moveTo>
                  <a:lnTo>
                    <a:pt x="1" y="4790"/>
                  </a:lnTo>
                  <a:lnTo>
                    <a:pt x="982" y="4790"/>
                  </a:lnTo>
                  <a:lnTo>
                    <a:pt x="3455" y="1"/>
                  </a:lnTo>
                  <a:close/>
                </a:path>
              </a:pathLst>
            </a:custGeom>
            <a:solidFill>
              <a:srgbClr val="EDF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34"/>
            <p:cNvSpPr/>
            <p:nvPr/>
          </p:nvSpPr>
          <p:spPr>
            <a:xfrm>
              <a:off x="3353654" y="3591998"/>
              <a:ext cx="119663" cy="197324"/>
            </a:xfrm>
            <a:custGeom>
              <a:avLst/>
              <a:gdLst/>
              <a:ahLst/>
              <a:cxnLst/>
              <a:rect l="l" t="t" r="r" b="b"/>
              <a:pathLst>
                <a:path w="2670" h="4790" extrusionOk="0">
                  <a:moveTo>
                    <a:pt x="2434" y="1"/>
                  </a:moveTo>
                  <a:lnTo>
                    <a:pt x="0" y="4790"/>
                  </a:lnTo>
                  <a:lnTo>
                    <a:pt x="236" y="4790"/>
                  </a:lnTo>
                  <a:lnTo>
                    <a:pt x="2670" y="1"/>
                  </a:lnTo>
                  <a:close/>
                </a:path>
              </a:pathLst>
            </a:custGeom>
            <a:solidFill>
              <a:srgbClr val="EDF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34"/>
            <p:cNvSpPr/>
            <p:nvPr/>
          </p:nvSpPr>
          <p:spPr>
            <a:xfrm>
              <a:off x="3239279" y="3585237"/>
              <a:ext cx="302653" cy="24650"/>
            </a:xfrm>
            <a:custGeom>
              <a:avLst/>
              <a:gdLst/>
              <a:ahLst/>
              <a:cxnLst/>
              <a:rect l="l" t="t" r="r" b="b"/>
              <a:pathLst>
                <a:path w="6753" h="550" extrusionOk="0">
                  <a:moveTo>
                    <a:pt x="79" y="0"/>
                  </a:moveTo>
                  <a:cubicBezTo>
                    <a:pt x="40" y="0"/>
                    <a:pt x="1" y="39"/>
                    <a:pt x="1" y="79"/>
                  </a:cubicBezTo>
                  <a:lnTo>
                    <a:pt x="1" y="471"/>
                  </a:lnTo>
                  <a:cubicBezTo>
                    <a:pt x="1" y="510"/>
                    <a:pt x="40" y="550"/>
                    <a:pt x="79" y="550"/>
                  </a:cubicBezTo>
                  <a:lnTo>
                    <a:pt x="6635" y="550"/>
                  </a:lnTo>
                  <a:cubicBezTo>
                    <a:pt x="6713" y="550"/>
                    <a:pt x="6753" y="510"/>
                    <a:pt x="6753" y="471"/>
                  </a:cubicBezTo>
                  <a:lnTo>
                    <a:pt x="6753" y="79"/>
                  </a:lnTo>
                  <a:cubicBezTo>
                    <a:pt x="6753" y="39"/>
                    <a:pt x="6713" y="0"/>
                    <a:pt x="6635" y="0"/>
                  </a:cubicBezTo>
                  <a:close/>
                </a:path>
              </a:pathLst>
            </a:custGeom>
            <a:solidFill>
              <a:srgbClr val="E69E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34"/>
            <p:cNvSpPr/>
            <p:nvPr/>
          </p:nvSpPr>
          <p:spPr>
            <a:xfrm>
              <a:off x="3239279" y="3766436"/>
              <a:ext cx="302653" cy="24694"/>
            </a:xfrm>
            <a:custGeom>
              <a:avLst/>
              <a:gdLst/>
              <a:ahLst/>
              <a:cxnLst/>
              <a:rect l="l" t="t" r="r" b="b"/>
              <a:pathLst>
                <a:path w="6753" h="551" extrusionOk="0">
                  <a:moveTo>
                    <a:pt x="79" y="1"/>
                  </a:moveTo>
                  <a:cubicBezTo>
                    <a:pt x="40" y="1"/>
                    <a:pt x="1" y="40"/>
                    <a:pt x="1" y="79"/>
                  </a:cubicBezTo>
                  <a:lnTo>
                    <a:pt x="1" y="472"/>
                  </a:lnTo>
                  <a:cubicBezTo>
                    <a:pt x="1" y="511"/>
                    <a:pt x="40" y="550"/>
                    <a:pt x="79" y="550"/>
                  </a:cubicBezTo>
                  <a:lnTo>
                    <a:pt x="6635" y="550"/>
                  </a:lnTo>
                  <a:cubicBezTo>
                    <a:pt x="6713" y="550"/>
                    <a:pt x="6753" y="511"/>
                    <a:pt x="6753" y="472"/>
                  </a:cubicBezTo>
                  <a:lnTo>
                    <a:pt x="6753" y="79"/>
                  </a:lnTo>
                  <a:cubicBezTo>
                    <a:pt x="6753" y="40"/>
                    <a:pt x="6713" y="1"/>
                    <a:pt x="6635" y="1"/>
                  </a:cubicBezTo>
                  <a:close/>
                </a:path>
              </a:pathLst>
            </a:custGeom>
            <a:solidFill>
              <a:srgbClr val="E69E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34"/>
            <p:cNvSpPr/>
            <p:nvPr/>
          </p:nvSpPr>
          <p:spPr>
            <a:xfrm>
              <a:off x="2924344" y="3609842"/>
              <a:ext cx="234037" cy="156637"/>
            </a:xfrm>
            <a:custGeom>
              <a:avLst/>
              <a:gdLst/>
              <a:ahLst/>
              <a:cxnLst/>
              <a:rect l="l" t="t" r="r" b="b"/>
              <a:pathLst>
                <a:path w="5222" h="3495" extrusionOk="0">
                  <a:moveTo>
                    <a:pt x="1" y="1"/>
                  </a:moveTo>
                  <a:lnTo>
                    <a:pt x="1" y="3495"/>
                  </a:lnTo>
                  <a:lnTo>
                    <a:pt x="5222" y="3495"/>
                  </a:lnTo>
                  <a:lnTo>
                    <a:pt x="5222" y="1"/>
                  </a:lnTo>
                  <a:close/>
                </a:path>
              </a:pathLst>
            </a:custGeom>
            <a:solidFill>
              <a:srgbClr val="C8FF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34"/>
            <p:cNvSpPr/>
            <p:nvPr/>
          </p:nvSpPr>
          <p:spPr>
            <a:xfrm>
              <a:off x="2947237" y="3591998"/>
              <a:ext cx="153097" cy="197324"/>
            </a:xfrm>
            <a:custGeom>
              <a:avLst/>
              <a:gdLst/>
              <a:ahLst/>
              <a:cxnLst/>
              <a:rect l="l" t="t" r="r" b="b"/>
              <a:pathLst>
                <a:path w="3416" h="4790" extrusionOk="0">
                  <a:moveTo>
                    <a:pt x="2434" y="1"/>
                  </a:moveTo>
                  <a:lnTo>
                    <a:pt x="0" y="4790"/>
                  </a:lnTo>
                  <a:lnTo>
                    <a:pt x="942" y="4790"/>
                  </a:lnTo>
                  <a:lnTo>
                    <a:pt x="3415" y="1"/>
                  </a:lnTo>
                  <a:close/>
                </a:path>
              </a:pathLst>
            </a:custGeom>
            <a:solidFill>
              <a:srgbClr val="EDF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34"/>
            <p:cNvSpPr/>
            <p:nvPr/>
          </p:nvSpPr>
          <p:spPr>
            <a:xfrm>
              <a:off x="3003530" y="3591998"/>
              <a:ext cx="121411" cy="197324"/>
            </a:xfrm>
            <a:custGeom>
              <a:avLst/>
              <a:gdLst/>
              <a:ahLst/>
              <a:cxnLst/>
              <a:rect l="l" t="t" r="r" b="b"/>
              <a:pathLst>
                <a:path w="2709" h="4790" extrusionOk="0">
                  <a:moveTo>
                    <a:pt x="2473" y="1"/>
                  </a:moveTo>
                  <a:lnTo>
                    <a:pt x="0" y="4790"/>
                  </a:lnTo>
                  <a:lnTo>
                    <a:pt x="236" y="4790"/>
                  </a:lnTo>
                  <a:lnTo>
                    <a:pt x="2709" y="1"/>
                  </a:lnTo>
                  <a:close/>
                </a:path>
              </a:pathLst>
            </a:custGeom>
            <a:solidFill>
              <a:srgbClr val="EDF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34"/>
            <p:cNvSpPr/>
            <p:nvPr/>
          </p:nvSpPr>
          <p:spPr>
            <a:xfrm>
              <a:off x="2889162" y="3585237"/>
              <a:ext cx="302653" cy="24650"/>
            </a:xfrm>
            <a:custGeom>
              <a:avLst/>
              <a:gdLst/>
              <a:ahLst/>
              <a:cxnLst/>
              <a:rect l="l" t="t" r="r" b="b"/>
              <a:pathLst>
                <a:path w="6753" h="550" extrusionOk="0">
                  <a:moveTo>
                    <a:pt x="79" y="0"/>
                  </a:moveTo>
                  <a:cubicBezTo>
                    <a:pt x="40" y="0"/>
                    <a:pt x="1" y="39"/>
                    <a:pt x="1" y="79"/>
                  </a:cubicBezTo>
                  <a:lnTo>
                    <a:pt x="1" y="471"/>
                  </a:lnTo>
                  <a:cubicBezTo>
                    <a:pt x="1" y="510"/>
                    <a:pt x="40" y="550"/>
                    <a:pt x="79" y="550"/>
                  </a:cubicBezTo>
                  <a:lnTo>
                    <a:pt x="6674" y="550"/>
                  </a:lnTo>
                  <a:cubicBezTo>
                    <a:pt x="6713" y="550"/>
                    <a:pt x="6753" y="510"/>
                    <a:pt x="6753" y="471"/>
                  </a:cubicBezTo>
                  <a:lnTo>
                    <a:pt x="6753" y="79"/>
                  </a:lnTo>
                  <a:cubicBezTo>
                    <a:pt x="6753" y="39"/>
                    <a:pt x="6713" y="0"/>
                    <a:pt x="6674" y="0"/>
                  </a:cubicBezTo>
                  <a:close/>
                </a:path>
              </a:pathLst>
            </a:custGeom>
            <a:solidFill>
              <a:srgbClr val="E69E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34"/>
            <p:cNvSpPr/>
            <p:nvPr/>
          </p:nvSpPr>
          <p:spPr>
            <a:xfrm>
              <a:off x="2889162" y="3766436"/>
              <a:ext cx="302653" cy="24694"/>
            </a:xfrm>
            <a:custGeom>
              <a:avLst/>
              <a:gdLst/>
              <a:ahLst/>
              <a:cxnLst/>
              <a:rect l="l" t="t" r="r" b="b"/>
              <a:pathLst>
                <a:path w="6753" h="551" extrusionOk="0">
                  <a:moveTo>
                    <a:pt x="79" y="1"/>
                  </a:moveTo>
                  <a:cubicBezTo>
                    <a:pt x="40" y="1"/>
                    <a:pt x="1" y="40"/>
                    <a:pt x="1" y="79"/>
                  </a:cubicBezTo>
                  <a:lnTo>
                    <a:pt x="1" y="472"/>
                  </a:lnTo>
                  <a:cubicBezTo>
                    <a:pt x="1" y="511"/>
                    <a:pt x="40" y="550"/>
                    <a:pt x="79" y="550"/>
                  </a:cubicBezTo>
                  <a:lnTo>
                    <a:pt x="6674" y="550"/>
                  </a:lnTo>
                  <a:cubicBezTo>
                    <a:pt x="6713" y="550"/>
                    <a:pt x="6753" y="511"/>
                    <a:pt x="6753" y="472"/>
                  </a:cubicBezTo>
                  <a:lnTo>
                    <a:pt x="6753" y="79"/>
                  </a:lnTo>
                  <a:cubicBezTo>
                    <a:pt x="6753" y="40"/>
                    <a:pt x="6713" y="1"/>
                    <a:pt x="6674" y="1"/>
                  </a:cubicBezTo>
                  <a:close/>
                </a:path>
              </a:pathLst>
            </a:custGeom>
            <a:solidFill>
              <a:srgbClr val="E69E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34"/>
            <p:cNvSpPr/>
            <p:nvPr/>
          </p:nvSpPr>
          <p:spPr>
            <a:xfrm>
              <a:off x="2016514" y="2204086"/>
              <a:ext cx="686201" cy="1636287"/>
            </a:xfrm>
            <a:custGeom>
              <a:avLst/>
              <a:gdLst/>
              <a:ahLst/>
              <a:cxnLst/>
              <a:rect l="l" t="t" r="r" b="b"/>
              <a:pathLst>
                <a:path w="15311" h="36510" extrusionOk="0">
                  <a:moveTo>
                    <a:pt x="7656" y="1"/>
                  </a:moveTo>
                  <a:lnTo>
                    <a:pt x="1" y="13230"/>
                  </a:lnTo>
                  <a:lnTo>
                    <a:pt x="1" y="36509"/>
                  </a:lnTo>
                  <a:lnTo>
                    <a:pt x="15310" y="36509"/>
                  </a:lnTo>
                  <a:lnTo>
                    <a:pt x="15310" y="13230"/>
                  </a:lnTo>
                  <a:lnTo>
                    <a:pt x="7656" y="1"/>
                  </a:lnTo>
                  <a:close/>
                </a:path>
              </a:pathLst>
            </a:custGeom>
            <a:solidFill>
              <a:srgbClr val="E1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34"/>
            <p:cNvSpPr/>
            <p:nvPr/>
          </p:nvSpPr>
          <p:spPr>
            <a:xfrm>
              <a:off x="1953186" y="2073935"/>
              <a:ext cx="814603" cy="1829764"/>
            </a:xfrm>
            <a:custGeom>
              <a:avLst/>
              <a:gdLst/>
              <a:ahLst/>
              <a:cxnLst/>
              <a:rect l="l" t="t" r="r" b="b"/>
              <a:pathLst>
                <a:path w="18176" h="40827" extrusionOk="0">
                  <a:moveTo>
                    <a:pt x="9069" y="5771"/>
                  </a:moveTo>
                  <a:lnTo>
                    <a:pt x="11149" y="9304"/>
                  </a:lnTo>
                  <a:lnTo>
                    <a:pt x="15310" y="16527"/>
                  </a:lnTo>
                  <a:lnTo>
                    <a:pt x="15310" y="37961"/>
                  </a:lnTo>
                  <a:lnTo>
                    <a:pt x="2866" y="37961"/>
                  </a:lnTo>
                  <a:lnTo>
                    <a:pt x="2866" y="16527"/>
                  </a:lnTo>
                  <a:lnTo>
                    <a:pt x="7027" y="9304"/>
                  </a:lnTo>
                  <a:lnTo>
                    <a:pt x="9069" y="5771"/>
                  </a:lnTo>
                  <a:close/>
                  <a:moveTo>
                    <a:pt x="9069" y="0"/>
                  </a:moveTo>
                  <a:lnTo>
                    <a:pt x="4554" y="7851"/>
                  </a:lnTo>
                  <a:lnTo>
                    <a:pt x="0" y="15703"/>
                  </a:lnTo>
                  <a:lnTo>
                    <a:pt x="0" y="40827"/>
                  </a:lnTo>
                  <a:lnTo>
                    <a:pt x="18176" y="40827"/>
                  </a:lnTo>
                  <a:lnTo>
                    <a:pt x="18176" y="15742"/>
                  </a:lnTo>
                  <a:lnTo>
                    <a:pt x="13622" y="7891"/>
                  </a:lnTo>
                  <a:lnTo>
                    <a:pt x="9069" y="39"/>
                  </a:lnTo>
                  <a:lnTo>
                    <a:pt x="9069" y="0"/>
                  </a:lnTo>
                  <a:close/>
                </a:path>
              </a:pathLst>
            </a:custGeom>
            <a:solidFill>
              <a:srgbClr val="E15561"/>
            </a:solidFill>
            <a:ln w="9525" cap="flat" cmpd="sng">
              <a:solidFill>
                <a:srgbClr val="E1556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4"/>
            <p:cNvSpPr/>
            <p:nvPr/>
          </p:nvSpPr>
          <p:spPr>
            <a:xfrm>
              <a:off x="1898643" y="2073935"/>
              <a:ext cx="923689" cy="800530"/>
            </a:xfrm>
            <a:custGeom>
              <a:avLst/>
              <a:gdLst/>
              <a:ahLst/>
              <a:cxnLst/>
              <a:rect l="l" t="t" r="r" b="b"/>
              <a:pathLst>
                <a:path w="20610" h="17862" fill="none" extrusionOk="0">
                  <a:moveTo>
                    <a:pt x="20610" y="17862"/>
                  </a:moveTo>
                  <a:lnTo>
                    <a:pt x="10286" y="0"/>
                  </a:lnTo>
                  <a:lnTo>
                    <a:pt x="0" y="17862"/>
                  </a:lnTo>
                </a:path>
              </a:pathLst>
            </a:custGeom>
            <a:noFill/>
            <a:ln w="25525" cap="rnd" cmpd="sng">
              <a:solidFill>
                <a:srgbClr val="3B3B3B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34"/>
            <p:cNvSpPr/>
            <p:nvPr/>
          </p:nvSpPr>
          <p:spPr>
            <a:xfrm>
              <a:off x="1852884" y="3015199"/>
              <a:ext cx="100346" cy="888507"/>
            </a:xfrm>
            <a:custGeom>
              <a:avLst/>
              <a:gdLst/>
              <a:ahLst/>
              <a:cxnLst/>
              <a:rect l="l" t="t" r="r" b="b"/>
              <a:pathLst>
                <a:path w="2239" h="19825" extrusionOk="0">
                  <a:moveTo>
                    <a:pt x="1" y="19825"/>
                  </a:moveTo>
                  <a:lnTo>
                    <a:pt x="1" y="0"/>
                  </a:lnTo>
                  <a:lnTo>
                    <a:pt x="2238" y="0"/>
                  </a:lnTo>
                  <a:lnTo>
                    <a:pt x="2238" y="19825"/>
                  </a:lnTo>
                  <a:close/>
                </a:path>
              </a:pathLst>
            </a:custGeom>
            <a:solidFill>
              <a:srgbClr val="E1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34"/>
            <p:cNvSpPr/>
            <p:nvPr/>
          </p:nvSpPr>
          <p:spPr>
            <a:xfrm>
              <a:off x="2767750" y="3015199"/>
              <a:ext cx="98599" cy="888507"/>
            </a:xfrm>
            <a:custGeom>
              <a:avLst/>
              <a:gdLst/>
              <a:ahLst/>
              <a:cxnLst/>
              <a:rect l="l" t="t" r="r" b="b"/>
              <a:pathLst>
                <a:path w="2200" h="19825" extrusionOk="0">
                  <a:moveTo>
                    <a:pt x="2199" y="19825"/>
                  </a:moveTo>
                  <a:lnTo>
                    <a:pt x="2199" y="0"/>
                  </a:lnTo>
                  <a:lnTo>
                    <a:pt x="1" y="0"/>
                  </a:lnTo>
                  <a:lnTo>
                    <a:pt x="1" y="19825"/>
                  </a:lnTo>
                  <a:close/>
                </a:path>
              </a:pathLst>
            </a:custGeom>
            <a:solidFill>
              <a:srgbClr val="E1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34"/>
            <p:cNvSpPr/>
            <p:nvPr/>
          </p:nvSpPr>
          <p:spPr>
            <a:xfrm>
              <a:off x="2248760" y="2522562"/>
              <a:ext cx="221712" cy="221712"/>
            </a:xfrm>
            <a:custGeom>
              <a:avLst/>
              <a:gdLst/>
              <a:ahLst/>
              <a:cxnLst/>
              <a:rect l="l" t="t" r="r" b="b"/>
              <a:pathLst>
                <a:path w="4947" h="4947" extrusionOk="0">
                  <a:moveTo>
                    <a:pt x="2474" y="0"/>
                  </a:moveTo>
                  <a:cubicBezTo>
                    <a:pt x="1139" y="0"/>
                    <a:pt x="0" y="1100"/>
                    <a:pt x="0" y="2474"/>
                  </a:cubicBezTo>
                  <a:cubicBezTo>
                    <a:pt x="0" y="3847"/>
                    <a:pt x="1139" y="4947"/>
                    <a:pt x="2474" y="4947"/>
                  </a:cubicBezTo>
                  <a:cubicBezTo>
                    <a:pt x="3847" y="4947"/>
                    <a:pt x="4947" y="3847"/>
                    <a:pt x="4947" y="2474"/>
                  </a:cubicBezTo>
                  <a:cubicBezTo>
                    <a:pt x="4947" y="1100"/>
                    <a:pt x="3847" y="0"/>
                    <a:pt x="24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34"/>
            <p:cNvSpPr/>
            <p:nvPr/>
          </p:nvSpPr>
          <p:spPr>
            <a:xfrm>
              <a:off x="2201253" y="2513777"/>
              <a:ext cx="295616" cy="239729"/>
            </a:xfrm>
            <a:custGeom>
              <a:avLst/>
              <a:gdLst/>
              <a:ahLst/>
              <a:cxnLst/>
              <a:rect l="l" t="t" r="r" b="b"/>
              <a:pathLst>
                <a:path w="6596" h="5349" extrusionOk="0">
                  <a:moveTo>
                    <a:pt x="3534" y="393"/>
                  </a:moveTo>
                  <a:cubicBezTo>
                    <a:pt x="5575" y="393"/>
                    <a:pt x="6595" y="2827"/>
                    <a:pt x="5143" y="4279"/>
                  </a:cubicBezTo>
                  <a:cubicBezTo>
                    <a:pt x="4685" y="4737"/>
                    <a:pt x="4119" y="4944"/>
                    <a:pt x="3563" y="4944"/>
                  </a:cubicBezTo>
                  <a:cubicBezTo>
                    <a:pt x="2407" y="4944"/>
                    <a:pt x="1296" y="4049"/>
                    <a:pt x="1296" y="2670"/>
                  </a:cubicBezTo>
                  <a:cubicBezTo>
                    <a:pt x="1296" y="1413"/>
                    <a:pt x="2277" y="393"/>
                    <a:pt x="3534" y="393"/>
                  </a:cubicBezTo>
                  <a:close/>
                  <a:moveTo>
                    <a:pt x="3534" y="0"/>
                  </a:moveTo>
                  <a:cubicBezTo>
                    <a:pt x="1178" y="0"/>
                    <a:pt x="0" y="2866"/>
                    <a:pt x="1649" y="4554"/>
                  </a:cubicBezTo>
                  <a:cubicBezTo>
                    <a:pt x="2198" y="5102"/>
                    <a:pt x="2870" y="5348"/>
                    <a:pt x="3529" y="5348"/>
                  </a:cubicBezTo>
                  <a:cubicBezTo>
                    <a:pt x="4897" y="5348"/>
                    <a:pt x="6203" y="4286"/>
                    <a:pt x="6203" y="2670"/>
                  </a:cubicBezTo>
                  <a:cubicBezTo>
                    <a:pt x="6203" y="1217"/>
                    <a:pt x="5025" y="0"/>
                    <a:pt x="3534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34"/>
            <p:cNvSpPr/>
            <p:nvPr/>
          </p:nvSpPr>
          <p:spPr>
            <a:xfrm>
              <a:off x="2359594" y="2545419"/>
              <a:ext cx="45" cy="17658"/>
            </a:xfrm>
            <a:custGeom>
              <a:avLst/>
              <a:gdLst/>
              <a:ahLst/>
              <a:cxnLst/>
              <a:rect l="l" t="t" r="r" b="b"/>
              <a:pathLst>
                <a:path w="1" h="394" fill="none" extrusionOk="0">
                  <a:moveTo>
                    <a:pt x="1" y="1"/>
                  </a:moveTo>
                  <a:lnTo>
                    <a:pt x="1" y="393"/>
                  </a:lnTo>
                </a:path>
              </a:pathLst>
            </a:custGeom>
            <a:solidFill>
              <a:srgbClr val="3B3B3B"/>
            </a:solidFill>
            <a:ln w="6875" cap="flat" cmpd="sng">
              <a:solidFill>
                <a:srgbClr val="3B3B3B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34"/>
            <p:cNvSpPr/>
            <p:nvPr/>
          </p:nvSpPr>
          <p:spPr>
            <a:xfrm>
              <a:off x="2359594" y="2703760"/>
              <a:ext cx="45" cy="17658"/>
            </a:xfrm>
            <a:custGeom>
              <a:avLst/>
              <a:gdLst/>
              <a:ahLst/>
              <a:cxnLst/>
              <a:rect l="l" t="t" r="r" b="b"/>
              <a:pathLst>
                <a:path w="1" h="394" fill="none" extrusionOk="0">
                  <a:moveTo>
                    <a:pt x="1" y="393"/>
                  </a:moveTo>
                  <a:lnTo>
                    <a:pt x="1" y="1"/>
                  </a:lnTo>
                </a:path>
              </a:pathLst>
            </a:custGeom>
            <a:solidFill>
              <a:srgbClr val="3B3B3B"/>
            </a:solidFill>
            <a:ln w="6875" cap="flat" cmpd="sng">
              <a:solidFill>
                <a:srgbClr val="3B3B3B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34"/>
            <p:cNvSpPr/>
            <p:nvPr/>
          </p:nvSpPr>
          <p:spPr>
            <a:xfrm>
              <a:off x="2271617" y="2633396"/>
              <a:ext cx="17658" cy="45"/>
            </a:xfrm>
            <a:custGeom>
              <a:avLst/>
              <a:gdLst/>
              <a:ahLst/>
              <a:cxnLst/>
              <a:rect l="l" t="t" r="r" b="b"/>
              <a:pathLst>
                <a:path w="394" h="1" fill="none" extrusionOk="0">
                  <a:moveTo>
                    <a:pt x="1" y="1"/>
                  </a:moveTo>
                  <a:lnTo>
                    <a:pt x="393" y="1"/>
                  </a:lnTo>
                </a:path>
              </a:pathLst>
            </a:custGeom>
            <a:solidFill>
              <a:srgbClr val="3B3B3B"/>
            </a:solidFill>
            <a:ln w="6875" cap="flat" cmpd="sng">
              <a:solidFill>
                <a:srgbClr val="3B3B3B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34"/>
            <p:cNvSpPr/>
            <p:nvPr/>
          </p:nvSpPr>
          <p:spPr>
            <a:xfrm>
              <a:off x="2431751" y="2633396"/>
              <a:ext cx="17613" cy="45"/>
            </a:xfrm>
            <a:custGeom>
              <a:avLst/>
              <a:gdLst/>
              <a:ahLst/>
              <a:cxnLst/>
              <a:rect l="l" t="t" r="r" b="b"/>
              <a:pathLst>
                <a:path w="393" h="1" fill="none" extrusionOk="0">
                  <a:moveTo>
                    <a:pt x="393" y="1"/>
                  </a:moveTo>
                  <a:lnTo>
                    <a:pt x="0" y="1"/>
                  </a:lnTo>
                </a:path>
              </a:pathLst>
            </a:custGeom>
            <a:solidFill>
              <a:srgbClr val="3B3B3B"/>
            </a:solidFill>
            <a:ln w="6875" cap="flat" cmpd="sng">
              <a:solidFill>
                <a:srgbClr val="3B3B3B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34"/>
            <p:cNvSpPr/>
            <p:nvPr/>
          </p:nvSpPr>
          <p:spPr>
            <a:xfrm>
              <a:off x="2347269" y="2619323"/>
              <a:ext cx="26442" cy="28190"/>
            </a:xfrm>
            <a:custGeom>
              <a:avLst/>
              <a:gdLst/>
              <a:ahLst/>
              <a:cxnLst/>
              <a:rect l="l" t="t" r="r" b="b"/>
              <a:pathLst>
                <a:path w="590" h="629" extrusionOk="0">
                  <a:moveTo>
                    <a:pt x="276" y="0"/>
                  </a:moveTo>
                  <a:cubicBezTo>
                    <a:pt x="118" y="0"/>
                    <a:pt x="1" y="157"/>
                    <a:pt x="1" y="315"/>
                  </a:cubicBezTo>
                  <a:cubicBezTo>
                    <a:pt x="1" y="472"/>
                    <a:pt x="118" y="629"/>
                    <a:pt x="276" y="629"/>
                  </a:cubicBezTo>
                  <a:cubicBezTo>
                    <a:pt x="472" y="629"/>
                    <a:pt x="590" y="472"/>
                    <a:pt x="590" y="315"/>
                  </a:cubicBezTo>
                  <a:cubicBezTo>
                    <a:pt x="590" y="157"/>
                    <a:pt x="472" y="0"/>
                    <a:pt x="276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34"/>
            <p:cNvSpPr/>
            <p:nvPr/>
          </p:nvSpPr>
          <p:spPr>
            <a:xfrm>
              <a:off x="2317376" y="2566528"/>
              <a:ext cx="38722" cy="63372"/>
            </a:xfrm>
            <a:custGeom>
              <a:avLst/>
              <a:gdLst/>
              <a:ahLst/>
              <a:cxnLst/>
              <a:rect l="l" t="t" r="r" b="b"/>
              <a:pathLst>
                <a:path w="864" h="1414" fill="none" extrusionOk="0">
                  <a:moveTo>
                    <a:pt x="864" y="1414"/>
                  </a:moveTo>
                  <a:lnTo>
                    <a:pt x="0" y="1"/>
                  </a:lnTo>
                </a:path>
              </a:pathLst>
            </a:custGeom>
            <a:solidFill>
              <a:srgbClr val="3B3B3B"/>
            </a:solidFill>
            <a:ln w="6875" cap="flat" cmpd="sng">
              <a:solidFill>
                <a:srgbClr val="3B3B3B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34"/>
            <p:cNvSpPr/>
            <p:nvPr/>
          </p:nvSpPr>
          <p:spPr>
            <a:xfrm>
              <a:off x="2336737" y="2635144"/>
              <a:ext cx="19361" cy="35227"/>
            </a:xfrm>
            <a:custGeom>
              <a:avLst/>
              <a:gdLst/>
              <a:ahLst/>
              <a:cxnLst/>
              <a:rect l="l" t="t" r="r" b="b"/>
              <a:pathLst>
                <a:path w="432" h="786" fill="none" extrusionOk="0">
                  <a:moveTo>
                    <a:pt x="432" y="1"/>
                  </a:moveTo>
                  <a:lnTo>
                    <a:pt x="0" y="786"/>
                  </a:lnTo>
                </a:path>
              </a:pathLst>
            </a:custGeom>
            <a:solidFill>
              <a:srgbClr val="3B3B3B"/>
            </a:solidFill>
            <a:ln w="6875" cap="flat" cmpd="sng">
              <a:solidFill>
                <a:srgbClr val="3B3B3B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34"/>
            <p:cNvSpPr/>
            <p:nvPr/>
          </p:nvSpPr>
          <p:spPr>
            <a:xfrm>
              <a:off x="2102743" y="3294907"/>
              <a:ext cx="515536" cy="580656"/>
            </a:xfrm>
            <a:custGeom>
              <a:avLst/>
              <a:gdLst/>
              <a:ahLst/>
              <a:cxnLst/>
              <a:rect l="l" t="t" r="r" b="b"/>
              <a:pathLst>
                <a:path w="11503" h="12956" fill="none" extrusionOk="0">
                  <a:moveTo>
                    <a:pt x="11502" y="12916"/>
                  </a:moveTo>
                  <a:lnTo>
                    <a:pt x="11502" y="5772"/>
                  </a:lnTo>
                  <a:cubicBezTo>
                    <a:pt x="11502" y="2592"/>
                    <a:pt x="8911" y="1"/>
                    <a:pt x="5732" y="1"/>
                  </a:cubicBezTo>
                  <a:lnTo>
                    <a:pt x="5732" y="1"/>
                  </a:lnTo>
                  <a:cubicBezTo>
                    <a:pt x="2552" y="1"/>
                    <a:pt x="0" y="2592"/>
                    <a:pt x="0" y="5772"/>
                  </a:cubicBezTo>
                  <a:lnTo>
                    <a:pt x="0" y="12955"/>
                  </a:lnTo>
                </a:path>
              </a:pathLst>
            </a:custGeom>
            <a:noFill/>
            <a:ln w="18650" cap="rnd" cmpd="sng">
              <a:solidFill>
                <a:srgbClr val="3B3B3B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34"/>
            <p:cNvSpPr/>
            <p:nvPr/>
          </p:nvSpPr>
          <p:spPr>
            <a:xfrm>
              <a:off x="653020" y="3864913"/>
              <a:ext cx="3414959" cy="45759"/>
            </a:xfrm>
            <a:custGeom>
              <a:avLst/>
              <a:gdLst/>
              <a:ahLst/>
              <a:cxnLst/>
              <a:rect l="l" t="t" r="r" b="b"/>
              <a:pathLst>
                <a:path w="76197" h="1021" extrusionOk="0">
                  <a:moveTo>
                    <a:pt x="314" y="0"/>
                  </a:moveTo>
                  <a:cubicBezTo>
                    <a:pt x="118" y="0"/>
                    <a:pt x="0" y="157"/>
                    <a:pt x="0" y="314"/>
                  </a:cubicBezTo>
                  <a:lnTo>
                    <a:pt x="0" y="707"/>
                  </a:lnTo>
                  <a:cubicBezTo>
                    <a:pt x="0" y="864"/>
                    <a:pt x="118" y="1021"/>
                    <a:pt x="314" y="1021"/>
                  </a:cubicBezTo>
                  <a:lnTo>
                    <a:pt x="75882" y="1021"/>
                  </a:lnTo>
                  <a:cubicBezTo>
                    <a:pt x="76078" y="1021"/>
                    <a:pt x="76196" y="864"/>
                    <a:pt x="76196" y="707"/>
                  </a:cubicBezTo>
                  <a:lnTo>
                    <a:pt x="76196" y="314"/>
                  </a:lnTo>
                  <a:cubicBezTo>
                    <a:pt x="76196" y="157"/>
                    <a:pt x="76078" y="0"/>
                    <a:pt x="75882" y="0"/>
                  </a:cubicBezTo>
                  <a:close/>
                </a:path>
              </a:pathLst>
            </a:custGeom>
            <a:solidFill>
              <a:srgbClr val="D485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34"/>
            <p:cNvSpPr/>
            <p:nvPr/>
          </p:nvSpPr>
          <p:spPr>
            <a:xfrm>
              <a:off x="2359594" y="3312521"/>
              <a:ext cx="45" cy="547222"/>
            </a:xfrm>
            <a:custGeom>
              <a:avLst/>
              <a:gdLst/>
              <a:ahLst/>
              <a:cxnLst/>
              <a:rect l="l" t="t" r="r" b="b"/>
              <a:pathLst>
                <a:path w="1" h="12210" fill="none" extrusionOk="0">
                  <a:moveTo>
                    <a:pt x="1" y="0"/>
                  </a:moveTo>
                  <a:lnTo>
                    <a:pt x="1" y="12209"/>
                  </a:lnTo>
                </a:path>
              </a:pathLst>
            </a:custGeom>
            <a:noFill/>
            <a:ln w="12750" cap="flat" cmpd="sng">
              <a:solidFill>
                <a:srgbClr val="3B3B3B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34"/>
            <p:cNvSpPr/>
            <p:nvPr/>
          </p:nvSpPr>
          <p:spPr>
            <a:xfrm>
              <a:off x="2312087" y="3738290"/>
              <a:ext cx="21154" cy="21154"/>
            </a:xfrm>
            <a:custGeom>
              <a:avLst/>
              <a:gdLst/>
              <a:ahLst/>
              <a:cxnLst/>
              <a:rect l="l" t="t" r="r" b="b"/>
              <a:pathLst>
                <a:path w="472" h="472" extrusionOk="0">
                  <a:moveTo>
                    <a:pt x="236" y="0"/>
                  </a:moveTo>
                  <a:cubicBezTo>
                    <a:pt x="118" y="0"/>
                    <a:pt x="1" y="118"/>
                    <a:pt x="1" y="236"/>
                  </a:cubicBezTo>
                  <a:cubicBezTo>
                    <a:pt x="1" y="393"/>
                    <a:pt x="118" y="472"/>
                    <a:pt x="236" y="472"/>
                  </a:cubicBezTo>
                  <a:cubicBezTo>
                    <a:pt x="393" y="472"/>
                    <a:pt x="472" y="393"/>
                    <a:pt x="472" y="236"/>
                  </a:cubicBezTo>
                  <a:cubicBezTo>
                    <a:pt x="472" y="118"/>
                    <a:pt x="393" y="0"/>
                    <a:pt x="236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34"/>
            <p:cNvSpPr/>
            <p:nvPr/>
          </p:nvSpPr>
          <p:spPr>
            <a:xfrm>
              <a:off x="2387740" y="3738290"/>
              <a:ext cx="21154" cy="21154"/>
            </a:xfrm>
            <a:custGeom>
              <a:avLst/>
              <a:gdLst/>
              <a:ahLst/>
              <a:cxnLst/>
              <a:rect l="l" t="t" r="r" b="b"/>
              <a:pathLst>
                <a:path w="472" h="472" extrusionOk="0">
                  <a:moveTo>
                    <a:pt x="236" y="0"/>
                  </a:moveTo>
                  <a:cubicBezTo>
                    <a:pt x="118" y="0"/>
                    <a:pt x="1" y="118"/>
                    <a:pt x="1" y="236"/>
                  </a:cubicBezTo>
                  <a:cubicBezTo>
                    <a:pt x="1" y="393"/>
                    <a:pt x="118" y="472"/>
                    <a:pt x="236" y="472"/>
                  </a:cubicBezTo>
                  <a:cubicBezTo>
                    <a:pt x="354" y="472"/>
                    <a:pt x="472" y="393"/>
                    <a:pt x="472" y="236"/>
                  </a:cubicBezTo>
                  <a:cubicBezTo>
                    <a:pt x="472" y="118"/>
                    <a:pt x="354" y="0"/>
                    <a:pt x="236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2" name="Google Shape;832;p34"/>
          <p:cNvGrpSpPr/>
          <p:nvPr/>
        </p:nvGrpSpPr>
        <p:grpSpPr>
          <a:xfrm>
            <a:off x="1103858" y="3817070"/>
            <a:ext cx="866405" cy="1067465"/>
            <a:chOff x="9273975" y="704300"/>
            <a:chExt cx="3136875" cy="3864825"/>
          </a:xfrm>
        </p:grpSpPr>
        <p:sp>
          <p:nvSpPr>
            <p:cNvPr id="833" name="Google Shape;833;p34"/>
            <p:cNvSpPr/>
            <p:nvPr/>
          </p:nvSpPr>
          <p:spPr>
            <a:xfrm>
              <a:off x="9658475" y="3894325"/>
              <a:ext cx="530450" cy="674800"/>
            </a:xfrm>
            <a:custGeom>
              <a:avLst/>
              <a:gdLst/>
              <a:ahLst/>
              <a:cxnLst/>
              <a:rect l="l" t="t" r="r" b="b"/>
              <a:pathLst>
                <a:path w="21218" h="26992" extrusionOk="0">
                  <a:moveTo>
                    <a:pt x="2828" y="0"/>
                  </a:moveTo>
                  <a:cubicBezTo>
                    <a:pt x="1277" y="31"/>
                    <a:pt x="31" y="1277"/>
                    <a:pt x="1" y="2827"/>
                  </a:cubicBezTo>
                  <a:lnTo>
                    <a:pt x="1" y="16505"/>
                  </a:lnTo>
                  <a:cubicBezTo>
                    <a:pt x="31" y="22311"/>
                    <a:pt x="4712" y="26961"/>
                    <a:pt x="10487" y="26992"/>
                  </a:cubicBezTo>
                  <a:cubicBezTo>
                    <a:pt x="16414" y="26961"/>
                    <a:pt x="21187" y="22189"/>
                    <a:pt x="21217" y="16262"/>
                  </a:cubicBezTo>
                  <a:lnTo>
                    <a:pt x="21217" y="2827"/>
                  </a:lnTo>
                  <a:cubicBezTo>
                    <a:pt x="21217" y="1277"/>
                    <a:pt x="19940" y="31"/>
                    <a:pt x="18390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34"/>
            <p:cNvSpPr/>
            <p:nvPr/>
          </p:nvSpPr>
          <p:spPr>
            <a:xfrm>
              <a:off x="11473100" y="3894325"/>
              <a:ext cx="529675" cy="674800"/>
            </a:xfrm>
            <a:custGeom>
              <a:avLst/>
              <a:gdLst/>
              <a:ahLst/>
              <a:cxnLst/>
              <a:rect l="l" t="t" r="r" b="b"/>
              <a:pathLst>
                <a:path w="21187" h="26992" extrusionOk="0">
                  <a:moveTo>
                    <a:pt x="2828" y="0"/>
                  </a:moveTo>
                  <a:cubicBezTo>
                    <a:pt x="1277" y="31"/>
                    <a:pt x="1" y="1277"/>
                    <a:pt x="1" y="2827"/>
                  </a:cubicBezTo>
                  <a:lnTo>
                    <a:pt x="1" y="16505"/>
                  </a:lnTo>
                  <a:cubicBezTo>
                    <a:pt x="1" y="22311"/>
                    <a:pt x="4682" y="26961"/>
                    <a:pt x="10457" y="26992"/>
                  </a:cubicBezTo>
                  <a:cubicBezTo>
                    <a:pt x="16384" y="26961"/>
                    <a:pt x="21187" y="22189"/>
                    <a:pt x="21187" y="16262"/>
                  </a:cubicBezTo>
                  <a:lnTo>
                    <a:pt x="21187" y="2827"/>
                  </a:lnTo>
                  <a:cubicBezTo>
                    <a:pt x="21187" y="1277"/>
                    <a:pt x="19940" y="31"/>
                    <a:pt x="18360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34"/>
            <p:cNvSpPr/>
            <p:nvPr/>
          </p:nvSpPr>
          <p:spPr>
            <a:xfrm>
              <a:off x="9273975" y="3747675"/>
              <a:ext cx="3136875" cy="319925"/>
            </a:xfrm>
            <a:custGeom>
              <a:avLst/>
              <a:gdLst/>
              <a:ahLst/>
              <a:cxnLst/>
              <a:rect l="l" t="t" r="r" b="b"/>
              <a:pathLst>
                <a:path w="125475" h="12797" extrusionOk="0">
                  <a:moveTo>
                    <a:pt x="2797" y="0"/>
                  </a:moveTo>
                  <a:cubicBezTo>
                    <a:pt x="1247" y="0"/>
                    <a:pt x="1" y="1246"/>
                    <a:pt x="1" y="2796"/>
                  </a:cubicBezTo>
                  <a:lnTo>
                    <a:pt x="1" y="10000"/>
                  </a:lnTo>
                  <a:cubicBezTo>
                    <a:pt x="1" y="11550"/>
                    <a:pt x="1247" y="12797"/>
                    <a:pt x="2797" y="12797"/>
                  </a:cubicBezTo>
                  <a:lnTo>
                    <a:pt x="122678" y="12797"/>
                  </a:lnTo>
                  <a:cubicBezTo>
                    <a:pt x="124228" y="12797"/>
                    <a:pt x="125474" y="11550"/>
                    <a:pt x="125474" y="10000"/>
                  </a:cubicBezTo>
                  <a:lnTo>
                    <a:pt x="125474" y="2796"/>
                  </a:lnTo>
                  <a:cubicBezTo>
                    <a:pt x="125474" y="1246"/>
                    <a:pt x="124228" y="0"/>
                    <a:pt x="122678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34"/>
            <p:cNvSpPr/>
            <p:nvPr/>
          </p:nvSpPr>
          <p:spPr>
            <a:xfrm>
              <a:off x="9292225" y="704300"/>
              <a:ext cx="3100375" cy="3043400"/>
            </a:xfrm>
            <a:custGeom>
              <a:avLst/>
              <a:gdLst/>
              <a:ahLst/>
              <a:cxnLst/>
              <a:rect l="l" t="t" r="r" b="b"/>
              <a:pathLst>
                <a:path w="124015" h="121736" extrusionOk="0">
                  <a:moveTo>
                    <a:pt x="61977" y="1"/>
                  </a:moveTo>
                  <a:lnTo>
                    <a:pt x="61217" y="31"/>
                  </a:lnTo>
                  <a:cubicBezTo>
                    <a:pt x="50822" y="457"/>
                    <a:pt x="40518" y="2159"/>
                    <a:pt x="30396" y="4408"/>
                  </a:cubicBezTo>
                  <a:cubicBezTo>
                    <a:pt x="21946" y="6293"/>
                    <a:pt x="12371" y="7873"/>
                    <a:pt x="6748" y="15138"/>
                  </a:cubicBezTo>
                  <a:cubicBezTo>
                    <a:pt x="2401" y="20700"/>
                    <a:pt x="1641" y="28147"/>
                    <a:pt x="1429" y="34925"/>
                  </a:cubicBezTo>
                  <a:cubicBezTo>
                    <a:pt x="517" y="60792"/>
                    <a:pt x="0" y="86567"/>
                    <a:pt x="851" y="112404"/>
                  </a:cubicBezTo>
                  <a:cubicBezTo>
                    <a:pt x="882" y="113285"/>
                    <a:pt x="730" y="121583"/>
                    <a:pt x="1246" y="121735"/>
                  </a:cubicBezTo>
                  <a:lnTo>
                    <a:pt x="122768" y="121735"/>
                  </a:lnTo>
                  <a:cubicBezTo>
                    <a:pt x="123285" y="121613"/>
                    <a:pt x="123133" y="113285"/>
                    <a:pt x="123163" y="112373"/>
                  </a:cubicBezTo>
                  <a:cubicBezTo>
                    <a:pt x="124015" y="86537"/>
                    <a:pt x="123498" y="60762"/>
                    <a:pt x="122616" y="34925"/>
                  </a:cubicBezTo>
                  <a:cubicBezTo>
                    <a:pt x="122373" y="28117"/>
                    <a:pt x="121583" y="20700"/>
                    <a:pt x="117297" y="15138"/>
                  </a:cubicBezTo>
                  <a:cubicBezTo>
                    <a:pt x="111644" y="7873"/>
                    <a:pt x="102099" y="6293"/>
                    <a:pt x="93649" y="4408"/>
                  </a:cubicBezTo>
                  <a:cubicBezTo>
                    <a:pt x="83467" y="2159"/>
                    <a:pt x="73163" y="457"/>
                    <a:pt x="62737" y="31"/>
                  </a:cubicBezTo>
                  <a:lnTo>
                    <a:pt x="61977" y="1"/>
                  </a:ln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34"/>
            <p:cNvSpPr/>
            <p:nvPr/>
          </p:nvSpPr>
          <p:spPr>
            <a:xfrm>
              <a:off x="9856825" y="1497625"/>
              <a:ext cx="1972700" cy="844275"/>
            </a:xfrm>
            <a:custGeom>
              <a:avLst/>
              <a:gdLst/>
              <a:ahLst/>
              <a:cxnLst/>
              <a:rect l="l" t="t" r="r" b="b"/>
              <a:pathLst>
                <a:path w="78908" h="33771" fill="none" extrusionOk="0">
                  <a:moveTo>
                    <a:pt x="0" y="1"/>
                  </a:moveTo>
                  <a:lnTo>
                    <a:pt x="78907" y="1"/>
                  </a:lnTo>
                  <a:lnTo>
                    <a:pt x="78907" y="33770"/>
                  </a:lnTo>
                  <a:lnTo>
                    <a:pt x="0" y="33770"/>
                  </a:lnTo>
                  <a:close/>
                </a:path>
              </a:pathLst>
            </a:custGeom>
            <a:noFill/>
            <a:ln w="9525" cap="flat" cmpd="sng">
              <a:solidFill>
                <a:srgbClr val="E69E1A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34"/>
            <p:cNvSpPr/>
            <p:nvPr/>
          </p:nvSpPr>
          <p:spPr>
            <a:xfrm>
              <a:off x="9458625" y="1544750"/>
              <a:ext cx="301700" cy="710525"/>
            </a:xfrm>
            <a:custGeom>
              <a:avLst/>
              <a:gdLst/>
              <a:ahLst/>
              <a:cxnLst/>
              <a:rect l="l" t="t" r="r" b="b"/>
              <a:pathLst>
                <a:path w="12068" h="28421" extrusionOk="0">
                  <a:moveTo>
                    <a:pt x="6049" y="0"/>
                  </a:moveTo>
                  <a:cubicBezTo>
                    <a:pt x="2706" y="31"/>
                    <a:pt x="1" y="2706"/>
                    <a:pt x="1" y="6049"/>
                  </a:cubicBezTo>
                  <a:lnTo>
                    <a:pt x="1" y="22371"/>
                  </a:lnTo>
                  <a:cubicBezTo>
                    <a:pt x="1" y="25715"/>
                    <a:pt x="2706" y="28420"/>
                    <a:pt x="6049" y="28420"/>
                  </a:cubicBezTo>
                  <a:cubicBezTo>
                    <a:pt x="9363" y="28420"/>
                    <a:pt x="12068" y="25715"/>
                    <a:pt x="12068" y="22371"/>
                  </a:cubicBezTo>
                  <a:lnTo>
                    <a:pt x="12068" y="6049"/>
                  </a:lnTo>
                  <a:cubicBezTo>
                    <a:pt x="12068" y="2706"/>
                    <a:pt x="9363" y="31"/>
                    <a:pt x="6049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34"/>
            <p:cNvSpPr/>
            <p:nvPr/>
          </p:nvSpPr>
          <p:spPr>
            <a:xfrm>
              <a:off x="9415325" y="2392775"/>
              <a:ext cx="2841250" cy="1113275"/>
            </a:xfrm>
            <a:custGeom>
              <a:avLst/>
              <a:gdLst/>
              <a:ahLst/>
              <a:cxnLst/>
              <a:rect l="l" t="t" r="r" b="b"/>
              <a:pathLst>
                <a:path w="113650" h="44531" fill="none" extrusionOk="0">
                  <a:moveTo>
                    <a:pt x="0" y="1"/>
                  </a:moveTo>
                  <a:lnTo>
                    <a:pt x="113650" y="1"/>
                  </a:lnTo>
                  <a:lnTo>
                    <a:pt x="113650" y="44530"/>
                  </a:lnTo>
                  <a:lnTo>
                    <a:pt x="0" y="44530"/>
                  </a:lnTo>
                  <a:close/>
                </a:path>
              </a:pathLst>
            </a:custGeom>
            <a:noFill/>
            <a:ln w="9525" cap="flat" cmpd="sng">
              <a:solidFill>
                <a:srgbClr val="E69E1A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34"/>
            <p:cNvSpPr/>
            <p:nvPr/>
          </p:nvSpPr>
          <p:spPr>
            <a:xfrm>
              <a:off x="9458625" y="2469525"/>
              <a:ext cx="231050" cy="231800"/>
            </a:xfrm>
            <a:custGeom>
              <a:avLst/>
              <a:gdLst/>
              <a:ahLst/>
              <a:cxnLst/>
              <a:rect l="l" t="t" r="r" b="b"/>
              <a:pathLst>
                <a:path w="9242" h="9272" extrusionOk="0">
                  <a:moveTo>
                    <a:pt x="4621" y="1"/>
                  </a:moveTo>
                  <a:cubicBezTo>
                    <a:pt x="2068" y="1"/>
                    <a:pt x="1" y="2068"/>
                    <a:pt x="1" y="4651"/>
                  </a:cubicBezTo>
                  <a:cubicBezTo>
                    <a:pt x="1" y="7204"/>
                    <a:pt x="2068" y="9271"/>
                    <a:pt x="4621" y="9271"/>
                  </a:cubicBezTo>
                  <a:cubicBezTo>
                    <a:pt x="7174" y="9271"/>
                    <a:pt x="9241" y="7204"/>
                    <a:pt x="9241" y="4651"/>
                  </a:cubicBezTo>
                  <a:cubicBezTo>
                    <a:pt x="9241" y="2068"/>
                    <a:pt x="7174" y="1"/>
                    <a:pt x="4621" y="1"/>
                  </a:cubicBezTo>
                  <a:close/>
                </a:path>
              </a:pathLst>
            </a:custGeom>
            <a:solidFill>
              <a:srgbClr val="FAD9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34"/>
            <p:cNvSpPr/>
            <p:nvPr/>
          </p:nvSpPr>
          <p:spPr>
            <a:xfrm>
              <a:off x="9634925" y="2469525"/>
              <a:ext cx="231800" cy="231800"/>
            </a:xfrm>
            <a:custGeom>
              <a:avLst/>
              <a:gdLst/>
              <a:ahLst/>
              <a:cxnLst/>
              <a:rect l="l" t="t" r="r" b="b"/>
              <a:pathLst>
                <a:path w="9272" h="9272" extrusionOk="0">
                  <a:moveTo>
                    <a:pt x="4621" y="1"/>
                  </a:moveTo>
                  <a:cubicBezTo>
                    <a:pt x="2067" y="1"/>
                    <a:pt x="1" y="2068"/>
                    <a:pt x="1" y="4651"/>
                  </a:cubicBezTo>
                  <a:cubicBezTo>
                    <a:pt x="1" y="7204"/>
                    <a:pt x="2067" y="9271"/>
                    <a:pt x="4621" y="9271"/>
                  </a:cubicBezTo>
                  <a:cubicBezTo>
                    <a:pt x="7204" y="9271"/>
                    <a:pt x="9271" y="7204"/>
                    <a:pt x="9271" y="4651"/>
                  </a:cubicBezTo>
                  <a:cubicBezTo>
                    <a:pt x="9271" y="2068"/>
                    <a:pt x="7204" y="1"/>
                    <a:pt x="4621" y="1"/>
                  </a:cubicBezTo>
                  <a:close/>
                </a:path>
              </a:pathLst>
            </a:custGeom>
            <a:solidFill>
              <a:srgbClr val="E1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34"/>
            <p:cNvSpPr/>
            <p:nvPr/>
          </p:nvSpPr>
          <p:spPr>
            <a:xfrm>
              <a:off x="9789175" y="1040175"/>
              <a:ext cx="231800" cy="231025"/>
            </a:xfrm>
            <a:custGeom>
              <a:avLst/>
              <a:gdLst/>
              <a:ahLst/>
              <a:cxnLst/>
              <a:rect l="l" t="t" r="r" b="b"/>
              <a:pathLst>
                <a:path w="9272" h="9241" extrusionOk="0">
                  <a:moveTo>
                    <a:pt x="4621" y="1"/>
                  </a:moveTo>
                  <a:cubicBezTo>
                    <a:pt x="2068" y="1"/>
                    <a:pt x="1" y="2068"/>
                    <a:pt x="1" y="4621"/>
                  </a:cubicBezTo>
                  <a:cubicBezTo>
                    <a:pt x="1" y="7174"/>
                    <a:pt x="2068" y="9241"/>
                    <a:pt x="4621" y="9241"/>
                  </a:cubicBezTo>
                  <a:cubicBezTo>
                    <a:pt x="7205" y="9241"/>
                    <a:pt x="9272" y="7174"/>
                    <a:pt x="9272" y="4621"/>
                  </a:cubicBezTo>
                  <a:cubicBezTo>
                    <a:pt x="9272" y="2068"/>
                    <a:pt x="7205" y="1"/>
                    <a:pt x="4621" y="1"/>
                  </a:cubicBezTo>
                  <a:close/>
                </a:path>
              </a:pathLst>
            </a:custGeom>
            <a:solidFill>
              <a:srgbClr val="FAD9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34"/>
            <p:cNvSpPr/>
            <p:nvPr/>
          </p:nvSpPr>
          <p:spPr>
            <a:xfrm>
              <a:off x="9519425" y="1040175"/>
              <a:ext cx="231025" cy="231025"/>
            </a:xfrm>
            <a:custGeom>
              <a:avLst/>
              <a:gdLst/>
              <a:ahLst/>
              <a:cxnLst/>
              <a:rect l="l" t="t" r="r" b="b"/>
              <a:pathLst>
                <a:path w="9241" h="9241" extrusionOk="0">
                  <a:moveTo>
                    <a:pt x="4621" y="1"/>
                  </a:moveTo>
                  <a:cubicBezTo>
                    <a:pt x="2067" y="1"/>
                    <a:pt x="0" y="2068"/>
                    <a:pt x="0" y="4621"/>
                  </a:cubicBezTo>
                  <a:cubicBezTo>
                    <a:pt x="0" y="7174"/>
                    <a:pt x="2067" y="9241"/>
                    <a:pt x="4621" y="9241"/>
                  </a:cubicBezTo>
                  <a:cubicBezTo>
                    <a:pt x="7174" y="9241"/>
                    <a:pt x="9241" y="7174"/>
                    <a:pt x="9241" y="4621"/>
                  </a:cubicBezTo>
                  <a:cubicBezTo>
                    <a:pt x="9241" y="2068"/>
                    <a:pt x="7174" y="1"/>
                    <a:pt x="4621" y="1"/>
                  </a:cubicBezTo>
                  <a:close/>
                </a:path>
              </a:pathLst>
            </a:custGeom>
            <a:solidFill>
              <a:srgbClr val="E1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34"/>
            <p:cNvSpPr/>
            <p:nvPr/>
          </p:nvSpPr>
          <p:spPr>
            <a:xfrm>
              <a:off x="9580225" y="3267425"/>
              <a:ext cx="406550" cy="192275"/>
            </a:xfrm>
            <a:custGeom>
              <a:avLst/>
              <a:gdLst/>
              <a:ahLst/>
              <a:cxnLst/>
              <a:rect l="l" t="t" r="r" b="b"/>
              <a:pathLst>
                <a:path w="16262" h="7691" extrusionOk="0">
                  <a:moveTo>
                    <a:pt x="1489" y="0"/>
                  </a:moveTo>
                  <a:cubicBezTo>
                    <a:pt x="669" y="0"/>
                    <a:pt x="0" y="669"/>
                    <a:pt x="0" y="1459"/>
                  </a:cubicBezTo>
                  <a:lnTo>
                    <a:pt x="0" y="6839"/>
                  </a:lnTo>
                  <a:cubicBezTo>
                    <a:pt x="0" y="7295"/>
                    <a:pt x="395" y="7690"/>
                    <a:pt x="851" y="7690"/>
                  </a:cubicBezTo>
                  <a:lnTo>
                    <a:pt x="15441" y="7690"/>
                  </a:lnTo>
                  <a:cubicBezTo>
                    <a:pt x="15897" y="7690"/>
                    <a:pt x="16262" y="7325"/>
                    <a:pt x="16262" y="6869"/>
                  </a:cubicBezTo>
                  <a:lnTo>
                    <a:pt x="16262" y="1429"/>
                  </a:lnTo>
                  <a:cubicBezTo>
                    <a:pt x="16262" y="638"/>
                    <a:pt x="15623" y="0"/>
                    <a:pt x="148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34"/>
            <p:cNvSpPr/>
            <p:nvPr/>
          </p:nvSpPr>
          <p:spPr>
            <a:xfrm>
              <a:off x="9712425" y="3085050"/>
              <a:ext cx="142900" cy="142875"/>
            </a:xfrm>
            <a:custGeom>
              <a:avLst/>
              <a:gdLst/>
              <a:ahLst/>
              <a:cxnLst/>
              <a:rect l="l" t="t" r="r" b="b"/>
              <a:pathLst>
                <a:path w="5716" h="5715" extrusionOk="0">
                  <a:moveTo>
                    <a:pt x="2858" y="0"/>
                  </a:moveTo>
                  <a:cubicBezTo>
                    <a:pt x="1278" y="0"/>
                    <a:pt x="1" y="1277"/>
                    <a:pt x="1" y="2857"/>
                  </a:cubicBezTo>
                  <a:cubicBezTo>
                    <a:pt x="1" y="4438"/>
                    <a:pt x="1278" y="5714"/>
                    <a:pt x="2858" y="5714"/>
                  </a:cubicBezTo>
                  <a:cubicBezTo>
                    <a:pt x="4439" y="5714"/>
                    <a:pt x="5715" y="4438"/>
                    <a:pt x="5715" y="2857"/>
                  </a:cubicBezTo>
                  <a:cubicBezTo>
                    <a:pt x="5715" y="1277"/>
                    <a:pt x="4439" y="0"/>
                    <a:pt x="2858" y="0"/>
                  </a:cubicBezTo>
                  <a:close/>
                </a:path>
              </a:pathLst>
            </a:custGeom>
            <a:solidFill>
              <a:srgbClr val="E1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34"/>
            <p:cNvSpPr/>
            <p:nvPr/>
          </p:nvSpPr>
          <p:spPr>
            <a:xfrm>
              <a:off x="9502700" y="2995375"/>
              <a:ext cx="142900" cy="142125"/>
            </a:xfrm>
            <a:custGeom>
              <a:avLst/>
              <a:gdLst/>
              <a:ahLst/>
              <a:cxnLst/>
              <a:rect l="l" t="t" r="r" b="b"/>
              <a:pathLst>
                <a:path w="5716" h="5685" extrusionOk="0">
                  <a:moveTo>
                    <a:pt x="2858" y="0"/>
                  </a:moveTo>
                  <a:cubicBezTo>
                    <a:pt x="1277" y="0"/>
                    <a:pt x="1" y="1277"/>
                    <a:pt x="1" y="2827"/>
                  </a:cubicBezTo>
                  <a:cubicBezTo>
                    <a:pt x="1" y="4408"/>
                    <a:pt x="1277" y="5684"/>
                    <a:pt x="2858" y="5684"/>
                  </a:cubicBezTo>
                  <a:cubicBezTo>
                    <a:pt x="4438" y="5684"/>
                    <a:pt x="5715" y="4408"/>
                    <a:pt x="5715" y="2827"/>
                  </a:cubicBezTo>
                  <a:cubicBezTo>
                    <a:pt x="5715" y="1277"/>
                    <a:pt x="4438" y="0"/>
                    <a:pt x="2858" y="0"/>
                  </a:cubicBezTo>
                  <a:close/>
                </a:path>
              </a:pathLst>
            </a:custGeom>
            <a:solidFill>
              <a:srgbClr val="FAD9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34"/>
            <p:cNvSpPr/>
            <p:nvPr/>
          </p:nvSpPr>
          <p:spPr>
            <a:xfrm>
              <a:off x="12039225" y="2995375"/>
              <a:ext cx="142875" cy="142125"/>
            </a:xfrm>
            <a:custGeom>
              <a:avLst/>
              <a:gdLst/>
              <a:ahLst/>
              <a:cxnLst/>
              <a:rect l="l" t="t" r="r" b="b"/>
              <a:pathLst>
                <a:path w="5715" h="5685" extrusionOk="0">
                  <a:moveTo>
                    <a:pt x="2858" y="0"/>
                  </a:moveTo>
                  <a:cubicBezTo>
                    <a:pt x="1277" y="0"/>
                    <a:pt x="1" y="1277"/>
                    <a:pt x="1" y="2827"/>
                  </a:cubicBezTo>
                  <a:cubicBezTo>
                    <a:pt x="1" y="4408"/>
                    <a:pt x="1277" y="5684"/>
                    <a:pt x="2858" y="5684"/>
                  </a:cubicBezTo>
                  <a:cubicBezTo>
                    <a:pt x="4408" y="5684"/>
                    <a:pt x="5715" y="4408"/>
                    <a:pt x="5715" y="2827"/>
                  </a:cubicBezTo>
                  <a:cubicBezTo>
                    <a:pt x="5715" y="1277"/>
                    <a:pt x="4408" y="0"/>
                    <a:pt x="2858" y="0"/>
                  </a:cubicBezTo>
                  <a:close/>
                </a:path>
              </a:pathLst>
            </a:custGeom>
            <a:solidFill>
              <a:srgbClr val="FAD9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34"/>
            <p:cNvSpPr/>
            <p:nvPr/>
          </p:nvSpPr>
          <p:spPr>
            <a:xfrm>
              <a:off x="11818100" y="3085050"/>
              <a:ext cx="142875" cy="142875"/>
            </a:xfrm>
            <a:custGeom>
              <a:avLst/>
              <a:gdLst/>
              <a:ahLst/>
              <a:cxnLst/>
              <a:rect l="l" t="t" r="r" b="b"/>
              <a:pathLst>
                <a:path w="5715" h="5715" extrusionOk="0">
                  <a:moveTo>
                    <a:pt x="2858" y="0"/>
                  </a:moveTo>
                  <a:cubicBezTo>
                    <a:pt x="1277" y="0"/>
                    <a:pt x="0" y="1277"/>
                    <a:pt x="0" y="2857"/>
                  </a:cubicBezTo>
                  <a:cubicBezTo>
                    <a:pt x="0" y="4438"/>
                    <a:pt x="1277" y="5714"/>
                    <a:pt x="2858" y="5714"/>
                  </a:cubicBezTo>
                  <a:cubicBezTo>
                    <a:pt x="4438" y="5714"/>
                    <a:pt x="5715" y="4438"/>
                    <a:pt x="5715" y="2857"/>
                  </a:cubicBezTo>
                  <a:cubicBezTo>
                    <a:pt x="5715" y="1277"/>
                    <a:pt x="4438" y="0"/>
                    <a:pt x="2858" y="0"/>
                  </a:cubicBezTo>
                  <a:close/>
                </a:path>
              </a:pathLst>
            </a:custGeom>
            <a:solidFill>
              <a:srgbClr val="E1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34"/>
            <p:cNvSpPr/>
            <p:nvPr/>
          </p:nvSpPr>
          <p:spPr>
            <a:xfrm>
              <a:off x="9401650" y="1321350"/>
              <a:ext cx="2879250" cy="137550"/>
            </a:xfrm>
            <a:custGeom>
              <a:avLst/>
              <a:gdLst/>
              <a:ahLst/>
              <a:cxnLst/>
              <a:rect l="l" t="t" r="r" b="b"/>
              <a:pathLst>
                <a:path w="115170" h="5502" fill="none" extrusionOk="0">
                  <a:moveTo>
                    <a:pt x="0" y="0"/>
                  </a:moveTo>
                  <a:lnTo>
                    <a:pt x="115169" y="0"/>
                  </a:lnTo>
                  <a:lnTo>
                    <a:pt x="115169" y="5502"/>
                  </a:lnTo>
                  <a:lnTo>
                    <a:pt x="0" y="5502"/>
                  </a:lnTo>
                  <a:close/>
                </a:path>
              </a:pathLst>
            </a:custGeom>
            <a:noFill/>
            <a:ln w="9525" cap="flat" cmpd="sng">
              <a:solidFill>
                <a:srgbClr val="E69E1A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34"/>
            <p:cNvSpPr/>
            <p:nvPr/>
          </p:nvSpPr>
          <p:spPr>
            <a:xfrm>
              <a:off x="9356050" y="3835800"/>
              <a:ext cx="2983350" cy="59300"/>
            </a:xfrm>
            <a:custGeom>
              <a:avLst/>
              <a:gdLst/>
              <a:ahLst/>
              <a:cxnLst/>
              <a:rect l="l" t="t" r="r" b="b"/>
              <a:pathLst>
                <a:path w="119334" h="2372" extrusionOk="0">
                  <a:moveTo>
                    <a:pt x="0" y="1"/>
                  </a:moveTo>
                  <a:lnTo>
                    <a:pt x="0" y="2372"/>
                  </a:lnTo>
                  <a:lnTo>
                    <a:pt x="119334" y="2372"/>
                  </a:lnTo>
                  <a:lnTo>
                    <a:pt x="119334" y="1"/>
                  </a:lnTo>
                  <a:close/>
                </a:path>
              </a:pathLst>
            </a:custGeom>
            <a:solidFill>
              <a:srgbClr val="545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34"/>
            <p:cNvSpPr/>
            <p:nvPr/>
          </p:nvSpPr>
          <p:spPr>
            <a:xfrm>
              <a:off x="9946475" y="1574375"/>
              <a:ext cx="1791100" cy="651250"/>
            </a:xfrm>
            <a:custGeom>
              <a:avLst/>
              <a:gdLst/>
              <a:ahLst/>
              <a:cxnLst/>
              <a:rect l="l" t="t" r="r" b="b"/>
              <a:pathLst>
                <a:path w="71644" h="26050" extrusionOk="0">
                  <a:moveTo>
                    <a:pt x="5563" y="1"/>
                  </a:moveTo>
                  <a:cubicBezTo>
                    <a:pt x="2493" y="31"/>
                    <a:pt x="1" y="2493"/>
                    <a:pt x="1" y="5563"/>
                  </a:cubicBezTo>
                  <a:lnTo>
                    <a:pt x="1" y="23193"/>
                  </a:lnTo>
                  <a:cubicBezTo>
                    <a:pt x="1" y="24773"/>
                    <a:pt x="1277" y="26050"/>
                    <a:pt x="2858" y="26050"/>
                  </a:cubicBezTo>
                  <a:lnTo>
                    <a:pt x="68786" y="26050"/>
                  </a:lnTo>
                  <a:cubicBezTo>
                    <a:pt x="70367" y="26050"/>
                    <a:pt x="71643" y="24773"/>
                    <a:pt x="71643" y="23193"/>
                  </a:cubicBezTo>
                  <a:lnTo>
                    <a:pt x="71643" y="5563"/>
                  </a:lnTo>
                  <a:cubicBezTo>
                    <a:pt x="71643" y="2493"/>
                    <a:pt x="69181" y="31"/>
                    <a:pt x="66111" y="1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34"/>
            <p:cNvSpPr/>
            <p:nvPr/>
          </p:nvSpPr>
          <p:spPr>
            <a:xfrm>
              <a:off x="11923725" y="1544750"/>
              <a:ext cx="302450" cy="710525"/>
            </a:xfrm>
            <a:custGeom>
              <a:avLst/>
              <a:gdLst/>
              <a:ahLst/>
              <a:cxnLst/>
              <a:rect l="l" t="t" r="r" b="b"/>
              <a:pathLst>
                <a:path w="12098" h="28421" extrusionOk="0">
                  <a:moveTo>
                    <a:pt x="6049" y="0"/>
                  </a:moveTo>
                  <a:cubicBezTo>
                    <a:pt x="2706" y="31"/>
                    <a:pt x="31" y="2706"/>
                    <a:pt x="0" y="6049"/>
                  </a:cubicBezTo>
                  <a:lnTo>
                    <a:pt x="0" y="22371"/>
                  </a:lnTo>
                  <a:cubicBezTo>
                    <a:pt x="31" y="25715"/>
                    <a:pt x="2706" y="28420"/>
                    <a:pt x="6049" y="28420"/>
                  </a:cubicBezTo>
                  <a:cubicBezTo>
                    <a:pt x="9393" y="28420"/>
                    <a:pt x="12067" y="25715"/>
                    <a:pt x="12098" y="22371"/>
                  </a:cubicBezTo>
                  <a:lnTo>
                    <a:pt x="12098" y="6049"/>
                  </a:lnTo>
                  <a:cubicBezTo>
                    <a:pt x="12067" y="2706"/>
                    <a:pt x="9393" y="31"/>
                    <a:pt x="6049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34"/>
            <p:cNvSpPr/>
            <p:nvPr/>
          </p:nvSpPr>
          <p:spPr>
            <a:xfrm>
              <a:off x="11994400" y="2469525"/>
              <a:ext cx="231775" cy="231800"/>
            </a:xfrm>
            <a:custGeom>
              <a:avLst/>
              <a:gdLst/>
              <a:ahLst/>
              <a:cxnLst/>
              <a:rect l="l" t="t" r="r" b="b"/>
              <a:pathLst>
                <a:path w="9271" h="9272" extrusionOk="0">
                  <a:moveTo>
                    <a:pt x="4651" y="1"/>
                  </a:moveTo>
                  <a:cubicBezTo>
                    <a:pt x="2067" y="1"/>
                    <a:pt x="0" y="2068"/>
                    <a:pt x="0" y="4651"/>
                  </a:cubicBezTo>
                  <a:cubicBezTo>
                    <a:pt x="0" y="7204"/>
                    <a:pt x="2067" y="9271"/>
                    <a:pt x="4651" y="9271"/>
                  </a:cubicBezTo>
                  <a:cubicBezTo>
                    <a:pt x="7204" y="9271"/>
                    <a:pt x="9271" y="7204"/>
                    <a:pt x="9271" y="4651"/>
                  </a:cubicBezTo>
                  <a:cubicBezTo>
                    <a:pt x="9271" y="2068"/>
                    <a:pt x="7204" y="1"/>
                    <a:pt x="4651" y="1"/>
                  </a:cubicBezTo>
                  <a:close/>
                </a:path>
              </a:pathLst>
            </a:custGeom>
            <a:solidFill>
              <a:srgbClr val="FAD9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34"/>
            <p:cNvSpPr/>
            <p:nvPr/>
          </p:nvSpPr>
          <p:spPr>
            <a:xfrm>
              <a:off x="11818100" y="2469525"/>
              <a:ext cx="231800" cy="231800"/>
            </a:xfrm>
            <a:custGeom>
              <a:avLst/>
              <a:gdLst/>
              <a:ahLst/>
              <a:cxnLst/>
              <a:rect l="l" t="t" r="r" b="b"/>
              <a:pathLst>
                <a:path w="9272" h="9272" extrusionOk="0">
                  <a:moveTo>
                    <a:pt x="4621" y="1"/>
                  </a:moveTo>
                  <a:cubicBezTo>
                    <a:pt x="2067" y="1"/>
                    <a:pt x="0" y="2068"/>
                    <a:pt x="0" y="4651"/>
                  </a:cubicBezTo>
                  <a:cubicBezTo>
                    <a:pt x="0" y="7204"/>
                    <a:pt x="2067" y="9271"/>
                    <a:pt x="4621" y="9271"/>
                  </a:cubicBezTo>
                  <a:cubicBezTo>
                    <a:pt x="7204" y="9271"/>
                    <a:pt x="9271" y="7204"/>
                    <a:pt x="9271" y="4651"/>
                  </a:cubicBezTo>
                  <a:cubicBezTo>
                    <a:pt x="9271" y="2068"/>
                    <a:pt x="7204" y="1"/>
                    <a:pt x="4621" y="1"/>
                  </a:cubicBezTo>
                  <a:close/>
                </a:path>
              </a:pathLst>
            </a:custGeom>
            <a:solidFill>
              <a:srgbClr val="E1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34"/>
            <p:cNvSpPr/>
            <p:nvPr/>
          </p:nvSpPr>
          <p:spPr>
            <a:xfrm>
              <a:off x="11663850" y="1040175"/>
              <a:ext cx="231775" cy="231025"/>
            </a:xfrm>
            <a:custGeom>
              <a:avLst/>
              <a:gdLst/>
              <a:ahLst/>
              <a:cxnLst/>
              <a:rect l="l" t="t" r="r" b="b"/>
              <a:pathLst>
                <a:path w="9271" h="9241" extrusionOk="0">
                  <a:moveTo>
                    <a:pt x="4620" y="1"/>
                  </a:moveTo>
                  <a:cubicBezTo>
                    <a:pt x="2067" y="1"/>
                    <a:pt x="0" y="2068"/>
                    <a:pt x="0" y="4621"/>
                  </a:cubicBezTo>
                  <a:cubicBezTo>
                    <a:pt x="0" y="7174"/>
                    <a:pt x="2067" y="9241"/>
                    <a:pt x="4620" y="9241"/>
                  </a:cubicBezTo>
                  <a:cubicBezTo>
                    <a:pt x="7173" y="9241"/>
                    <a:pt x="9271" y="7174"/>
                    <a:pt x="9271" y="4621"/>
                  </a:cubicBezTo>
                  <a:cubicBezTo>
                    <a:pt x="9271" y="2068"/>
                    <a:pt x="7173" y="1"/>
                    <a:pt x="4620" y="1"/>
                  </a:cubicBezTo>
                  <a:close/>
                </a:path>
              </a:pathLst>
            </a:custGeom>
            <a:solidFill>
              <a:srgbClr val="FAD9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34"/>
            <p:cNvSpPr/>
            <p:nvPr/>
          </p:nvSpPr>
          <p:spPr>
            <a:xfrm>
              <a:off x="11933600" y="1040175"/>
              <a:ext cx="231800" cy="231025"/>
            </a:xfrm>
            <a:custGeom>
              <a:avLst/>
              <a:gdLst/>
              <a:ahLst/>
              <a:cxnLst/>
              <a:rect l="l" t="t" r="r" b="b"/>
              <a:pathLst>
                <a:path w="9272" h="9241" extrusionOk="0">
                  <a:moveTo>
                    <a:pt x="4651" y="1"/>
                  </a:moveTo>
                  <a:cubicBezTo>
                    <a:pt x="2098" y="1"/>
                    <a:pt x="1" y="2068"/>
                    <a:pt x="1" y="4621"/>
                  </a:cubicBezTo>
                  <a:cubicBezTo>
                    <a:pt x="1" y="7174"/>
                    <a:pt x="2098" y="9241"/>
                    <a:pt x="4651" y="9241"/>
                  </a:cubicBezTo>
                  <a:cubicBezTo>
                    <a:pt x="7204" y="9241"/>
                    <a:pt x="9271" y="7174"/>
                    <a:pt x="9271" y="4621"/>
                  </a:cubicBezTo>
                  <a:cubicBezTo>
                    <a:pt x="9271" y="2068"/>
                    <a:pt x="7204" y="1"/>
                    <a:pt x="4651" y="1"/>
                  </a:cubicBezTo>
                  <a:close/>
                </a:path>
              </a:pathLst>
            </a:custGeom>
            <a:solidFill>
              <a:srgbClr val="E1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34"/>
            <p:cNvSpPr/>
            <p:nvPr/>
          </p:nvSpPr>
          <p:spPr>
            <a:xfrm>
              <a:off x="10985250" y="1574375"/>
              <a:ext cx="500800" cy="651250"/>
            </a:xfrm>
            <a:custGeom>
              <a:avLst/>
              <a:gdLst/>
              <a:ahLst/>
              <a:cxnLst/>
              <a:rect l="l" t="t" r="r" b="b"/>
              <a:pathLst>
                <a:path w="20032" h="26050" extrusionOk="0">
                  <a:moveTo>
                    <a:pt x="16110" y="1"/>
                  </a:moveTo>
                  <a:lnTo>
                    <a:pt x="1" y="26050"/>
                  </a:lnTo>
                  <a:lnTo>
                    <a:pt x="4499" y="26050"/>
                  </a:lnTo>
                  <a:lnTo>
                    <a:pt x="20031" y="1"/>
                  </a:lnTo>
                  <a:close/>
                </a:path>
              </a:pathLst>
            </a:custGeom>
            <a:solidFill>
              <a:srgbClr val="5955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34"/>
            <p:cNvSpPr/>
            <p:nvPr/>
          </p:nvSpPr>
          <p:spPr>
            <a:xfrm>
              <a:off x="10359100" y="1574375"/>
              <a:ext cx="830600" cy="651250"/>
            </a:xfrm>
            <a:custGeom>
              <a:avLst/>
              <a:gdLst/>
              <a:ahLst/>
              <a:cxnLst/>
              <a:rect l="l" t="t" r="r" b="b"/>
              <a:pathLst>
                <a:path w="33224" h="26050" extrusionOk="0">
                  <a:moveTo>
                    <a:pt x="16627" y="1"/>
                  </a:moveTo>
                  <a:lnTo>
                    <a:pt x="1" y="26050"/>
                  </a:lnTo>
                  <a:lnTo>
                    <a:pt x="17691" y="26050"/>
                  </a:lnTo>
                  <a:lnTo>
                    <a:pt x="33223" y="1"/>
                  </a:lnTo>
                  <a:close/>
                </a:path>
              </a:pathLst>
            </a:custGeom>
            <a:solidFill>
              <a:srgbClr val="5955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34"/>
            <p:cNvSpPr/>
            <p:nvPr/>
          </p:nvSpPr>
          <p:spPr>
            <a:xfrm>
              <a:off x="11923725" y="1675450"/>
              <a:ext cx="300950" cy="446075"/>
            </a:xfrm>
            <a:custGeom>
              <a:avLst/>
              <a:gdLst/>
              <a:ahLst/>
              <a:cxnLst/>
              <a:rect l="l" t="t" r="r" b="b"/>
              <a:pathLst>
                <a:path w="12038" h="17843" extrusionOk="0">
                  <a:moveTo>
                    <a:pt x="12037" y="0"/>
                  </a:moveTo>
                  <a:lnTo>
                    <a:pt x="0" y="13162"/>
                  </a:lnTo>
                  <a:lnTo>
                    <a:pt x="61" y="17843"/>
                  </a:lnTo>
                  <a:lnTo>
                    <a:pt x="12037" y="5259"/>
                  </a:lnTo>
                  <a:lnTo>
                    <a:pt x="12037" y="0"/>
                  </a:lnTo>
                  <a:close/>
                </a:path>
              </a:pathLst>
            </a:custGeom>
            <a:solidFill>
              <a:srgbClr val="5955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34"/>
            <p:cNvSpPr/>
            <p:nvPr/>
          </p:nvSpPr>
          <p:spPr>
            <a:xfrm>
              <a:off x="9459400" y="1675450"/>
              <a:ext cx="300175" cy="446075"/>
            </a:xfrm>
            <a:custGeom>
              <a:avLst/>
              <a:gdLst/>
              <a:ahLst/>
              <a:cxnLst/>
              <a:rect l="l" t="t" r="r" b="b"/>
              <a:pathLst>
                <a:path w="12007" h="17843" extrusionOk="0">
                  <a:moveTo>
                    <a:pt x="12006" y="0"/>
                  </a:moveTo>
                  <a:lnTo>
                    <a:pt x="0" y="13162"/>
                  </a:lnTo>
                  <a:lnTo>
                    <a:pt x="31" y="17843"/>
                  </a:lnTo>
                  <a:lnTo>
                    <a:pt x="12006" y="5259"/>
                  </a:lnTo>
                  <a:lnTo>
                    <a:pt x="12006" y="0"/>
                  </a:lnTo>
                  <a:close/>
                </a:path>
              </a:pathLst>
            </a:custGeom>
            <a:solidFill>
              <a:srgbClr val="5955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61" name="Google Shape;861;p34"/>
          <p:cNvSpPr/>
          <p:nvPr/>
        </p:nvSpPr>
        <p:spPr>
          <a:xfrm>
            <a:off x="3774001" y="3164667"/>
            <a:ext cx="761360" cy="844586"/>
          </a:xfrm>
          <a:custGeom>
            <a:avLst/>
            <a:gdLst/>
            <a:ahLst/>
            <a:cxnLst/>
            <a:rect l="l" t="t" r="r" b="b"/>
            <a:pathLst>
              <a:path w="16988" h="18845" extrusionOk="0">
                <a:moveTo>
                  <a:pt x="9137" y="1"/>
                </a:moveTo>
                <a:cubicBezTo>
                  <a:pt x="6928" y="1"/>
                  <a:pt x="6437" y="1552"/>
                  <a:pt x="6440" y="1610"/>
                </a:cubicBezTo>
                <a:lnTo>
                  <a:pt x="6440" y="1610"/>
                </a:lnTo>
                <a:cubicBezTo>
                  <a:pt x="6010" y="1235"/>
                  <a:pt x="4994" y="878"/>
                  <a:pt x="4256" y="878"/>
                </a:cubicBezTo>
                <a:cubicBezTo>
                  <a:pt x="3915" y="878"/>
                  <a:pt x="3634" y="954"/>
                  <a:pt x="3497" y="1140"/>
                </a:cubicBezTo>
                <a:cubicBezTo>
                  <a:pt x="3029" y="1725"/>
                  <a:pt x="4304" y="2891"/>
                  <a:pt x="4321" y="2907"/>
                </a:cubicBezTo>
                <a:lnTo>
                  <a:pt x="4321" y="2907"/>
                </a:lnTo>
                <a:cubicBezTo>
                  <a:pt x="4309" y="2895"/>
                  <a:pt x="3635" y="2286"/>
                  <a:pt x="2856" y="2286"/>
                </a:cubicBezTo>
                <a:cubicBezTo>
                  <a:pt x="2525" y="2286"/>
                  <a:pt x="2175" y="2396"/>
                  <a:pt x="1849" y="2711"/>
                </a:cubicBezTo>
                <a:cubicBezTo>
                  <a:pt x="789" y="3771"/>
                  <a:pt x="3340" y="4909"/>
                  <a:pt x="3340" y="4909"/>
                </a:cubicBezTo>
                <a:cubicBezTo>
                  <a:pt x="3340" y="4909"/>
                  <a:pt x="2575" y="4605"/>
                  <a:pt x="1790" y="4605"/>
                </a:cubicBezTo>
                <a:cubicBezTo>
                  <a:pt x="1005" y="4605"/>
                  <a:pt x="200" y="4909"/>
                  <a:pt x="121" y="6126"/>
                </a:cubicBezTo>
                <a:cubicBezTo>
                  <a:pt x="1" y="8021"/>
                  <a:pt x="1908" y="8855"/>
                  <a:pt x="2807" y="9142"/>
                </a:cubicBezTo>
                <a:lnTo>
                  <a:pt x="2807" y="9142"/>
                </a:lnTo>
                <a:cubicBezTo>
                  <a:pt x="2783" y="9141"/>
                  <a:pt x="2759" y="9140"/>
                  <a:pt x="2735" y="9140"/>
                </a:cubicBezTo>
                <a:cubicBezTo>
                  <a:pt x="2371" y="9140"/>
                  <a:pt x="1949" y="9352"/>
                  <a:pt x="1927" y="10326"/>
                </a:cubicBezTo>
                <a:cubicBezTo>
                  <a:pt x="1870" y="11555"/>
                  <a:pt x="3164" y="12305"/>
                  <a:pt x="4130" y="12305"/>
                </a:cubicBezTo>
                <a:cubicBezTo>
                  <a:pt x="4491" y="12305"/>
                  <a:pt x="4807" y="12200"/>
                  <a:pt x="4989" y="11975"/>
                </a:cubicBezTo>
                <a:cubicBezTo>
                  <a:pt x="5184" y="11669"/>
                  <a:pt x="5535" y="11482"/>
                  <a:pt x="5891" y="11482"/>
                </a:cubicBezTo>
                <a:cubicBezTo>
                  <a:pt x="6038" y="11482"/>
                  <a:pt x="6186" y="11514"/>
                  <a:pt x="6324" y="11583"/>
                </a:cubicBezTo>
                <a:cubicBezTo>
                  <a:pt x="8404" y="12878"/>
                  <a:pt x="7109" y="18845"/>
                  <a:pt x="7109" y="18845"/>
                </a:cubicBezTo>
                <a:lnTo>
                  <a:pt x="8718" y="18845"/>
                </a:lnTo>
                <a:cubicBezTo>
                  <a:pt x="7815" y="13663"/>
                  <a:pt x="9268" y="11897"/>
                  <a:pt x="9268" y="11897"/>
                </a:cubicBezTo>
                <a:cubicBezTo>
                  <a:pt x="9386" y="11820"/>
                  <a:pt x="9506" y="11789"/>
                  <a:pt x="9629" y="11789"/>
                </a:cubicBezTo>
                <a:cubicBezTo>
                  <a:pt x="10205" y="11789"/>
                  <a:pt x="10844" y="12476"/>
                  <a:pt x="11574" y="12476"/>
                </a:cubicBezTo>
                <a:cubicBezTo>
                  <a:pt x="11730" y="12476"/>
                  <a:pt x="11890" y="12444"/>
                  <a:pt x="12055" y="12368"/>
                </a:cubicBezTo>
                <a:cubicBezTo>
                  <a:pt x="13154" y="11857"/>
                  <a:pt x="12173" y="10602"/>
                  <a:pt x="12173" y="10601"/>
                </a:cubicBezTo>
                <a:lnTo>
                  <a:pt x="12173" y="10601"/>
                </a:lnTo>
                <a:cubicBezTo>
                  <a:pt x="12707" y="11221"/>
                  <a:pt x="13294" y="11418"/>
                  <a:pt x="13822" y="11418"/>
                </a:cubicBezTo>
                <a:cubicBezTo>
                  <a:pt x="14732" y="11418"/>
                  <a:pt x="15470" y="10837"/>
                  <a:pt x="15470" y="10837"/>
                </a:cubicBezTo>
                <a:cubicBezTo>
                  <a:pt x="16988" y="8790"/>
                  <a:pt x="14063" y="7568"/>
                  <a:pt x="13457" y="7342"/>
                </a:cubicBezTo>
                <a:lnTo>
                  <a:pt x="13457" y="7342"/>
                </a:lnTo>
                <a:cubicBezTo>
                  <a:pt x="13686" y="7419"/>
                  <a:pt x="14248" y="7588"/>
                  <a:pt x="14802" y="7588"/>
                </a:cubicBezTo>
                <a:cubicBezTo>
                  <a:pt x="15496" y="7588"/>
                  <a:pt x="16177" y="7324"/>
                  <a:pt x="16177" y="6283"/>
                </a:cubicBezTo>
                <a:cubicBezTo>
                  <a:pt x="16177" y="4163"/>
                  <a:pt x="12958" y="3810"/>
                  <a:pt x="12958" y="3810"/>
                </a:cubicBezTo>
                <a:cubicBezTo>
                  <a:pt x="15039" y="3613"/>
                  <a:pt x="14293" y="1415"/>
                  <a:pt x="11427" y="434"/>
                </a:cubicBezTo>
                <a:cubicBezTo>
                  <a:pt x="10510" y="123"/>
                  <a:pt x="9756" y="1"/>
                  <a:pt x="9137" y="1"/>
                </a:cubicBezTo>
                <a:close/>
              </a:path>
            </a:pathLst>
          </a:custGeom>
          <a:solidFill>
            <a:srgbClr val="9ABC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2" name="Google Shape;862;p34"/>
          <p:cNvSpPr txBox="1">
            <a:spLocks noGrp="1"/>
          </p:cNvSpPr>
          <p:nvPr>
            <p:ph type="ctrTitle"/>
          </p:nvPr>
        </p:nvSpPr>
        <p:spPr>
          <a:xfrm rot="349">
            <a:off x="5027384" y="1143275"/>
            <a:ext cx="2952600" cy="112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000">
                <a:solidFill>
                  <a:srgbClr val="FFFFFF"/>
                </a:solidFill>
                <a:latin typeface="Mouse Memoirs"/>
                <a:ea typeface="Mouse Memoirs"/>
                <a:cs typeface="Mouse Memoirs"/>
                <a:sym typeface="Mouse Memoir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863" name="Google Shape;863;p34"/>
          <p:cNvSpPr txBox="1">
            <a:spLocks noGrp="1"/>
          </p:cNvSpPr>
          <p:nvPr>
            <p:ph type="subTitle" idx="1"/>
          </p:nvPr>
        </p:nvSpPr>
        <p:spPr>
          <a:xfrm>
            <a:off x="4977734" y="2218600"/>
            <a:ext cx="3051900" cy="112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16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2">
    <p:spTree>
      <p:nvGrpSpPr>
        <p:cNvPr id="1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5" name="Google Shape;865;p35"/>
          <p:cNvGrpSpPr/>
          <p:nvPr/>
        </p:nvGrpSpPr>
        <p:grpSpPr>
          <a:xfrm flipH="1">
            <a:off x="7380358" y="3213363"/>
            <a:ext cx="1401294" cy="1941805"/>
            <a:chOff x="1002412" y="3043930"/>
            <a:chExt cx="1598009" cy="2214397"/>
          </a:xfrm>
        </p:grpSpPr>
        <p:sp>
          <p:nvSpPr>
            <p:cNvPr id="866" name="Google Shape;866;p35"/>
            <p:cNvSpPr/>
            <p:nvPr/>
          </p:nvSpPr>
          <p:spPr>
            <a:xfrm>
              <a:off x="1717766" y="4672597"/>
              <a:ext cx="165949" cy="585731"/>
            </a:xfrm>
            <a:custGeom>
              <a:avLst/>
              <a:gdLst/>
              <a:ahLst/>
              <a:cxnLst/>
              <a:rect l="l" t="t" r="r" b="b"/>
              <a:pathLst>
                <a:path w="4672" h="16489" extrusionOk="0">
                  <a:moveTo>
                    <a:pt x="0" y="1"/>
                  </a:moveTo>
                  <a:lnTo>
                    <a:pt x="0" y="16488"/>
                  </a:lnTo>
                  <a:lnTo>
                    <a:pt x="4672" y="16488"/>
                  </a:lnTo>
                  <a:lnTo>
                    <a:pt x="46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35"/>
            <p:cNvSpPr/>
            <p:nvPr/>
          </p:nvSpPr>
          <p:spPr>
            <a:xfrm>
              <a:off x="1002412" y="3043930"/>
              <a:ext cx="1598009" cy="1855660"/>
            </a:xfrm>
            <a:custGeom>
              <a:avLst/>
              <a:gdLst/>
              <a:ahLst/>
              <a:cxnLst/>
              <a:rect l="l" t="t" r="r" b="b"/>
              <a:pathLst>
                <a:path w="44989" h="52239" extrusionOk="0">
                  <a:moveTo>
                    <a:pt x="22220" y="0"/>
                  </a:moveTo>
                  <a:cubicBezTo>
                    <a:pt x="22220" y="15938"/>
                    <a:pt x="12053" y="24025"/>
                    <a:pt x="4751" y="25399"/>
                  </a:cubicBezTo>
                  <a:cubicBezTo>
                    <a:pt x="5509" y="25624"/>
                    <a:pt x="6279" y="25720"/>
                    <a:pt x="7040" y="25720"/>
                  </a:cubicBezTo>
                  <a:cubicBezTo>
                    <a:pt x="11330" y="25720"/>
                    <a:pt x="15350" y="22690"/>
                    <a:pt x="15350" y="22690"/>
                  </a:cubicBezTo>
                  <a:lnTo>
                    <a:pt x="15350" y="22730"/>
                  </a:lnTo>
                  <a:cubicBezTo>
                    <a:pt x="12681" y="26223"/>
                    <a:pt x="8755" y="28579"/>
                    <a:pt x="4398" y="29325"/>
                  </a:cubicBezTo>
                  <a:cubicBezTo>
                    <a:pt x="4398" y="29325"/>
                    <a:pt x="5834" y="30167"/>
                    <a:pt x="8438" y="30167"/>
                  </a:cubicBezTo>
                  <a:cubicBezTo>
                    <a:pt x="9563" y="30167"/>
                    <a:pt x="10906" y="30010"/>
                    <a:pt x="12445" y="29560"/>
                  </a:cubicBezTo>
                  <a:lnTo>
                    <a:pt x="12445" y="29560"/>
                  </a:lnTo>
                  <a:cubicBezTo>
                    <a:pt x="9893" y="33329"/>
                    <a:pt x="6321" y="36312"/>
                    <a:pt x="2199" y="38275"/>
                  </a:cubicBezTo>
                  <a:cubicBezTo>
                    <a:pt x="2233" y="38309"/>
                    <a:pt x="2361" y="38325"/>
                    <a:pt x="2562" y="38325"/>
                  </a:cubicBezTo>
                  <a:cubicBezTo>
                    <a:pt x="3980" y="38325"/>
                    <a:pt x="9082" y="37535"/>
                    <a:pt x="11385" y="36744"/>
                  </a:cubicBezTo>
                  <a:lnTo>
                    <a:pt x="11385" y="36744"/>
                  </a:lnTo>
                  <a:cubicBezTo>
                    <a:pt x="9815" y="40042"/>
                    <a:pt x="5968" y="45655"/>
                    <a:pt x="1" y="46440"/>
                  </a:cubicBezTo>
                  <a:cubicBezTo>
                    <a:pt x="1" y="46440"/>
                    <a:pt x="1672" y="46784"/>
                    <a:pt x="3996" y="46784"/>
                  </a:cubicBezTo>
                  <a:cubicBezTo>
                    <a:pt x="6385" y="46784"/>
                    <a:pt x="9465" y="46421"/>
                    <a:pt x="12131" y="44949"/>
                  </a:cubicBezTo>
                  <a:lnTo>
                    <a:pt x="12131" y="44949"/>
                  </a:lnTo>
                  <a:cubicBezTo>
                    <a:pt x="11817" y="45852"/>
                    <a:pt x="8284" y="51033"/>
                    <a:pt x="4790" y="52093"/>
                  </a:cubicBezTo>
                  <a:cubicBezTo>
                    <a:pt x="5860" y="52152"/>
                    <a:pt x="6866" y="52179"/>
                    <a:pt x="7810" y="52179"/>
                  </a:cubicBezTo>
                  <a:cubicBezTo>
                    <a:pt x="20860" y="52179"/>
                    <a:pt x="22259" y="46990"/>
                    <a:pt x="22259" y="46990"/>
                  </a:cubicBezTo>
                  <a:cubicBezTo>
                    <a:pt x="22259" y="46990"/>
                    <a:pt x="23164" y="52239"/>
                    <a:pt x="37835" y="52239"/>
                  </a:cubicBezTo>
                  <a:cubicBezTo>
                    <a:pt x="38442" y="52239"/>
                    <a:pt x="39073" y="52230"/>
                    <a:pt x="39728" y="52211"/>
                  </a:cubicBezTo>
                  <a:cubicBezTo>
                    <a:pt x="39728" y="52211"/>
                    <a:pt x="31916" y="47893"/>
                    <a:pt x="31916" y="45302"/>
                  </a:cubicBezTo>
                  <a:lnTo>
                    <a:pt x="31916" y="45302"/>
                  </a:lnTo>
                  <a:cubicBezTo>
                    <a:pt x="34712" y="47054"/>
                    <a:pt x="37799" y="47514"/>
                    <a:pt x="40271" y="47514"/>
                  </a:cubicBezTo>
                  <a:cubicBezTo>
                    <a:pt x="43006" y="47514"/>
                    <a:pt x="44988" y="46951"/>
                    <a:pt x="44988" y="46951"/>
                  </a:cubicBezTo>
                  <a:cubicBezTo>
                    <a:pt x="38982" y="46166"/>
                    <a:pt x="34664" y="40159"/>
                    <a:pt x="33055" y="36901"/>
                  </a:cubicBezTo>
                  <a:lnTo>
                    <a:pt x="33055" y="36901"/>
                  </a:lnTo>
                  <a:cubicBezTo>
                    <a:pt x="35053" y="37567"/>
                    <a:pt x="39435" y="38748"/>
                    <a:pt x="41334" y="38748"/>
                  </a:cubicBezTo>
                  <a:cubicBezTo>
                    <a:pt x="41896" y="38748"/>
                    <a:pt x="42241" y="38644"/>
                    <a:pt x="42241" y="38393"/>
                  </a:cubicBezTo>
                  <a:cubicBezTo>
                    <a:pt x="36627" y="35370"/>
                    <a:pt x="33408" y="32073"/>
                    <a:pt x="31563" y="29325"/>
                  </a:cubicBezTo>
                  <a:lnTo>
                    <a:pt x="31563" y="29325"/>
                  </a:lnTo>
                  <a:cubicBezTo>
                    <a:pt x="33421" y="29953"/>
                    <a:pt x="35022" y="30162"/>
                    <a:pt x="36330" y="30162"/>
                  </a:cubicBezTo>
                  <a:cubicBezTo>
                    <a:pt x="38947" y="30162"/>
                    <a:pt x="40395" y="29325"/>
                    <a:pt x="40395" y="29325"/>
                  </a:cubicBezTo>
                  <a:cubicBezTo>
                    <a:pt x="36627" y="28697"/>
                    <a:pt x="33172" y="26812"/>
                    <a:pt x="30542" y="23986"/>
                  </a:cubicBezTo>
                  <a:lnTo>
                    <a:pt x="30542" y="23986"/>
                  </a:lnTo>
                  <a:cubicBezTo>
                    <a:pt x="32739" y="25526"/>
                    <a:pt x="35097" y="25917"/>
                    <a:pt x="36870" y="25917"/>
                  </a:cubicBezTo>
                  <a:cubicBezTo>
                    <a:pt x="38485" y="25917"/>
                    <a:pt x="39614" y="25592"/>
                    <a:pt x="39689" y="25517"/>
                  </a:cubicBezTo>
                  <a:cubicBezTo>
                    <a:pt x="34939" y="25517"/>
                    <a:pt x="22220" y="16056"/>
                    <a:pt x="22220" y="118"/>
                  </a:cubicBezTo>
                  <a:lnTo>
                    <a:pt x="22220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68" name="Google Shape;868;p35"/>
          <p:cNvSpPr/>
          <p:nvPr/>
        </p:nvSpPr>
        <p:spPr>
          <a:xfrm flipH="1">
            <a:off x="7916200" y="3852304"/>
            <a:ext cx="1186850" cy="1319432"/>
          </a:xfrm>
          <a:custGeom>
            <a:avLst/>
            <a:gdLst/>
            <a:ahLst/>
            <a:cxnLst/>
            <a:rect l="l" t="t" r="r" b="b"/>
            <a:pathLst>
              <a:path w="53960" h="59981" extrusionOk="0">
                <a:moveTo>
                  <a:pt x="24850" y="0"/>
                </a:moveTo>
                <a:cubicBezTo>
                  <a:pt x="22889" y="0"/>
                  <a:pt x="20509" y="388"/>
                  <a:pt x="17628" y="1370"/>
                </a:cubicBezTo>
                <a:cubicBezTo>
                  <a:pt x="8560" y="4472"/>
                  <a:pt x="6244" y="11459"/>
                  <a:pt x="12760" y="12166"/>
                </a:cubicBezTo>
                <a:cubicBezTo>
                  <a:pt x="12760" y="12166"/>
                  <a:pt x="2514" y="13344"/>
                  <a:pt x="2514" y="20056"/>
                </a:cubicBezTo>
                <a:cubicBezTo>
                  <a:pt x="2514" y="23375"/>
                  <a:pt x="4704" y="24218"/>
                  <a:pt x="6932" y="24218"/>
                </a:cubicBezTo>
                <a:cubicBezTo>
                  <a:pt x="8673" y="24218"/>
                  <a:pt x="10438" y="23703"/>
                  <a:pt x="11196" y="23450"/>
                </a:cubicBezTo>
                <a:lnTo>
                  <a:pt x="11196" y="23450"/>
                </a:lnTo>
                <a:cubicBezTo>
                  <a:pt x="9167" y="24198"/>
                  <a:pt x="0" y="28018"/>
                  <a:pt x="4870" y="34463"/>
                </a:cubicBezTo>
                <a:cubicBezTo>
                  <a:pt x="4870" y="34463"/>
                  <a:pt x="7192" y="36328"/>
                  <a:pt x="10083" y="36328"/>
                </a:cubicBezTo>
                <a:cubicBezTo>
                  <a:pt x="11749" y="36328"/>
                  <a:pt x="13604" y="35709"/>
                  <a:pt x="15312" y="33757"/>
                </a:cubicBezTo>
                <a:lnTo>
                  <a:pt x="15312" y="33757"/>
                </a:lnTo>
                <a:cubicBezTo>
                  <a:pt x="15311" y="33757"/>
                  <a:pt x="12171" y="37683"/>
                  <a:pt x="15665" y="39331"/>
                </a:cubicBezTo>
                <a:cubicBezTo>
                  <a:pt x="16190" y="39582"/>
                  <a:pt x="16704" y="39684"/>
                  <a:pt x="17206" y="39684"/>
                </a:cubicBezTo>
                <a:cubicBezTo>
                  <a:pt x="19510" y="39684"/>
                  <a:pt x="21576" y="37525"/>
                  <a:pt x="23366" y="37525"/>
                </a:cubicBezTo>
                <a:cubicBezTo>
                  <a:pt x="23757" y="37525"/>
                  <a:pt x="24134" y="37628"/>
                  <a:pt x="24498" y="37879"/>
                </a:cubicBezTo>
                <a:cubicBezTo>
                  <a:pt x="24498" y="37879"/>
                  <a:pt x="29130" y="43492"/>
                  <a:pt x="26343" y="59980"/>
                </a:cubicBezTo>
                <a:lnTo>
                  <a:pt x="31446" y="59980"/>
                </a:lnTo>
                <a:cubicBezTo>
                  <a:pt x="31446" y="59980"/>
                  <a:pt x="27246" y="40980"/>
                  <a:pt x="33880" y="36897"/>
                </a:cubicBezTo>
                <a:cubicBezTo>
                  <a:pt x="33880" y="36897"/>
                  <a:pt x="34448" y="36568"/>
                  <a:pt x="35278" y="36568"/>
                </a:cubicBezTo>
                <a:cubicBezTo>
                  <a:pt x="36095" y="36568"/>
                  <a:pt x="37166" y="36887"/>
                  <a:pt x="38198" y="38154"/>
                </a:cubicBezTo>
                <a:cubicBezTo>
                  <a:pt x="38764" y="38848"/>
                  <a:pt x="39760" y="39176"/>
                  <a:pt x="40905" y="39176"/>
                </a:cubicBezTo>
                <a:cubicBezTo>
                  <a:pt x="43970" y="39176"/>
                  <a:pt x="48105" y="36826"/>
                  <a:pt x="47934" y="32854"/>
                </a:cubicBezTo>
                <a:cubicBezTo>
                  <a:pt x="47799" y="29765"/>
                  <a:pt x="46414" y="29101"/>
                  <a:pt x="45248" y="29101"/>
                </a:cubicBezTo>
                <a:cubicBezTo>
                  <a:pt x="45160" y="29101"/>
                  <a:pt x="45073" y="29105"/>
                  <a:pt x="44989" y="29111"/>
                </a:cubicBezTo>
                <a:lnTo>
                  <a:pt x="44989" y="29111"/>
                </a:lnTo>
                <a:cubicBezTo>
                  <a:pt x="47808" y="28235"/>
                  <a:pt x="53959" y="25627"/>
                  <a:pt x="53626" y="19625"/>
                </a:cubicBezTo>
                <a:cubicBezTo>
                  <a:pt x="53389" y="15718"/>
                  <a:pt x="50803" y="14747"/>
                  <a:pt x="48288" y="14747"/>
                </a:cubicBezTo>
                <a:cubicBezTo>
                  <a:pt x="45799" y="14747"/>
                  <a:pt x="43380" y="15699"/>
                  <a:pt x="43380" y="15699"/>
                </a:cubicBezTo>
                <a:cubicBezTo>
                  <a:pt x="43380" y="15699"/>
                  <a:pt x="51506" y="12087"/>
                  <a:pt x="48051" y="8711"/>
                </a:cubicBezTo>
                <a:cubicBezTo>
                  <a:pt x="47008" y="7703"/>
                  <a:pt x="45895" y="7350"/>
                  <a:pt x="44846" y="7350"/>
                </a:cubicBezTo>
                <a:cubicBezTo>
                  <a:pt x="42446" y="7350"/>
                  <a:pt x="40385" y="9203"/>
                  <a:pt x="40283" y="9296"/>
                </a:cubicBezTo>
                <a:lnTo>
                  <a:pt x="40283" y="9296"/>
                </a:lnTo>
                <a:cubicBezTo>
                  <a:pt x="40425" y="9166"/>
                  <a:pt x="44297" y="5576"/>
                  <a:pt x="42948" y="3726"/>
                </a:cubicBezTo>
                <a:cubicBezTo>
                  <a:pt x="42507" y="3151"/>
                  <a:pt x="41617" y="2911"/>
                  <a:pt x="40543" y="2911"/>
                </a:cubicBezTo>
                <a:cubicBezTo>
                  <a:pt x="38173" y="2911"/>
                  <a:pt x="34914" y="4078"/>
                  <a:pt x="33644" y="5375"/>
                </a:cubicBezTo>
                <a:cubicBezTo>
                  <a:pt x="33644" y="5344"/>
                  <a:pt x="32134" y="0"/>
                  <a:pt x="2485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69" name="Google Shape;869;p35"/>
          <p:cNvGrpSpPr/>
          <p:nvPr/>
        </p:nvGrpSpPr>
        <p:grpSpPr>
          <a:xfrm>
            <a:off x="-757905" y="-367561"/>
            <a:ext cx="10637921" cy="1974753"/>
            <a:chOff x="-376905" y="-824761"/>
            <a:chExt cx="10637921" cy="1974753"/>
          </a:xfrm>
        </p:grpSpPr>
        <p:sp>
          <p:nvSpPr>
            <p:cNvPr id="870" name="Google Shape;870;p35"/>
            <p:cNvSpPr/>
            <p:nvPr/>
          </p:nvSpPr>
          <p:spPr>
            <a:xfrm>
              <a:off x="8587302" y="352325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35"/>
            <p:cNvSpPr/>
            <p:nvPr/>
          </p:nvSpPr>
          <p:spPr>
            <a:xfrm>
              <a:off x="7619796" y="-50265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35"/>
            <p:cNvSpPr/>
            <p:nvPr/>
          </p:nvSpPr>
          <p:spPr>
            <a:xfrm>
              <a:off x="589079" y="-824761"/>
              <a:ext cx="1316941" cy="568022"/>
            </a:xfrm>
            <a:custGeom>
              <a:avLst/>
              <a:gdLst/>
              <a:ahLst/>
              <a:cxnLst/>
              <a:rect l="l" t="t" r="r" b="b"/>
              <a:pathLst>
                <a:path w="27677" h="11937" extrusionOk="0">
                  <a:moveTo>
                    <a:pt x="10953" y="1"/>
                  </a:moveTo>
                  <a:cubicBezTo>
                    <a:pt x="7852" y="1"/>
                    <a:pt x="5379" y="1296"/>
                    <a:pt x="5379" y="2906"/>
                  </a:cubicBezTo>
                  <a:cubicBezTo>
                    <a:pt x="5379" y="2984"/>
                    <a:pt x="5379" y="3024"/>
                    <a:pt x="5379" y="3102"/>
                  </a:cubicBezTo>
                  <a:cubicBezTo>
                    <a:pt x="2278" y="3652"/>
                    <a:pt x="1" y="5379"/>
                    <a:pt x="1" y="7420"/>
                  </a:cubicBezTo>
                  <a:cubicBezTo>
                    <a:pt x="1" y="9933"/>
                    <a:pt x="3338" y="11935"/>
                    <a:pt x="7499" y="11935"/>
                  </a:cubicBezTo>
                  <a:cubicBezTo>
                    <a:pt x="7566" y="11936"/>
                    <a:pt x="7633" y="11937"/>
                    <a:pt x="7699" y="11937"/>
                  </a:cubicBezTo>
                  <a:cubicBezTo>
                    <a:pt x="9632" y="11937"/>
                    <a:pt x="11520" y="11389"/>
                    <a:pt x="13152" y="10365"/>
                  </a:cubicBezTo>
                  <a:cubicBezTo>
                    <a:pt x="14565" y="11307"/>
                    <a:pt x="16999" y="11935"/>
                    <a:pt x="19747" y="11935"/>
                  </a:cubicBezTo>
                  <a:cubicBezTo>
                    <a:pt x="24104" y="11935"/>
                    <a:pt x="27677" y="10365"/>
                    <a:pt x="27677" y="8402"/>
                  </a:cubicBezTo>
                  <a:cubicBezTo>
                    <a:pt x="27677" y="6988"/>
                    <a:pt x="25910" y="5811"/>
                    <a:pt x="23319" y="5222"/>
                  </a:cubicBezTo>
                  <a:cubicBezTo>
                    <a:pt x="23358" y="5143"/>
                    <a:pt x="23358" y="5026"/>
                    <a:pt x="23358" y="4908"/>
                  </a:cubicBezTo>
                  <a:cubicBezTo>
                    <a:pt x="23358" y="3573"/>
                    <a:pt x="20767" y="2474"/>
                    <a:pt x="17588" y="2474"/>
                  </a:cubicBezTo>
                  <a:cubicBezTo>
                    <a:pt x="17195" y="2474"/>
                    <a:pt x="16842" y="2474"/>
                    <a:pt x="16449" y="2513"/>
                  </a:cubicBezTo>
                  <a:cubicBezTo>
                    <a:pt x="16096" y="1100"/>
                    <a:pt x="13780" y="1"/>
                    <a:pt x="109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35"/>
            <p:cNvSpPr/>
            <p:nvPr/>
          </p:nvSpPr>
          <p:spPr>
            <a:xfrm>
              <a:off x="-376905" y="352336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4" name="Google Shape;874;p35"/>
          <p:cNvGrpSpPr/>
          <p:nvPr/>
        </p:nvGrpSpPr>
        <p:grpSpPr>
          <a:xfrm>
            <a:off x="356363" y="3189487"/>
            <a:ext cx="970053" cy="2018817"/>
            <a:chOff x="464166" y="3124811"/>
            <a:chExt cx="1174114" cy="2443497"/>
          </a:xfrm>
        </p:grpSpPr>
        <p:sp>
          <p:nvSpPr>
            <p:cNvPr id="875" name="Google Shape;875;p35"/>
            <p:cNvSpPr/>
            <p:nvPr/>
          </p:nvSpPr>
          <p:spPr>
            <a:xfrm>
              <a:off x="464166" y="3124811"/>
              <a:ext cx="1174114" cy="1546508"/>
            </a:xfrm>
            <a:custGeom>
              <a:avLst/>
              <a:gdLst/>
              <a:ahLst/>
              <a:cxnLst/>
              <a:rect l="l" t="t" r="r" b="b"/>
              <a:pathLst>
                <a:path w="33055" h="43536" extrusionOk="0">
                  <a:moveTo>
                    <a:pt x="16528" y="0"/>
                  </a:moveTo>
                  <a:cubicBezTo>
                    <a:pt x="10639" y="0"/>
                    <a:pt x="5889" y="3062"/>
                    <a:pt x="5889" y="6831"/>
                  </a:cubicBezTo>
                  <a:cubicBezTo>
                    <a:pt x="5889" y="7223"/>
                    <a:pt x="5929" y="7577"/>
                    <a:pt x="6046" y="7930"/>
                  </a:cubicBezTo>
                  <a:cubicBezTo>
                    <a:pt x="4084" y="8911"/>
                    <a:pt x="2749" y="10442"/>
                    <a:pt x="2749" y="12209"/>
                  </a:cubicBezTo>
                  <a:cubicBezTo>
                    <a:pt x="2749" y="13544"/>
                    <a:pt x="3534" y="14761"/>
                    <a:pt x="4790" y="15703"/>
                  </a:cubicBezTo>
                  <a:cubicBezTo>
                    <a:pt x="2788" y="16684"/>
                    <a:pt x="1493" y="18215"/>
                    <a:pt x="1493" y="19982"/>
                  </a:cubicBezTo>
                  <a:cubicBezTo>
                    <a:pt x="1493" y="21513"/>
                    <a:pt x="2513" y="22926"/>
                    <a:pt x="4123" y="23907"/>
                  </a:cubicBezTo>
                  <a:cubicBezTo>
                    <a:pt x="2396" y="24889"/>
                    <a:pt x="1296" y="26341"/>
                    <a:pt x="1296" y="27951"/>
                  </a:cubicBezTo>
                  <a:cubicBezTo>
                    <a:pt x="1296" y="29285"/>
                    <a:pt x="2042" y="30502"/>
                    <a:pt x="3338" y="31444"/>
                  </a:cubicBezTo>
                  <a:cubicBezTo>
                    <a:pt x="1296" y="32426"/>
                    <a:pt x="1" y="33957"/>
                    <a:pt x="1" y="35723"/>
                  </a:cubicBezTo>
                  <a:cubicBezTo>
                    <a:pt x="1" y="38668"/>
                    <a:pt x="3730" y="41062"/>
                    <a:pt x="8363" y="41062"/>
                  </a:cubicBezTo>
                  <a:cubicBezTo>
                    <a:pt x="8637" y="41062"/>
                    <a:pt x="8912" y="41062"/>
                    <a:pt x="9148" y="41023"/>
                  </a:cubicBezTo>
                  <a:cubicBezTo>
                    <a:pt x="10522" y="42515"/>
                    <a:pt x="13309" y="43535"/>
                    <a:pt x="16528" y="43535"/>
                  </a:cubicBezTo>
                  <a:cubicBezTo>
                    <a:pt x="19747" y="43535"/>
                    <a:pt x="22534" y="42515"/>
                    <a:pt x="23869" y="41023"/>
                  </a:cubicBezTo>
                  <a:cubicBezTo>
                    <a:pt x="24144" y="41023"/>
                    <a:pt x="24418" y="41062"/>
                    <a:pt x="24693" y="41062"/>
                  </a:cubicBezTo>
                  <a:cubicBezTo>
                    <a:pt x="29286" y="41062"/>
                    <a:pt x="33055" y="38668"/>
                    <a:pt x="33055" y="35723"/>
                  </a:cubicBezTo>
                  <a:cubicBezTo>
                    <a:pt x="33015" y="33957"/>
                    <a:pt x="31720" y="32426"/>
                    <a:pt x="29718" y="31444"/>
                  </a:cubicBezTo>
                  <a:cubicBezTo>
                    <a:pt x="30974" y="30502"/>
                    <a:pt x="31720" y="29246"/>
                    <a:pt x="31720" y="27911"/>
                  </a:cubicBezTo>
                  <a:cubicBezTo>
                    <a:pt x="31720" y="26302"/>
                    <a:pt x="30621" y="24889"/>
                    <a:pt x="28894" y="23907"/>
                  </a:cubicBezTo>
                  <a:cubicBezTo>
                    <a:pt x="30503" y="22926"/>
                    <a:pt x="31524" y="21513"/>
                    <a:pt x="31524" y="19982"/>
                  </a:cubicBezTo>
                  <a:cubicBezTo>
                    <a:pt x="31524" y="18215"/>
                    <a:pt x="30228" y="16684"/>
                    <a:pt x="28226" y="15703"/>
                  </a:cubicBezTo>
                  <a:cubicBezTo>
                    <a:pt x="29482" y="14761"/>
                    <a:pt x="30268" y="13544"/>
                    <a:pt x="30268" y="12170"/>
                  </a:cubicBezTo>
                  <a:cubicBezTo>
                    <a:pt x="30268" y="10442"/>
                    <a:pt x="28972" y="8911"/>
                    <a:pt x="27009" y="7930"/>
                  </a:cubicBezTo>
                  <a:cubicBezTo>
                    <a:pt x="27088" y="7577"/>
                    <a:pt x="27127" y="7184"/>
                    <a:pt x="27127" y="6831"/>
                  </a:cubicBezTo>
                  <a:cubicBezTo>
                    <a:pt x="27127" y="3062"/>
                    <a:pt x="22377" y="0"/>
                    <a:pt x="165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35"/>
            <p:cNvSpPr/>
            <p:nvPr/>
          </p:nvSpPr>
          <p:spPr>
            <a:xfrm>
              <a:off x="987117" y="4602853"/>
              <a:ext cx="126904" cy="965455"/>
            </a:xfrm>
            <a:custGeom>
              <a:avLst/>
              <a:gdLst/>
              <a:ahLst/>
              <a:cxnLst/>
              <a:rect l="l" t="t" r="r" b="b"/>
              <a:pathLst>
                <a:path w="3573" h="18452" extrusionOk="0">
                  <a:moveTo>
                    <a:pt x="0" y="1"/>
                  </a:moveTo>
                  <a:lnTo>
                    <a:pt x="0" y="18451"/>
                  </a:lnTo>
                  <a:lnTo>
                    <a:pt x="3572" y="18451"/>
                  </a:lnTo>
                  <a:lnTo>
                    <a:pt x="3572" y="1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77" name="Google Shape;877;p35"/>
          <p:cNvSpPr/>
          <p:nvPr/>
        </p:nvSpPr>
        <p:spPr>
          <a:xfrm>
            <a:off x="-566387" y="3890404"/>
            <a:ext cx="1186850" cy="1319432"/>
          </a:xfrm>
          <a:custGeom>
            <a:avLst/>
            <a:gdLst/>
            <a:ahLst/>
            <a:cxnLst/>
            <a:rect l="l" t="t" r="r" b="b"/>
            <a:pathLst>
              <a:path w="53960" h="59981" extrusionOk="0">
                <a:moveTo>
                  <a:pt x="24850" y="0"/>
                </a:moveTo>
                <a:cubicBezTo>
                  <a:pt x="22889" y="0"/>
                  <a:pt x="20509" y="388"/>
                  <a:pt x="17628" y="1370"/>
                </a:cubicBezTo>
                <a:cubicBezTo>
                  <a:pt x="8560" y="4472"/>
                  <a:pt x="6244" y="11459"/>
                  <a:pt x="12760" y="12166"/>
                </a:cubicBezTo>
                <a:cubicBezTo>
                  <a:pt x="12760" y="12166"/>
                  <a:pt x="2514" y="13344"/>
                  <a:pt x="2514" y="20056"/>
                </a:cubicBezTo>
                <a:cubicBezTo>
                  <a:pt x="2514" y="23375"/>
                  <a:pt x="4704" y="24218"/>
                  <a:pt x="6932" y="24218"/>
                </a:cubicBezTo>
                <a:cubicBezTo>
                  <a:pt x="8673" y="24218"/>
                  <a:pt x="10438" y="23703"/>
                  <a:pt x="11196" y="23450"/>
                </a:cubicBezTo>
                <a:lnTo>
                  <a:pt x="11196" y="23450"/>
                </a:lnTo>
                <a:cubicBezTo>
                  <a:pt x="9167" y="24198"/>
                  <a:pt x="0" y="28018"/>
                  <a:pt x="4870" y="34463"/>
                </a:cubicBezTo>
                <a:cubicBezTo>
                  <a:pt x="4870" y="34463"/>
                  <a:pt x="7192" y="36328"/>
                  <a:pt x="10083" y="36328"/>
                </a:cubicBezTo>
                <a:cubicBezTo>
                  <a:pt x="11749" y="36328"/>
                  <a:pt x="13604" y="35709"/>
                  <a:pt x="15312" y="33757"/>
                </a:cubicBezTo>
                <a:lnTo>
                  <a:pt x="15312" y="33757"/>
                </a:lnTo>
                <a:cubicBezTo>
                  <a:pt x="15311" y="33757"/>
                  <a:pt x="12171" y="37683"/>
                  <a:pt x="15665" y="39331"/>
                </a:cubicBezTo>
                <a:cubicBezTo>
                  <a:pt x="16190" y="39582"/>
                  <a:pt x="16704" y="39684"/>
                  <a:pt x="17206" y="39684"/>
                </a:cubicBezTo>
                <a:cubicBezTo>
                  <a:pt x="19510" y="39684"/>
                  <a:pt x="21576" y="37525"/>
                  <a:pt x="23366" y="37525"/>
                </a:cubicBezTo>
                <a:cubicBezTo>
                  <a:pt x="23757" y="37525"/>
                  <a:pt x="24134" y="37628"/>
                  <a:pt x="24498" y="37879"/>
                </a:cubicBezTo>
                <a:cubicBezTo>
                  <a:pt x="24498" y="37879"/>
                  <a:pt x="29130" y="43492"/>
                  <a:pt x="26343" y="59980"/>
                </a:cubicBezTo>
                <a:lnTo>
                  <a:pt x="31446" y="59980"/>
                </a:lnTo>
                <a:cubicBezTo>
                  <a:pt x="31446" y="59980"/>
                  <a:pt x="27246" y="40980"/>
                  <a:pt x="33880" y="36897"/>
                </a:cubicBezTo>
                <a:cubicBezTo>
                  <a:pt x="33880" y="36897"/>
                  <a:pt x="34448" y="36568"/>
                  <a:pt x="35278" y="36568"/>
                </a:cubicBezTo>
                <a:cubicBezTo>
                  <a:pt x="36095" y="36568"/>
                  <a:pt x="37166" y="36887"/>
                  <a:pt x="38198" y="38154"/>
                </a:cubicBezTo>
                <a:cubicBezTo>
                  <a:pt x="38764" y="38848"/>
                  <a:pt x="39760" y="39176"/>
                  <a:pt x="40905" y="39176"/>
                </a:cubicBezTo>
                <a:cubicBezTo>
                  <a:pt x="43970" y="39176"/>
                  <a:pt x="48105" y="36826"/>
                  <a:pt x="47934" y="32854"/>
                </a:cubicBezTo>
                <a:cubicBezTo>
                  <a:pt x="47799" y="29765"/>
                  <a:pt x="46414" y="29101"/>
                  <a:pt x="45248" y="29101"/>
                </a:cubicBezTo>
                <a:cubicBezTo>
                  <a:pt x="45160" y="29101"/>
                  <a:pt x="45073" y="29105"/>
                  <a:pt x="44989" y="29111"/>
                </a:cubicBezTo>
                <a:lnTo>
                  <a:pt x="44989" y="29111"/>
                </a:lnTo>
                <a:cubicBezTo>
                  <a:pt x="47808" y="28235"/>
                  <a:pt x="53959" y="25627"/>
                  <a:pt x="53626" y="19625"/>
                </a:cubicBezTo>
                <a:cubicBezTo>
                  <a:pt x="53389" y="15718"/>
                  <a:pt x="50803" y="14747"/>
                  <a:pt x="48288" y="14747"/>
                </a:cubicBezTo>
                <a:cubicBezTo>
                  <a:pt x="45799" y="14747"/>
                  <a:pt x="43380" y="15699"/>
                  <a:pt x="43380" y="15699"/>
                </a:cubicBezTo>
                <a:cubicBezTo>
                  <a:pt x="43380" y="15699"/>
                  <a:pt x="51506" y="12087"/>
                  <a:pt x="48051" y="8711"/>
                </a:cubicBezTo>
                <a:cubicBezTo>
                  <a:pt x="47008" y="7703"/>
                  <a:pt x="45895" y="7350"/>
                  <a:pt x="44846" y="7350"/>
                </a:cubicBezTo>
                <a:cubicBezTo>
                  <a:pt x="42446" y="7350"/>
                  <a:pt x="40385" y="9203"/>
                  <a:pt x="40283" y="9296"/>
                </a:cubicBezTo>
                <a:lnTo>
                  <a:pt x="40283" y="9296"/>
                </a:lnTo>
                <a:cubicBezTo>
                  <a:pt x="40425" y="9166"/>
                  <a:pt x="44297" y="5576"/>
                  <a:pt x="42948" y="3726"/>
                </a:cubicBezTo>
                <a:cubicBezTo>
                  <a:pt x="42507" y="3151"/>
                  <a:pt x="41617" y="2911"/>
                  <a:pt x="40543" y="2911"/>
                </a:cubicBezTo>
                <a:cubicBezTo>
                  <a:pt x="38173" y="2911"/>
                  <a:pt x="34914" y="4078"/>
                  <a:pt x="33644" y="5375"/>
                </a:cubicBezTo>
                <a:cubicBezTo>
                  <a:pt x="33644" y="5344"/>
                  <a:pt x="32134" y="0"/>
                  <a:pt x="2485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oogle Shape;40;p3"/>
          <p:cNvGrpSpPr/>
          <p:nvPr/>
        </p:nvGrpSpPr>
        <p:grpSpPr>
          <a:xfrm>
            <a:off x="-428645" y="428518"/>
            <a:ext cx="10172697" cy="5201210"/>
            <a:chOff x="-1180550" y="-1533167"/>
            <a:chExt cx="11441566" cy="5849972"/>
          </a:xfrm>
        </p:grpSpPr>
        <p:sp>
          <p:nvSpPr>
            <p:cNvPr id="41" name="Google Shape;41;p3"/>
            <p:cNvSpPr/>
            <p:nvPr/>
          </p:nvSpPr>
          <p:spPr>
            <a:xfrm>
              <a:off x="1966747" y="-112631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0" y="0"/>
                    <a:pt x="7930" y="2866"/>
                    <a:pt x="7930" y="6438"/>
                  </a:cubicBezTo>
                  <a:lnTo>
                    <a:pt x="7930" y="6713"/>
                  </a:lnTo>
                  <a:cubicBezTo>
                    <a:pt x="3337" y="7341"/>
                    <a:pt x="1" y="9265"/>
                    <a:pt x="1" y="11502"/>
                  </a:cubicBezTo>
                  <a:cubicBezTo>
                    <a:pt x="1" y="14289"/>
                    <a:pt x="5025" y="16527"/>
                    <a:pt x="11228" y="16527"/>
                  </a:cubicBezTo>
                  <a:cubicBezTo>
                    <a:pt x="11403" y="16532"/>
                    <a:pt x="11578" y="16534"/>
                    <a:pt x="11753" y="16534"/>
                  </a:cubicBezTo>
                  <a:cubicBezTo>
                    <a:pt x="14360" y="16534"/>
                    <a:pt x="16924" y="15989"/>
                    <a:pt x="19315" y="14996"/>
                  </a:cubicBezTo>
                  <a:cubicBezTo>
                    <a:pt x="20846" y="16056"/>
                    <a:pt x="23515" y="16762"/>
                    <a:pt x="26538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438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8587302" y="352325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4514840" y="122873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6645" y="0"/>
                  </a:moveTo>
                  <a:cubicBezTo>
                    <a:pt x="10796" y="0"/>
                    <a:pt x="6046" y="2866"/>
                    <a:pt x="6046" y="6399"/>
                  </a:cubicBezTo>
                  <a:cubicBezTo>
                    <a:pt x="6046" y="7341"/>
                    <a:pt x="6360" y="8205"/>
                    <a:pt x="6910" y="8951"/>
                  </a:cubicBezTo>
                  <a:cubicBezTo>
                    <a:pt x="2984" y="9304"/>
                    <a:pt x="0" y="10913"/>
                    <a:pt x="40" y="12837"/>
                  </a:cubicBezTo>
                  <a:cubicBezTo>
                    <a:pt x="40" y="14996"/>
                    <a:pt x="3887" y="16763"/>
                    <a:pt x="8676" y="16763"/>
                  </a:cubicBezTo>
                  <a:cubicBezTo>
                    <a:pt x="11660" y="16763"/>
                    <a:pt x="14329" y="16056"/>
                    <a:pt x="15860" y="14996"/>
                  </a:cubicBezTo>
                  <a:cubicBezTo>
                    <a:pt x="18321" y="16018"/>
                    <a:pt x="20964" y="16529"/>
                    <a:pt x="23648" y="16529"/>
                  </a:cubicBezTo>
                  <a:cubicBezTo>
                    <a:pt x="23748" y="16529"/>
                    <a:pt x="23847" y="16528"/>
                    <a:pt x="23947" y="16527"/>
                  </a:cubicBezTo>
                  <a:cubicBezTo>
                    <a:pt x="30149" y="16527"/>
                    <a:pt x="35174" y="14289"/>
                    <a:pt x="35174" y="11502"/>
                  </a:cubicBezTo>
                  <a:cubicBezTo>
                    <a:pt x="35174" y="9225"/>
                    <a:pt x="31837" y="7341"/>
                    <a:pt x="27244" y="6713"/>
                  </a:cubicBezTo>
                  <a:lnTo>
                    <a:pt x="27244" y="6399"/>
                  </a:lnTo>
                  <a:cubicBezTo>
                    <a:pt x="27244" y="2866"/>
                    <a:pt x="22534" y="0"/>
                    <a:pt x="166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6924471" y="920560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-376905" y="-1533167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5256778" y="1440279"/>
              <a:ext cx="2570740" cy="2854196"/>
            </a:xfrm>
            <a:custGeom>
              <a:avLst/>
              <a:gdLst/>
              <a:ahLst/>
              <a:cxnLst/>
              <a:rect l="l" t="t" r="r" b="b"/>
              <a:pathLst>
                <a:path w="54027" h="59981" extrusionOk="0">
                  <a:moveTo>
                    <a:pt x="24883" y="0"/>
                  </a:moveTo>
                  <a:cubicBezTo>
                    <a:pt x="22921" y="0"/>
                    <a:pt x="20541" y="387"/>
                    <a:pt x="17658" y="1370"/>
                  </a:cubicBezTo>
                  <a:cubicBezTo>
                    <a:pt x="8590" y="4472"/>
                    <a:pt x="6274" y="11459"/>
                    <a:pt x="12751" y="12166"/>
                  </a:cubicBezTo>
                  <a:cubicBezTo>
                    <a:pt x="12751" y="12166"/>
                    <a:pt x="2544" y="13344"/>
                    <a:pt x="2544" y="20056"/>
                  </a:cubicBezTo>
                  <a:cubicBezTo>
                    <a:pt x="2544" y="23375"/>
                    <a:pt x="4734" y="24218"/>
                    <a:pt x="6962" y="24218"/>
                  </a:cubicBezTo>
                  <a:cubicBezTo>
                    <a:pt x="8693" y="24218"/>
                    <a:pt x="10448" y="23708"/>
                    <a:pt x="11213" y="23455"/>
                  </a:cubicBezTo>
                  <a:lnTo>
                    <a:pt x="11213" y="23455"/>
                  </a:lnTo>
                  <a:cubicBezTo>
                    <a:pt x="9153" y="24213"/>
                    <a:pt x="1" y="28030"/>
                    <a:pt x="4860" y="34463"/>
                  </a:cubicBezTo>
                  <a:cubicBezTo>
                    <a:pt x="4860" y="34463"/>
                    <a:pt x="7199" y="36328"/>
                    <a:pt x="10101" y="36328"/>
                  </a:cubicBezTo>
                  <a:cubicBezTo>
                    <a:pt x="11774" y="36328"/>
                    <a:pt x="13634" y="35709"/>
                    <a:pt x="15342" y="33757"/>
                  </a:cubicBezTo>
                  <a:lnTo>
                    <a:pt x="15342" y="33757"/>
                  </a:lnTo>
                  <a:cubicBezTo>
                    <a:pt x="15341" y="33758"/>
                    <a:pt x="12202" y="37683"/>
                    <a:pt x="15656" y="39331"/>
                  </a:cubicBezTo>
                  <a:cubicBezTo>
                    <a:pt x="16187" y="39582"/>
                    <a:pt x="16706" y="39684"/>
                    <a:pt x="17212" y="39684"/>
                  </a:cubicBezTo>
                  <a:cubicBezTo>
                    <a:pt x="19535" y="39684"/>
                    <a:pt x="21601" y="37525"/>
                    <a:pt x="23372" y="37525"/>
                  </a:cubicBezTo>
                  <a:cubicBezTo>
                    <a:pt x="23758" y="37525"/>
                    <a:pt x="24131" y="37628"/>
                    <a:pt x="24488" y="37879"/>
                  </a:cubicBezTo>
                  <a:cubicBezTo>
                    <a:pt x="24488" y="37879"/>
                    <a:pt x="29160" y="43492"/>
                    <a:pt x="26373" y="59980"/>
                  </a:cubicBezTo>
                  <a:lnTo>
                    <a:pt x="31476" y="59980"/>
                  </a:lnTo>
                  <a:cubicBezTo>
                    <a:pt x="31476" y="59980"/>
                    <a:pt x="27315" y="40980"/>
                    <a:pt x="33949" y="36897"/>
                  </a:cubicBezTo>
                  <a:cubicBezTo>
                    <a:pt x="33949" y="36897"/>
                    <a:pt x="34507" y="36568"/>
                    <a:pt x="35327" y="36568"/>
                  </a:cubicBezTo>
                  <a:cubicBezTo>
                    <a:pt x="36134" y="36568"/>
                    <a:pt x="37196" y="36887"/>
                    <a:pt x="38228" y="38154"/>
                  </a:cubicBezTo>
                  <a:cubicBezTo>
                    <a:pt x="38790" y="38843"/>
                    <a:pt x="39777" y="39169"/>
                    <a:pt x="40914" y="39169"/>
                  </a:cubicBezTo>
                  <a:cubicBezTo>
                    <a:pt x="43983" y="39169"/>
                    <a:pt x="48146" y="36796"/>
                    <a:pt x="48003" y="32815"/>
                  </a:cubicBezTo>
                  <a:cubicBezTo>
                    <a:pt x="47869" y="29719"/>
                    <a:pt x="46497" y="29049"/>
                    <a:pt x="45335" y="29049"/>
                  </a:cubicBezTo>
                  <a:cubicBezTo>
                    <a:pt x="45257" y="29049"/>
                    <a:pt x="45180" y="29052"/>
                    <a:pt x="45104" y="29058"/>
                  </a:cubicBezTo>
                  <a:lnTo>
                    <a:pt x="45104" y="29058"/>
                  </a:lnTo>
                  <a:cubicBezTo>
                    <a:pt x="47944" y="28167"/>
                    <a:pt x="54027" y="25555"/>
                    <a:pt x="53695" y="19585"/>
                  </a:cubicBezTo>
                  <a:cubicBezTo>
                    <a:pt x="53458" y="15679"/>
                    <a:pt x="50872" y="14708"/>
                    <a:pt x="48357" y="14708"/>
                  </a:cubicBezTo>
                  <a:cubicBezTo>
                    <a:pt x="45868" y="14708"/>
                    <a:pt x="43449" y="15660"/>
                    <a:pt x="43449" y="15660"/>
                  </a:cubicBezTo>
                  <a:cubicBezTo>
                    <a:pt x="43449" y="15660"/>
                    <a:pt x="51575" y="12048"/>
                    <a:pt x="48121" y="8672"/>
                  </a:cubicBezTo>
                  <a:cubicBezTo>
                    <a:pt x="47079" y="7677"/>
                    <a:pt x="45967" y="7328"/>
                    <a:pt x="44919" y="7328"/>
                  </a:cubicBezTo>
                  <a:cubicBezTo>
                    <a:pt x="42477" y="7328"/>
                    <a:pt x="40385" y="9227"/>
                    <a:pt x="40348" y="9260"/>
                  </a:cubicBezTo>
                  <a:lnTo>
                    <a:pt x="40348" y="9260"/>
                  </a:lnTo>
                  <a:cubicBezTo>
                    <a:pt x="40399" y="9214"/>
                    <a:pt x="44382" y="5559"/>
                    <a:pt x="42978" y="3687"/>
                  </a:cubicBezTo>
                  <a:cubicBezTo>
                    <a:pt x="42550" y="3111"/>
                    <a:pt x="41667" y="2872"/>
                    <a:pt x="40600" y="2872"/>
                  </a:cubicBezTo>
                  <a:cubicBezTo>
                    <a:pt x="38243" y="2872"/>
                    <a:pt x="34983" y="4038"/>
                    <a:pt x="33714" y="5335"/>
                  </a:cubicBezTo>
                  <a:cubicBezTo>
                    <a:pt x="33683" y="5335"/>
                    <a:pt x="32166" y="0"/>
                    <a:pt x="248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-1180550" y="1440279"/>
              <a:ext cx="2567552" cy="2854196"/>
            </a:xfrm>
            <a:custGeom>
              <a:avLst/>
              <a:gdLst/>
              <a:ahLst/>
              <a:cxnLst/>
              <a:rect l="l" t="t" r="r" b="b"/>
              <a:pathLst>
                <a:path w="53960" h="59981" extrusionOk="0">
                  <a:moveTo>
                    <a:pt x="24850" y="0"/>
                  </a:moveTo>
                  <a:cubicBezTo>
                    <a:pt x="22889" y="0"/>
                    <a:pt x="20509" y="388"/>
                    <a:pt x="17628" y="1370"/>
                  </a:cubicBezTo>
                  <a:cubicBezTo>
                    <a:pt x="8560" y="4472"/>
                    <a:pt x="6244" y="11459"/>
                    <a:pt x="12760" y="12166"/>
                  </a:cubicBezTo>
                  <a:cubicBezTo>
                    <a:pt x="12760" y="12166"/>
                    <a:pt x="2514" y="13344"/>
                    <a:pt x="2514" y="20056"/>
                  </a:cubicBezTo>
                  <a:cubicBezTo>
                    <a:pt x="2514" y="23375"/>
                    <a:pt x="4704" y="24218"/>
                    <a:pt x="6932" y="24218"/>
                  </a:cubicBezTo>
                  <a:cubicBezTo>
                    <a:pt x="8673" y="24218"/>
                    <a:pt x="10438" y="23703"/>
                    <a:pt x="11196" y="23450"/>
                  </a:cubicBezTo>
                  <a:lnTo>
                    <a:pt x="11196" y="23450"/>
                  </a:lnTo>
                  <a:cubicBezTo>
                    <a:pt x="9167" y="24198"/>
                    <a:pt x="0" y="28018"/>
                    <a:pt x="4870" y="34463"/>
                  </a:cubicBezTo>
                  <a:cubicBezTo>
                    <a:pt x="4870" y="34463"/>
                    <a:pt x="7192" y="36328"/>
                    <a:pt x="10083" y="36328"/>
                  </a:cubicBezTo>
                  <a:cubicBezTo>
                    <a:pt x="11749" y="36328"/>
                    <a:pt x="13604" y="35709"/>
                    <a:pt x="15312" y="33757"/>
                  </a:cubicBezTo>
                  <a:lnTo>
                    <a:pt x="15312" y="33757"/>
                  </a:lnTo>
                  <a:cubicBezTo>
                    <a:pt x="15311" y="33757"/>
                    <a:pt x="12171" y="37683"/>
                    <a:pt x="15665" y="39331"/>
                  </a:cubicBezTo>
                  <a:cubicBezTo>
                    <a:pt x="16190" y="39582"/>
                    <a:pt x="16704" y="39684"/>
                    <a:pt x="17206" y="39684"/>
                  </a:cubicBezTo>
                  <a:cubicBezTo>
                    <a:pt x="19510" y="39684"/>
                    <a:pt x="21576" y="37525"/>
                    <a:pt x="23366" y="37525"/>
                  </a:cubicBezTo>
                  <a:cubicBezTo>
                    <a:pt x="23757" y="37525"/>
                    <a:pt x="24134" y="37628"/>
                    <a:pt x="24498" y="37879"/>
                  </a:cubicBezTo>
                  <a:cubicBezTo>
                    <a:pt x="24498" y="37879"/>
                    <a:pt x="29130" y="43492"/>
                    <a:pt x="26343" y="59980"/>
                  </a:cubicBezTo>
                  <a:lnTo>
                    <a:pt x="31446" y="59980"/>
                  </a:lnTo>
                  <a:cubicBezTo>
                    <a:pt x="31446" y="59980"/>
                    <a:pt x="27246" y="40980"/>
                    <a:pt x="33880" y="36897"/>
                  </a:cubicBezTo>
                  <a:cubicBezTo>
                    <a:pt x="33880" y="36897"/>
                    <a:pt x="34448" y="36568"/>
                    <a:pt x="35278" y="36568"/>
                  </a:cubicBezTo>
                  <a:cubicBezTo>
                    <a:pt x="36095" y="36568"/>
                    <a:pt x="37166" y="36887"/>
                    <a:pt x="38198" y="38154"/>
                  </a:cubicBezTo>
                  <a:cubicBezTo>
                    <a:pt x="38764" y="38848"/>
                    <a:pt x="39760" y="39176"/>
                    <a:pt x="40905" y="39176"/>
                  </a:cubicBezTo>
                  <a:cubicBezTo>
                    <a:pt x="43970" y="39176"/>
                    <a:pt x="48105" y="36826"/>
                    <a:pt x="47934" y="32854"/>
                  </a:cubicBezTo>
                  <a:cubicBezTo>
                    <a:pt x="47799" y="29765"/>
                    <a:pt x="46414" y="29101"/>
                    <a:pt x="45248" y="29101"/>
                  </a:cubicBezTo>
                  <a:cubicBezTo>
                    <a:pt x="45160" y="29101"/>
                    <a:pt x="45073" y="29105"/>
                    <a:pt x="44989" y="29111"/>
                  </a:cubicBezTo>
                  <a:lnTo>
                    <a:pt x="44989" y="29111"/>
                  </a:lnTo>
                  <a:cubicBezTo>
                    <a:pt x="47808" y="28235"/>
                    <a:pt x="53959" y="25627"/>
                    <a:pt x="53626" y="19625"/>
                  </a:cubicBezTo>
                  <a:cubicBezTo>
                    <a:pt x="53389" y="15718"/>
                    <a:pt x="50803" y="14747"/>
                    <a:pt x="48288" y="14747"/>
                  </a:cubicBezTo>
                  <a:cubicBezTo>
                    <a:pt x="45799" y="14747"/>
                    <a:pt x="43380" y="15699"/>
                    <a:pt x="43380" y="15699"/>
                  </a:cubicBezTo>
                  <a:cubicBezTo>
                    <a:pt x="43380" y="15699"/>
                    <a:pt x="51506" y="12087"/>
                    <a:pt x="48051" y="8711"/>
                  </a:cubicBezTo>
                  <a:cubicBezTo>
                    <a:pt x="47008" y="7703"/>
                    <a:pt x="45895" y="7350"/>
                    <a:pt x="44846" y="7350"/>
                  </a:cubicBezTo>
                  <a:cubicBezTo>
                    <a:pt x="42446" y="7350"/>
                    <a:pt x="40385" y="9203"/>
                    <a:pt x="40283" y="9296"/>
                  </a:cubicBezTo>
                  <a:lnTo>
                    <a:pt x="40283" y="9296"/>
                  </a:lnTo>
                  <a:cubicBezTo>
                    <a:pt x="40425" y="9166"/>
                    <a:pt x="44297" y="5576"/>
                    <a:pt x="42948" y="3726"/>
                  </a:cubicBezTo>
                  <a:cubicBezTo>
                    <a:pt x="42507" y="3151"/>
                    <a:pt x="41617" y="2911"/>
                    <a:pt x="40543" y="2911"/>
                  </a:cubicBezTo>
                  <a:cubicBezTo>
                    <a:pt x="38173" y="2911"/>
                    <a:pt x="34914" y="4078"/>
                    <a:pt x="33644" y="5375"/>
                  </a:cubicBezTo>
                  <a:cubicBezTo>
                    <a:pt x="33644" y="5344"/>
                    <a:pt x="32134" y="0"/>
                    <a:pt x="248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7570792" y="3578859"/>
              <a:ext cx="203606" cy="717391"/>
            </a:xfrm>
            <a:custGeom>
              <a:avLst/>
              <a:gdLst/>
              <a:ahLst/>
              <a:cxnLst/>
              <a:rect l="l" t="t" r="r" b="b"/>
              <a:pathLst>
                <a:path w="4279" h="15076" extrusionOk="0">
                  <a:moveTo>
                    <a:pt x="0" y="1"/>
                  </a:moveTo>
                  <a:lnTo>
                    <a:pt x="0" y="15075"/>
                  </a:lnTo>
                  <a:lnTo>
                    <a:pt x="4279" y="15075"/>
                  </a:lnTo>
                  <a:lnTo>
                    <a:pt x="4279" y="1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6696595" y="1587644"/>
              <a:ext cx="1951977" cy="2269233"/>
            </a:xfrm>
            <a:custGeom>
              <a:avLst/>
              <a:gdLst/>
              <a:ahLst/>
              <a:cxnLst/>
              <a:rect l="l" t="t" r="r" b="b"/>
              <a:pathLst>
                <a:path w="41023" h="47688" extrusionOk="0">
                  <a:moveTo>
                    <a:pt x="20256" y="1"/>
                  </a:moveTo>
                  <a:cubicBezTo>
                    <a:pt x="20256" y="14565"/>
                    <a:pt x="10953" y="21945"/>
                    <a:pt x="4318" y="23162"/>
                  </a:cubicBezTo>
                  <a:cubicBezTo>
                    <a:pt x="5031" y="23381"/>
                    <a:pt x="5755" y="23474"/>
                    <a:pt x="6470" y="23474"/>
                  </a:cubicBezTo>
                  <a:cubicBezTo>
                    <a:pt x="10361" y="23474"/>
                    <a:pt x="13975" y="20728"/>
                    <a:pt x="13975" y="20728"/>
                  </a:cubicBezTo>
                  <a:lnTo>
                    <a:pt x="13975" y="20767"/>
                  </a:lnTo>
                  <a:cubicBezTo>
                    <a:pt x="11541" y="23947"/>
                    <a:pt x="7969" y="26106"/>
                    <a:pt x="4004" y="26773"/>
                  </a:cubicBezTo>
                  <a:cubicBezTo>
                    <a:pt x="4004" y="26773"/>
                    <a:pt x="5296" y="27533"/>
                    <a:pt x="7655" y="27533"/>
                  </a:cubicBezTo>
                  <a:cubicBezTo>
                    <a:pt x="8687" y="27533"/>
                    <a:pt x="9923" y="27388"/>
                    <a:pt x="11345" y="26970"/>
                  </a:cubicBezTo>
                  <a:lnTo>
                    <a:pt x="11345" y="26970"/>
                  </a:lnTo>
                  <a:cubicBezTo>
                    <a:pt x="8990" y="30424"/>
                    <a:pt x="5771" y="33172"/>
                    <a:pt x="2002" y="34939"/>
                  </a:cubicBezTo>
                  <a:cubicBezTo>
                    <a:pt x="2039" y="34976"/>
                    <a:pt x="2174" y="34993"/>
                    <a:pt x="2385" y="34993"/>
                  </a:cubicBezTo>
                  <a:cubicBezTo>
                    <a:pt x="3752" y="34993"/>
                    <a:pt x="8324" y="34279"/>
                    <a:pt x="10364" y="33565"/>
                  </a:cubicBezTo>
                  <a:lnTo>
                    <a:pt x="10364" y="33565"/>
                  </a:lnTo>
                  <a:cubicBezTo>
                    <a:pt x="8951" y="36548"/>
                    <a:pt x="5457" y="41691"/>
                    <a:pt x="0" y="42397"/>
                  </a:cubicBezTo>
                  <a:cubicBezTo>
                    <a:pt x="0" y="42397"/>
                    <a:pt x="1522" y="42702"/>
                    <a:pt x="3640" y="42702"/>
                  </a:cubicBezTo>
                  <a:cubicBezTo>
                    <a:pt x="5823" y="42702"/>
                    <a:pt x="8639" y="42378"/>
                    <a:pt x="11070" y="41063"/>
                  </a:cubicBezTo>
                  <a:lnTo>
                    <a:pt x="11070" y="41063"/>
                  </a:lnTo>
                  <a:cubicBezTo>
                    <a:pt x="10756" y="41887"/>
                    <a:pt x="7537" y="46598"/>
                    <a:pt x="4358" y="47540"/>
                  </a:cubicBezTo>
                  <a:cubicBezTo>
                    <a:pt x="5334" y="47593"/>
                    <a:pt x="6250" y="47618"/>
                    <a:pt x="7111" y="47618"/>
                  </a:cubicBezTo>
                  <a:cubicBezTo>
                    <a:pt x="18993" y="47618"/>
                    <a:pt x="20256" y="42908"/>
                    <a:pt x="20256" y="42908"/>
                  </a:cubicBezTo>
                  <a:cubicBezTo>
                    <a:pt x="20256" y="42908"/>
                    <a:pt x="21083" y="47688"/>
                    <a:pt x="34325" y="47688"/>
                  </a:cubicBezTo>
                  <a:cubicBezTo>
                    <a:pt x="34923" y="47688"/>
                    <a:pt x="35545" y="47678"/>
                    <a:pt x="36194" y="47658"/>
                  </a:cubicBezTo>
                  <a:cubicBezTo>
                    <a:pt x="36194" y="47658"/>
                    <a:pt x="29089" y="43732"/>
                    <a:pt x="29089" y="41377"/>
                  </a:cubicBezTo>
                  <a:lnTo>
                    <a:pt x="29089" y="41377"/>
                  </a:lnTo>
                  <a:cubicBezTo>
                    <a:pt x="31633" y="42944"/>
                    <a:pt x="34419" y="43359"/>
                    <a:pt x="36660" y="43359"/>
                  </a:cubicBezTo>
                  <a:cubicBezTo>
                    <a:pt x="39190" y="43359"/>
                    <a:pt x="41023" y="42829"/>
                    <a:pt x="41023" y="42829"/>
                  </a:cubicBezTo>
                  <a:cubicBezTo>
                    <a:pt x="35566" y="42123"/>
                    <a:pt x="31601" y="36666"/>
                    <a:pt x="30149" y="33643"/>
                  </a:cubicBezTo>
                  <a:lnTo>
                    <a:pt x="30149" y="33643"/>
                  </a:lnTo>
                  <a:cubicBezTo>
                    <a:pt x="31989" y="34277"/>
                    <a:pt x="35963" y="35351"/>
                    <a:pt x="37704" y="35351"/>
                  </a:cubicBezTo>
                  <a:cubicBezTo>
                    <a:pt x="38228" y="35351"/>
                    <a:pt x="38550" y="35254"/>
                    <a:pt x="38550" y="35017"/>
                  </a:cubicBezTo>
                  <a:cubicBezTo>
                    <a:pt x="33407" y="32269"/>
                    <a:pt x="30463" y="29286"/>
                    <a:pt x="28814" y="26734"/>
                  </a:cubicBezTo>
                  <a:lnTo>
                    <a:pt x="28814" y="26734"/>
                  </a:lnTo>
                  <a:cubicBezTo>
                    <a:pt x="30502" y="27310"/>
                    <a:pt x="31955" y="27502"/>
                    <a:pt x="33141" y="27502"/>
                  </a:cubicBezTo>
                  <a:cubicBezTo>
                    <a:pt x="35514" y="27502"/>
                    <a:pt x="36822" y="26734"/>
                    <a:pt x="36822" y="26734"/>
                  </a:cubicBezTo>
                  <a:cubicBezTo>
                    <a:pt x="33407" y="26145"/>
                    <a:pt x="30227" y="24457"/>
                    <a:pt x="27833" y="21906"/>
                  </a:cubicBezTo>
                  <a:lnTo>
                    <a:pt x="27833" y="21906"/>
                  </a:lnTo>
                  <a:cubicBezTo>
                    <a:pt x="29824" y="23308"/>
                    <a:pt x="31952" y="23669"/>
                    <a:pt x="33564" y="23669"/>
                  </a:cubicBezTo>
                  <a:cubicBezTo>
                    <a:pt x="35066" y="23669"/>
                    <a:pt x="36119" y="23355"/>
                    <a:pt x="36194" y="23280"/>
                  </a:cubicBezTo>
                  <a:cubicBezTo>
                    <a:pt x="31837" y="23280"/>
                    <a:pt x="20256" y="14643"/>
                    <a:pt x="20256" y="118"/>
                  </a:cubicBezTo>
                  <a:lnTo>
                    <a:pt x="202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8679926" y="3369683"/>
              <a:ext cx="179386" cy="924719"/>
            </a:xfrm>
            <a:custGeom>
              <a:avLst/>
              <a:gdLst/>
              <a:ahLst/>
              <a:cxnLst/>
              <a:rect l="l" t="t" r="r" b="b"/>
              <a:pathLst>
                <a:path w="3770" h="19433" extrusionOk="0">
                  <a:moveTo>
                    <a:pt x="1" y="0"/>
                  </a:moveTo>
                  <a:lnTo>
                    <a:pt x="1" y="19432"/>
                  </a:lnTo>
                  <a:lnTo>
                    <a:pt x="3769" y="19432"/>
                  </a:lnTo>
                  <a:lnTo>
                    <a:pt x="3769" y="0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7943958" y="1285063"/>
              <a:ext cx="1653159" cy="2181867"/>
            </a:xfrm>
            <a:custGeom>
              <a:avLst/>
              <a:gdLst/>
              <a:ahLst/>
              <a:cxnLst/>
              <a:rect l="l" t="t" r="r" b="b"/>
              <a:pathLst>
                <a:path w="34743" h="45852" extrusionOk="0">
                  <a:moveTo>
                    <a:pt x="17352" y="0"/>
                  </a:moveTo>
                  <a:cubicBezTo>
                    <a:pt x="11189" y="0"/>
                    <a:pt x="6164" y="3258"/>
                    <a:pt x="6164" y="7223"/>
                  </a:cubicBezTo>
                  <a:cubicBezTo>
                    <a:pt x="6164" y="7616"/>
                    <a:pt x="6242" y="8008"/>
                    <a:pt x="6321" y="8362"/>
                  </a:cubicBezTo>
                  <a:cubicBezTo>
                    <a:pt x="4240" y="9422"/>
                    <a:pt x="2906" y="11031"/>
                    <a:pt x="2906" y="12876"/>
                  </a:cubicBezTo>
                  <a:cubicBezTo>
                    <a:pt x="2906" y="14250"/>
                    <a:pt x="3691" y="15546"/>
                    <a:pt x="5026" y="16527"/>
                  </a:cubicBezTo>
                  <a:cubicBezTo>
                    <a:pt x="2906" y="17587"/>
                    <a:pt x="1532" y="19196"/>
                    <a:pt x="1532" y="21042"/>
                  </a:cubicBezTo>
                  <a:cubicBezTo>
                    <a:pt x="1532" y="22690"/>
                    <a:pt x="2631" y="24143"/>
                    <a:pt x="4319" y="25163"/>
                  </a:cubicBezTo>
                  <a:cubicBezTo>
                    <a:pt x="2474" y="26223"/>
                    <a:pt x="1335" y="27715"/>
                    <a:pt x="1335" y="29403"/>
                  </a:cubicBezTo>
                  <a:cubicBezTo>
                    <a:pt x="1335" y="30816"/>
                    <a:pt x="2121" y="32112"/>
                    <a:pt x="3455" y="33093"/>
                  </a:cubicBezTo>
                  <a:cubicBezTo>
                    <a:pt x="1335" y="34153"/>
                    <a:pt x="1" y="35763"/>
                    <a:pt x="1" y="37608"/>
                  </a:cubicBezTo>
                  <a:cubicBezTo>
                    <a:pt x="1" y="40709"/>
                    <a:pt x="3926" y="43261"/>
                    <a:pt x="8755" y="43261"/>
                  </a:cubicBezTo>
                  <a:cubicBezTo>
                    <a:pt x="9030" y="43261"/>
                    <a:pt x="9344" y="43261"/>
                    <a:pt x="9619" y="43221"/>
                  </a:cubicBezTo>
                  <a:cubicBezTo>
                    <a:pt x="11032" y="44792"/>
                    <a:pt x="13976" y="45851"/>
                    <a:pt x="17352" y="45851"/>
                  </a:cubicBezTo>
                  <a:cubicBezTo>
                    <a:pt x="20728" y="45851"/>
                    <a:pt x="23672" y="44792"/>
                    <a:pt x="25085" y="43221"/>
                  </a:cubicBezTo>
                  <a:cubicBezTo>
                    <a:pt x="25399" y="43221"/>
                    <a:pt x="25674" y="43261"/>
                    <a:pt x="25949" y="43261"/>
                  </a:cubicBezTo>
                  <a:cubicBezTo>
                    <a:pt x="30817" y="43261"/>
                    <a:pt x="34742" y="40709"/>
                    <a:pt x="34742" y="37608"/>
                  </a:cubicBezTo>
                  <a:cubicBezTo>
                    <a:pt x="34742" y="35763"/>
                    <a:pt x="33368" y="34153"/>
                    <a:pt x="31249" y="33093"/>
                  </a:cubicBezTo>
                  <a:cubicBezTo>
                    <a:pt x="32583" y="32112"/>
                    <a:pt x="33368" y="30816"/>
                    <a:pt x="33368" y="29403"/>
                  </a:cubicBezTo>
                  <a:cubicBezTo>
                    <a:pt x="33368" y="27715"/>
                    <a:pt x="32230" y="26184"/>
                    <a:pt x="30385" y="25163"/>
                  </a:cubicBezTo>
                  <a:cubicBezTo>
                    <a:pt x="32112" y="24143"/>
                    <a:pt x="33172" y="22651"/>
                    <a:pt x="33172" y="21042"/>
                  </a:cubicBezTo>
                  <a:cubicBezTo>
                    <a:pt x="33172" y="19196"/>
                    <a:pt x="31798" y="17587"/>
                    <a:pt x="29678" y="16527"/>
                  </a:cubicBezTo>
                  <a:cubicBezTo>
                    <a:pt x="31013" y="15546"/>
                    <a:pt x="31838" y="14250"/>
                    <a:pt x="31838" y="12837"/>
                  </a:cubicBezTo>
                  <a:cubicBezTo>
                    <a:pt x="31838" y="11031"/>
                    <a:pt x="30464" y="9422"/>
                    <a:pt x="28383" y="8362"/>
                  </a:cubicBezTo>
                  <a:cubicBezTo>
                    <a:pt x="28501" y="8008"/>
                    <a:pt x="28540" y="7616"/>
                    <a:pt x="28540" y="7223"/>
                  </a:cubicBezTo>
                  <a:cubicBezTo>
                    <a:pt x="28540" y="3219"/>
                    <a:pt x="23515" y="0"/>
                    <a:pt x="173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2641278" y="1131893"/>
              <a:ext cx="1739093" cy="2295833"/>
            </a:xfrm>
            <a:custGeom>
              <a:avLst/>
              <a:gdLst/>
              <a:ahLst/>
              <a:cxnLst/>
              <a:rect l="l" t="t" r="r" b="b"/>
              <a:pathLst>
                <a:path w="36549" h="48247" extrusionOk="0">
                  <a:moveTo>
                    <a:pt x="18255" y="0"/>
                  </a:moveTo>
                  <a:cubicBezTo>
                    <a:pt x="11739" y="0"/>
                    <a:pt x="6478" y="3415"/>
                    <a:pt x="6478" y="7577"/>
                  </a:cubicBezTo>
                  <a:cubicBezTo>
                    <a:pt x="6478" y="8008"/>
                    <a:pt x="6517" y="8401"/>
                    <a:pt x="6635" y="8794"/>
                  </a:cubicBezTo>
                  <a:cubicBezTo>
                    <a:pt x="4437" y="9893"/>
                    <a:pt x="3024" y="11620"/>
                    <a:pt x="3024" y="13504"/>
                  </a:cubicBezTo>
                  <a:cubicBezTo>
                    <a:pt x="3024" y="14996"/>
                    <a:pt x="3887" y="16370"/>
                    <a:pt x="5261" y="17391"/>
                  </a:cubicBezTo>
                  <a:cubicBezTo>
                    <a:pt x="3063" y="18490"/>
                    <a:pt x="1610" y="20217"/>
                    <a:pt x="1610" y="22141"/>
                  </a:cubicBezTo>
                  <a:cubicBezTo>
                    <a:pt x="1610" y="23868"/>
                    <a:pt x="2749" y="25399"/>
                    <a:pt x="4555" y="26459"/>
                  </a:cubicBezTo>
                  <a:cubicBezTo>
                    <a:pt x="2631" y="27558"/>
                    <a:pt x="1414" y="29168"/>
                    <a:pt x="1414" y="30934"/>
                  </a:cubicBezTo>
                  <a:cubicBezTo>
                    <a:pt x="1414" y="32426"/>
                    <a:pt x="2239" y="33800"/>
                    <a:pt x="3652" y="34820"/>
                  </a:cubicBezTo>
                  <a:cubicBezTo>
                    <a:pt x="1414" y="35920"/>
                    <a:pt x="1" y="37647"/>
                    <a:pt x="1" y="39570"/>
                  </a:cubicBezTo>
                  <a:cubicBezTo>
                    <a:pt x="1" y="42829"/>
                    <a:pt x="4123" y="45498"/>
                    <a:pt x="9226" y="45498"/>
                  </a:cubicBezTo>
                  <a:cubicBezTo>
                    <a:pt x="9501" y="45498"/>
                    <a:pt x="9815" y="45498"/>
                    <a:pt x="10129" y="45459"/>
                  </a:cubicBezTo>
                  <a:cubicBezTo>
                    <a:pt x="11621" y="47108"/>
                    <a:pt x="14683" y="48246"/>
                    <a:pt x="18255" y="48246"/>
                  </a:cubicBezTo>
                  <a:cubicBezTo>
                    <a:pt x="21827" y="48246"/>
                    <a:pt x="24929" y="47108"/>
                    <a:pt x="26420" y="45459"/>
                  </a:cubicBezTo>
                  <a:cubicBezTo>
                    <a:pt x="26695" y="45459"/>
                    <a:pt x="27009" y="45498"/>
                    <a:pt x="27323" y="45498"/>
                  </a:cubicBezTo>
                  <a:cubicBezTo>
                    <a:pt x="32387" y="45498"/>
                    <a:pt x="36548" y="42829"/>
                    <a:pt x="36548" y="39570"/>
                  </a:cubicBezTo>
                  <a:cubicBezTo>
                    <a:pt x="36509" y="37647"/>
                    <a:pt x="35096" y="35920"/>
                    <a:pt x="32858" y="34820"/>
                  </a:cubicBezTo>
                  <a:cubicBezTo>
                    <a:pt x="34272" y="33800"/>
                    <a:pt x="35096" y="32426"/>
                    <a:pt x="35096" y="30934"/>
                  </a:cubicBezTo>
                  <a:cubicBezTo>
                    <a:pt x="35096" y="29168"/>
                    <a:pt x="33879" y="27558"/>
                    <a:pt x="31955" y="26459"/>
                  </a:cubicBezTo>
                  <a:cubicBezTo>
                    <a:pt x="33761" y="25399"/>
                    <a:pt x="34900" y="23868"/>
                    <a:pt x="34900" y="22141"/>
                  </a:cubicBezTo>
                  <a:cubicBezTo>
                    <a:pt x="34900" y="20217"/>
                    <a:pt x="33447" y="18490"/>
                    <a:pt x="31249" y="17391"/>
                  </a:cubicBezTo>
                  <a:cubicBezTo>
                    <a:pt x="32623" y="16370"/>
                    <a:pt x="33486" y="14996"/>
                    <a:pt x="33486" y="13504"/>
                  </a:cubicBezTo>
                  <a:cubicBezTo>
                    <a:pt x="33486" y="11620"/>
                    <a:pt x="32073" y="9893"/>
                    <a:pt x="29875" y="8794"/>
                  </a:cubicBezTo>
                  <a:cubicBezTo>
                    <a:pt x="29993" y="8401"/>
                    <a:pt x="30032" y="8008"/>
                    <a:pt x="30032" y="7577"/>
                  </a:cubicBezTo>
                  <a:cubicBezTo>
                    <a:pt x="30032" y="3415"/>
                    <a:pt x="24772" y="0"/>
                    <a:pt x="18255" y="0"/>
                  </a:cubicBez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3414646" y="3326715"/>
              <a:ext cx="188665" cy="971400"/>
            </a:xfrm>
            <a:custGeom>
              <a:avLst/>
              <a:gdLst/>
              <a:ahLst/>
              <a:cxnLst/>
              <a:rect l="l" t="t" r="r" b="b"/>
              <a:pathLst>
                <a:path w="3965" h="20414" extrusionOk="0">
                  <a:moveTo>
                    <a:pt x="0" y="0"/>
                  </a:moveTo>
                  <a:lnTo>
                    <a:pt x="0" y="20414"/>
                  </a:lnTo>
                  <a:lnTo>
                    <a:pt x="3965" y="20414"/>
                  </a:lnTo>
                  <a:lnTo>
                    <a:pt x="3965" y="0"/>
                  </a:lnTo>
                  <a:close/>
                </a:path>
              </a:pathLst>
            </a:custGeom>
            <a:solidFill>
              <a:srgbClr val="708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3452950" y="1660018"/>
              <a:ext cx="2372226" cy="2634448"/>
            </a:xfrm>
            <a:custGeom>
              <a:avLst/>
              <a:gdLst/>
              <a:ahLst/>
              <a:cxnLst/>
              <a:rect l="l" t="t" r="r" b="b"/>
              <a:pathLst>
                <a:path w="49855" h="55363" extrusionOk="0">
                  <a:moveTo>
                    <a:pt x="22979" y="0"/>
                  </a:moveTo>
                  <a:cubicBezTo>
                    <a:pt x="21167" y="0"/>
                    <a:pt x="18970" y="358"/>
                    <a:pt x="16311" y="1267"/>
                  </a:cubicBezTo>
                  <a:cubicBezTo>
                    <a:pt x="7949" y="4093"/>
                    <a:pt x="5790" y="10571"/>
                    <a:pt x="11796" y="11199"/>
                  </a:cubicBezTo>
                  <a:cubicBezTo>
                    <a:pt x="11796" y="11199"/>
                    <a:pt x="2375" y="12298"/>
                    <a:pt x="2375" y="18500"/>
                  </a:cubicBezTo>
                  <a:cubicBezTo>
                    <a:pt x="2375" y="21544"/>
                    <a:pt x="4379" y="22319"/>
                    <a:pt x="6420" y="22319"/>
                  </a:cubicBezTo>
                  <a:cubicBezTo>
                    <a:pt x="8029" y="22319"/>
                    <a:pt x="9662" y="21837"/>
                    <a:pt x="10354" y="21605"/>
                  </a:cubicBezTo>
                  <a:lnTo>
                    <a:pt x="10354" y="21605"/>
                  </a:lnTo>
                  <a:cubicBezTo>
                    <a:pt x="8506" y="22289"/>
                    <a:pt x="1" y="25840"/>
                    <a:pt x="4495" y="31808"/>
                  </a:cubicBezTo>
                  <a:cubicBezTo>
                    <a:pt x="4495" y="31808"/>
                    <a:pt x="6651" y="33537"/>
                    <a:pt x="9332" y="33537"/>
                  </a:cubicBezTo>
                  <a:cubicBezTo>
                    <a:pt x="10869" y="33537"/>
                    <a:pt x="12578" y="32968"/>
                    <a:pt x="14152" y="31180"/>
                  </a:cubicBezTo>
                  <a:lnTo>
                    <a:pt x="14152" y="31180"/>
                  </a:lnTo>
                  <a:cubicBezTo>
                    <a:pt x="14151" y="31181"/>
                    <a:pt x="11247" y="34792"/>
                    <a:pt x="14466" y="36323"/>
                  </a:cubicBezTo>
                  <a:cubicBezTo>
                    <a:pt x="14949" y="36547"/>
                    <a:pt x="15420" y="36639"/>
                    <a:pt x="15880" y="36639"/>
                  </a:cubicBezTo>
                  <a:cubicBezTo>
                    <a:pt x="18026" y="36639"/>
                    <a:pt x="19922" y="34633"/>
                    <a:pt x="21568" y="34633"/>
                  </a:cubicBezTo>
                  <a:cubicBezTo>
                    <a:pt x="21921" y="34633"/>
                    <a:pt x="22262" y="34725"/>
                    <a:pt x="22592" y="34949"/>
                  </a:cubicBezTo>
                  <a:cubicBezTo>
                    <a:pt x="22592" y="34949"/>
                    <a:pt x="26871" y="40170"/>
                    <a:pt x="24319" y="55362"/>
                  </a:cubicBezTo>
                  <a:lnTo>
                    <a:pt x="29069" y="55362"/>
                  </a:lnTo>
                  <a:cubicBezTo>
                    <a:pt x="29069" y="55362"/>
                    <a:pt x="25183" y="37854"/>
                    <a:pt x="31307" y="34085"/>
                  </a:cubicBezTo>
                  <a:cubicBezTo>
                    <a:pt x="31307" y="34085"/>
                    <a:pt x="31834" y="33771"/>
                    <a:pt x="32605" y="33771"/>
                  </a:cubicBezTo>
                  <a:cubicBezTo>
                    <a:pt x="33351" y="33771"/>
                    <a:pt x="34325" y="34065"/>
                    <a:pt x="35271" y="35224"/>
                  </a:cubicBezTo>
                  <a:cubicBezTo>
                    <a:pt x="35792" y="35861"/>
                    <a:pt x="36708" y="36162"/>
                    <a:pt x="37761" y="36162"/>
                  </a:cubicBezTo>
                  <a:cubicBezTo>
                    <a:pt x="40597" y="36162"/>
                    <a:pt x="44433" y="33980"/>
                    <a:pt x="44261" y="30317"/>
                  </a:cubicBezTo>
                  <a:cubicBezTo>
                    <a:pt x="44149" y="27477"/>
                    <a:pt x="42879" y="26866"/>
                    <a:pt x="41806" y="26866"/>
                  </a:cubicBezTo>
                  <a:cubicBezTo>
                    <a:pt x="41725" y="26866"/>
                    <a:pt x="41646" y="26869"/>
                    <a:pt x="41568" y="26876"/>
                  </a:cubicBezTo>
                  <a:lnTo>
                    <a:pt x="41568" y="26876"/>
                  </a:lnTo>
                  <a:cubicBezTo>
                    <a:pt x="44176" y="26065"/>
                    <a:pt x="49855" y="23654"/>
                    <a:pt x="49521" y="18108"/>
                  </a:cubicBezTo>
                  <a:cubicBezTo>
                    <a:pt x="49304" y="14486"/>
                    <a:pt x="46911" y="13588"/>
                    <a:pt x="44592" y="13588"/>
                  </a:cubicBezTo>
                  <a:cubicBezTo>
                    <a:pt x="42310" y="13588"/>
                    <a:pt x="40100" y="14457"/>
                    <a:pt x="40100" y="14457"/>
                  </a:cubicBezTo>
                  <a:cubicBezTo>
                    <a:pt x="40100" y="14457"/>
                    <a:pt x="47598" y="11159"/>
                    <a:pt x="44379" y="8058"/>
                  </a:cubicBezTo>
                  <a:cubicBezTo>
                    <a:pt x="43412" y="7127"/>
                    <a:pt x="42381" y="6801"/>
                    <a:pt x="41412" y="6801"/>
                  </a:cubicBezTo>
                  <a:cubicBezTo>
                    <a:pt x="39173" y="6801"/>
                    <a:pt x="37264" y="8542"/>
                    <a:pt x="37235" y="8568"/>
                  </a:cubicBezTo>
                  <a:lnTo>
                    <a:pt x="37235" y="8568"/>
                  </a:lnTo>
                  <a:cubicBezTo>
                    <a:pt x="37275" y="8531"/>
                    <a:pt x="40956" y="5144"/>
                    <a:pt x="39668" y="3426"/>
                  </a:cubicBezTo>
                  <a:cubicBezTo>
                    <a:pt x="39279" y="2903"/>
                    <a:pt x="38471" y="2685"/>
                    <a:pt x="37491" y="2685"/>
                  </a:cubicBezTo>
                  <a:cubicBezTo>
                    <a:pt x="35310" y="2685"/>
                    <a:pt x="32275" y="3765"/>
                    <a:pt x="31110" y="4957"/>
                  </a:cubicBezTo>
                  <a:cubicBezTo>
                    <a:pt x="31110" y="4926"/>
                    <a:pt x="29698" y="0"/>
                    <a:pt x="229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5183548" y="3625585"/>
              <a:ext cx="194327" cy="691220"/>
            </a:xfrm>
            <a:custGeom>
              <a:avLst/>
              <a:gdLst/>
              <a:ahLst/>
              <a:cxnLst/>
              <a:rect l="l" t="t" r="r" b="b"/>
              <a:pathLst>
                <a:path w="4084" h="14526" extrusionOk="0">
                  <a:moveTo>
                    <a:pt x="1" y="0"/>
                  </a:moveTo>
                  <a:lnTo>
                    <a:pt x="1" y="14525"/>
                  </a:lnTo>
                  <a:lnTo>
                    <a:pt x="4083" y="14525"/>
                  </a:lnTo>
                  <a:lnTo>
                    <a:pt x="4083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4341136" y="1752044"/>
              <a:ext cx="1881031" cy="2138517"/>
            </a:xfrm>
            <a:custGeom>
              <a:avLst/>
              <a:gdLst/>
              <a:ahLst/>
              <a:cxnLst/>
              <a:rect l="l" t="t" r="r" b="b"/>
              <a:pathLst>
                <a:path w="39532" h="44941" extrusionOk="0">
                  <a:moveTo>
                    <a:pt x="19510" y="0"/>
                  </a:moveTo>
                  <a:cubicBezTo>
                    <a:pt x="19510" y="13975"/>
                    <a:pt x="10560" y="20178"/>
                    <a:pt x="4201" y="21356"/>
                  </a:cubicBezTo>
                  <a:cubicBezTo>
                    <a:pt x="4874" y="21560"/>
                    <a:pt x="5558" y="21647"/>
                    <a:pt x="6235" y="21647"/>
                  </a:cubicBezTo>
                  <a:cubicBezTo>
                    <a:pt x="9974" y="21647"/>
                    <a:pt x="13465" y="19000"/>
                    <a:pt x="13465" y="19000"/>
                  </a:cubicBezTo>
                  <a:lnTo>
                    <a:pt x="13465" y="19040"/>
                  </a:lnTo>
                  <a:cubicBezTo>
                    <a:pt x="11110" y="22102"/>
                    <a:pt x="7694" y="24182"/>
                    <a:pt x="3886" y="24810"/>
                  </a:cubicBezTo>
                  <a:cubicBezTo>
                    <a:pt x="3886" y="24810"/>
                    <a:pt x="5143" y="25553"/>
                    <a:pt x="7418" y="25553"/>
                  </a:cubicBezTo>
                  <a:cubicBezTo>
                    <a:pt x="8409" y="25553"/>
                    <a:pt x="9594" y="25412"/>
                    <a:pt x="10953" y="25006"/>
                  </a:cubicBezTo>
                  <a:lnTo>
                    <a:pt x="10953" y="25006"/>
                  </a:lnTo>
                  <a:cubicBezTo>
                    <a:pt x="8676" y="28343"/>
                    <a:pt x="5574" y="30973"/>
                    <a:pt x="1924" y="32661"/>
                  </a:cubicBezTo>
                  <a:cubicBezTo>
                    <a:pt x="1962" y="32700"/>
                    <a:pt x="2102" y="32717"/>
                    <a:pt x="2320" y="32717"/>
                  </a:cubicBezTo>
                  <a:cubicBezTo>
                    <a:pt x="3668" y="32717"/>
                    <a:pt x="8017" y="32042"/>
                    <a:pt x="10010" y="31366"/>
                  </a:cubicBezTo>
                  <a:lnTo>
                    <a:pt x="10010" y="31366"/>
                  </a:lnTo>
                  <a:cubicBezTo>
                    <a:pt x="8597" y="34232"/>
                    <a:pt x="5260" y="39178"/>
                    <a:pt x="0" y="39845"/>
                  </a:cubicBezTo>
                  <a:cubicBezTo>
                    <a:pt x="0" y="39845"/>
                    <a:pt x="1511" y="40159"/>
                    <a:pt x="3602" y="40159"/>
                  </a:cubicBezTo>
                  <a:cubicBezTo>
                    <a:pt x="5692" y="40159"/>
                    <a:pt x="8362" y="39845"/>
                    <a:pt x="10678" y="38589"/>
                  </a:cubicBezTo>
                  <a:lnTo>
                    <a:pt x="10678" y="38589"/>
                  </a:lnTo>
                  <a:cubicBezTo>
                    <a:pt x="10364" y="39374"/>
                    <a:pt x="7262" y="43889"/>
                    <a:pt x="4201" y="44831"/>
                  </a:cubicBezTo>
                  <a:cubicBezTo>
                    <a:pt x="5130" y="44881"/>
                    <a:pt x="6003" y="44904"/>
                    <a:pt x="6824" y="44904"/>
                  </a:cubicBezTo>
                  <a:cubicBezTo>
                    <a:pt x="18314" y="44904"/>
                    <a:pt x="19510" y="40356"/>
                    <a:pt x="19510" y="40356"/>
                  </a:cubicBezTo>
                  <a:cubicBezTo>
                    <a:pt x="19510" y="40356"/>
                    <a:pt x="20298" y="44941"/>
                    <a:pt x="32995" y="44941"/>
                  </a:cubicBezTo>
                  <a:cubicBezTo>
                    <a:pt x="33590" y="44941"/>
                    <a:pt x="34211" y="44930"/>
                    <a:pt x="34860" y="44909"/>
                  </a:cubicBezTo>
                  <a:cubicBezTo>
                    <a:pt x="34860" y="44909"/>
                    <a:pt x="27990" y="41141"/>
                    <a:pt x="27990" y="38864"/>
                  </a:cubicBezTo>
                  <a:lnTo>
                    <a:pt x="27990" y="38864"/>
                  </a:lnTo>
                  <a:cubicBezTo>
                    <a:pt x="30500" y="40438"/>
                    <a:pt x="33243" y="40849"/>
                    <a:pt x="35425" y="40849"/>
                  </a:cubicBezTo>
                  <a:cubicBezTo>
                    <a:pt x="37815" y="40849"/>
                    <a:pt x="39531" y="40356"/>
                    <a:pt x="39531" y="40356"/>
                  </a:cubicBezTo>
                  <a:cubicBezTo>
                    <a:pt x="34271" y="39649"/>
                    <a:pt x="30463" y="34389"/>
                    <a:pt x="29050" y="31523"/>
                  </a:cubicBezTo>
                  <a:lnTo>
                    <a:pt x="29050" y="31523"/>
                  </a:lnTo>
                  <a:cubicBezTo>
                    <a:pt x="30795" y="32125"/>
                    <a:pt x="34616" y="33142"/>
                    <a:pt x="36305" y="33142"/>
                  </a:cubicBezTo>
                  <a:cubicBezTo>
                    <a:pt x="36820" y="33142"/>
                    <a:pt x="37136" y="33048"/>
                    <a:pt x="37136" y="32818"/>
                  </a:cubicBezTo>
                  <a:cubicBezTo>
                    <a:pt x="32190" y="30188"/>
                    <a:pt x="29364" y="27283"/>
                    <a:pt x="27754" y="24849"/>
                  </a:cubicBezTo>
                  <a:lnTo>
                    <a:pt x="27754" y="24849"/>
                  </a:lnTo>
                  <a:cubicBezTo>
                    <a:pt x="29390" y="25399"/>
                    <a:pt x="30794" y="25582"/>
                    <a:pt x="31940" y="25582"/>
                  </a:cubicBezTo>
                  <a:cubicBezTo>
                    <a:pt x="34231" y="25582"/>
                    <a:pt x="35488" y="24849"/>
                    <a:pt x="35488" y="24849"/>
                  </a:cubicBezTo>
                  <a:cubicBezTo>
                    <a:pt x="32151" y="24261"/>
                    <a:pt x="29128" y="22612"/>
                    <a:pt x="26812" y="20139"/>
                  </a:cubicBezTo>
                  <a:lnTo>
                    <a:pt x="26812" y="20139"/>
                  </a:lnTo>
                  <a:cubicBezTo>
                    <a:pt x="28739" y="21492"/>
                    <a:pt x="30806" y="21838"/>
                    <a:pt x="32363" y="21838"/>
                  </a:cubicBezTo>
                  <a:cubicBezTo>
                    <a:pt x="33787" y="21838"/>
                    <a:pt x="34785" y="21548"/>
                    <a:pt x="34860" y="21473"/>
                  </a:cubicBezTo>
                  <a:cubicBezTo>
                    <a:pt x="30698" y="21473"/>
                    <a:pt x="19510" y="14093"/>
                    <a:pt x="19510" y="79"/>
                  </a:cubicBezTo>
                  <a:lnTo>
                    <a:pt x="1951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1834363" y="3511623"/>
              <a:ext cx="222305" cy="784629"/>
            </a:xfrm>
            <a:custGeom>
              <a:avLst/>
              <a:gdLst/>
              <a:ahLst/>
              <a:cxnLst/>
              <a:rect l="l" t="t" r="r" b="b"/>
              <a:pathLst>
                <a:path w="4672" h="16489" extrusionOk="0">
                  <a:moveTo>
                    <a:pt x="0" y="1"/>
                  </a:moveTo>
                  <a:lnTo>
                    <a:pt x="0" y="16488"/>
                  </a:lnTo>
                  <a:lnTo>
                    <a:pt x="4672" y="16488"/>
                  </a:lnTo>
                  <a:lnTo>
                    <a:pt x="46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876087" y="1329886"/>
              <a:ext cx="2140689" cy="2485793"/>
            </a:xfrm>
            <a:custGeom>
              <a:avLst/>
              <a:gdLst/>
              <a:ahLst/>
              <a:cxnLst/>
              <a:rect l="l" t="t" r="r" b="b"/>
              <a:pathLst>
                <a:path w="44989" h="52239" extrusionOk="0">
                  <a:moveTo>
                    <a:pt x="22220" y="0"/>
                  </a:moveTo>
                  <a:cubicBezTo>
                    <a:pt x="22220" y="15938"/>
                    <a:pt x="12053" y="24025"/>
                    <a:pt x="4751" y="25399"/>
                  </a:cubicBezTo>
                  <a:cubicBezTo>
                    <a:pt x="5509" y="25624"/>
                    <a:pt x="6279" y="25720"/>
                    <a:pt x="7040" y="25720"/>
                  </a:cubicBezTo>
                  <a:cubicBezTo>
                    <a:pt x="11330" y="25720"/>
                    <a:pt x="15350" y="22690"/>
                    <a:pt x="15350" y="22690"/>
                  </a:cubicBezTo>
                  <a:lnTo>
                    <a:pt x="15350" y="22730"/>
                  </a:lnTo>
                  <a:cubicBezTo>
                    <a:pt x="12681" y="26223"/>
                    <a:pt x="8755" y="28579"/>
                    <a:pt x="4398" y="29325"/>
                  </a:cubicBezTo>
                  <a:cubicBezTo>
                    <a:pt x="4398" y="29325"/>
                    <a:pt x="5834" y="30167"/>
                    <a:pt x="8438" y="30167"/>
                  </a:cubicBezTo>
                  <a:cubicBezTo>
                    <a:pt x="9563" y="30167"/>
                    <a:pt x="10906" y="30010"/>
                    <a:pt x="12445" y="29560"/>
                  </a:cubicBezTo>
                  <a:lnTo>
                    <a:pt x="12445" y="29560"/>
                  </a:lnTo>
                  <a:cubicBezTo>
                    <a:pt x="9893" y="33329"/>
                    <a:pt x="6321" y="36312"/>
                    <a:pt x="2199" y="38275"/>
                  </a:cubicBezTo>
                  <a:cubicBezTo>
                    <a:pt x="2233" y="38309"/>
                    <a:pt x="2361" y="38325"/>
                    <a:pt x="2562" y="38325"/>
                  </a:cubicBezTo>
                  <a:cubicBezTo>
                    <a:pt x="3980" y="38325"/>
                    <a:pt x="9082" y="37535"/>
                    <a:pt x="11385" y="36744"/>
                  </a:cubicBezTo>
                  <a:lnTo>
                    <a:pt x="11385" y="36744"/>
                  </a:lnTo>
                  <a:cubicBezTo>
                    <a:pt x="9815" y="40042"/>
                    <a:pt x="5968" y="45655"/>
                    <a:pt x="1" y="46440"/>
                  </a:cubicBezTo>
                  <a:cubicBezTo>
                    <a:pt x="1" y="46440"/>
                    <a:pt x="1672" y="46784"/>
                    <a:pt x="3996" y="46784"/>
                  </a:cubicBezTo>
                  <a:cubicBezTo>
                    <a:pt x="6385" y="46784"/>
                    <a:pt x="9465" y="46421"/>
                    <a:pt x="12131" y="44949"/>
                  </a:cubicBezTo>
                  <a:lnTo>
                    <a:pt x="12131" y="44949"/>
                  </a:lnTo>
                  <a:cubicBezTo>
                    <a:pt x="11817" y="45852"/>
                    <a:pt x="8284" y="51033"/>
                    <a:pt x="4790" y="52093"/>
                  </a:cubicBezTo>
                  <a:cubicBezTo>
                    <a:pt x="5860" y="52152"/>
                    <a:pt x="6866" y="52179"/>
                    <a:pt x="7810" y="52179"/>
                  </a:cubicBezTo>
                  <a:cubicBezTo>
                    <a:pt x="20860" y="52179"/>
                    <a:pt x="22259" y="46990"/>
                    <a:pt x="22259" y="46990"/>
                  </a:cubicBezTo>
                  <a:cubicBezTo>
                    <a:pt x="22259" y="46990"/>
                    <a:pt x="23164" y="52239"/>
                    <a:pt x="37835" y="52239"/>
                  </a:cubicBezTo>
                  <a:cubicBezTo>
                    <a:pt x="38442" y="52239"/>
                    <a:pt x="39073" y="52230"/>
                    <a:pt x="39728" y="52211"/>
                  </a:cubicBezTo>
                  <a:cubicBezTo>
                    <a:pt x="39728" y="52211"/>
                    <a:pt x="31916" y="47893"/>
                    <a:pt x="31916" y="45302"/>
                  </a:cubicBezTo>
                  <a:lnTo>
                    <a:pt x="31916" y="45302"/>
                  </a:lnTo>
                  <a:cubicBezTo>
                    <a:pt x="34712" y="47054"/>
                    <a:pt x="37799" y="47514"/>
                    <a:pt x="40271" y="47514"/>
                  </a:cubicBezTo>
                  <a:cubicBezTo>
                    <a:pt x="43006" y="47514"/>
                    <a:pt x="44988" y="46951"/>
                    <a:pt x="44988" y="46951"/>
                  </a:cubicBezTo>
                  <a:cubicBezTo>
                    <a:pt x="38982" y="46166"/>
                    <a:pt x="34664" y="40159"/>
                    <a:pt x="33055" y="36901"/>
                  </a:cubicBezTo>
                  <a:lnTo>
                    <a:pt x="33055" y="36901"/>
                  </a:lnTo>
                  <a:cubicBezTo>
                    <a:pt x="35053" y="37567"/>
                    <a:pt x="39435" y="38748"/>
                    <a:pt x="41334" y="38748"/>
                  </a:cubicBezTo>
                  <a:cubicBezTo>
                    <a:pt x="41896" y="38748"/>
                    <a:pt x="42241" y="38644"/>
                    <a:pt x="42241" y="38393"/>
                  </a:cubicBezTo>
                  <a:cubicBezTo>
                    <a:pt x="36627" y="35370"/>
                    <a:pt x="33408" y="32073"/>
                    <a:pt x="31563" y="29325"/>
                  </a:cubicBezTo>
                  <a:lnTo>
                    <a:pt x="31563" y="29325"/>
                  </a:lnTo>
                  <a:cubicBezTo>
                    <a:pt x="33421" y="29953"/>
                    <a:pt x="35022" y="30162"/>
                    <a:pt x="36330" y="30162"/>
                  </a:cubicBezTo>
                  <a:cubicBezTo>
                    <a:pt x="38947" y="30162"/>
                    <a:pt x="40395" y="29325"/>
                    <a:pt x="40395" y="29325"/>
                  </a:cubicBezTo>
                  <a:cubicBezTo>
                    <a:pt x="36627" y="28697"/>
                    <a:pt x="33172" y="26812"/>
                    <a:pt x="30542" y="23986"/>
                  </a:cubicBezTo>
                  <a:lnTo>
                    <a:pt x="30542" y="23986"/>
                  </a:lnTo>
                  <a:cubicBezTo>
                    <a:pt x="32739" y="25526"/>
                    <a:pt x="35097" y="25917"/>
                    <a:pt x="36870" y="25917"/>
                  </a:cubicBezTo>
                  <a:cubicBezTo>
                    <a:pt x="38485" y="25917"/>
                    <a:pt x="39614" y="25592"/>
                    <a:pt x="39689" y="25517"/>
                  </a:cubicBezTo>
                  <a:cubicBezTo>
                    <a:pt x="34939" y="25517"/>
                    <a:pt x="22220" y="16056"/>
                    <a:pt x="22220" y="118"/>
                  </a:cubicBezTo>
                  <a:lnTo>
                    <a:pt x="22220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1801721" y="1864246"/>
              <a:ext cx="2187177" cy="2430214"/>
            </a:xfrm>
            <a:custGeom>
              <a:avLst/>
              <a:gdLst/>
              <a:ahLst/>
              <a:cxnLst/>
              <a:rect l="l" t="t" r="r" b="b"/>
              <a:pathLst>
                <a:path w="45966" h="51071" extrusionOk="0">
                  <a:moveTo>
                    <a:pt x="21184" y="0"/>
                  </a:moveTo>
                  <a:cubicBezTo>
                    <a:pt x="19510" y="0"/>
                    <a:pt x="17477" y="332"/>
                    <a:pt x="15015" y="1175"/>
                  </a:cubicBezTo>
                  <a:cubicBezTo>
                    <a:pt x="7321" y="3805"/>
                    <a:pt x="5319" y="9772"/>
                    <a:pt x="10854" y="10361"/>
                  </a:cubicBezTo>
                  <a:cubicBezTo>
                    <a:pt x="10854" y="10361"/>
                    <a:pt x="2178" y="11343"/>
                    <a:pt x="2178" y="17074"/>
                  </a:cubicBezTo>
                  <a:cubicBezTo>
                    <a:pt x="2178" y="19911"/>
                    <a:pt x="4038" y="20632"/>
                    <a:pt x="5929" y="20632"/>
                  </a:cubicBezTo>
                  <a:cubicBezTo>
                    <a:pt x="7411" y="20632"/>
                    <a:pt x="8913" y="20189"/>
                    <a:pt x="9552" y="19975"/>
                  </a:cubicBezTo>
                  <a:lnTo>
                    <a:pt x="9552" y="19975"/>
                  </a:lnTo>
                  <a:cubicBezTo>
                    <a:pt x="7841" y="20609"/>
                    <a:pt x="0" y="23887"/>
                    <a:pt x="4141" y="29361"/>
                  </a:cubicBezTo>
                  <a:cubicBezTo>
                    <a:pt x="4141" y="29361"/>
                    <a:pt x="6135" y="30944"/>
                    <a:pt x="8606" y="30944"/>
                  </a:cubicBezTo>
                  <a:cubicBezTo>
                    <a:pt x="10026" y="30944"/>
                    <a:pt x="11605" y="30421"/>
                    <a:pt x="13052" y="28772"/>
                  </a:cubicBezTo>
                  <a:lnTo>
                    <a:pt x="13052" y="28772"/>
                  </a:lnTo>
                  <a:cubicBezTo>
                    <a:pt x="13051" y="28773"/>
                    <a:pt x="10383" y="32109"/>
                    <a:pt x="13327" y="33483"/>
                  </a:cubicBezTo>
                  <a:cubicBezTo>
                    <a:pt x="13783" y="33699"/>
                    <a:pt x="14228" y="33788"/>
                    <a:pt x="14662" y="33788"/>
                  </a:cubicBezTo>
                  <a:cubicBezTo>
                    <a:pt x="16633" y="33788"/>
                    <a:pt x="18378" y="31962"/>
                    <a:pt x="19895" y="31962"/>
                  </a:cubicBezTo>
                  <a:cubicBezTo>
                    <a:pt x="20229" y="31962"/>
                    <a:pt x="20552" y="32050"/>
                    <a:pt x="20864" y="32266"/>
                  </a:cubicBezTo>
                  <a:cubicBezTo>
                    <a:pt x="20864" y="32266"/>
                    <a:pt x="24790" y="37056"/>
                    <a:pt x="22434" y="51070"/>
                  </a:cubicBezTo>
                  <a:lnTo>
                    <a:pt x="26792" y="51070"/>
                  </a:lnTo>
                  <a:cubicBezTo>
                    <a:pt x="26792" y="51070"/>
                    <a:pt x="23219" y="34936"/>
                    <a:pt x="28833" y="31442"/>
                  </a:cubicBezTo>
                  <a:cubicBezTo>
                    <a:pt x="28833" y="31442"/>
                    <a:pt x="29313" y="31162"/>
                    <a:pt x="30020" y="31162"/>
                  </a:cubicBezTo>
                  <a:cubicBezTo>
                    <a:pt x="30714" y="31162"/>
                    <a:pt x="31628" y="31432"/>
                    <a:pt x="32523" y="32502"/>
                  </a:cubicBezTo>
                  <a:cubicBezTo>
                    <a:pt x="33003" y="33099"/>
                    <a:pt x="33849" y="33381"/>
                    <a:pt x="34822" y="33381"/>
                  </a:cubicBezTo>
                  <a:cubicBezTo>
                    <a:pt x="37428" y="33381"/>
                    <a:pt x="40949" y="31361"/>
                    <a:pt x="40806" y="27987"/>
                  </a:cubicBezTo>
                  <a:cubicBezTo>
                    <a:pt x="40695" y="25353"/>
                    <a:pt x="39548" y="24778"/>
                    <a:pt x="38569" y="24778"/>
                  </a:cubicBezTo>
                  <a:cubicBezTo>
                    <a:pt x="38510" y="24778"/>
                    <a:pt x="38451" y="24780"/>
                    <a:pt x="38393" y="24784"/>
                  </a:cubicBezTo>
                  <a:lnTo>
                    <a:pt x="38393" y="24784"/>
                  </a:lnTo>
                  <a:cubicBezTo>
                    <a:pt x="40825" y="24010"/>
                    <a:pt x="45965" y="21767"/>
                    <a:pt x="45635" y="16721"/>
                  </a:cubicBezTo>
                  <a:cubicBezTo>
                    <a:pt x="45437" y="13374"/>
                    <a:pt x="43230" y="12545"/>
                    <a:pt x="41093" y="12545"/>
                  </a:cubicBezTo>
                  <a:cubicBezTo>
                    <a:pt x="38993" y="12545"/>
                    <a:pt x="36959" y="13345"/>
                    <a:pt x="36959" y="13345"/>
                  </a:cubicBezTo>
                  <a:cubicBezTo>
                    <a:pt x="36959" y="13345"/>
                    <a:pt x="43868" y="10283"/>
                    <a:pt x="40924" y="7417"/>
                  </a:cubicBezTo>
                  <a:cubicBezTo>
                    <a:pt x="40028" y="6556"/>
                    <a:pt x="39071" y="6255"/>
                    <a:pt x="38171" y="6255"/>
                  </a:cubicBezTo>
                  <a:cubicBezTo>
                    <a:pt x="36095" y="6255"/>
                    <a:pt x="34322" y="7859"/>
                    <a:pt x="34290" y="7888"/>
                  </a:cubicBezTo>
                  <a:lnTo>
                    <a:pt x="34290" y="7888"/>
                  </a:lnTo>
                  <a:cubicBezTo>
                    <a:pt x="34334" y="7848"/>
                    <a:pt x="37737" y="4737"/>
                    <a:pt x="36566" y="3138"/>
                  </a:cubicBezTo>
                  <a:cubicBezTo>
                    <a:pt x="36200" y="2649"/>
                    <a:pt x="35449" y="2446"/>
                    <a:pt x="34541" y="2446"/>
                  </a:cubicBezTo>
                  <a:cubicBezTo>
                    <a:pt x="32530" y="2446"/>
                    <a:pt x="29746" y="3443"/>
                    <a:pt x="28637" y="4551"/>
                  </a:cubicBezTo>
                  <a:lnTo>
                    <a:pt x="28637" y="4551"/>
                  </a:lnTo>
                  <a:cubicBezTo>
                    <a:pt x="28654" y="4504"/>
                    <a:pt x="27352" y="0"/>
                    <a:pt x="21184" y="0"/>
                  </a:cubicBez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155060" y="1438233"/>
              <a:ext cx="1572840" cy="2071661"/>
            </a:xfrm>
            <a:custGeom>
              <a:avLst/>
              <a:gdLst/>
              <a:ahLst/>
              <a:cxnLst/>
              <a:rect l="l" t="t" r="r" b="b"/>
              <a:pathLst>
                <a:path w="33055" h="43536" extrusionOk="0">
                  <a:moveTo>
                    <a:pt x="16528" y="0"/>
                  </a:moveTo>
                  <a:cubicBezTo>
                    <a:pt x="10639" y="0"/>
                    <a:pt x="5889" y="3062"/>
                    <a:pt x="5889" y="6831"/>
                  </a:cubicBezTo>
                  <a:cubicBezTo>
                    <a:pt x="5889" y="7223"/>
                    <a:pt x="5929" y="7577"/>
                    <a:pt x="6046" y="7930"/>
                  </a:cubicBezTo>
                  <a:cubicBezTo>
                    <a:pt x="4084" y="8911"/>
                    <a:pt x="2749" y="10442"/>
                    <a:pt x="2749" y="12209"/>
                  </a:cubicBezTo>
                  <a:cubicBezTo>
                    <a:pt x="2749" y="13544"/>
                    <a:pt x="3534" y="14761"/>
                    <a:pt x="4790" y="15703"/>
                  </a:cubicBezTo>
                  <a:cubicBezTo>
                    <a:pt x="2788" y="16684"/>
                    <a:pt x="1493" y="18215"/>
                    <a:pt x="1493" y="19982"/>
                  </a:cubicBezTo>
                  <a:cubicBezTo>
                    <a:pt x="1493" y="21513"/>
                    <a:pt x="2513" y="22926"/>
                    <a:pt x="4123" y="23907"/>
                  </a:cubicBezTo>
                  <a:cubicBezTo>
                    <a:pt x="2396" y="24889"/>
                    <a:pt x="1296" y="26341"/>
                    <a:pt x="1296" y="27951"/>
                  </a:cubicBezTo>
                  <a:cubicBezTo>
                    <a:pt x="1296" y="29285"/>
                    <a:pt x="2042" y="30502"/>
                    <a:pt x="3338" y="31444"/>
                  </a:cubicBezTo>
                  <a:cubicBezTo>
                    <a:pt x="1296" y="32426"/>
                    <a:pt x="1" y="33957"/>
                    <a:pt x="1" y="35723"/>
                  </a:cubicBezTo>
                  <a:cubicBezTo>
                    <a:pt x="1" y="38668"/>
                    <a:pt x="3730" y="41062"/>
                    <a:pt x="8363" y="41062"/>
                  </a:cubicBezTo>
                  <a:cubicBezTo>
                    <a:pt x="8637" y="41062"/>
                    <a:pt x="8912" y="41062"/>
                    <a:pt x="9148" y="41023"/>
                  </a:cubicBezTo>
                  <a:cubicBezTo>
                    <a:pt x="10522" y="42515"/>
                    <a:pt x="13309" y="43535"/>
                    <a:pt x="16528" y="43535"/>
                  </a:cubicBezTo>
                  <a:cubicBezTo>
                    <a:pt x="19747" y="43535"/>
                    <a:pt x="22534" y="42515"/>
                    <a:pt x="23869" y="41023"/>
                  </a:cubicBezTo>
                  <a:cubicBezTo>
                    <a:pt x="24144" y="41023"/>
                    <a:pt x="24418" y="41062"/>
                    <a:pt x="24693" y="41062"/>
                  </a:cubicBezTo>
                  <a:cubicBezTo>
                    <a:pt x="29286" y="41062"/>
                    <a:pt x="33055" y="38668"/>
                    <a:pt x="33055" y="35723"/>
                  </a:cubicBezTo>
                  <a:cubicBezTo>
                    <a:pt x="33015" y="33957"/>
                    <a:pt x="31720" y="32426"/>
                    <a:pt x="29718" y="31444"/>
                  </a:cubicBezTo>
                  <a:cubicBezTo>
                    <a:pt x="30974" y="30502"/>
                    <a:pt x="31720" y="29246"/>
                    <a:pt x="31720" y="27911"/>
                  </a:cubicBezTo>
                  <a:cubicBezTo>
                    <a:pt x="31720" y="26302"/>
                    <a:pt x="30621" y="24889"/>
                    <a:pt x="28894" y="23907"/>
                  </a:cubicBezTo>
                  <a:cubicBezTo>
                    <a:pt x="30503" y="22926"/>
                    <a:pt x="31524" y="21513"/>
                    <a:pt x="31524" y="19982"/>
                  </a:cubicBezTo>
                  <a:cubicBezTo>
                    <a:pt x="31524" y="18215"/>
                    <a:pt x="30228" y="16684"/>
                    <a:pt x="28226" y="15703"/>
                  </a:cubicBezTo>
                  <a:cubicBezTo>
                    <a:pt x="29482" y="14761"/>
                    <a:pt x="30268" y="13544"/>
                    <a:pt x="30268" y="12170"/>
                  </a:cubicBezTo>
                  <a:cubicBezTo>
                    <a:pt x="30268" y="10442"/>
                    <a:pt x="28972" y="8911"/>
                    <a:pt x="27009" y="7930"/>
                  </a:cubicBezTo>
                  <a:cubicBezTo>
                    <a:pt x="27088" y="7577"/>
                    <a:pt x="27127" y="7184"/>
                    <a:pt x="27127" y="6831"/>
                  </a:cubicBezTo>
                  <a:cubicBezTo>
                    <a:pt x="27127" y="3062"/>
                    <a:pt x="22377" y="0"/>
                    <a:pt x="165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855579" y="3418218"/>
              <a:ext cx="170012" cy="878038"/>
            </a:xfrm>
            <a:custGeom>
              <a:avLst/>
              <a:gdLst/>
              <a:ahLst/>
              <a:cxnLst/>
              <a:rect l="l" t="t" r="r" b="b"/>
              <a:pathLst>
                <a:path w="3573" h="18452" extrusionOk="0">
                  <a:moveTo>
                    <a:pt x="0" y="1"/>
                  </a:moveTo>
                  <a:lnTo>
                    <a:pt x="0" y="18451"/>
                  </a:lnTo>
                  <a:lnTo>
                    <a:pt x="3572" y="18451"/>
                  </a:lnTo>
                  <a:lnTo>
                    <a:pt x="3572" y="1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" name="Google Shape;62;p3"/>
          <p:cNvSpPr txBox="1">
            <a:spLocks noGrp="1"/>
          </p:cNvSpPr>
          <p:nvPr>
            <p:ph type="title"/>
          </p:nvPr>
        </p:nvSpPr>
        <p:spPr>
          <a:xfrm>
            <a:off x="1647882" y="1215250"/>
            <a:ext cx="2573100" cy="142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94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3" name="Google Shape;63;p3"/>
          <p:cNvSpPr txBox="1">
            <a:spLocks noGrp="1"/>
          </p:cNvSpPr>
          <p:nvPr>
            <p:ph type="title" idx="2" hasCustomPrompt="1"/>
          </p:nvPr>
        </p:nvSpPr>
        <p:spPr>
          <a:xfrm>
            <a:off x="5758632" y="1861200"/>
            <a:ext cx="1895400" cy="142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90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64" name="Google Shape;64;p3"/>
          <p:cNvSpPr txBox="1">
            <a:spLocks noGrp="1"/>
          </p:cNvSpPr>
          <p:nvPr>
            <p:ph type="subTitle" idx="1"/>
          </p:nvPr>
        </p:nvSpPr>
        <p:spPr>
          <a:xfrm>
            <a:off x="1505682" y="3501850"/>
            <a:ext cx="2857500" cy="68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3"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9" name="Google Shape;879;p36"/>
          <p:cNvGrpSpPr/>
          <p:nvPr/>
        </p:nvGrpSpPr>
        <p:grpSpPr>
          <a:xfrm flipH="1">
            <a:off x="-581010" y="305270"/>
            <a:ext cx="9971987" cy="4856125"/>
            <a:chOff x="-376905" y="-18529"/>
            <a:chExt cx="10637921" cy="5180419"/>
          </a:xfrm>
        </p:grpSpPr>
        <p:sp>
          <p:nvSpPr>
            <p:cNvPr id="880" name="Google Shape;880;p36"/>
            <p:cNvSpPr/>
            <p:nvPr/>
          </p:nvSpPr>
          <p:spPr>
            <a:xfrm>
              <a:off x="-179259" y="4165417"/>
              <a:ext cx="9944790" cy="825695"/>
            </a:xfrm>
            <a:custGeom>
              <a:avLst/>
              <a:gdLst/>
              <a:ahLst/>
              <a:cxnLst/>
              <a:rect l="l" t="t" r="r" b="b"/>
              <a:pathLst>
                <a:path w="209001" h="17352" extrusionOk="0">
                  <a:moveTo>
                    <a:pt x="0" y="0"/>
                  </a:moveTo>
                  <a:lnTo>
                    <a:pt x="0" y="17352"/>
                  </a:lnTo>
                  <a:lnTo>
                    <a:pt x="209000" y="17352"/>
                  </a:lnTo>
                  <a:lnTo>
                    <a:pt x="2090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36"/>
            <p:cNvSpPr/>
            <p:nvPr/>
          </p:nvSpPr>
          <p:spPr>
            <a:xfrm>
              <a:off x="-179250" y="4444489"/>
              <a:ext cx="9944790" cy="717401"/>
            </a:xfrm>
            <a:custGeom>
              <a:avLst/>
              <a:gdLst/>
              <a:ahLst/>
              <a:cxnLst/>
              <a:rect l="l" t="t" r="r" b="b"/>
              <a:pathLst>
                <a:path w="209001" h="11307" extrusionOk="0">
                  <a:moveTo>
                    <a:pt x="0" y="1"/>
                  </a:moveTo>
                  <a:lnTo>
                    <a:pt x="0" y="11307"/>
                  </a:lnTo>
                  <a:lnTo>
                    <a:pt x="209000" y="11307"/>
                  </a:lnTo>
                  <a:lnTo>
                    <a:pt x="2090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36"/>
            <p:cNvSpPr/>
            <p:nvPr/>
          </p:nvSpPr>
          <p:spPr>
            <a:xfrm>
              <a:off x="8587302" y="2717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36"/>
            <p:cNvSpPr/>
            <p:nvPr/>
          </p:nvSpPr>
          <p:spPr>
            <a:xfrm>
              <a:off x="2828101" y="-18529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6645" y="0"/>
                  </a:moveTo>
                  <a:cubicBezTo>
                    <a:pt x="10796" y="0"/>
                    <a:pt x="6046" y="2866"/>
                    <a:pt x="6046" y="6399"/>
                  </a:cubicBezTo>
                  <a:cubicBezTo>
                    <a:pt x="6046" y="7341"/>
                    <a:pt x="6360" y="8205"/>
                    <a:pt x="6910" y="8951"/>
                  </a:cubicBezTo>
                  <a:cubicBezTo>
                    <a:pt x="2984" y="9304"/>
                    <a:pt x="0" y="10913"/>
                    <a:pt x="40" y="12837"/>
                  </a:cubicBezTo>
                  <a:cubicBezTo>
                    <a:pt x="40" y="14996"/>
                    <a:pt x="3887" y="16763"/>
                    <a:pt x="8676" y="16763"/>
                  </a:cubicBezTo>
                  <a:cubicBezTo>
                    <a:pt x="11660" y="16763"/>
                    <a:pt x="14329" y="16056"/>
                    <a:pt x="15860" y="14996"/>
                  </a:cubicBezTo>
                  <a:cubicBezTo>
                    <a:pt x="18321" y="16018"/>
                    <a:pt x="20964" y="16529"/>
                    <a:pt x="23648" y="16529"/>
                  </a:cubicBezTo>
                  <a:cubicBezTo>
                    <a:pt x="23748" y="16529"/>
                    <a:pt x="23847" y="16528"/>
                    <a:pt x="23947" y="16527"/>
                  </a:cubicBezTo>
                  <a:cubicBezTo>
                    <a:pt x="30149" y="16527"/>
                    <a:pt x="35174" y="14289"/>
                    <a:pt x="35174" y="11502"/>
                  </a:cubicBezTo>
                  <a:cubicBezTo>
                    <a:pt x="35174" y="9225"/>
                    <a:pt x="31837" y="7341"/>
                    <a:pt x="27244" y="6713"/>
                  </a:cubicBezTo>
                  <a:lnTo>
                    <a:pt x="27244" y="6399"/>
                  </a:lnTo>
                  <a:cubicBezTo>
                    <a:pt x="27244" y="2866"/>
                    <a:pt x="22534" y="0"/>
                    <a:pt x="166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36"/>
            <p:cNvSpPr/>
            <p:nvPr/>
          </p:nvSpPr>
          <p:spPr>
            <a:xfrm>
              <a:off x="6924471" y="920560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6"/>
            <p:cNvSpPr/>
            <p:nvPr/>
          </p:nvSpPr>
          <p:spPr>
            <a:xfrm>
              <a:off x="-376905" y="758779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36"/>
            <p:cNvSpPr/>
            <p:nvPr/>
          </p:nvSpPr>
          <p:spPr>
            <a:xfrm>
              <a:off x="4362603" y="1440279"/>
              <a:ext cx="2570740" cy="2854196"/>
            </a:xfrm>
            <a:custGeom>
              <a:avLst/>
              <a:gdLst/>
              <a:ahLst/>
              <a:cxnLst/>
              <a:rect l="l" t="t" r="r" b="b"/>
              <a:pathLst>
                <a:path w="54027" h="59981" extrusionOk="0">
                  <a:moveTo>
                    <a:pt x="24883" y="0"/>
                  </a:moveTo>
                  <a:cubicBezTo>
                    <a:pt x="22921" y="0"/>
                    <a:pt x="20541" y="387"/>
                    <a:pt x="17658" y="1370"/>
                  </a:cubicBezTo>
                  <a:cubicBezTo>
                    <a:pt x="8590" y="4472"/>
                    <a:pt x="6274" y="11459"/>
                    <a:pt x="12751" y="12166"/>
                  </a:cubicBezTo>
                  <a:cubicBezTo>
                    <a:pt x="12751" y="12166"/>
                    <a:pt x="2544" y="13344"/>
                    <a:pt x="2544" y="20056"/>
                  </a:cubicBezTo>
                  <a:cubicBezTo>
                    <a:pt x="2544" y="23375"/>
                    <a:pt x="4734" y="24218"/>
                    <a:pt x="6962" y="24218"/>
                  </a:cubicBezTo>
                  <a:cubicBezTo>
                    <a:pt x="8693" y="24218"/>
                    <a:pt x="10448" y="23708"/>
                    <a:pt x="11213" y="23455"/>
                  </a:cubicBezTo>
                  <a:lnTo>
                    <a:pt x="11213" y="23455"/>
                  </a:lnTo>
                  <a:cubicBezTo>
                    <a:pt x="9153" y="24213"/>
                    <a:pt x="1" y="28030"/>
                    <a:pt x="4860" y="34463"/>
                  </a:cubicBezTo>
                  <a:cubicBezTo>
                    <a:pt x="4860" y="34463"/>
                    <a:pt x="7199" y="36328"/>
                    <a:pt x="10101" y="36328"/>
                  </a:cubicBezTo>
                  <a:cubicBezTo>
                    <a:pt x="11774" y="36328"/>
                    <a:pt x="13634" y="35709"/>
                    <a:pt x="15342" y="33757"/>
                  </a:cubicBezTo>
                  <a:lnTo>
                    <a:pt x="15342" y="33757"/>
                  </a:lnTo>
                  <a:cubicBezTo>
                    <a:pt x="15341" y="33758"/>
                    <a:pt x="12202" y="37683"/>
                    <a:pt x="15656" y="39331"/>
                  </a:cubicBezTo>
                  <a:cubicBezTo>
                    <a:pt x="16187" y="39582"/>
                    <a:pt x="16706" y="39684"/>
                    <a:pt x="17212" y="39684"/>
                  </a:cubicBezTo>
                  <a:cubicBezTo>
                    <a:pt x="19535" y="39684"/>
                    <a:pt x="21601" y="37525"/>
                    <a:pt x="23372" y="37525"/>
                  </a:cubicBezTo>
                  <a:cubicBezTo>
                    <a:pt x="23758" y="37525"/>
                    <a:pt x="24131" y="37628"/>
                    <a:pt x="24488" y="37879"/>
                  </a:cubicBezTo>
                  <a:cubicBezTo>
                    <a:pt x="24488" y="37879"/>
                    <a:pt x="29160" y="43492"/>
                    <a:pt x="26373" y="59980"/>
                  </a:cubicBezTo>
                  <a:lnTo>
                    <a:pt x="31476" y="59980"/>
                  </a:lnTo>
                  <a:cubicBezTo>
                    <a:pt x="31476" y="59980"/>
                    <a:pt x="27315" y="40980"/>
                    <a:pt x="33949" y="36897"/>
                  </a:cubicBezTo>
                  <a:cubicBezTo>
                    <a:pt x="33949" y="36897"/>
                    <a:pt x="34507" y="36568"/>
                    <a:pt x="35327" y="36568"/>
                  </a:cubicBezTo>
                  <a:cubicBezTo>
                    <a:pt x="36134" y="36568"/>
                    <a:pt x="37196" y="36887"/>
                    <a:pt x="38228" y="38154"/>
                  </a:cubicBezTo>
                  <a:cubicBezTo>
                    <a:pt x="38790" y="38843"/>
                    <a:pt x="39777" y="39169"/>
                    <a:pt x="40914" y="39169"/>
                  </a:cubicBezTo>
                  <a:cubicBezTo>
                    <a:pt x="43983" y="39169"/>
                    <a:pt x="48146" y="36796"/>
                    <a:pt x="48003" y="32815"/>
                  </a:cubicBezTo>
                  <a:cubicBezTo>
                    <a:pt x="47869" y="29719"/>
                    <a:pt x="46497" y="29049"/>
                    <a:pt x="45335" y="29049"/>
                  </a:cubicBezTo>
                  <a:cubicBezTo>
                    <a:pt x="45257" y="29049"/>
                    <a:pt x="45180" y="29052"/>
                    <a:pt x="45104" y="29058"/>
                  </a:cubicBezTo>
                  <a:lnTo>
                    <a:pt x="45104" y="29058"/>
                  </a:lnTo>
                  <a:cubicBezTo>
                    <a:pt x="47944" y="28167"/>
                    <a:pt x="54027" y="25555"/>
                    <a:pt x="53695" y="19585"/>
                  </a:cubicBezTo>
                  <a:cubicBezTo>
                    <a:pt x="53458" y="15679"/>
                    <a:pt x="50872" y="14708"/>
                    <a:pt x="48357" y="14708"/>
                  </a:cubicBezTo>
                  <a:cubicBezTo>
                    <a:pt x="45868" y="14708"/>
                    <a:pt x="43449" y="15660"/>
                    <a:pt x="43449" y="15660"/>
                  </a:cubicBezTo>
                  <a:cubicBezTo>
                    <a:pt x="43449" y="15660"/>
                    <a:pt x="51575" y="12048"/>
                    <a:pt x="48121" y="8672"/>
                  </a:cubicBezTo>
                  <a:cubicBezTo>
                    <a:pt x="47079" y="7677"/>
                    <a:pt x="45967" y="7328"/>
                    <a:pt x="44919" y="7328"/>
                  </a:cubicBezTo>
                  <a:cubicBezTo>
                    <a:pt x="42477" y="7328"/>
                    <a:pt x="40385" y="9227"/>
                    <a:pt x="40348" y="9260"/>
                  </a:cubicBezTo>
                  <a:lnTo>
                    <a:pt x="40348" y="9260"/>
                  </a:lnTo>
                  <a:cubicBezTo>
                    <a:pt x="40399" y="9214"/>
                    <a:pt x="44382" y="5559"/>
                    <a:pt x="42978" y="3687"/>
                  </a:cubicBezTo>
                  <a:cubicBezTo>
                    <a:pt x="42550" y="3111"/>
                    <a:pt x="41667" y="2872"/>
                    <a:pt x="40600" y="2872"/>
                  </a:cubicBezTo>
                  <a:cubicBezTo>
                    <a:pt x="38243" y="2872"/>
                    <a:pt x="34983" y="4038"/>
                    <a:pt x="33714" y="5335"/>
                  </a:cubicBezTo>
                  <a:cubicBezTo>
                    <a:pt x="33683" y="5335"/>
                    <a:pt x="32166" y="0"/>
                    <a:pt x="248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6"/>
            <p:cNvSpPr/>
            <p:nvPr/>
          </p:nvSpPr>
          <p:spPr>
            <a:xfrm>
              <a:off x="7570792" y="3578859"/>
              <a:ext cx="203606" cy="717391"/>
            </a:xfrm>
            <a:custGeom>
              <a:avLst/>
              <a:gdLst/>
              <a:ahLst/>
              <a:cxnLst/>
              <a:rect l="l" t="t" r="r" b="b"/>
              <a:pathLst>
                <a:path w="4279" h="15076" extrusionOk="0">
                  <a:moveTo>
                    <a:pt x="0" y="1"/>
                  </a:moveTo>
                  <a:lnTo>
                    <a:pt x="0" y="15075"/>
                  </a:lnTo>
                  <a:lnTo>
                    <a:pt x="4279" y="15075"/>
                  </a:lnTo>
                  <a:lnTo>
                    <a:pt x="4279" y="1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6"/>
            <p:cNvSpPr/>
            <p:nvPr/>
          </p:nvSpPr>
          <p:spPr>
            <a:xfrm>
              <a:off x="6696595" y="1587644"/>
              <a:ext cx="1951977" cy="2269233"/>
            </a:xfrm>
            <a:custGeom>
              <a:avLst/>
              <a:gdLst/>
              <a:ahLst/>
              <a:cxnLst/>
              <a:rect l="l" t="t" r="r" b="b"/>
              <a:pathLst>
                <a:path w="41023" h="47688" extrusionOk="0">
                  <a:moveTo>
                    <a:pt x="20256" y="1"/>
                  </a:moveTo>
                  <a:cubicBezTo>
                    <a:pt x="20256" y="14565"/>
                    <a:pt x="10953" y="21945"/>
                    <a:pt x="4318" y="23162"/>
                  </a:cubicBezTo>
                  <a:cubicBezTo>
                    <a:pt x="5031" y="23381"/>
                    <a:pt x="5755" y="23474"/>
                    <a:pt x="6470" y="23474"/>
                  </a:cubicBezTo>
                  <a:cubicBezTo>
                    <a:pt x="10361" y="23474"/>
                    <a:pt x="13975" y="20728"/>
                    <a:pt x="13975" y="20728"/>
                  </a:cubicBezTo>
                  <a:lnTo>
                    <a:pt x="13975" y="20767"/>
                  </a:lnTo>
                  <a:cubicBezTo>
                    <a:pt x="11541" y="23947"/>
                    <a:pt x="7969" y="26106"/>
                    <a:pt x="4004" y="26773"/>
                  </a:cubicBezTo>
                  <a:cubicBezTo>
                    <a:pt x="4004" y="26773"/>
                    <a:pt x="5296" y="27533"/>
                    <a:pt x="7655" y="27533"/>
                  </a:cubicBezTo>
                  <a:cubicBezTo>
                    <a:pt x="8687" y="27533"/>
                    <a:pt x="9923" y="27388"/>
                    <a:pt x="11345" y="26970"/>
                  </a:cubicBezTo>
                  <a:lnTo>
                    <a:pt x="11345" y="26970"/>
                  </a:lnTo>
                  <a:cubicBezTo>
                    <a:pt x="8990" y="30424"/>
                    <a:pt x="5771" y="33172"/>
                    <a:pt x="2002" y="34939"/>
                  </a:cubicBezTo>
                  <a:cubicBezTo>
                    <a:pt x="2039" y="34976"/>
                    <a:pt x="2174" y="34993"/>
                    <a:pt x="2385" y="34993"/>
                  </a:cubicBezTo>
                  <a:cubicBezTo>
                    <a:pt x="3752" y="34993"/>
                    <a:pt x="8324" y="34279"/>
                    <a:pt x="10364" y="33565"/>
                  </a:cubicBezTo>
                  <a:lnTo>
                    <a:pt x="10364" y="33565"/>
                  </a:lnTo>
                  <a:cubicBezTo>
                    <a:pt x="8951" y="36548"/>
                    <a:pt x="5457" y="41691"/>
                    <a:pt x="0" y="42397"/>
                  </a:cubicBezTo>
                  <a:cubicBezTo>
                    <a:pt x="0" y="42397"/>
                    <a:pt x="1522" y="42702"/>
                    <a:pt x="3640" y="42702"/>
                  </a:cubicBezTo>
                  <a:cubicBezTo>
                    <a:pt x="5823" y="42702"/>
                    <a:pt x="8639" y="42378"/>
                    <a:pt x="11070" y="41063"/>
                  </a:cubicBezTo>
                  <a:lnTo>
                    <a:pt x="11070" y="41063"/>
                  </a:lnTo>
                  <a:cubicBezTo>
                    <a:pt x="10756" y="41887"/>
                    <a:pt x="7537" y="46598"/>
                    <a:pt x="4358" y="47540"/>
                  </a:cubicBezTo>
                  <a:cubicBezTo>
                    <a:pt x="5334" y="47593"/>
                    <a:pt x="6250" y="47618"/>
                    <a:pt x="7111" y="47618"/>
                  </a:cubicBezTo>
                  <a:cubicBezTo>
                    <a:pt x="18993" y="47618"/>
                    <a:pt x="20256" y="42908"/>
                    <a:pt x="20256" y="42908"/>
                  </a:cubicBezTo>
                  <a:cubicBezTo>
                    <a:pt x="20256" y="42908"/>
                    <a:pt x="21083" y="47688"/>
                    <a:pt x="34325" y="47688"/>
                  </a:cubicBezTo>
                  <a:cubicBezTo>
                    <a:pt x="34923" y="47688"/>
                    <a:pt x="35545" y="47678"/>
                    <a:pt x="36194" y="47658"/>
                  </a:cubicBezTo>
                  <a:cubicBezTo>
                    <a:pt x="36194" y="47658"/>
                    <a:pt x="29089" y="43732"/>
                    <a:pt x="29089" y="41377"/>
                  </a:cubicBezTo>
                  <a:lnTo>
                    <a:pt x="29089" y="41377"/>
                  </a:lnTo>
                  <a:cubicBezTo>
                    <a:pt x="31633" y="42944"/>
                    <a:pt x="34419" y="43359"/>
                    <a:pt x="36660" y="43359"/>
                  </a:cubicBezTo>
                  <a:cubicBezTo>
                    <a:pt x="39190" y="43359"/>
                    <a:pt x="41023" y="42829"/>
                    <a:pt x="41023" y="42829"/>
                  </a:cubicBezTo>
                  <a:cubicBezTo>
                    <a:pt x="35566" y="42123"/>
                    <a:pt x="31601" y="36666"/>
                    <a:pt x="30149" y="33643"/>
                  </a:cubicBezTo>
                  <a:lnTo>
                    <a:pt x="30149" y="33643"/>
                  </a:lnTo>
                  <a:cubicBezTo>
                    <a:pt x="31989" y="34277"/>
                    <a:pt x="35963" y="35351"/>
                    <a:pt x="37704" y="35351"/>
                  </a:cubicBezTo>
                  <a:cubicBezTo>
                    <a:pt x="38228" y="35351"/>
                    <a:pt x="38550" y="35254"/>
                    <a:pt x="38550" y="35017"/>
                  </a:cubicBezTo>
                  <a:cubicBezTo>
                    <a:pt x="33407" y="32269"/>
                    <a:pt x="30463" y="29286"/>
                    <a:pt x="28814" y="26734"/>
                  </a:cubicBezTo>
                  <a:lnTo>
                    <a:pt x="28814" y="26734"/>
                  </a:lnTo>
                  <a:cubicBezTo>
                    <a:pt x="30502" y="27310"/>
                    <a:pt x="31955" y="27502"/>
                    <a:pt x="33141" y="27502"/>
                  </a:cubicBezTo>
                  <a:cubicBezTo>
                    <a:pt x="35514" y="27502"/>
                    <a:pt x="36822" y="26734"/>
                    <a:pt x="36822" y="26734"/>
                  </a:cubicBezTo>
                  <a:cubicBezTo>
                    <a:pt x="33407" y="26145"/>
                    <a:pt x="30227" y="24457"/>
                    <a:pt x="27833" y="21906"/>
                  </a:cubicBezTo>
                  <a:lnTo>
                    <a:pt x="27833" y="21906"/>
                  </a:lnTo>
                  <a:cubicBezTo>
                    <a:pt x="29824" y="23308"/>
                    <a:pt x="31952" y="23669"/>
                    <a:pt x="33564" y="23669"/>
                  </a:cubicBezTo>
                  <a:cubicBezTo>
                    <a:pt x="35066" y="23669"/>
                    <a:pt x="36119" y="23355"/>
                    <a:pt x="36194" y="23280"/>
                  </a:cubicBezTo>
                  <a:cubicBezTo>
                    <a:pt x="31837" y="23280"/>
                    <a:pt x="20256" y="14643"/>
                    <a:pt x="20256" y="118"/>
                  </a:cubicBezTo>
                  <a:lnTo>
                    <a:pt x="202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36"/>
            <p:cNvSpPr/>
            <p:nvPr/>
          </p:nvSpPr>
          <p:spPr>
            <a:xfrm>
              <a:off x="8822181" y="3369683"/>
              <a:ext cx="179386" cy="924719"/>
            </a:xfrm>
            <a:custGeom>
              <a:avLst/>
              <a:gdLst/>
              <a:ahLst/>
              <a:cxnLst/>
              <a:rect l="l" t="t" r="r" b="b"/>
              <a:pathLst>
                <a:path w="3770" h="19433" extrusionOk="0">
                  <a:moveTo>
                    <a:pt x="1" y="0"/>
                  </a:moveTo>
                  <a:lnTo>
                    <a:pt x="1" y="19432"/>
                  </a:lnTo>
                  <a:lnTo>
                    <a:pt x="3769" y="19432"/>
                  </a:lnTo>
                  <a:lnTo>
                    <a:pt x="3769" y="0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36"/>
            <p:cNvSpPr/>
            <p:nvPr/>
          </p:nvSpPr>
          <p:spPr>
            <a:xfrm>
              <a:off x="8086214" y="1285063"/>
              <a:ext cx="1653159" cy="2181867"/>
            </a:xfrm>
            <a:custGeom>
              <a:avLst/>
              <a:gdLst/>
              <a:ahLst/>
              <a:cxnLst/>
              <a:rect l="l" t="t" r="r" b="b"/>
              <a:pathLst>
                <a:path w="34743" h="45852" extrusionOk="0">
                  <a:moveTo>
                    <a:pt x="17352" y="0"/>
                  </a:moveTo>
                  <a:cubicBezTo>
                    <a:pt x="11189" y="0"/>
                    <a:pt x="6164" y="3258"/>
                    <a:pt x="6164" y="7223"/>
                  </a:cubicBezTo>
                  <a:cubicBezTo>
                    <a:pt x="6164" y="7616"/>
                    <a:pt x="6242" y="8008"/>
                    <a:pt x="6321" y="8362"/>
                  </a:cubicBezTo>
                  <a:cubicBezTo>
                    <a:pt x="4240" y="9422"/>
                    <a:pt x="2906" y="11031"/>
                    <a:pt x="2906" y="12876"/>
                  </a:cubicBezTo>
                  <a:cubicBezTo>
                    <a:pt x="2906" y="14250"/>
                    <a:pt x="3691" y="15546"/>
                    <a:pt x="5026" y="16527"/>
                  </a:cubicBezTo>
                  <a:cubicBezTo>
                    <a:pt x="2906" y="17587"/>
                    <a:pt x="1532" y="19196"/>
                    <a:pt x="1532" y="21042"/>
                  </a:cubicBezTo>
                  <a:cubicBezTo>
                    <a:pt x="1532" y="22690"/>
                    <a:pt x="2631" y="24143"/>
                    <a:pt x="4319" y="25163"/>
                  </a:cubicBezTo>
                  <a:cubicBezTo>
                    <a:pt x="2474" y="26223"/>
                    <a:pt x="1335" y="27715"/>
                    <a:pt x="1335" y="29403"/>
                  </a:cubicBezTo>
                  <a:cubicBezTo>
                    <a:pt x="1335" y="30816"/>
                    <a:pt x="2121" y="32112"/>
                    <a:pt x="3455" y="33093"/>
                  </a:cubicBezTo>
                  <a:cubicBezTo>
                    <a:pt x="1335" y="34153"/>
                    <a:pt x="1" y="35763"/>
                    <a:pt x="1" y="37608"/>
                  </a:cubicBezTo>
                  <a:cubicBezTo>
                    <a:pt x="1" y="40709"/>
                    <a:pt x="3926" y="43261"/>
                    <a:pt x="8755" y="43261"/>
                  </a:cubicBezTo>
                  <a:cubicBezTo>
                    <a:pt x="9030" y="43261"/>
                    <a:pt x="9344" y="43261"/>
                    <a:pt x="9619" y="43221"/>
                  </a:cubicBezTo>
                  <a:cubicBezTo>
                    <a:pt x="11032" y="44792"/>
                    <a:pt x="13976" y="45851"/>
                    <a:pt x="17352" y="45851"/>
                  </a:cubicBezTo>
                  <a:cubicBezTo>
                    <a:pt x="20728" y="45851"/>
                    <a:pt x="23672" y="44792"/>
                    <a:pt x="25085" y="43221"/>
                  </a:cubicBezTo>
                  <a:cubicBezTo>
                    <a:pt x="25399" y="43221"/>
                    <a:pt x="25674" y="43261"/>
                    <a:pt x="25949" y="43261"/>
                  </a:cubicBezTo>
                  <a:cubicBezTo>
                    <a:pt x="30817" y="43261"/>
                    <a:pt x="34742" y="40709"/>
                    <a:pt x="34742" y="37608"/>
                  </a:cubicBezTo>
                  <a:cubicBezTo>
                    <a:pt x="34742" y="35763"/>
                    <a:pt x="33368" y="34153"/>
                    <a:pt x="31249" y="33093"/>
                  </a:cubicBezTo>
                  <a:cubicBezTo>
                    <a:pt x="32583" y="32112"/>
                    <a:pt x="33368" y="30816"/>
                    <a:pt x="33368" y="29403"/>
                  </a:cubicBezTo>
                  <a:cubicBezTo>
                    <a:pt x="33368" y="27715"/>
                    <a:pt x="32230" y="26184"/>
                    <a:pt x="30385" y="25163"/>
                  </a:cubicBezTo>
                  <a:cubicBezTo>
                    <a:pt x="32112" y="24143"/>
                    <a:pt x="33172" y="22651"/>
                    <a:pt x="33172" y="21042"/>
                  </a:cubicBezTo>
                  <a:cubicBezTo>
                    <a:pt x="33172" y="19196"/>
                    <a:pt x="31798" y="17587"/>
                    <a:pt x="29678" y="16527"/>
                  </a:cubicBezTo>
                  <a:cubicBezTo>
                    <a:pt x="31013" y="15546"/>
                    <a:pt x="31838" y="14250"/>
                    <a:pt x="31838" y="12837"/>
                  </a:cubicBezTo>
                  <a:cubicBezTo>
                    <a:pt x="31838" y="11031"/>
                    <a:pt x="30464" y="9422"/>
                    <a:pt x="28383" y="8362"/>
                  </a:cubicBezTo>
                  <a:cubicBezTo>
                    <a:pt x="28501" y="8008"/>
                    <a:pt x="28540" y="7616"/>
                    <a:pt x="28540" y="7223"/>
                  </a:cubicBezTo>
                  <a:cubicBezTo>
                    <a:pt x="28540" y="3219"/>
                    <a:pt x="23515" y="0"/>
                    <a:pt x="173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36"/>
            <p:cNvSpPr/>
            <p:nvPr/>
          </p:nvSpPr>
          <p:spPr>
            <a:xfrm>
              <a:off x="-179259" y="4378351"/>
              <a:ext cx="9944790" cy="74756"/>
            </a:xfrm>
            <a:custGeom>
              <a:avLst/>
              <a:gdLst/>
              <a:ahLst/>
              <a:cxnLst/>
              <a:rect l="l" t="t" r="r" b="b"/>
              <a:pathLst>
                <a:path w="209001" h="1571" extrusionOk="0">
                  <a:moveTo>
                    <a:pt x="0" y="1"/>
                  </a:moveTo>
                  <a:lnTo>
                    <a:pt x="209000" y="1"/>
                  </a:lnTo>
                  <a:lnTo>
                    <a:pt x="209000" y="1571"/>
                  </a:lnTo>
                  <a:lnTo>
                    <a:pt x="0" y="157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36"/>
            <p:cNvSpPr/>
            <p:nvPr/>
          </p:nvSpPr>
          <p:spPr>
            <a:xfrm>
              <a:off x="-179259" y="4798245"/>
              <a:ext cx="9944790" cy="48"/>
            </a:xfrm>
            <a:custGeom>
              <a:avLst/>
              <a:gdLst/>
              <a:ahLst/>
              <a:cxnLst/>
              <a:rect l="l" t="t" r="r" b="b"/>
              <a:pathLst>
                <a:path w="209001" h="1" fill="none" extrusionOk="0">
                  <a:moveTo>
                    <a:pt x="0" y="1"/>
                  </a:moveTo>
                  <a:lnTo>
                    <a:pt x="209000" y="1"/>
                  </a:lnTo>
                </a:path>
              </a:pathLst>
            </a:custGeom>
            <a:noFill/>
            <a:ln w="43175" cap="rnd" cmpd="sng">
              <a:solidFill>
                <a:srgbClr val="FFFFFF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3" name="Google Shape;893;p36"/>
          <p:cNvGrpSpPr/>
          <p:nvPr/>
        </p:nvGrpSpPr>
        <p:grpSpPr>
          <a:xfrm flipH="1">
            <a:off x="6202552" y="3352712"/>
            <a:ext cx="2751530" cy="1370893"/>
            <a:chOff x="404850" y="2182975"/>
            <a:chExt cx="2230850" cy="1111475"/>
          </a:xfrm>
        </p:grpSpPr>
        <p:sp>
          <p:nvSpPr>
            <p:cNvPr id="894" name="Google Shape;894;p36"/>
            <p:cNvSpPr/>
            <p:nvPr/>
          </p:nvSpPr>
          <p:spPr>
            <a:xfrm>
              <a:off x="433900" y="2658925"/>
              <a:ext cx="69650" cy="69650"/>
            </a:xfrm>
            <a:custGeom>
              <a:avLst/>
              <a:gdLst/>
              <a:ahLst/>
              <a:cxnLst/>
              <a:rect l="l" t="t" r="r" b="b"/>
              <a:pathLst>
                <a:path w="2786" h="2786" extrusionOk="0">
                  <a:moveTo>
                    <a:pt x="1401" y="0"/>
                  </a:moveTo>
                  <a:cubicBezTo>
                    <a:pt x="621" y="0"/>
                    <a:pt x="0" y="621"/>
                    <a:pt x="0" y="1385"/>
                  </a:cubicBezTo>
                  <a:cubicBezTo>
                    <a:pt x="0" y="2165"/>
                    <a:pt x="621" y="2786"/>
                    <a:pt x="1401" y="2786"/>
                  </a:cubicBezTo>
                  <a:cubicBezTo>
                    <a:pt x="2165" y="2786"/>
                    <a:pt x="2786" y="2165"/>
                    <a:pt x="2786" y="1385"/>
                  </a:cubicBezTo>
                  <a:cubicBezTo>
                    <a:pt x="2786" y="621"/>
                    <a:pt x="2165" y="0"/>
                    <a:pt x="1401" y="0"/>
                  </a:cubicBezTo>
                  <a:close/>
                </a:path>
              </a:pathLst>
            </a:custGeom>
            <a:solidFill>
              <a:srgbClr val="E1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36"/>
            <p:cNvSpPr/>
            <p:nvPr/>
          </p:nvSpPr>
          <p:spPr>
            <a:xfrm>
              <a:off x="709675" y="2182975"/>
              <a:ext cx="70050" cy="69675"/>
            </a:xfrm>
            <a:custGeom>
              <a:avLst/>
              <a:gdLst/>
              <a:ahLst/>
              <a:cxnLst/>
              <a:rect l="l" t="t" r="r" b="b"/>
              <a:pathLst>
                <a:path w="2802" h="2787" extrusionOk="0">
                  <a:moveTo>
                    <a:pt x="1401" y="1"/>
                  </a:moveTo>
                  <a:cubicBezTo>
                    <a:pt x="637" y="1"/>
                    <a:pt x="0" y="622"/>
                    <a:pt x="0" y="1386"/>
                  </a:cubicBezTo>
                  <a:cubicBezTo>
                    <a:pt x="0" y="2166"/>
                    <a:pt x="637" y="2787"/>
                    <a:pt x="1401" y="2787"/>
                  </a:cubicBezTo>
                  <a:cubicBezTo>
                    <a:pt x="2181" y="2787"/>
                    <a:pt x="2802" y="2166"/>
                    <a:pt x="2802" y="1386"/>
                  </a:cubicBezTo>
                  <a:cubicBezTo>
                    <a:pt x="2802" y="622"/>
                    <a:pt x="2181" y="1"/>
                    <a:pt x="1401" y="1"/>
                  </a:cubicBezTo>
                  <a:close/>
                </a:path>
              </a:pathLst>
            </a:custGeom>
            <a:solidFill>
              <a:srgbClr val="E1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36"/>
            <p:cNvSpPr/>
            <p:nvPr/>
          </p:nvSpPr>
          <p:spPr>
            <a:xfrm>
              <a:off x="480450" y="2217600"/>
              <a:ext cx="1753325" cy="854800"/>
            </a:xfrm>
            <a:custGeom>
              <a:avLst/>
              <a:gdLst/>
              <a:ahLst/>
              <a:cxnLst/>
              <a:rect l="l" t="t" r="r" b="b"/>
              <a:pathLst>
                <a:path w="70133" h="34192" extrusionOk="0">
                  <a:moveTo>
                    <a:pt x="7148" y="1"/>
                  </a:moveTo>
                  <a:cubicBezTo>
                    <a:pt x="3200" y="1"/>
                    <a:pt x="1" y="3200"/>
                    <a:pt x="1" y="7148"/>
                  </a:cubicBezTo>
                  <a:lnTo>
                    <a:pt x="1" y="27044"/>
                  </a:lnTo>
                  <a:cubicBezTo>
                    <a:pt x="1" y="30992"/>
                    <a:pt x="3200" y="34191"/>
                    <a:pt x="7148" y="34191"/>
                  </a:cubicBezTo>
                  <a:lnTo>
                    <a:pt x="62986" y="34191"/>
                  </a:lnTo>
                  <a:cubicBezTo>
                    <a:pt x="66934" y="34191"/>
                    <a:pt x="70133" y="30992"/>
                    <a:pt x="70133" y="30658"/>
                  </a:cubicBezTo>
                  <a:lnTo>
                    <a:pt x="70133" y="10761"/>
                  </a:lnTo>
                  <a:cubicBezTo>
                    <a:pt x="70133" y="3200"/>
                    <a:pt x="66934" y="1"/>
                    <a:pt x="62986" y="1"/>
                  </a:cubicBezTo>
                  <a:close/>
                </a:path>
              </a:pathLst>
            </a:custGeom>
            <a:solidFill>
              <a:srgbClr val="F08B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36"/>
            <p:cNvSpPr/>
            <p:nvPr/>
          </p:nvSpPr>
          <p:spPr>
            <a:xfrm>
              <a:off x="480450" y="2218000"/>
              <a:ext cx="2102325" cy="854400"/>
            </a:xfrm>
            <a:custGeom>
              <a:avLst/>
              <a:gdLst/>
              <a:ahLst/>
              <a:cxnLst/>
              <a:rect l="l" t="t" r="r" b="b"/>
              <a:pathLst>
                <a:path w="84093" h="34176" extrusionOk="0">
                  <a:moveTo>
                    <a:pt x="7148" y="1"/>
                  </a:moveTo>
                  <a:cubicBezTo>
                    <a:pt x="3200" y="1"/>
                    <a:pt x="1" y="3184"/>
                    <a:pt x="1" y="7132"/>
                  </a:cubicBezTo>
                  <a:lnTo>
                    <a:pt x="1" y="27028"/>
                  </a:lnTo>
                  <a:cubicBezTo>
                    <a:pt x="1" y="30976"/>
                    <a:pt x="3200" y="34175"/>
                    <a:pt x="7148" y="34175"/>
                  </a:cubicBezTo>
                  <a:lnTo>
                    <a:pt x="79254" y="34175"/>
                  </a:lnTo>
                  <a:cubicBezTo>
                    <a:pt x="81928" y="34175"/>
                    <a:pt x="84093" y="32011"/>
                    <a:pt x="84093" y="29337"/>
                  </a:cubicBezTo>
                  <a:lnTo>
                    <a:pt x="84093" y="21776"/>
                  </a:lnTo>
                  <a:cubicBezTo>
                    <a:pt x="84093" y="19102"/>
                    <a:pt x="81928" y="16937"/>
                    <a:pt x="79254" y="16937"/>
                  </a:cubicBezTo>
                  <a:lnTo>
                    <a:pt x="70133" y="16937"/>
                  </a:lnTo>
                  <a:lnTo>
                    <a:pt x="70133" y="7132"/>
                  </a:lnTo>
                  <a:cubicBezTo>
                    <a:pt x="70133" y="3184"/>
                    <a:pt x="66934" y="1"/>
                    <a:pt x="62986" y="1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36"/>
            <p:cNvSpPr/>
            <p:nvPr/>
          </p:nvSpPr>
          <p:spPr>
            <a:xfrm>
              <a:off x="404850" y="2860275"/>
              <a:ext cx="296075" cy="212125"/>
            </a:xfrm>
            <a:custGeom>
              <a:avLst/>
              <a:gdLst/>
              <a:ahLst/>
              <a:cxnLst/>
              <a:rect l="l" t="t" r="r" b="b"/>
              <a:pathLst>
                <a:path w="11843" h="8485" extrusionOk="0">
                  <a:moveTo>
                    <a:pt x="4234" y="0"/>
                  </a:moveTo>
                  <a:cubicBezTo>
                    <a:pt x="1895" y="0"/>
                    <a:pt x="0" y="1895"/>
                    <a:pt x="0" y="4234"/>
                  </a:cubicBezTo>
                  <a:cubicBezTo>
                    <a:pt x="0" y="6574"/>
                    <a:pt x="1895" y="8484"/>
                    <a:pt x="4234" y="8484"/>
                  </a:cubicBezTo>
                  <a:lnTo>
                    <a:pt x="7593" y="8484"/>
                  </a:lnTo>
                  <a:cubicBezTo>
                    <a:pt x="9933" y="8484"/>
                    <a:pt x="11843" y="6574"/>
                    <a:pt x="11843" y="4234"/>
                  </a:cubicBezTo>
                  <a:cubicBezTo>
                    <a:pt x="11843" y="1895"/>
                    <a:pt x="9933" y="0"/>
                    <a:pt x="7593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36"/>
            <p:cNvSpPr/>
            <p:nvPr/>
          </p:nvSpPr>
          <p:spPr>
            <a:xfrm>
              <a:off x="2356725" y="2860275"/>
              <a:ext cx="278975" cy="212125"/>
            </a:xfrm>
            <a:custGeom>
              <a:avLst/>
              <a:gdLst/>
              <a:ahLst/>
              <a:cxnLst/>
              <a:rect l="l" t="t" r="r" b="b"/>
              <a:pathLst>
                <a:path w="11159" h="8485" extrusionOk="0">
                  <a:moveTo>
                    <a:pt x="4235" y="0"/>
                  </a:moveTo>
                  <a:cubicBezTo>
                    <a:pt x="1895" y="0"/>
                    <a:pt x="0" y="1895"/>
                    <a:pt x="0" y="4234"/>
                  </a:cubicBezTo>
                  <a:cubicBezTo>
                    <a:pt x="0" y="6574"/>
                    <a:pt x="1895" y="8484"/>
                    <a:pt x="4235" y="8484"/>
                  </a:cubicBezTo>
                  <a:lnTo>
                    <a:pt x="6925" y="8484"/>
                  </a:lnTo>
                  <a:cubicBezTo>
                    <a:pt x="9264" y="8484"/>
                    <a:pt x="11159" y="6574"/>
                    <a:pt x="11159" y="4234"/>
                  </a:cubicBezTo>
                  <a:cubicBezTo>
                    <a:pt x="11159" y="1895"/>
                    <a:pt x="9264" y="0"/>
                    <a:pt x="6925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36"/>
            <p:cNvSpPr/>
            <p:nvPr/>
          </p:nvSpPr>
          <p:spPr>
            <a:xfrm>
              <a:off x="701300" y="2778300"/>
              <a:ext cx="566300" cy="294100"/>
            </a:xfrm>
            <a:custGeom>
              <a:avLst/>
              <a:gdLst/>
              <a:ahLst/>
              <a:cxnLst/>
              <a:rect l="l" t="t" r="r" b="b"/>
              <a:pathLst>
                <a:path w="22652" h="11764" extrusionOk="0">
                  <a:moveTo>
                    <a:pt x="11334" y="0"/>
                  </a:moveTo>
                  <a:cubicBezTo>
                    <a:pt x="5079" y="0"/>
                    <a:pt x="1" y="5062"/>
                    <a:pt x="1" y="11318"/>
                  </a:cubicBezTo>
                  <a:cubicBezTo>
                    <a:pt x="1" y="11477"/>
                    <a:pt x="1" y="11620"/>
                    <a:pt x="17" y="11763"/>
                  </a:cubicBezTo>
                  <a:lnTo>
                    <a:pt x="22651" y="11763"/>
                  </a:lnTo>
                  <a:cubicBezTo>
                    <a:pt x="22651" y="11620"/>
                    <a:pt x="22651" y="11477"/>
                    <a:pt x="22651" y="11318"/>
                  </a:cubicBezTo>
                  <a:cubicBezTo>
                    <a:pt x="22651" y="5062"/>
                    <a:pt x="17590" y="0"/>
                    <a:pt x="113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36"/>
            <p:cNvSpPr/>
            <p:nvPr/>
          </p:nvSpPr>
          <p:spPr>
            <a:xfrm>
              <a:off x="751450" y="2828050"/>
              <a:ext cx="466400" cy="466400"/>
            </a:xfrm>
            <a:custGeom>
              <a:avLst/>
              <a:gdLst/>
              <a:ahLst/>
              <a:cxnLst/>
              <a:rect l="l" t="t" r="r" b="b"/>
              <a:pathLst>
                <a:path w="18656" h="18656" extrusionOk="0">
                  <a:moveTo>
                    <a:pt x="9328" y="0"/>
                  </a:moveTo>
                  <a:cubicBezTo>
                    <a:pt x="4171" y="0"/>
                    <a:pt x="1" y="4186"/>
                    <a:pt x="1" y="9328"/>
                  </a:cubicBezTo>
                  <a:cubicBezTo>
                    <a:pt x="1" y="14485"/>
                    <a:pt x="4171" y="18655"/>
                    <a:pt x="9328" y="18655"/>
                  </a:cubicBezTo>
                  <a:cubicBezTo>
                    <a:pt x="14485" y="18655"/>
                    <a:pt x="18656" y="14485"/>
                    <a:pt x="18656" y="9328"/>
                  </a:cubicBezTo>
                  <a:cubicBezTo>
                    <a:pt x="18656" y="4186"/>
                    <a:pt x="14485" y="0"/>
                    <a:pt x="9328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36"/>
            <p:cNvSpPr/>
            <p:nvPr/>
          </p:nvSpPr>
          <p:spPr>
            <a:xfrm>
              <a:off x="845750" y="2922350"/>
              <a:ext cx="277800" cy="278175"/>
            </a:xfrm>
            <a:custGeom>
              <a:avLst/>
              <a:gdLst/>
              <a:ahLst/>
              <a:cxnLst/>
              <a:rect l="l" t="t" r="r" b="b"/>
              <a:pathLst>
                <a:path w="11112" h="11127" extrusionOk="0">
                  <a:moveTo>
                    <a:pt x="5556" y="1"/>
                  </a:moveTo>
                  <a:cubicBezTo>
                    <a:pt x="2484" y="1"/>
                    <a:pt x="1" y="2484"/>
                    <a:pt x="1" y="5556"/>
                  </a:cubicBezTo>
                  <a:cubicBezTo>
                    <a:pt x="1" y="8628"/>
                    <a:pt x="2484" y="11127"/>
                    <a:pt x="5556" y="11127"/>
                  </a:cubicBezTo>
                  <a:cubicBezTo>
                    <a:pt x="8628" y="11127"/>
                    <a:pt x="11111" y="8628"/>
                    <a:pt x="11111" y="5556"/>
                  </a:cubicBezTo>
                  <a:cubicBezTo>
                    <a:pt x="11111" y="2484"/>
                    <a:pt x="8628" y="1"/>
                    <a:pt x="55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36"/>
            <p:cNvSpPr/>
            <p:nvPr/>
          </p:nvSpPr>
          <p:spPr>
            <a:xfrm>
              <a:off x="1934525" y="2321875"/>
              <a:ext cx="312400" cy="253500"/>
            </a:xfrm>
            <a:custGeom>
              <a:avLst/>
              <a:gdLst/>
              <a:ahLst/>
              <a:cxnLst/>
              <a:rect l="l" t="t" r="r" b="b"/>
              <a:pathLst>
                <a:path w="12496" h="10140" extrusionOk="0">
                  <a:moveTo>
                    <a:pt x="3184" y="0"/>
                  </a:moveTo>
                  <a:cubicBezTo>
                    <a:pt x="1417" y="0"/>
                    <a:pt x="0" y="1417"/>
                    <a:pt x="0" y="3184"/>
                  </a:cubicBezTo>
                  <a:lnTo>
                    <a:pt x="0" y="6956"/>
                  </a:lnTo>
                  <a:cubicBezTo>
                    <a:pt x="0" y="8707"/>
                    <a:pt x="1417" y="10140"/>
                    <a:pt x="3184" y="10140"/>
                  </a:cubicBezTo>
                  <a:lnTo>
                    <a:pt x="12288" y="10140"/>
                  </a:lnTo>
                  <a:cubicBezTo>
                    <a:pt x="12352" y="10108"/>
                    <a:pt x="12416" y="10108"/>
                    <a:pt x="12495" y="10108"/>
                  </a:cubicBezTo>
                  <a:lnTo>
                    <a:pt x="12495" y="2977"/>
                  </a:lnTo>
                  <a:cubicBezTo>
                    <a:pt x="12495" y="1958"/>
                    <a:pt x="12272" y="939"/>
                    <a:pt x="11843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36"/>
            <p:cNvSpPr/>
            <p:nvPr/>
          </p:nvSpPr>
          <p:spPr>
            <a:xfrm>
              <a:off x="1960775" y="2348125"/>
              <a:ext cx="286550" cy="200600"/>
            </a:xfrm>
            <a:custGeom>
              <a:avLst/>
              <a:gdLst/>
              <a:ahLst/>
              <a:cxnLst/>
              <a:rect l="l" t="t" r="r" b="b"/>
              <a:pathLst>
                <a:path w="11462" h="8024" extrusionOk="0">
                  <a:moveTo>
                    <a:pt x="2134" y="1"/>
                  </a:moveTo>
                  <a:cubicBezTo>
                    <a:pt x="956" y="1"/>
                    <a:pt x="1" y="940"/>
                    <a:pt x="1" y="2118"/>
                  </a:cubicBezTo>
                  <a:lnTo>
                    <a:pt x="1" y="5890"/>
                  </a:lnTo>
                  <a:cubicBezTo>
                    <a:pt x="1" y="7068"/>
                    <a:pt x="956" y="8023"/>
                    <a:pt x="2134" y="8023"/>
                  </a:cubicBezTo>
                  <a:lnTo>
                    <a:pt x="11445" y="8023"/>
                  </a:lnTo>
                  <a:lnTo>
                    <a:pt x="11445" y="1927"/>
                  </a:lnTo>
                  <a:cubicBezTo>
                    <a:pt x="11461" y="1274"/>
                    <a:pt x="11366" y="621"/>
                    <a:pt x="11175" y="1"/>
                  </a:cubicBezTo>
                  <a:close/>
                </a:path>
              </a:pathLst>
            </a:custGeom>
            <a:solidFill>
              <a:srgbClr val="9EDA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36"/>
            <p:cNvSpPr/>
            <p:nvPr/>
          </p:nvSpPr>
          <p:spPr>
            <a:xfrm>
              <a:off x="1971525" y="2349725"/>
              <a:ext cx="276200" cy="199000"/>
            </a:xfrm>
            <a:custGeom>
              <a:avLst/>
              <a:gdLst/>
              <a:ahLst/>
              <a:cxnLst/>
              <a:rect l="l" t="t" r="r" b="b"/>
              <a:pathLst>
                <a:path w="11048" h="7960" extrusionOk="0">
                  <a:moveTo>
                    <a:pt x="10761" y="0"/>
                  </a:moveTo>
                  <a:lnTo>
                    <a:pt x="0" y="7100"/>
                  </a:lnTo>
                  <a:cubicBezTo>
                    <a:pt x="398" y="7641"/>
                    <a:pt x="1035" y="7959"/>
                    <a:pt x="1704" y="7959"/>
                  </a:cubicBezTo>
                  <a:lnTo>
                    <a:pt x="11015" y="7959"/>
                  </a:lnTo>
                  <a:lnTo>
                    <a:pt x="11047" y="1895"/>
                  </a:lnTo>
                  <a:cubicBezTo>
                    <a:pt x="11047" y="1242"/>
                    <a:pt x="10952" y="605"/>
                    <a:pt x="107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36"/>
            <p:cNvSpPr/>
            <p:nvPr/>
          </p:nvSpPr>
          <p:spPr>
            <a:xfrm>
              <a:off x="1362275" y="2289225"/>
              <a:ext cx="443325" cy="728250"/>
            </a:xfrm>
            <a:custGeom>
              <a:avLst/>
              <a:gdLst/>
              <a:ahLst/>
              <a:cxnLst/>
              <a:rect l="l" t="t" r="r" b="b"/>
              <a:pathLst>
                <a:path w="17733" h="29130" fill="none" extrusionOk="0">
                  <a:moveTo>
                    <a:pt x="17733" y="25135"/>
                  </a:moveTo>
                  <a:cubicBezTo>
                    <a:pt x="17733" y="27347"/>
                    <a:pt x="16109" y="29130"/>
                    <a:pt x="14088" y="29130"/>
                  </a:cubicBezTo>
                  <a:lnTo>
                    <a:pt x="3646" y="29130"/>
                  </a:lnTo>
                  <a:cubicBezTo>
                    <a:pt x="1640" y="29130"/>
                    <a:pt x="1" y="27347"/>
                    <a:pt x="1" y="25135"/>
                  </a:cubicBezTo>
                  <a:lnTo>
                    <a:pt x="1" y="3996"/>
                  </a:lnTo>
                  <a:cubicBezTo>
                    <a:pt x="1" y="1784"/>
                    <a:pt x="1640" y="1"/>
                    <a:pt x="3646" y="1"/>
                  </a:cubicBezTo>
                  <a:lnTo>
                    <a:pt x="14088" y="1"/>
                  </a:lnTo>
                  <a:cubicBezTo>
                    <a:pt x="16109" y="1"/>
                    <a:pt x="17733" y="1784"/>
                    <a:pt x="17733" y="3996"/>
                  </a:cubicBezTo>
                  <a:close/>
                </a:path>
              </a:pathLst>
            </a:custGeom>
            <a:noFill/>
            <a:ln w="5175" cap="flat" cmpd="sng">
              <a:solidFill>
                <a:srgbClr val="273E4A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36"/>
            <p:cNvSpPr/>
            <p:nvPr/>
          </p:nvSpPr>
          <p:spPr>
            <a:xfrm>
              <a:off x="1790450" y="2778300"/>
              <a:ext cx="566300" cy="294100"/>
            </a:xfrm>
            <a:custGeom>
              <a:avLst/>
              <a:gdLst/>
              <a:ahLst/>
              <a:cxnLst/>
              <a:rect l="l" t="t" r="r" b="b"/>
              <a:pathLst>
                <a:path w="22652" h="11764" extrusionOk="0">
                  <a:moveTo>
                    <a:pt x="11334" y="0"/>
                  </a:moveTo>
                  <a:cubicBezTo>
                    <a:pt x="5079" y="0"/>
                    <a:pt x="1" y="5062"/>
                    <a:pt x="1" y="11318"/>
                  </a:cubicBezTo>
                  <a:cubicBezTo>
                    <a:pt x="1" y="11477"/>
                    <a:pt x="1" y="11620"/>
                    <a:pt x="17" y="11763"/>
                  </a:cubicBezTo>
                  <a:lnTo>
                    <a:pt x="22636" y="11763"/>
                  </a:lnTo>
                  <a:cubicBezTo>
                    <a:pt x="22636" y="11620"/>
                    <a:pt x="22651" y="11477"/>
                    <a:pt x="22651" y="11318"/>
                  </a:cubicBezTo>
                  <a:cubicBezTo>
                    <a:pt x="22651" y="5062"/>
                    <a:pt x="17574" y="0"/>
                    <a:pt x="113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36"/>
            <p:cNvSpPr/>
            <p:nvPr/>
          </p:nvSpPr>
          <p:spPr>
            <a:xfrm>
              <a:off x="1840200" y="2828050"/>
              <a:ext cx="466800" cy="466400"/>
            </a:xfrm>
            <a:custGeom>
              <a:avLst/>
              <a:gdLst/>
              <a:ahLst/>
              <a:cxnLst/>
              <a:rect l="l" t="t" r="r" b="b"/>
              <a:pathLst>
                <a:path w="18672" h="18656" extrusionOk="0">
                  <a:moveTo>
                    <a:pt x="9344" y="0"/>
                  </a:moveTo>
                  <a:cubicBezTo>
                    <a:pt x="4187" y="0"/>
                    <a:pt x="1" y="4186"/>
                    <a:pt x="1" y="9328"/>
                  </a:cubicBezTo>
                  <a:cubicBezTo>
                    <a:pt x="1" y="14485"/>
                    <a:pt x="4187" y="18655"/>
                    <a:pt x="9344" y="18655"/>
                  </a:cubicBezTo>
                  <a:cubicBezTo>
                    <a:pt x="14486" y="18655"/>
                    <a:pt x="18672" y="14485"/>
                    <a:pt x="18672" y="9328"/>
                  </a:cubicBezTo>
                  <a:cubicBezTo>
                    <a:pt x="18672" y="4186"/>
                    <a:pt x="14486" y="0"/>
                    <a:pt x="9344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36"/>
            <p:cNvSpPr/>
            <p:nvPr/>
          </p:nvSpPr>
          <p:spPr>
            <a:xfrm>
              <a:off x="1934525" y="2922350"/>
              <a:ext cx="278175" cy="278175"/>
            </a:xfrm>
            <a:custGeom>
              <a:avLst/>
              <a:gdLst/>
              <a:ahLst/>
              <a:cxnLst/>
              <a:rect l="l" t="t" r="r" b="b"/>
              <a:pathLst>
                <a:path w="11127" h="11127" extrusionOk="0">
                  <a:moveTo>
                    <a:pt x="5571" y="1"/>
                  </a:moveTo>
                  <a:cubicBezTo>
                    <a:pt x="2499" y="1"/>
                    <a:pt x="0" y="2484"/>
                    <a:pt x="0" y="5556"/>
                  </a:cubicBezTo>
                  <a:cubicBezTo>
                    <a:pt x="0" y="8628"/>
                    <a:pt x="2499" y="11127"/>
                    <a:pt x="5571" y="11127"/>
                  </a:cubicBezTo>
                  <a:cubicBezTo>
                    <a:pt x="8627" y="11127"/>
                    <a:pt x="11126" y="8628"/>
                    <a:pt x="11126" y="5556"/>
                  </a:cubicBezTo>
                  <a:cubicBezTo>
                    <a:pt x="11126" y="2484"/>
                    <a:pt x="8627" y="1"/>
                    <a:pt x="55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36"/>
            <p:cNvSpPr/>
            <p:nvPr/>
          </p:nvSpPr>
          <p:spPr>
            <a:xfrm>
              <a:off x="529000" y="2595250"/>
              <a:ext cx="1717925" cy="8775"/>
            </a:xfrm>
            <a:custGeom>
              <a:avLst/>
              <a:gdLst/>
              <a:ahLst/>
              <a:cxnLst/>
              <a:rect l="l" t="t" r="r" b="b"/>
              <a:pathLst>
                <a:path w="68717" h="351" extrusionOk="0">
                  <a:moveTo>
                    <a:pt x="1" y="0"/>
                  </a:moveTo>
                  <a:lnTo>
                    <a:pt x="1" y="351"/>
                  </a:lnTo>
                  <a:lnTo>
                    <a:pt x="68716" y="351"/>
                  </a:lnTo>
                  <a:lnTo>
                    <a:pt x="68716" y="0"/>
                  </a:lnTo>
                  <a:close/>
                </a:path>
              </a:pathLst>
            </a:custGeom>
            <a:solidFill>
              <a:srgbClr val="273E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36"/>
            <p:cNvSpPr/>
            <p:nvPr/>
          </p:nvSpPr>
          <p:spPr>
            <a:xfrm>
              <a:off x="529000" y="2769550"/>
              <a:ext cx="2054175" cy="8775"/>
            </a:xfrm>
            <a:custGeom>
              <a:avLst/>
              <a:gdLst/>
              <a:ahLst/>
              <a:cxnLst/>
              <a:rect l="l" t="t" r="r" b="b"/>
              <a:pathLst>
                <a:path w="82167" h="351" extrusionOk="0">
                  <a:moveTo>
                    <a:pt x="1" y="0"/>
                  </a:moveTo>
                  <a:lnTo>
                    <a:pt x="1" y="350"/>
                  </a:lnTo>
                  <a:lnTo>
                    <a:pt x="82167" y="350"/>
                  </a:lnTo>
                  <a:lnTo>
                    <a:pt x="82167" y="0"/>
                  </a:lnTo>
                  <a:close/>
                </a:path>
              </a:pathLst>
            </a:custGeom>
            <a:solidFill>
              <a:srgbClr val="273E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36"/>
            <p:cNvSpPr/>
            <p:nvPr/>
          </p:nvSpPr>
          <p:spPr>
            <a:xfrm>
              <a:off x="2252875" y="2658925"/>
              <a:ext cx="69650" cy="69650"/>
            </a:xfrm>
            <a:custGeom>
              <a:avLst/>
              <a:gdLst/>
              <a:ahLst/>
              <a:cxnLst/>
              <a:rect l="l" t="t" r="r" b="b"/>
              <a:pathLst>
                <a:path w="2786" h="2786" extrusionOk="0">
                  <a:moveTo>
                    <a:pt x="1401" y="0"/>
                  </a:moveTo>
                  <a:cubicBezTo>
                    <a:pt x="621" y="0"/>
                    <a:pt x="0" y="621"/>
                    <a:pt x="0" y="1385"/>
                  </a:cubicBezTo>
                  <a:cubicBezTo>
                    <a:pt x="0" y="2165"/>
                    <a:pt x="621" y="2786"/>
                    <a:pt x="1401" y="2786"/>
                  </a:cubicBezTo>
                  <a:cubicBezTo>
                    <a:pt x="2165" y="2786"/>
                    <a:pt x="2786" y="2165"/>
                    <a:pt x="2786" y="1385"/>
                  </a:cubicBezTo>
                  <a:cubicBezTo>
                    <a:pt x="2786" y="621"/>
                    <a:pt x="2165" y="0"/>
                    <a:pt x="1401" y="0"/>
                  </a:cubicBezTo>
                  <a:close/>
                </a:path>
              </a:pathLst>
            </a:custGeom>
            <a:solidFill>
              <a:srgbClr val="E1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36"/>
            <p:cNvSpPr/>
            <p:nvPr/>
          </p:nvSpPr>
          <p:spPr>
            <a:xfrm>
              <a:off x="526625" y="2321875"/>
              <a:ext cx="386400" cy="252700"/>
            </a:xfrm>
            <a:custGeom>
              <a:avLst/>
              <a:gdLst/>
              <a:ahLst/>
              <a:cxnLst/>
              <a:rect l="l" t="t" r="r" b="b"/>
              <a:pathLst>
                <a:path w="15456" h="10108" extrusionOk="0">
                  <a:moveTo>
                    <a:pt x="3168" y="0"/>
                  </a:moveTo>
                  <a:cubicBezTo>
                    <a:pt x="1417" y="0"/>
                    <a:pt x="0" y="1417"/>
                    <a:pt x="0" y="3168"/>
                  </a:cubicBezTo>
                  <a:lnTo>
                    <a:pt x="0" y="6940"/>
                  </a:lnTo>
                  <a:cubicBezTo>
                    <a:pt x="0" y="8691"/>
                    <a:pt x="1417" y="10108"/>
                    <a:pt x="3168" y="10108"/>
                  </a:cubicBezTo>
                  <a:lnTo>
                    <a:pt x="12288" y="10108"/>
                  </a:lnTo>
                  <a:cubicBezTo>
                    <a:pt x="14039" y="10108"/>
                    <a:pt x="15456" y="8691"/>
                    <a:pt x="15456" y="6940"/>
                  </a:cubicBezTo>
                  <a:lnTo>
                    <a:pt x="15456" y="3168"/>
                  </a:lnTo>
                  <a:cubicBezTo>
                    <a:pt x="15456" y="1417"/>
                    <a:pt x="14039" y="0"/>
                    <a:pt x="12288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36"/>
            <p:cNvSpPr/>
            <p:nvPr/>
          </p:nvSpPr>
          <p:spPr>
            <a:xfrm>
              <a:off x="552875" y="2347725"/>
              <a:ext cx="333900" cy="201000"/>
            </a:xfrm>
            <a:custGeom>
              <a:avLst/>
              <a:gdLst/>
              <a:ahLst/>
              <a:cxnLst/>
              <a:rect l="l" t="t" r="r" b="b"/>
              <a:pathLst>
                <a:path w="13356" h="8040" extrusionOk="0">
                  <a:moveTo>
                    <a:pt x="2118" y="1"/>
                  </a:moveTo>
                  <a:cubicBezTo>
                    <a:pt x="940" y="1"/>
                    <a:pt x="1" y="956"/>
                    <a:pt x="1" y="2134"/>
                  </a:cubicBezTo>
                  <a:lnTo>
                    <a:pt x="1" y="5906"/>
                  </a:lnTo>
                  <a:cubicBezTo>
                    <a:pt x="1" y="7084"/>
                    <a:pt x="940" y="8039"/>
                    <a:pt x="2118" y="8039"/>
                  </a:cubicBezTo>
                  <a:lnTo>
                    <a:pt x="11238" y="8039"/>
                  </a:lnTo>
                  <a:cubicBezTo>
                    <a:pt x="12416" y="8039"/>
                    <a:pt x="13355" y="7084"/>
                    <a:pt x="13355" y="5906"/>
                  </a:cubicBezTo>
                  <a:lnTo>
                    <a:pt x="13355" y="2134"/>
                  </a:lnTo>
                  <a:cubicBezTo>
                    <a:pt x="13355" y="956"/>
                    <a:pt x="12416" y="1"/>
                    <a:pt x="11238" y="1"/>
                  </a:cubicBezTo>
                  <a:close/>
                </a:path>
              </a:pathLst>
            </a:custGeom>
            <a:solidFill>
              <a:srgbClr val="9EDA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36"/>
            <p:cNvSpPr/>
            <p:nvPr/>
          </p:nvSpPr>
          <p:spPr>
            <a:xfrm>
              <a:off x="572375" y="2360875"/>
              <a:ext cx="314400" cy="187850"/>
            </a:xfrm>
            <a:custGeom>
              <a:avLst/>
              <a:gdLst/>
              <a:ahLst/>
              <a:cxnLst/>
              <a:rect l="l" t="t" r="r" b="b"/>
              <a:pathLst>
                <a:path w="12576" h="7514" extrusionOk="0">
                  <a:moveTo>
                    <a:pt x="11843" y="0"/>
                  </a:moveTo>
                  <a:lnTo>
                    <a:pt x="1" y="7036"/>
                  </a:lnTo>
                  <a:cubicBezTo>
                    <a:pt x="383" y="7338"/>
                    <a:pt x="860" y="7513"/>
                    <a:pt x="1338" y="7513"/>
                  </a:cubicBezTo>
                  <a:lnTo>
                    <a:pt x="10458" y="7513"/>
                  </a:lnTo>
                  <a:cubicBezTo>
                    <a:pt x="11620" y="7513"/>
                    <a:pt x="12575" y="6558"/>
                    <a:pt x="12575" y="5380"/>
                  </a:cubicBezTo>
                  <a:lnTo>
                    <a:pt x="12575" y="1608"/>
                  </a:lnTo>
                  <a:cubicBezTo>
                    <a:pt x="12575" y="987"/>
                    <a:pt x="12305" y="414"/>
                    <a:pt x="118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36"/>
            <p:cNvSpPr/>
            <p:nvPr/>
          </p:nvSpPr>
          <p:spPr>
            <a:xfrm>
              <a:off x="953200" y="2321875"/>
              <a:ext cx="386425" cy="252700"/>
            </a:xfrm>
            <a:custGeom>
              <a:avLst/>
              <a:gdLst/>
              <a:ahLst/>
              <a:cxnLst/>
              <a:rect l="l" t="t" r="r" b="b"/>
              <a:pathLst>
                <a:path w="15457" h="10108" extrusionOk="0">
                  <a:moveTo>
                    <a:pt x="3168" y="0"/>
                  </a:moveTo>
                  <a:cubicBezTo>
                    <a:pt x="1417" y="0"/>
                    <a:pt x="1" y="1417"/>
                    <a:pt x="1" y="3168"/>
                  </a:cubicBezTo>
                  <a:lnTo>
                    <a:pt x="1" y="6940"/>
                  </a:lnTo>
                  <a:cubicBezTo>
                    <a:pt x="1" y="8691"/>
                    <a:pt x="1417" y="10108"/>
                    <a:pt x="3168" y="10108"/>
                  </a:cubicBezTo>
                  <a:lnTo>
                    <a:pt x="12289" y="10108"/>
                  </a:lnTo>
                  <a:cubicBezTo>
                    <a:pt x="14040" y="10108"/>
                    <a:pt x="15456" y="8691"/>
                    <a:pt x="15456" y="6940"/>
                  </a:cubicBezTo>
                  <a:lnTo>
                    <a:pt x="15456" y="3168"/>
                  </a:lnTo>
                  <a:cubicBezTo>
                    <a:pt x="15456" y="1417"/>
                    <a:pt x="14040" y="0"/>
                    <a:pt x="12289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36"/>
            <p:cNvSpPr/>
            <p:nvPr/>
          </p:nvSpPr>
          <p:spPr>
            <a:xfrm>
              <a:off x="979475" y="2347725"/>
              <a:ext cx="333875" cy="201000"/>
            </a:xfrm>
            <a:custGeom>
              <a:avLst/>
              <a:gdLst/>
              <a:ahLst/>
              <a:cxnLst/>
              <a:rect l="l" t="t" r="r" b="b"/>
              <a:pathLst>
                <a:path w="13355" h="8040" extrusionOk="0">
                  <a:moveTo>
                    <a:pt x="2117" y="1"/>
                  </a:moveTo>
                  <a:cubicBezTo>
                    <a:pt x="939" y="1"/>
                    <a:pt x="0" y="956"/>
                    <a:pt x="0" y="2134"/>
                  </a:cubicBezTo>
                  <a:lnTo>
                    <a:pt x="0" y="5906"/>
                  </a:lnTo>
                  <a:cubicBezTo>
                    <a:pt x="0" y="7084"/>
                    <a:pt x="939" y="8039"/>
                    <a:pt x="2117" y="8039"/>
                  </a:cubicBezTo>
                  <a:lnTo>
                    <a:pt x="11238" y="8039"/>
                  </a:lnTo>
                  <a:cubicBezTo>
                    <a:pt x="12416" y="8039"/>
                    <a:pt x="13355" y="7084"/>
                    <a:pt x="13355" y="5906"/>
                  </a:cubicBezTo>
                  <a:lnTo>
                    <a:pt x="13355" y="2134"/>
                  </a:lnTo>
                  <a:cubicBezTo>
                    <a:pt x="13355" y="956"/>
                    <a:pt x="12416" y="1"/>
                    <a:pt x="11238" y="1"/>
                  </a:cubicBezTo>
                  <a:close/>
                </a:path>
              </a:pathLst>
            </a:custGeom>
            <a:solidFill>
              <a:srgbClr val="9EDA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36"/>
            <p:cNvSpPr/>
            <p:nvPr/>
          </p:nvSpPr>
          <p:spPr>
            <a:xfrm>
              <a:off x="999375" y="2360875"/>
              <a:ext cx="313975" cy="187850"/>
            </a:xfrm>
            <a:custGeom>
              <a:avLst/>
              <a:gdLst/>
              <a:ahLst/>
              <a:cxnLst/>
              <a:rect l="l" t="t" r="r" b="b"/>
              <a:pathLst>
                <a:path w="12559" h="7514" extrusionOk="0">
                  <a:moveTo>
                    <a:pt x="11827" y="0"/>
                  </a:moveTo>
                  <a:lnTo>
                    <a:pt x="0" y="7036"/>
                  </a:lnTo>
                  <a:cubicBezTo>
                    <a:pt x="366" y="7338"/>
                    <a:pt x="844" y="7513"/>
                    <a:pt x="1321" y="7513"/>
                  </a:cubicBezTo>
                  <a:lnTo>
                    <a:pt x="10442" y="7513"/>
                  </a:lnTo>
                  <a:cubicBezTo>
                    <a:pt x="11604" y="7513"/>
                    <a:pt x="12559" y="6558"/>
                    <a:pt x="12559" y="5380"/>
                  </a:cubicBezTo>
                  <a:lnTo>
                    <a:pt x="12559" y="1608"/>
                  </a:lnTo>
                  <a:cubicBezTo>
                    <a:pt x="12559" y="1003"/>
                    <a:pt x="12288" y="414"/>
                    <a:pt x="118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36"/>
            <p:cNvSpPr/>
            <p:nvPr/>
          </p:nvSpPr>
          <p:spPr>
            <a:xfrm>
              <a:off x="1387750" y="2321875"/>
              <a:ext cx="386425" cy="252700"/>
            </a:xfrm>
            <a:custGeom>
              <a:avLst/>
              <a:gdLst/>
              <a:ahLst/>
              <a:cxnLst/>
              <a:rect l="l" t="t" r="r" b="b"/>
              <a:pathLst>
                <a:path w="15457" h="10108" extrusionOk="0">
                  <a:moveTo>
                    <a:pt x="3184" y="0"/>
                  </a:moveTo>
                  <a:cubicBezTo>
                    <a:pt x="1417" y="0"/>
                    <a:pt x="1" y="1417"/>
                    <a:pt x="1" y="3168"/>
                  </a:cubicBezTo>
                  <a:lnTo>
                    <a:pt x="1" y="6940"/>
                  </a:lnTo>
                  <a:cubicBezTo>
                    <a:pt x="1" y="8691"/>
                    <a:pt x="1417" y="10108"/>
                    <a:pt x="3184" y="10108"/>
                  </a:cubicBezTo>
                  <a:lnTo>
                    <a:pt x="12289" y="10108"/>
                  </a:lnTo>
                  <a:cubicBezTo>
                    <a:pt x="14040" y="10108"/>
                    <a:pt x="15456" y="8691"/>
                    <a:pt x="15456" y="6940"/>
                  </a:cubicBezTo>
                  <a:lnTo>
                    <a:pt x="15456" y="3168"/>
                  </a:lnTo>
                  <a:cubicBezTo>
                    <a:pt x="15456" y="1417"/>
                    <a:pt x="14040" y="0"/>
                    <a:pt x="12289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6"/>
            <p:cNvSpPr/>
            <p:nvPr/>
          </p:nvSpPr>
          <p:spPr>
            <a:xfrm>
              <a:off x="1414025" y="2347725"/>
              <a:ext cx="334275" cy="201000"/>
            </a:xfrm>
            <a:custGeom>
              <a:avLst/>
              <a:gdLst/>
              <a:ahLst/>
              <a:cxnLst/>
              <a:rect l="l" t="t" r="r" b="b"/>
              <a:pathLst>
                <a:path w="13371" h="8040" extrusionOk="0">
                  <a:moveTo>
                    <a:pt x="2133" y="1"/>
                  </a:moveTo>
                  <a:cubicBezTo>
                    <a:pt x="955" y="1"/>
                    <a:pt x="0" y="956"/>
                    <a:pt x="0" y="2134"/>
                  </a:cubicBezTo>
                  <a:lnTo>
                    <a:pt x="0" y="5906"/>
                  </a:lnTo>
                  <a:cubicBezTo>
                    <a:pt x="0" y="7084"/>
                    <a:pt x="955" y="8039"/>
                    <a:pt x="2133" y="8039"/>
                  </a:cubicBezTo>
                  <a:lnTo>
                    <a:pt x="11238" y="8039"/>
                  </a:lnTo>
                  <a:cubicBezTo>
                    <a:pt x="12416" y="8039"/>
                    <a:pt x="13371" y="7084"/>
                    <a:pt x="13371" y="5906"/>
                  </a:cubicBezTo>
                  <a:lnTo>
                    <a:pt x="13371" y="2134"/>
                  </a:lnTo>
                  <a:cubicBezTo>
                    <a:pt x="13371" y="956"/>
                    <a:pt x="12416" y="1"/>
                    <a:pt x="11238" y="1"/>
                  </a:cubicBezTo>
                  <a:close/>
                </a:path>
              </a:pathLst>
            </a:custGeom>
            <a:solidFill>
              <a:srgbClr val="9EDA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6"/>
            <p:cNvSpPr/>
            <p:nvPr/>
          </p:nvSpPr>
          <p:spPr>
            <a:xfrm>
              <a:off x="1433900" y="2360875"/>
              <a:ext cx="314400" cy="187850"/>
            </a:xfrm>
            <a:custGeom>
              <a:avLst/>
              <a:gdLst/>
              <a:ahLst/>
              <a:cxnLst/>
              <a:rect l="l" t="t" r="r" b="b"/>
              <a:pathLst>
                <a:path w="12576" h="7514" extrusionOk="0">
                  <a:moveTo>
                    <a:pt x="11828" y="0"/>
                  </a:moveTo>
                  <a:lnTo>
                    <a:pt x="1" y="7036"/>
                  </a:lnTo>
                  <a:cubicBezTo>
                    <a:pt x="367" y="7338"/>
                    <a:pt x="845" y="7513"/>
                    <a:pt x="1338" y="7513"/>
                  </a:cubicBezTo>
                  <a:lnTo>
                    <a:pt x="10443" y="7513"/>
                  </a:lnTo>
                  <a:cubicBezTo>
                    <a:pt x="11621" y="7513"/>
                    <a:pt x="12576" y="6558"/>
                    <a:pt x="12576" y="5380"/>
                  </a:cubicBezTo>
                  <a:lnTo>
                    <a:pt x="12576" y="1608"/>
                  </a:lnTo>
                  <a:cubicBezTo>
                    <a:pt x="12576" y="987"/>
                    <a:pt x="12305" y="414"/>
                    <a:pt x="118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24">
    <p:spTree>
      <p:nvGrpSpPr>
        <p:cNvPr id="1" name="Shape 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" name="Google Shape;923;p37"/>
          <p:cNvSpPr/>
          <p:nvPr/>
        </p:nvSpPr>
        <p:spPr>
          <a:xfrm>
            <a:off x="-854998" y="922250"/>
            <a:ext cx="2185797" cy="2426831"/>
          </a:xfrm>
          <a:custGeom>
            <a:avLst/>
            <a:gdLst/>
            <a:ahLst/>
            <a:cxnLst/>
            <a:rect l="l" t="t" r="r" b="b"/>
            <a:pathLst>
              <a:path w="54027" h="59981" extrusionOk="0">
                <a:moveTo>
                  <a:pt x="24883" y="0"/>
                </a:moveTo>
                <a:cubicBezTo>
                  <a:pt x="22921" y="0"/>
                  <a:pt x="20541" y="387"/>
                  <a:pt x="17658" y="1370"/>
                </a:cubicBezTo>
                <a:cubicBezTo>
                  <a:pt x="8590" y="4472"/>
                  <a:pt x="6274" y="11459"/>
                  <a:pt x="12751" y="12166"/>
                </a:cubicBezTo>
                <a:cubicBezTo>
                  <a:pt x="12751" y="12166"/>
                  <a:pt x="2544" y="13344"/>
                  <a:pt x="2544" y="20056"/>
                </a:cubicBezTo>
                <a:cubicBezTo>
                  <a:pt x="2544" y="23375"/>
                  <a:pt x="4734" y="24218"/>
                  <a:pt x="6962" y="24218"/>
                </a:cubicBezTo>
                <a:cubicBezTo>
                  <a:pt x="8693" y="24218"/>
                  <a:pt x="10448" y="23708"/>
                  <a:pt x="11213" y="23455"/>
                </a:cubicBezTo>
                <a:lnTo>
                  <a:pt x="11213" y="23455"/>
                </a:lnTo>
                <a:cubicBezTo>
                  <a:pt x="9153" y="24213"/>
                  <a:pt x="1" y="28030"/>
                  <a:pt x="4860" y="34463"/>
                </a:cubicBezTo>
                <a:cubicBezTo>
                  <a:pt x="4860" y="34463"/>
                  <a:pt x="7199" y="36328"/>
                  <a:pt x="10101" y="36328"/>
                </a:cubicBezTo>
                <a:cubicBezTo>
                  <a:pt x="11774" y="36328"/>
                  <a:pt x="13634" y="35709"/>
                  <a:pt x="15342" y="33757"/>
                </a:cubicBezTo>
                <a:lnTo>
                  <a:pt x="15342" y="33757"/>
                </a:lnTo>
                <a:cubicBezTo>
                  <a:pt x="15341" y="33758"/>
                  <a:pt x="12202" y="37683"/>
                  <a:pt x="15656" y="39331"/>
                </a:cubicBezTo>
                <a:cubicBezTo>
                  <a:pt x="16187" y="39582"/>
                  <a:pt x="16706" y="39684"/>
                  <a:pt x="17212" y="39684"/>
                </a:cubicBezTo>
                <a:cubicBezTo>
                  <a:pt x="19535" y="39684"/>
                  <a:pt x="21601" y="37525"/>
                  <a:pt x="23372" y="37525"/>
                </a:cubicBezTo>
                <a:cubicBezTo>
                  <a:pt x="23758" y="37525"/>
                  <a:pt x="24131" y="37628"/>
                  <a:pt x="24488" y="37879"/>
                </a:cubicBezTo>
                <a:cubicBezTo>
                  <a:pt x="24488" y="37879"/>
                  <a:pt x="29160" y="43492"/>
                  <a:pt x="26373" y="59980"/>
                </a:cubicBezTo>
                <a:lnTo>
                  <a:pt x="31476" y="59980"/>
                </a:lnTo>
                <a:cubicBezTo>
                  <a:pt x="31476" y="59980"/>
                  <a:pt x="27315" y="40980"/>
                  <a:pt x="33949" y="36897"/>
                </a:cubicBezTo>
                <a:cubicBezTo>
                  <a:pt x="33949" y="36897"/>
                  <a:pt x="34507" y="36568"/>
                  <a:pt x="35327" y="36568"/>
                </a:cubicBezTo>
                <a:cubicBezTo>
                  <a:pt x="36134" y="36568"/>
                  <a:pt x="37196" y="36887"/>
                  <a:pt x="38228" y="38154"/>
                </a:cubicBezTo>
                <a:cubicBezTo>
                  <a:pt x="38790" y="38843"/>
                  <a:pt x="39777" y="39169"/>
                  <a:pt x="40914" y="39169"/>
                </a:cubicBezTo>
                <a:cubicBezTo>
                  <a:pt x="43983" y="39169"/>
                  <a:pt x="48146" y="36796"/>
                  <a:pt x="48003" y="32815"/>
                </a:cubicBezTo>
                <a:cubicBezTo>
                  <a:pt x="47869" y="29719"/>
                  <a:pt x="46497" y="29049"/>
                  <a:pt x="45335" y="29049"/>
                </a:cubicBezTo>
                <a:cubicBezTo>
                  <a:pt x="45257" y="29049"/>
                  <a:pt x="45180" y="29052"/>
                  <a:pt x="45104" y="29058"/>
                </a:cubicBezTo>
                <a:lnTo>
                  <a:pt x="45104" y="29058"/>
                </a:lnTo>
                <a:cubicBezTo>
                  <a:pt x="47944" y="28167"/>
                  <a:pt x="54027" y="25555"/>
                  <a:pt x="53695" y="19585"/>
                </a:cubicBezTo>
                <a:cubicBezTo>
                  <a:pt x="53458" y="15679"/>
                  <a:pt x="50872" y="14708"/>
                  <a:pt x="48357" y="14708"/>
                </a:cubicBezTo>
                <a:cubicBezTo>
                  <a:pt x="45868" y="14708"/>
                  <a:pt x="43449" y="15660"/>
                  <a:pt x="43449" y="15660"/>
                </a:cubicBezTo>
                <a:cubicBezTo>
                  <a:pt x="43449" y="15660"/>
                  <a:pt x="51575" y="12048"/>
                  <a:pt x="48121" y="8672"/>
                </a:cubicBezTo>
                <a:cubicBezTo>
                  <a:pt x="47079" y="7677"/>
                  <a:pt x="45967" y="7328"/>
                  <a:pt x="44919" y="7328"/>
                </a:cubicBezTo>
                <a:cubicBezTo>
                  <a:pt x="42477" y="7328"/>
                  <a:pt x="40385" y="9227"/>
                  <a:pt x="40348" y="9260"/>
                </a:cubicBezTo>
                <a:lnTo>
                  <a:pt x="40348" y="9260"/>
                </a:lnTo>
                <a:cubicBezTo>
                  <a:pt x="40399" y="9214"/>
                  <a:pt x="44382" y="5559"/>
                  <a:pt x="42978" y="3687"/>
                </a:cubicBezTo>
                <a:cubicBezTo>
                  <a:pt x="42550" y="3111"/>
                  <a:pt x="41667" y="2872"/>
                  <a:pt x="40600" y="2872"/>
                </a:cubicBezTo>
                <a:cubicBezTo>
                  <a:pt x="38243" y="2872"/>
                  <a:pt x="34983" y="4038"/>
                  <a:pt x="33714" y="5335"/>
                </a:cubicBezTo>
                <a:cubicBezTo>
                  <a:pt x="33683" y="5335"/>
                  <a:pt x="32166" y="0"/>
                  <a:pt x="2488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4" name="Google Shape;924;p37"/>
          <p:cNvSpPr/>
          <p:nvPr/>
        </p:nvSpPr>
        <p:spPr>
          <a:xfrm>
            <a:off x="822289" y="2804800"/>
            <a:ext cx="154814" cy="545487"/>
          </a:xfrm>
          <a:custGeom>
            <a:avLst/>
            <a:gdLst/>
            <a:ahLst/>
            <a:cxnLst/>
            <a:rect l="l" t="t" r="r" b="b"/>
            <a:pathLst>
              <a:path w="4279" h="15076" extrusionOk="0">
                <a:moveTo>
                  <a:pt x="0" y="1"/>
                </a:moveTo>
                <a:lnTo>
                  <a:pt x="0" y="15075"/>
                </a:lnTo>
                <a:lnTo>
                  <a:pt x="4279" y="15075"/>
                </a:lnTo>
                <a:lnTo>
                  <a:pt x="4279" y="1"/>
                </a:lnTo>
                <a:close/>
              </a:path>
            </a:pathLst>
          </a:custGeom>
          <a:solidFill>
            <a:srgbClr val="82A6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5" name="Google Shape;925;p37"/>
          <p:cNvSpPr/>
          <p:nvPr/>
        </p:nvSpPr>
        <p:spPr>
          <a:xfrm>
            <a:off x="369172" y="1047543"/>
            <a:ext cx="1659688" cy="1929456"/>
          </a:xfrm>
          <a:custGeom>
            <a:avLst/>
            <a:gdLst/>
            <a:ahLst/>
            <a:cxnLst/>
            <a:rect l="l" t="t" r="r" b="b"/>
            <a:pathLst>
              <a:path w="41023" h="47688" extrusionOk="0">
                <a:moveTo>
                  <a:pt x="20256" y="1"/>
                </a:moveTo>
                <a:cubicBezTo>
                  <a:pt x="20256" y="14565"/>
                  <a:pt x="10953" y="21945"/>
                  <a:pt x="4318" y="23162"/>
                </a:cubicBezTo>
                <a:cubicBezTo>
                  <a:pt x="5031" y="23381"/>
                  <a:pt x="5755" y="23474"/>
                  <a:pt x="6470" y="23474"/>
                </a:cubicBezTo>
                <a:cubicBezTo>
                  <a:pt x="10361" y="23474"/>
                  <a:pt x="13975" y="20728"/>
                  <a:pt x="13975" y="20728"/>
                </a:cubicBezTo>
                <a:lnTo>
                  <a:pt x="13975" y="20767"/>
                </a:lnTo>
                <a:cubicBezTo>
                  <a:pt x="11541" y="23947"/>
                  <a:pt x="7969" y="26106"/>
                  <a:pt x="4004" y="26773"/>
                </a:cubicBezTo>
                <a:cubicBezTo>
                  <a:pt x="4004" y="26773"/>
                  <a:pt x="5296" y="27533"/>
                  <a:pt x="7655" y="27533"/>
                </a:cubicBezTo>
                <a:cubicBezTo>
                  <a:pt x="8687" y="27533"/>
                  <a:pt x="9923" y="27388"/>
                  <a:pt x="11345" y="26970"/>
                </a:cubicBezTo>
                <a:lnTo>
                  <a:pt x="11345" y="26970"/>
                </a:lnTo>
                <a:cubicBezTo>
                  <a:pt x="8990" y="30424"/>
                  <a:pt x="5771" y="33172"/>
                  <a:pt x="2002" y="34939"/>
                </a:cubicBezTo>
                <a:cubicBezTo>
                  <a:pt x="2039" y="34976"/>
                  <a:pt x="2174" y="34993"/>
                  <a:pt x="2385" y="34993"/>
                </a:cubicBezTo>
                <a:cubicBezTo>
                  <a:pt x="3752" y="34993"/>
                  <a:pt x="8324" y="34279"/>
                  <a:pt x="10364" y="33565"/>
                </a:cubicBezTo>
                <a:lnTo>
                  <a:pt x="10364" y="33565"/>
                </a:lnTo>
                <a:cubicBezTo>
                  <a:pt x="8951" y="36548"/>
                  <a:pt x="5457" y="41691"/>
                  <a:pt x="0" y="42397"/>
                </a:cubicBezTo>
                <a:cubicBezTo>
                  <a:pt x="0" y="42397"/>
                  <a:pt x="1522" y="42702"/>
                  <a:pt x="3640" y="42702"/>
                </a:cubicBezTo>
                <a:cubicBezTo>
                  <a:pt x="5823" y="42702"/>
                  <a:pt x="8639" y="42378"/>
                  <a:pt x="11070" y="41063"/>
                </a:cubicBezTo>
                <a:lnTo>
                  <a:pt x="11070" y="41063"/>
                </a:lnTo>
                <a:cubicBezTo>
                  <a:pt x="10756" y="41887"/>
                  <a:pt x="7537" y="46598"/>
                  <a:pt x="4358" y="47540"/>
                </a:cubicBezTo>
                <a:cubicBezTo>
                  <a:pt x="5334" y="47593"/>
                  <a:pt x="6250" y="47618"/>
                  <a:pt x="7111" y="47618"/>
                </a:cubicBezTo>
                <a:cubicBezTo>
                  <a:pt x="18993" y="47618"/>
                  <a:pt x="20256" y="42908"/>
                  <a:pt x="20256" y="42908"/>
                </a:cubicBezTo>
                <a:cubicBezTo>
                  <a:pt x="20256" y="42908"/>
                  <a:pt x="21083" y="47688"/>
                  <a:pt x="34325" y="47688"/>
                </a:cubicBezTo>
                <a:cubicBezTo>
                  <a:pt x="34923" y="47688"/>
                  <a:pt x="35545" y="47678"/>
                  <a:pt x="36194" y="47658"/>
                </a:cubicBezTo>
                <a:cubicBezTo>
                  <a:pt x="36194" y="47658"/>
                  <a:pt x="29089" y="43732"/>
                  <a:pt x="29089" y="41377"/>
                </a:cubicBezTo>
                <a:lnTo>
                  <a:pt x="29089" y="41377"/>
                </a:lnTo>
                <a:cubicBezTo>
                  <a:pt x="31633" y="42944"/>
                  <a:pt x="34419" y="43359"/>
                  <a:pt x="36660" y="43359"/>
                </a:cubicBezTo>
                <a:cubicBezTo>
                  <a:pt x="39190" y="43359"/>
                  <a:pt x="41023" y="42829"/>
                  <a:pt x="41023" y="42829"/>
                </a:cubicBezTo>
                <a:cubicBezTo>
                  <a:pt x="35566" y="42123"/>
                  <a:pt x="31601" y="36666"/>
                  <a:pt x="30149" y="33643"/>
                </a:cubicBezTo>
                <a:lnTo>
                  <a:pt x="30149" y="33643"/>
                </a:lnTo>
                <a:cubicBezTo>
                  <a:pt x="31989" y="34277"/>
                  <a:pt x="35963" y="35351"/>
                  <a:pt x="37704" y="35351"/>
                </a:cubicBezTo>
                <a:cubicBezTo>
                  <a:pt x="38228" y="35351"/>
                  <a:pt x="38550" y="35254"/>
                  <a:pt x="38550" y="35017"/>
                </a:cubicBezTo>
                <a:cubicBezTo>
                  <a:pt x="33407" y="32269"/>
                  <a:pt x="30463" y="29286"/>
                  <a:pt x="28814" y="26734"/>
                </a:cubicBezTo>
                <a:lnTo>
                  <a:pt x="28814" y="26734"/>
                </a:lnTo>
                <a:cubicBezTo>
                  <a:pt x="30502" y="27310"/>
                  <a:pt x="31955" y="27502"/>
                  <a:pt x="33141" y="27502"/>
                </a:cubicBezTo>
                <a:cubicBezTo>
                  <a:pt x="35514" y="27502"/>
                  <a:pt x="36822" y="26734"/>
                  <a:pt x="36822" y="26734"/>
                </a:cubicBezTo>
                <a:cubicBezTo>
                  <a:pt x="33407" y="26145"/>
                  <a:pt x="30227" y="24457"/>
                  <a:pt x="27833" y="21906"/>
                </a:cubicBezTo>
                <a:lnTo>
                  <a:pt x="27833" y="21906"/>
                </a:lnTo>
                <a:cubicBezTo>
                  <a:pt x="29824" y="23308"/>
                  <a:pt x="31952" y="23669"/>
                  <a:pt x="33564" y="23669"/>
                </a:cubicBezTo>
                <a:cubicBezTo>
                  <a:pt x="35066" y="23669"/>
                  <a:pt x="36119" y="23355"/>
                  <a:pt x="36194" y="23280"/>
                </a:cubicBezTo>
                <a:cubicBezTo>
                  <a:pt x="31837" y="23280"/>
                  <a:pt x="20256" y="14643"/>
                  <a:pt x="20256" y="118"/>
                </a:cubicBezTo>
                <a:lnTo>
                  <a:pt x="2025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6" name="Google Shape;926;p37"/>
          <p:cNvSpPr/>
          <p:nvPr/>
        </p:nvSpPr>
        <p:spPr>
          <a:xfrm>
            <a:off x="-992935" y="2840331"/>
            <a:ext cx="147759" cy="525587"/>
          </a:xfrm>
          <a:custGeom>
            <a:avLst/>
            <a:gdLst/>
            <a:ahLst/>
            <a:cxnLst/>
            <a:rect l="l" t="t" r="r" b="b"/>
            <a:pathLst>
              <a:path w="4084" h="14526" extrusionOk="0">
                <a:moveTo>
                  <a:pt x="1" y="0"/>
                </a:moveTo>
                <a:lnTo>
                  <a:pt x="1" y="14525"/>
                </a:lnTo>
                <a:lnTo>
                  <a:pt x="4083" y="14525"/>
                </a:lnTo>
                <a:lnTo>
                  <a:pt x="4083" y="0"/>
                </a:lnTo>
                <a:close/>
              </a:path>
            </a:pathLst>
          </a:custGeom>
          <a:solidFill>
            <a:srgbClr val="82A6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7" name="Google Shape;927;p37"/>
          <p:cNvSpPr/>
          <p:nvPr/>
        </p:nvSpPr>
        <p:spPr>
          <a:xfrm>
            <a:off x="-1633501" y="1187319"/>
            <a:ext cx="1599366" cy="1818313"/>
          </a:xfrm>
          <a:custGeom>
            <a:avLst/>
            <a:gdLst/>
            <a:ahLst/>
            <a:cxnLst/>
            <a:rect l="l" t="t" r="r" b="b"/>
            <a:pathLst>
              <a:path w="39532" h="44941" extrusionOk="0">
                <a:moveTo>
                  <a:pt x="19510" y="0"/>
                </a:moveTo>
                <a:cubicBezTo>
                  <a:pt x="19510" y="13975"/>
                  <a:pt x="10560" y="20178"/>
                  <a:pt x="4201" y="21356"/>
                </a:cubicBezTo>
                <a:cubicBezTo>
                  <a:pt x="4874" y="21560"/>
                  <a:pt x="5558" y="21647"/>
                  <a:pt x="6235" y="21647"/>
                </a:cubicBezTo>
                <a:cubicBezTo>
                  <a:pt x="9974" y="21647"/>
                  <a:pt x="13465" y="19000"/>
                  <a:pt x="13465" y="19000"/>
                </a:cubicBezTo>
                <a:lnTo>
                  <a:pt x="13465" y="19040"/>
                </a:lnTo>
                <a:cubicBezTo>
                  <a:pt x="11110" y="22102"/>
                  <a:pt x="7694" y="24182"/>
                  <a:pt x="3886" y="24810"/>
                </a:cubicBezTo>
                <a:cubicBezTo>
                  <a:pt x="3886" y="24810"/>
                  <a:pt x="5143" y="25553"/>
                  <a:pt x="7418" y="25553"/>
                </a:cubicBezTo>
                <a:cubicBezTo>
                  <a:pt x="8409" y="25553"/>
                  <a:pt x="9594" y="25412"/>
                  <a:pt x="10953" y="25006"/>
                </a:cubicBezTo>
                <a:lnTo>
                  <a:pt x="10953" y="25006"/>
                </a:lnTo>
                <a:cubicBezTo>
                  <a:pt x="8676" y="28343"/>
                  <a:pt x="5574" y="30973"/>
                  <a:pt x="1924" y="32661"/>
                </a:cubicBezTo>
                <a:cubicBezTo>
                  <a:pt x="1962" y="32700"/>
                  <a:pt x="2102" y="32717"/>
                  <a:pt x="2320" y="32717"/>
                </a:cubicBezTo>
                <a:cubicBezTo>
                  <a:pt x="3668" y="32717"/>
                  <a:pt x="8017" y="32042"/>
                  <a:pt x="10010" y="31366"/>
                </a:cubicBezTo>
                <a:lnTo>
                  <a:pt x="10010" y="31366"/>
                </a:lnTo>
                <a:cubicBezTo>
                  <a:pt x="8597" y="34232"/>
                  <a:pt x="5260" y="39178"/>
                  <a:pt x="0" y="39845"/>
                </a:cubicBezTo>
                <a:cubicBezTo>
                  <a:pt x="0" y="39845"/>
                  <a:pt x="1511" y="40159"/>
                  <a:pt x="3602" y="40159"/>
                </a:cubicBezTo>
                <a:cubicBezTo>
                  <a:pt x="5692" y="40159"/>
                  <a:pt x="8362" y="39845"/>
                  <a:pt x="10678" y="38589"/>
                </a:cubicBezTo>
                <a:lnTo>
                  <a:pt x="10678" y="38589"/>
                </a:lnTo>
                <a:cubicBezTo>
                  <a:pt x="10364" y="39374"/>
                  <a:pt x="7262" y="43889"/>
                  <a:pt x="4201" y="44831"/>
                </a:cubicBezTo>
                <a:cubicBezTo>
                  <a:pt x="5130" y="44881"/>
                  <a:pt x="6003" y="44904"/>
                  <a:pt x="6824" y="44904"/>
                </a:cubicBezTo>
                <a:cubicBezTo>
                  <a:pt x="18314" y="44904"/>
                  <a:pt x="19510" y="40356"/>
                  <a:pt x="19510" y="40356"/>
                </a:cubicBezTo>
                <a:cubicBezTo>
                  <a:pt x="19510" y="40356"/>
                  <a:pt x="20298" y="44941"/>
                  <a:pt x="32995" y="44941"/>
                </a:cubicBezTo>
                <a:cubicBezTo>
                  <a:pt x="33590" y="44941"/>
                  <a:pt x="34211" y="44930"/>
                  <a:pt x="34860" y="44909"/>
                </a:cubicBezTo>
                <a:cubicBezTo>
                  <a:pt x="34860" y="44909"/>
                  <a:pt x="27990" y="41141"/>
                  <a:pt x="27990" y="38864"/>
                </a:cubicBezTo>
                <a:lnTo>
                  <a:pt x="27990" y="38864"/>
                </a:lnTo>
                <a:cubicBezTo>
                  <a:pt x="30500" y="40438"/>
                  <a:pt x="33243" y="40849"/>
                  <a:pt x="35425" y="40849"/>
                </a:cubicBezTo>
                <a:cubicBezTo>
                  <a:pt x="37815" y="40849"/>
                  <a:pt x="39531" y="40356"/>
                  <a:pt x="39531" y="40356"/>
                </a:cubicBezTo>
                <a:cubicBezTo>
                  <a:pt x="34271" y="39649"/>
                  <a:pt x="30463" y="34389"/>
                  <a:pt x="29050" y="31523"/>
                </a:cubicBezTo>
                <a:lnTo>
                  <a:pt x="29050" y="31523"/>
                </a:lnTo>
                <a:cubicBezTo>
                  <a:pt x="30795" y="32125"/>
                  <a:pt x="34616" y="33142"/>
                  <a:pt x="36305" y="33142"/>
                </a:cubicBezTo>
                <a:cubicBezTo>
                  <a:pt x="36820" y="33142"/>
                  <a:pt x="37136" y="33048"/>
                  <a:pt x="37136" y="32818"/>
                </a:cubicBezTo>
                <a:cubicBezTo>
                  <a:pt x="32190" y="30188"/>
                  <a:pt x="29364" y="27283"/>
                  <a:pt x="27754" y="24849"/>
                </a:cubicBezTo>
                <a:lnTo>
                  <a:pt x="27754" y="24849"/>
                </a:lnTo>
                <a:cubicBezTo>
                  <a:pt x="29390" y="25399"/>
                  <a:pt x="30794" y="25582"/>
                  <a:pt x="31940" y="25582"/>
                </a:cubicBezTo>
                <a:cubicBezTo>
                  <a:pt x="34231" y="25582"/>
                  <a:pt x="35488" y="24849"/>
                  <a:pt x="35488" y="24849"/>
                </a:cubicBezTo>
                <a:cubicBezTo>
                  <a:pt x="32151" y="24261"/>
                  <a:pt x="29128" y="22612"/>
                  <a:pt x="26812" y="20139"/>
                </a:cubicBezTo>
                <a:lnTo>
                  <a:pt x="26812" y="20139"/>
                </a:lnTo>
                <a:cubicBezTo>
                  <a:pt x="28739" y="21492"/>
                  <a:pt x="30806" y="21838"/>
                  <a:pt x="32363" y="21838"/>
                </a:cubicBezTo>
                <a:cubicBezTo>
                  <a:pt x="33787" y="21838"/>
                  <a:pt x="34785" y="21548"/>
                  <a:pt x="34860" y="21473"/>
                </a:cubicBezTo>
                <a:cubicBezTo>
                  <a:pt x="30698" y="21473"/>
                  <a:pt x="19510" y="14093"/>
                  <a:pt x="19510" y="79"/>
                </a:cubicBezTo>
                <a:lnTo>
                  <a:pt x="1951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8" name="Google Shape;928;p37"/>
          <p:cNvSpPr/>
          <p:nvPr/>
        </p:nvSpPr>
        <p:spPr>
          <a:xfrm>
            <a:off x="-84430" y="4887169"/>
            <a:ext cx="75850" cy="20616"/>
          </a:xfrm>
          <a:custGeom>
            <a:avLst/>
            <a:gdLst/>
            <a:ahLst/>
            <a:cxnLst/>
            <a:rect l="l" t="t" r="r" b="b"/>
            <a:pathLst>
              <a:path w="3337" h="907" extrusionOk="0">
                <a:moveTo>
                  <a:pt x="3336" y="454"/>
                </a:moveTo>
                <a:cubicBezTo>
                  <a:pt x="3336" y="713"/>
                  <a:pt x="2591" y="907"/>
                  <a:pt x="1685" y="907"/>
                </a:cubicBezTo>
                <a:cubicBezTo>
                  <a:pt x="745" y="907"/>
                  <a:pt x="1" y="713"/>
                  <a:pt x="1" y="454"/>
                </a:cubicBezTo>
                <a:cubicBezTo>
                  <a:pt x="1" y="195"/>
                  <a:pt x="745" y="0"/>
                  <a:pt x="1685" y="0"/>
                </a:cubicBezTo>
                <a:cubicBezTo>
                  <a:pt x="2591" y="0"/>
                  <a:pt x="3336" y="195"/>
                  <a:pt x="3336" y="454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9" name="Google Shape;929;p37"/>
          <p:cNvSpPr/>
          <p:nvPr/>
        </p:nvSpPr>
        <p:spPr>
          <a:xfrm>
            <a:off x="514726" y="5088098"/>
            <a:ext cx="44914" cy="21366"/>
          </a:xfrm>
          <a:custGeom>
            <a:avLst/>
            <a:gdLst/>
            <a:ahLst/>
            <a:cxnLst/>
            <a:rect l="l" t="t" r="r" b="b"/>
            <a:pathLst>
              <a:path w="1976" h="940" extrusionOk="0">
                <a:moveTo>
                  <a:pt x="1976" y="454"/>
                </a:moveTo>
                <a:cubicBezTo>
                  <a:pt x="1976" y="713"/>
                  <a:pt x="1522" y="940"/>
                  <a:pt x="1004" y="940"/>
                </a:cubicBezTo>
                <a:cubicBezTo>
                  <a:pt x="454" y="940"/>
                  <a:pt x="0" y="713"/>
                  <a:pt x="0" y="454"/>
                </a:cubicBezTo>
                <a:cubicBezTo>
                  <a:pt x="0" y="228"/>
                  <a:pt x="454" y="1"/>
                  <a:pt x="1004" y="1"/>
                </a:cubicBezTo>
                <a:cubicBezTo>
                  <a:pt x="1522" y="1"/>
                  <a:pt x="1976" y="228"/>
                  <a:pt x="1976" y="454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0" name="Google Shape;930;p37"/>
          <p:cNvSpPr/>
          <p:nvPr/>
        </p:nvSpPr>
        <p:spPr>
          <a:xfrm>
            <a:off x="1322904" y="4930582"/>
            <a:ext cx="92034" cy="22844"/>
          </a:xfrm>
          <a:custGeom>
            <a:avLst/>
            <a:gdLst/>
            <a:ahLst/>
            <a:cxnLst/>
            <a:rect l="l" t="t" r="r" b="b"/>
            <a:pathLst>
              <a:path w="4049" h="1005" extrusionOk="0">
                <a:moveTo>
                  <a:pt x="4049" y="487"/>
                </a:moveTo>
                <a:cubicBezTo>
                  <a:pt x="4049" y="778"/>
                  <a:pt x="3142" y="1005"/>
                  <a:pt x="2041" y="1005"/>
                </a:cubicBezTo>
                <a:cubicBezTo>
                  <a:pt x="908" y="1005"/>
                  <a:pt x="1" y="778"/>
                  <a:pt x="1" y="487"/>
                </a:cubicBezTo>
                <a:cubicBezTo>
                  <a:pt x="1" y="195"/>
                  <a:pt x="908" y="1"/>
                  <a:pt x="2041" y="1"/>
                </a:cubicBezTo>
                <a:cubicBezTo>
                  <a:pt x="3142" y="1"/>
                  <a:pt x="4049" y="195"/>
                  <a:pt x="4049" y="487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1" name="Google Shape;931;p37"/>
          <p:cNvSpPr/>
          <p:nvPr/>
        </p:nvSpPr>
        <p:spPr>
          <a:xfrm>
            <a:off x="-174683" y="4704910"/>
            <a:ext cx="78713" cy="20159"/>
          </a:xfrm>
          <a:custGeom>
            <a:avLst/>
            <a:gdLst/>
            <a:ahLst/>
            <a:cxnLst/>
            <a:rect l="l" t="t" r="r" b="b"/>
            <a:pathLst>
              <a:path w="4049" h="1037" extrusionOk="0">
                <a:moveTo>
                  <a:pt x="4049" y="519"/>
                </a:moveTo>
                <a:cubicBezTo>
                  <a:pt x="4049" y="810"/>
                  <a:pt x="3142" y="1037"/>
                  <a:pt x="2008" y="1037"/>
                </a:cubicBezTo>
                <a:cubicBezTo>
                  <a:pt x="907" y="1037"/>
                  <a:pt x="1" y="810"/>
                  <a:pt x="1" y="519"/>
                </a:cubicBezTo>
                <a:cubicBezTo>
                  <a:pt x="1" y="227"/>
                  <a:pt x="907" y="0"/>
                  <a:pt x="2008" y="0"/>
                </a:cubicBezTo>
                <a:cubicBezTo>
                  <a:pt x="3142" y="0"/>
                  <a:pt x="4049" y="227"/>
                  <a:pt x="4049" y="519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2" name="Google Shape;932;p37"/>
          <p:cNvSpPr/>
          <p:nvPr/>
        </p:nvSpPr>
        <p:spPr>
          <a:xfrm>
            <a:off x="457342" y="4709323"/>
            <a:ext cx="62966" cy="11353"/>
          </a:xfrm>
          <a:custGeom>
            <a:avLst/>
            <a:gdLst/>
            <a:ahLst/>
            <a:cxnLst/>
            <a:rect l="l" t="t" r="r" b="b"/>
            <a:pathLst>
              <a:path w="3239" h="584" extrusionOk="0">
                <a:moveTo>
                  <a:pt x="3238" y="292"/>
                </a:moveTo>
                <a:cubicBezTo>
                  <a:pt x="3238" y="454"/>
                  <a:pt x="2526" y="583"/>
                  <a:pt x="1619" y="583"/>
                </a:cubicBezTo>
                <a:cubicBezTo>
                  <a:pt x="713" y="583"/>
                  <a:pt x="0" y="454"/>
                  <a:pt x="0" y="292"/>
                </a:cubicBezTo>
                <a:cubicBezTo>
                  <a:pt x="0" y="130"/>
                  <a:pt x="713" y="0"/>
                  <a:pt x="1619" y="0"/>
                </a:cubicBezTo>
                <a:cubicBezTo>
                  <a:pt x="2526" y="0"/>
                  <a:pt x="3238" y="130"/>
                  <a:pt x="3238" y="292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3" name="Google Shape;933;p37"/>
          <p:cNvSpPr/>
          <p:nvPr/>
        </p:nvSpPr>
        <p:spPr>
          <a:xfrm>
            <a:off x="384309" y="4742058"/>
            <a:ext cx="37169" cy="17632"/>
          </a:xfrm>
          <a:custGeom>
            <a:avLst/>
            <a:gdLst/>
            <a:ahLst/>
            <a:cxnLst/>
            <a:rect l="l" t="t" r="r" b="b"/>
            <a:pathLst>
              <a:path w="1912" h="907" extrusionOk="0">
                <a:moveTo>
                  <a:pt x="1911" y="453"/>
                </a:moveTo>
                <a:cubicBezTo>
                  <a:pt x="1911" y="712"/>
                  <a:pt x="1490" y="907"/>
                  <a:pt x="972" y="907"/>
                </a:cubicBezTo>
                <a:cubicBezTo>
                  <a:pt x="422" y="907"/>
                  <a:pt x="1" y="712"/>
                  <a:pt x="1" y="453"/>
                </a:cubicBezTo>
                <a:cubicBezTo>
                  <a:pt x="1" y="194"/>
                  <a:pt x="422" y="0"/>
                  <a:pt x="972" y="0"/>
                </a:cubicBezTo>
                <a:cubicBezTo>
                  <a:pt x="1490" y="0"/>
                  <a:pt x="1911" y="194"/>
                  <a:pt x="1911" y="453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4" name="Google Shape;934;p37"/>
          <p:cNvSpPr/>
          <p:nvPr/>
        </p:nvSpPr>
        <p:spPr>
          <a:xfrm>
            <a:off x="520286" y="4757162"/>
            <a:ext cx="47861" cy="5054"/>
          </a:xfrm>
          <a:custGeom>
            <a:avLst/>
            <a:gdLst/>
            <a:ahLst/>
            <a:cxnLst/>
            <a:rect l="l" t="t" r="r" b="b"/>
            <a:pathLst>
              <a:path w="2462" h="260" extrusionOk="0">
                <a:moveTo>
                  <a:pt x="2462" y="130"/>
                </a:moveTo>
                <a:cubicBezTo>
                  <a:pt x="2462" y="195"/>
                  <a:pt x="1911" y="259"/>
                  <a:pt x="1231" y="259"/>
                </a:cubicBezTo>
                <a:cubicBezTo>
                  <a:pt x="551" y="259"/>
                  <a:pt x="0" y="195"/>
                  <a:pt x="0" y="130"/>
                </a:cubicBezTo>
                <a:cubicBezTo>
                  <a:pt x="0" y="65"/>
                  <a:pt x="551" y="0"/>
                  <a:pt x="1231" y="0"/>
                </a:cubicBezTo>
                <a:cubicBezTo>
                  <a:pt x="1911" y="0"/>
                  <a:pt x="2462" y="65"/>
                  <a:pt x="2462" y="130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5" name="Google Shape;935;p37"/>
          <p:cNvSpPr/>
          <p:nvPr/>
        </p:nvSpPr>
        <p:spPr>
          <a:xfrm>
            <a:off x="-838149" y="4841528"/>
            <a:ext cx="42710" cy="12547"/>
          </a:xfrm>
          <a:custGeom>
            <a:avLst/>
            <a:gdLst/>
            <a:ahLst/>
            <a:cxnLst/>
            <a:rect l="l" t="t" r="r" b="b"/>
            <a:pathLst>
              <a:path w="1879" h="552" extrusionOk="0">
                <a:moveTo>
                  <a:pt x="1879" y="260"/>
                </a:moveTo>
                <a:cubicBezTo>
                  <a:pt x="1879" y="422"/>
                  <a:pt x="1458" y="551"/>
                  <a:pt x="940" y="551"/>
                </a:cubicBezTo>
                <a:cubicBezTo>
                  <a:pt x="422" y="551"/>
                  <a:pt x="1" y="422"/>
                  <a:pt x="1" y="260"/>
                </a:cubicBezTo>
                <a:cubicBezTo>
                  <a:pt x="1" y="98"/>
                  <a:pt x="422" y="1"/>
                  <a:pt x="940" y="1"/>
                </a:cubicBezTo>
                <a:cubicBezTo>
                  <a:pt x="1458" y="1"/>
                  <a:pt x="1879" y="98"/>
                  <a:pt x="1879" y="260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6" name="Google Shape;936;p37"/>
          <p:cNvSpPr/>
          <p:nvPr/>
        </p:nvSpPr>
        <p:spPr>
          <a:xfrm>
            <a:off x="-762345" y="4853302"/>
            <a:ext cx="79532" cy="33890"/>
          </a:xfrm>
          <a:custGeom>
            <a:avLst/>
            <a:gdLst/>
            <a:ahLst/>
            <a:cxnLst/>
            <a:rect l="l" t="t" r="r" b="b"/>
            <a:pathLst>
              <a:path w="3499" h="1491" extrusionOk="0">
                <a:moveTo>
                  <a:pt x="3498" y="745"/>
                </a:moveTo>
                <a:cubicBezTo>
                  <a:pt x="3498" y="1166"/>
                  <a:pt x="2721" y="1490"/>
                  <a:pt x="1750" y="1490"/>
                </a:cubicBezTo>
                <a:cubicBezTo>
                  <a:pt x="778" y="1490"/>
                  <a:pt x="1" y="1166"/>
                  <a:pt x="1" y="745"/>
                </a:cubicBezTo>
                <a:cubicBezTo>
                  <a:pt x="1" y="357"/>
                  <a:pt x="778" y="1"/>
                  <a:pt x="1750" y="1"/>
                </a:cubicBezTo>
                <a:cubicBezTo>
                  <a:pt x="2721" y="1"/>
                  <a:pt x="3498" y="357"/>
                  <a:pt x="3498" y="745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7" name="Google Shape;937;p37"/>
          <p:cNvSpPr/>
          <p:nvPr/>
        </p:nvSpPr>
        <p:spPr>
          <a:xfrm>
            <a:off x="-807963" y="4903352"/>
            <a:ext cx="27981" cy="8865"/>
          </a:xfrm>
          <a:custGeom>
            <a:avLst/>
            <a:gdLst/>
            <a:ahLst/>
            <a:cxnLst/>
            <a:rect l="l" t="t" r="r" b="b"/>
            <a:pathLst>
              <a:path w="1231" h="390" extrusionOk="0">
                <a:moveTo>
                  <a:pt x="1231" y="195"/>
                </a:moveTo>
                <a:cubicBezTo>
                  <a:pt x="1231" y="292"/>
                  <a:pt x="972" y="389"/>
                  <a:pt x="616" y="389"/>
                </a:cubicBezTo>
                <a:cubicBezTo>
                  <a:pt x="259" y="389"/>
                  <a:pt x="0" y="292"/>
                  <a:pt x="0" y="195"/>
                </a:cubicBezTo>
                <a:cubicBezTo>
                  <a:pt x="0" y="98"/>
                  <a:pt x="259" y="1"/>
                  <a:pt x="616" y="1"/>
                </a:cubicBezTo>
                <a:cubicBezTo>
                  <a:pt x="972" y="1"/>
                  <a:pt x="1231" y="98"/>
                  <a:pt x="1231" y="195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8" name="Google Shape;938;p37"/>
          <p:cNvSpPr/>
          <p:nvPr/>
        </p:nvSpPr>
        <p:spPr>
          <a:xfrm>
            <a:off x="-518705" y="4935742"/>
            <a:ext cx="34618" cy="12547"/>
          </a:xfrm>
          <a:custGeom>
            <a:avLst/>
            <a:gdLst/>
            <a:ahLst/>
            <a:cxnLst/>
            <a:rect l="l" t="t" r="r" b="b"/>
            <a:pathLst>
              <a:path w="1523" h="552" extrusionOk="0">
                <a:moveTo>
                  <a:pt x="1523" y="260"/>
                </a:moveTo>
                <a:cubicBezTo>
                  <a:pt x="1523" y="422"/>
                  <a:pt x="1167" y="551"/>
                  <a:pt x="746" y="551"/>
                </a:cubicBezTo>
                <a:cubicBezTo>
                  <a:pt x="357" y="551"/>
                  <a:pt x="1" y="422"/>
                  <a:pt x="1" y="260"/>
                </a:cubicBezTo>
                <a:cubicBezTo>
                  <a:pt x="1" y="98"/>
                  <a:pt x="357" y="1"/>
                  <a:pt x="746" y="1"/>
                </a:cubicBezTo>
                <a:cubicBezTo>
                  <a:pt x="1167" y="1"/>
                  <a:pt x="1523" y="98"/>
                  <a:pt x="1523" y="260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9" name="Google Shape;939;p37"/>
          <p:cNvSpPr/>
          <p:nvPr/>
        </p:nvSpPr>
        <p:spPr>
          <a:xfrm>
            <a:off x="-1199496" y="4721900"/>
            <a:ext cx="62966" cy="11353"/>
          </a:xfrm>
          <a:custGeom>
            <a:avLst/>
            <a:gdLst/>
            <a:ahLst/>
            <a:cxnLst/>
            <a:rect l="l" t="t" r="r" b="b"/>
            <a:pathLst>
              <a:path w="3239" h="584" extrusionOk="0">
                <a:moveTo>
                  <a:pt x="3239" y="292"/>
                </a:moveTo>
                <a:cubicBezTo>
                  <a:pt x="3239" y="454"/>
                  <a:pt x="2526" y="584"/>
                  <a:pt x="1619" y="584"/>
                </a:cubicBezTo>
                <a:cubicBezTo>
                  <a:pt x="745" y="584"/>
                  <a:pt x="0" y="454"/>
                  <a:pt x="0" y="292"/>
                </a:cubicBezTo>
                <a:cubicBezTo>
                  <a:pt x="0" y="130"/>
                  <a:pt x="745" y="1"/>
                  <a:pt x="1619" y="1"/>
                </a:cubicBezTo>
                <a:cubicBezTo>
                  <a:pt x="2526" y="1"/>
                  <a:pt x="3239" y="130"/>
                  <a:pt x="3239" y="292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0" name="Google Shape;940;p37"/>
          <p:cNvSpPr/>
          <p:nvPr/>
        </p:nvSpPr>
        <p:spPr>
          <a:xfrm>
            <a:off x="-1122691" y="4750864"/>
            <a:ext cx="37150" cy="18274"/>
          </a:xfrm>
          <a:custGeom>
            <a:avLst/>
            <a:gdLst/>
            <a:ahLst/>
            <a:cxnLst/>
            <a:rect l="l" t="t" r="r" b="b"/>
            <a:pathLst>
              <a:path w="1911" h="940" extrusionOk="0">
                <a:moveTo>
                  <a:pt x="1911" y="486"/>
                </a:moveTo>
                <a:cubicBezTo>
                  <a:pt x="1911" y="713"/>
                  <a:pt x="1490" y="940"/>
                  <a:pt x="972" y="940"/>
                </a:cubicBezTo>
                <a:cubicBezTo>
                  <a:pt x="421" y="940"/>
                  <a:pt x="0" y="713"/>
                  <a:pt x="0" y="486"/>
                </a:cubicBezTo>
                <a:cubicBezTo>
                  <a:pt x="0" y="227"/>
                  <a:pt x="421" y="0"/>
                  <a:pt x="972" y="0"/>
                </a:cubicBezTo>
                <a:cubicBezTo>
                  <a:pt x="1490" y="0"/>
                  <a:pt x="1911" y="227"/>
                  <a:pt x="1911" y="486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1" name="Google Shape;941;p37"/>
          <p:cNvSpPr/>
          <p:nvPr/>
        </p:nvSpPr>
        <p:spPr>
          <a:xfrm>
            <a:off x="-1336453" y="4815025"/>
            <a:ext cx="55961" cy="6660"/>
          </a:xfrm>
          <a:custGeom>
            <a:avLst/>
            <a:gdLst/>
            <a:ahLst/>
            <a:cxnLst/>
            <a:rect l="l" t="t" r="r" b="b"/>
            <a:pathLst>
              <a:path w="2462" h="293" extrusionOk="0">
                <a:moveTo>
                  <a:pt x="2461" y="163"/>
                </a:moveTo>
                <a:cubicBezTo>
                  <a:pt x="2461" y="227"/>
                  <a:pt x="1911" y="292"/>
                  <a:pt x="1231" y="292"/>
                </a:cubicBezTo>
                <a:cubicBezTo>
                  <a:pt x="551" y="292"/>
                  <a:pt x="0" y="227"/>
                  <a:pt x="0" y="163"/>
                </a:cubicBezTo>
                <a:cubicBezTo>
                  <a:pt x="0" y="66"/>
                  <a:pt x="551" y="1"/>
                  <a:pt x="1231" y="1"/>
                </a:cubicBezTo>
                <a:cubicBezTo>
                  <a:pt x="1911" y="1"/>
                  <a:pt x="2461" y="66"/>
                  <a:pt x="2461" y="163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2" name="Google Shape;942;p37"/>
          <p:cNvSpPr/>
          <p:nvPr/>
        </p:nvSpPr>
        <p:spPr>
          <a:xfrm>
            <a:off x="15671" y="4962244"/>
            <a:ext cx="59644" cy="26526"/>
          </a:xfrm>
          <a:custGeom>
            <a:avLst/>
            <a:gdLst/>
            <a:ahLst/>
            <a:cxnLst/>
            <a:rect l="l" t="t" r="r" b="b"/>
            <a:pathLst>
              <a:path w="2624" h="1167" extrusionOk="0">
                <a:moveTo>
                  <a:pt x="2624" y="583"/>
                </a:moveTo>
                <a:cubicBezTo>
                  <a:pt x="2624" y="907"/>
                  <a:pt x="2041" y="1166"/>
                  <a:pt x="1296" y="1166"/>
                </a:cubicBezTo>
                <a:cubicBezTo>
                  <a:pt x="584" y="1166"/>
                  <a:pt x="1" y="907"/>
                  <a:pt x="1" y="583"/>
                </a:cubicBezTo>
                <a:cubicBezTo>
                  <a:pt x="1" y="259"/>
                  <a:pt x="584" y="0"/>
                  <a:pt x="1296" y="0"/>
                </a:cubicBezTo>
                <a:cubicBezTo>
                  <a:pt x="2041" y="0"/>
                  <a:pt x="2624" y="259"/>
                  <a:pt x="2624" y="583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3" name="Google Shape;943;p37"/>
          <p:cNvSpPr/>
          <p:nvPr/>
        </p:nvSpPr>
        <p:spPr>
          <a:xfrm>
            <a:off x="1134475" y="5099144"/>
            <a:ext cx="42732" cy="12547"/>
          </a:xfrm>
          <a:custGeom>
            <a:avLst/>
            <a:gdLst/>
            <a:ahLst/>
            <a:cxnLst/>
            <a:rect l="l" t="t" r="r" b="b"/>
            <a:pathLst>
              <a:path w="1880" h="552" extrusionOk="0">
                <a:moveTo>
                  <a:pt x="1879" y="260"/>
                </a:moveTo>
                <a:cubicBezTo>
                  <a:pt x="1879" y="422"/>
                  <a:pt x="1458" y="551"/>
                  <a:pt x="940" y="551"/>
                </a:cubicBezTo>
                <a:cubicBezTo>
                  <a:pt x="422" y="551"/>
                  <a:pt x="1" y="422"/>
                  <a:pt x="1" y="260"/>
                </a:cubicBezTo>
                <a:cubicBezTo>
                  <a:pt x="1" y="98"/>
                  <a:pt x="422" y="1"/>
                  <a:pt x="940" y="1"/>
                </a:cubicBezTo>
                <a:cubicBezTo>
                  <a:pt x="1458" y="1"/>
                  <a:pt x="1879" y="98"/>
                  <a:pt x="1879" y="260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4" name="Google Shape;944;p37"/>
          <p:cNvSpPr/>
          <p:nvPr/>
        </p:nvSpPr>
        <p:spPr>
          <a:xfrm>
            <a:off x="1021871" y="5110918"/>
            <a:ext cx="80237" cy="33890"/>
          </a:xfrm>
          <a:custGeom>
            <a:avLst/>
            <a:gdLst/>
            <a:ahLst/>
            <a:cxnLst/>
            <a:rect l="l" t="t" r="r" b="b"/>
            <a:pathLst>
              <a:path w="3530" h="1491" extrusionOk="0">
                <a:moveTo>
                  <a:pt x="3530" y="746"/>
                </a:moveTo>
                <a:cubicBezTo>
                  <a:pt x="3530" y="1166"/>
                  <a:pt x="2720" y="1490"/>
                  <a:pt x="1781" y="1490"/>
                </a:cubicBezTo>
                <a:cubicBezTo>
                  <a:pt x="810" y="1490"/>
                  <a:pt x="0" y="1166"/>
                  <a:pt x="0" y="746"/>
                </a:cubicBezTo>
                <a:cubicBezTo>
                  <a:pt x="0" y="357"/>
                  <a:pt x="810" y="1"/>
                  <a:pt x="1781" y="1"/>
                </a:cubicBezTo>
                <a:cubicBezTo>
                  <a:pt x="2720" y="1"/>
                  <a:pt x="3530" y="357"/>
                  <a:pt x="3530" y="746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5" name="Google Shape;945;p37"/>
          <p:cNvSpPr/>
          <p:nvPr/>
        </p:nvSpPr>
        <p:spPr>
          <a:xfrm>
            <a:off x="-649205" y="4874422"/>
            <a:ext cx="26636" cy="8218"/>
          </a:xfrm>
          <a:custGeom>
            <a:avLst/>
            <a:gdLst/>
            <a:ahLst/>
            <a:cxnLst/>
            <a:rect l="l" t="t" r="r" b="b"/>
            <a:pathLst>
              <a:path w="1264" h="390" extrusionOk="0">
                <a:moveTo>
                  <a:pt x="1264" y="195"/>
                </a:moveTo>
                <a:cubicBezTo>
                  <a:pt x="1264" y="292"/>
                  <a:pt x="972" y="389"/>
                  <a:pt x="616" y="389"/>
                </a:cubicBezTo>
                <a:cubicBezTo>
                  <a:pt x="292" y="389"/>
                  <a:pt x="1" y="292"/>
                  <a:pt x="1" y="195"/>
                </a:cubicBezTo>
                <a:cubicBezTo>
                  <a:pt x="1" y="98"/>
                  <a:pt x="292" y="1"/>
                  <a:pt x="616" y="1"/>
                </a:cubicBezTo>
                <a:cubicBezTo>
                  <a:pt x="972" y="1"/>
                  <a:pt x="1264" y="98"/>
                  <a:pt x="1264" y="195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6" name="Google Shape;946;p37"/>
          <p:cNvSpPr/>
          <p:nvPr/>
        </p:nvSpPr>
        <p:spPr>
          <a:xfrm>
            <a:off x="882743" y="5099144"/>
            <a:ext cx="33890" cy="12547"/>
          </a:xfrm>
          <a:custGeom>
            <a:avLst/>
            <a:gdLst/>
            <a:ahLst/>
            <a:cxnLst/>
            <a:rect l="l" t="t" r="r" b="b"/>
            <a:pathLst>
              <a:path w="1491" h="552" extrusionOk="0">
                <a:moveTo>
                  <a:pt x="1490" y="260"/>
                </a:moveTo>
                <a:cubicBezTo>
                  <a:pt x="1490" y="422"/>
                  <a:pt x="1167" y="551"/>
                  <a:pt x="746" y="551"/>
                </a:cubicBezTo>
                <a:cubicBezTo>
                  <a:pt x="325" y="551"/>
                  <a:pt x="1" y="422"/>
                  <a:pt x="1" y="260"/>
                </a:cubicBezTo>
                <a:cubicBezTo>
                  <a:pt x="1" y="98"/>
                  <a:pt x="325" y="1"/>
                  <a:pt x="746" y="1"/>
                </a:cubicBezTo>
                <a:cubicBezTo>
                  <a:pt x="1167" y="1"/>
                  <a:pt x="1490" y="98"/>
                  <a:pt x="1490" y="260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7" name="Google Shape;947;p37"/>
          <p:cNvSpPr/>
          <p:nvPr/>
        </p:nvSpPr>
        <p:spPr>
          <a:xfrm>
            <a:off x="1170564" y="4790519"/>
            <a:ext cx="36528" cy="10731"/>
          </a:xfrm>
          <a:custGeom>
            <a:avLst/>
            <a:gdLst/>
            <a:ahLst/>
            <a:cxnLst/>
            <a:rect l="l" t="t" r="r" b="b"/>
            <a:pathLst>
              <a:path w="1879" h="552" extrusionOk="0">
                <a:moveTo>
                  <a:pt x="1878" y="292"/>
                </a:moveTo>
                <a:cubicBezTo>
                  <a:pt x="1878" y="422"/>
                  <a:pt x="1457" y="551"/>
                  <a:pt x="939" y="551"/>
                </a:cubicBezTo>
                <a:cubicBezTo>
                  <a:pt x="421" y="551"/>
                  <a:pt x="0" y="422"/>
                  <a:pt x="0" y="292"/>
                </a:cubicBezTo>
                <a:cubicBezTo>
                  <a:pt x="0" y="130"/>
                  <a:pt x="421" y="1"/>
                  <a:pt x="939" y="1"/>
                </a:cubicBezTo>
                <a:cubicBezTo>
                  <a:pt x="1457" y="1"/>
                  <a:pt x="1878" y="130"/>
                  <a:pt x="1878" y="292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8" name="Google Shape;948;p37"/>
          <p:cNvSpPr/>
          <p:nvPr/>
        </p:nvSpPr>
        <p:spPr>
          <a:xfrm>
            <a:off x="1074243" y="4801230"/>
            <a:ext cx="68643" cy="28344"/>
          </a:xfrm>
          <a:custGeom>
            <a:avLst/>
            <a:gdLst/>
            <a:ahLst/>
            <a:cxnLst/>
            <a:rect l="l" t="t" r="r" b="b"/>
            <a:pathLst>
              <a:path w="3531" h="1458" extrusionOk="0">
                <a:moveTo>
                  <a:pt x="3530" y="745"/>
                </a:moveTo>
                <a:cubicBezTo>
                  <a:pt x="3530" y="1133"/>
                  <a:pt x="2721" y="1457"/>
                  <a:pt x="1749" y="1457"/>
                </a:cubicBezTo>
                <a:cubicBezTo>
                  <a:pt x="810" y="1457"/>
                  <a:pt x="0" y="1133"/>
                  <a:pt x="0" y="745"/>
                </a:cubicBezTo>
                <a:cubicBezTo>
                  <a:pt x="0" y="324"/>
                  <a:pt x="810" y="0"/>
                  <a:pt x="1749" y="0"/>
                </a:cubicBezTo>
                <a:cubicBezTo>
                  <a:pt x="2721" y="0"/>
                  <a:pt x="3530" y="324"/>
                  <a:pt x="3530" y="745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9" name="Google Shape;949;p37"/>
          <p:cNvSpPr/>
          <p:nvPr/>
        </p:nvSpPr>
        <p:spPr>
          <a:xfrm>
            <a:off x="1157345" y="4844035"/>
            <a:ext cx="23931" cy="6940"/>
          </a:xfrm>
          <a:custGeom>
            <a:avLst/>
            <a:gdLst/>
            <a:ahLst/>
            <a:cxnLst/>
            <a:rect l="l" t="t" r="r" b="b"/>
            <a:pathLst>
              <a:path w="1231" h="357" extrusionOk="0">
                <a:moveTo>
                  <a:pt x="1231" y="194"/>
                </a:moveTo>
                <a:cubicBezTo>
                  <a:pt x="1231" y="292"/>
                  <a:pt x="972" y="356"/>
                  <a:pt x="615" y="356"/>
                </a:cubicBezTo>
                <a:cubicBezTo>
                  <a:pt x="259" y="356"/>
                  <a:pt x="0" y="292"/>
                  <a:pt x="0" y="194"/>
                </a:cubicBezTo>
                <a:cubicBezTo>
                  <a:pt x="0" y="97"/>
                  <a:pt x="259" y="0"/>
                  <a:pt x="615" y="0"/>
                </a:cubicBezTo>
                <a:cubicBezTo>
                  <a:pt x="972" y="0"/>
                  <a:pt x="1231" y="97"/>
                  <a:pt x="1231" y="194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0" name="Google Shape;950;p37"/>
          <p:cNvSpPr/>
          <p:nvPr/>
        </p:nvSpPr>
        <p:spPr>
          <a:xfrm>
            <a:off x="1366336" y="2383353"/>
            <a:ext cx="346887" cy="602465"/>
          </a:xfrm>
          <a:custGeom>
            <a:avLst/>
            <a:gdLst/>
            <a:ahLst/>
            <a:cxnLst/>
            <a:rect l="l" t="t" r="r" b="b"/>
            <a:pathLst>
              <a:path w="17844" h="30991" extrusionOk="0">
                <a:moveTo>
                  <a:pt x="7222" y="0"/>
                </a:moveTo>
                <a:lnTo>
                  <a:pt x="10622" y="0"/>
                </a:lnTo>
                <a:cubicBezTo>
                  <a:pt x="14605" y="0"/>
                  <a:pt x="17843" y="3206"/>
                  <a:pt x="17843" y="7222"/>
                </a:cubicBezTo>
                <a:lnTo>
                  <a:pt x="17843" y="23769"/>
                </a:lnTo>
                <a:cubicBezTo>
                  <a:pt x="17843" y="27785"/>
                  <a:pt x="14605" y="30991"/>
                  <a:pt x="10622" y="30991"/>
                </a:cubicBezTo>
                <a:lnTo>
                  <a:pt x="7222" y="30991"/>
                </a:lnTo>
                <a:cubicBezTo>
                  <a:pt x="3238" y="30991"/>
                  <a:pt x="0" y="27785"/>
                  <a:pt x="0" y="23769"/>
                </a:cubicBezTo>
                <a:lnTo>
                  <a:pt x="0" y="7222"/>
                </a:lnTo>
                <a:cubicBezTo>
                  <a:pt x="0" y="3206"/>
                  <a:pt x="3238" y="0"/>
                  <a:pt x="7222" y="0"/>
                </a:cubicBezTo>
                <a:close/>
              </a:path>
            </a:pathLst>
          </a:custGeom>
          <a:solidFill>
            <a:srgbClr val="F0B0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1" name="Google Shape;951;p37"/>
          <p:cNvSpPr/>
          <p:nvPr/>
        </p:nvSpPr>
        <p:spPr>
          <a:xfrm>
            <a:off x="-496366" y="3278218"/>
            <a:ext cx="2525100" cy="2028300"/>
          </a:xfrm>
          <a:prstGeom prst="trapezoid">
            <a:avLst>
              <a:gd name="adj" fmla="val 34293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2" name="Google Shape;952;p37"/>
          <p:cNvSpPr/>
          <p:nvPr/>
        </p:nvSpPr>
        <p:spPr>
          <a:xfrm>
            <a:off x="-1016942" y="2896755"/>
            <a:ext cx="19537" cy="15377"/>
          </a:xfrm>
          <a:custGeom>
            <a:avLst/>
            <a:gdLst/>
            <a:ahLst/>
            <a:cxnLst/>
            <a:rect l="l" t="t" r="r" b="b"/>
            <a:pathLst>
              <a:path w="1005" h="791" extrusionOk="0">
                <a:moveTo>
                  <a:pt x="440" y="1"/>
                </a:moveTo>
                <a:cubicBezTo>
                  <a:pt x="369" y="1"/>
                  <a:pt x="298" y="31"/>
                  <a:pt x="227" y="78"/>
                </a:cubicBezTo>
                <a:cubicBezTo>
                  <a:pt x="162" y="78"/>
                  <a:pt x="130" y="111"/>
                  <a:pt x="98" y="176"/>
                </a:cubicBezTo>
                <a:cubicBezTo>
                  <a:pt x="65" y="208"/>
                  <a:pt x="33" y="273"/>
                  <a:pt x="0" y="337"/>
                </a:cubicBezTo>
                <a:cubicBezTo>
                  <a:pt x="0" y="370"/>
                  <a:pt x="0" y="435"/>
                  <a:pt x="0" y="467"/>
                </a:cubicBezTo>
                <a:cubicBezTo>
                  <a:pt x="33" y="597"/>
                  <a:pt x="98" y="661"/>
                  <a:pt x="162" y="726"/>
                </a:cubicBezTo>
                <a:lnTo>
                  <a:pt x="227" y="791"/>
                </a:lnTo>
                <a:lnTo>
                  <a:pt x="227" y="726"/>
                </a:lnTo>
                <a:lnTo>
                  <a:pt x="227" y="661"/>
                </a:lnTo>
                <a:lnTo>
                  <a:pt x="227" y="564"/>
                </a:lnTo>
                <a:cubicBezTo>
                  <a:pt x="227" y="532"/>
                  <a:pt x="227" y="499"/>
                  <a:pt x="227" y="467"/>
                </a:cubicBezTo>
                <a:cubicBezTo>
                  <a:pt x="227" y="435"/>
                  <a:pt x="227" y="402"/>
                  <a:pt x="227" y="402"/>
                </a:cubicBezTo>
                <a:cubicBezTo>
                  <a:pt x="259" y="370"/>
                  <a:pt x="259" y="337"/>
                  <a:pt x="292" y="337"/>
                </a:cubicBezTo>
                <a:cubicBezTo>
                  <a:pt x="324" y="305"/>
                  <a:pt x="357" y="273"/>
                  <a:pt x="357" y="273"/>
                </a:cubicBezTo>
                <a:cubicBezTo>
                  <a:pt x="389" y="240"/>
                  <a:pt x="421" y="240"/>
                  <a:pt x="454" y="240"/>
                </a:cubicBezTo>
                <a:lnTo>
                  <a:pt x="583" y="208"/>
                </a:lnTo>
                <a:cubicBezTo>
                  <a:pt x="648" y="176"/>
                  <a:pt x="713" y="176"/>
                  <a:pt x="778" y="176"/>
                </a:cubicBezTo>
                <a:lnTo>
                  <a:pt x="1004" y="176"/>
                </a:lnTo>
                <a:lnTo>
                  <a:pt x="939" y="143"/>
                </a:lnTo>
                <a:cubicBezTo>
                  <a:pt x="875" y="111"/>
                  <a:pt x="842" y="78"/>
                  <a:pt x="778" y="46"/>
                </a:cubicBezTo>
                <a:cubicBezTo>
                  <a:pt x="713" y="14"/>
                  <a:pt x="616" y="14"/>
                  <a:pt x="518" y="14"/>
                </a:cubicBezTo>
                <a:cubicBezTo>
                  <a:pt x="492" y="5"/>
                  <a:pt x="466" y="1"/>
                  <a:pt x="440" y="1"/>
                </a:cubicBezTo>
                <a:close/>
              </a:path>
            </a:pathLst>
          </a:custGeom>
          <a:solidFill>
            <a:srgbClr val="7094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3" name="Google Shape;953;p37"/>
          <p:cNvSpPr/>
          <p:nvPr/>
        </p:nvSpPr>
        <p:spPr>
          <a:xfrm>
            <a:off x="-978550" y="2814548"/>
            <a:ext cx="43468" cy="30074"/>
          </a:xfrm>
          <a:custGeom>
            <a:avLst/>
            <a:gdLst/>
            <a:ahLst/>
            <a:cxnLst/>
            <a:rect l="l" t="t" r="r" b="b"/>
            <a:pathLst>
              <a:path w="2236" h="1547" extrusionOk="0">
                <a:moveTo>
                  <a:pt x="519" y="1"/>
                </a:moveTo>
                <a:cubicBezTo>
                  <a:pt x="422" y="1"/>
                  <a:pt x="357" y="33"/>
                  <a:pt x="292" y="33"/>
                </a:cubicBezTo>
                <a:cubicBezTo>
                  <a:pt x="260" y="65"/>
                  <a:pt x="227" y="65"/>
                  <a:pt x="227" y="98"/>
                </a:cubicBezTo>
                <a:cubicBezTo>
                  <a:pt x="195" y="98"/>
                  <a:pt x="163" y="130"/>
                  <a:pt x="130" y="162"/>
                </a:cubicBezTo>
                <a:cubicBezTo>
                  <a:pt x="65" y="227"/>
                  <a:pt x="33" y="292"/>
                  <a:pt x="33" y="357"/>
                </a:cubicBezTo>
                <a:cubicBezTo>
                  <a:pt x="1" y="389"/>
                  <a:pt x="1" y="454"/>
                  <a:pt x="33" y="486"/>
                </a:cubicBezTo>
                <a:cubicBezTo>
                  <a:pt x="33" y="519"/>
                  <a:pt x="33" y="551"/>
                  <a:pt x="33" y="583"/>
                </a:cubicBezTo>
                <a:cubicBezTo>
                  <a:pt x="65" y="648"/>
                  <a:pt x="65" y="681"/>
                  <a:pt x="98" y="713"/>
                </a:cubicBezTo>
                <a:cubicBezTo>
                  <a:pt x="98" y="745"/>
                  <a:pt x="130" y="778"/>
                  <a:pt x="163" y="810"/>
                </a:cubicBezTo>
                <a:cubicBezTo>
                  <a:pt x="195" y="842"/>
                  <a:pt x="227" y="842"/>
                  <a:pt x="260" y="875"/>
                </a:cubicBezTo>
                <a:cubicBezTo>
                  <a:pt x="292" y="907"/>
                  <a:pt x="325" y="907"/>
                  <a:pt x="357" y="940"/>
                </a:cubicBezTo>
                <a:cubicBezTo>
                  <a:pt x="389" y="940"/>
                  <a:pt x="422" y="972"/>
                  <a:pt x="454" y="972"/>
                </a:cubicBezTo>
                <a:lnTo>
                  <a:pt x="681" y="972"/>
                </a:lnTo>
                <a:cubicBezTo>
                  <a:pt x="681" y="994"/>
                  <a:pt x="681" y="1015"/>
                  <a:pt x="681" y="1037"/>
                </a:cubicBezTo>
                <a:cubicBezTo>
                  <a:pt x="681" y="1134"/>
                  <a:pt x="713" y="1199"/>
                  <a:pt x="746" y="1263"/>
                </a:cubicBezTo>
                <a:cubicBezTo>
                  <a:pt x="778" y="1296"/>
                  <a:pt x="810" y="1296"/>
                  <a:pt x="843" y="1328"/>
                </a:cubicBezTo>
                <a:cubicBezTo>
                  <a:pt x="843" y="1361"/>
                  <a:pt x="875" y="1393"/>
                  <a:pt x="907" y="1425"/>
                </a:cubicBezTo>
                <a:cubicBezTo>
                  <a:pt x="972" y="1458"/>
                  <a:pt x="1037" y="1490"/>
                  <a:pt x="1102" y="1490"/>
                </a:cubicBezTo>
                <a:cubicBezTo>
                  <a:pt x="1145" y="1499"/>
                  <a:pt x="1186" y="1503"/>
                  <a:pt x="1226" y="1503"/>
                </a:cubicBezTo>
                <a:cubicBezTo>
                  <a:pt x="1333" y="1503"/>
                  <a:pt x="1428" y="1473"/>
                  <a:pt x="1523" y="1425"/>
                </a:cubicBezTo>
                <a:cubicBezTo>
                  <a:pt x="1555" y="1393"/>
                  <a:pt x="1587" y="1393"/>
                  <a:pt x="1620" y="1361"/>
                </a:cubicBezTo>
                <a:cubicBezTo>
                  <a:pt x="1620" y="1336"/>
                  <a:pt x="1639" y="1330"/>
                  <a:pt x="1662" y="1314"/>
                </a:cubicBezTo>
                <a:lnTo>
                  <a:pt x="1662" y="1314"/>
                </a:lnTo>
                <a:cubicBezTo>
                  <a:pt x="1691" y="1367"/>
                  <a:pt x="1723" y="1399"/>
                  <a:pt x="1782" y="1458"/>
                </a:cubicBezTo>
                <a:cubicBezTo>
                  <a:pt x="1782" y="1490"/>
                  <a:pt x="1847" y="1522"/>
                  <a:pt x="1879" y="1522"/>
                </a:cubicBezTo>
                <a:cubicBezTo>
                  <a:pt x="1895" y="1539"/>
                  <a:pt x="1919" y="1547"/>
                  <a:pt x="1944" y="1547"/>
                </a:cubicBezTo>
                <a:cubicBezTo>
                  <a:pt x="1968" y="1547"/>
                  <a:pt x="1992" y="1539"/>
                  <a:pt x="2008" y="1522"/>
                </a:cubicBezTo>
                <a:cubicBezTo>
                  <a:pt x="2041" y="1522"/>
                  <a:pt x="2073" y="1490"/>
                  <a:pt x="2106" y="1458"/>
                </a:cubicBezTo>
                <a:cubicBezTo>
                  <a:pt x="2138" y="1425"/>
                  <a:pt x="2138" y="1393"/>
                  <a:pt x="2170" y="1361"/>
                </a:cubicBezTo>
                <a:cubicBezTo>
                  <a:pt x="2203" y="1328"/>
                  <a:pt x="2203" y="1263"/>
                  <a:pt x="2235" y="1199"/>
                </a:cubicBezTo>
                <a:cubicBezTo>
                  <a:pt x="2235" y="1134"/>
                  <a:pt x="2235" y="1069"/>
                  <a:pt x="2235" y="1004"/>
                </a:cubicBezTo>
                <a:cubicBezTo>
                  <a:pt x="2203" y="875"/>
                  <a:pt x="2170" y="778"/>
                  <a:pt x="2138" y="681"/>
                </a:cubicBezTo>
                <a:lnTo>
                  <a:pt x="2106" y="745"/>
                </a:lnTo>
                <a:cubicBezTo>
                  <a:pt x="2106" y="778"/>
                  <a:pt x="2106" y="810"/>
                  <a:pt x="2106" y="810"/>
                </a:cubicBezTo>
                <a:cubicBezTo>
                  <a:pt x="2106" y="875"/>
                  <a:pt x="2106" y="940"/>
                  <a:pt x="2106" y="972"/>
                </a:cubicBezTo>
                <a:cubicBezTo>
                  <a:pt x="2106" y="1037"/>
                  <a:pt x="2106" y="1102"/>
                  <a:pt x="2073" y="1134"/>
                </a:cubicBezTo>
                <a:cubicBezTo>
                  <a:pt x="2041" y="1199"/>
                  <a:pt x="2041" y="1231"/>
                  <a:pt x="2008" y="1296"/>
                </a:cubicBezTo>
                <a:cubicBezTo>
                  <a:pt x="1976" y="1296"/>
                  <a:pt x="1976" y="1328"/>
                  <a:pt x="1976" y="1328"/>
                </a:cubicBezTo>
                <a:cubicBezTo>
                  <a:pt x="1944" y="1361"/>
                  <a:pt x="1944" y="1361"/>
                  <a:pt x="1911" y="1361"/>
                </a:cubicBezTo>
                <a:cubicBezTo>
                  <a:pt x="1911" y="1361"/>
                  <a:pt x="1879" y="1328"/>
                  <a:pt x="1879" y="1328"/>
                </a:cubicBezTo>
                <a:cubicBezTo>
                  <a:pt x="1847" y="1296"/>
                  <a:pt x="1847" y="1263"/>
                  <a:pt x="1847" y="1231"/>
                </a:cubicBezTo>
                <a:cubicBezTo>
                  <a:pt x="1782" y="1166"/>
                  <a:pt x="1782" y="1102"/>
                  <a:pt x="1782" y="1069"/>
                </a:cubicBezTo>
                <a:cubicBezTo>
                  <a:pt x="1782" y="1037"/>
                  <a:pt x="1782" y="1004"/>
                  <a:pt x="1749" y="1004"/>
                </a:cubicBezTo>
                <a:cubicBezTo>
                  <a:pt x="1736" y="991"/>
                  <a:pt x="1717" y="983"/>
                  <a:pt x="1697" y="983"/>
                </a:cubicBezTo>
                <a:cubicBezTo>
                  <a:pt x="1669" y="983"/>
                  <a:pt x="1639" y="999"/>
                  <a:pt x="1620" y="1037"/>
                </a:cubicBezTo>
                <a:cubicBezTo>
                  <a:pt x="1587" y="1069"/>
                  <a:pt x="1555" y="1102"/>
                  <a:pt x="1523" y="1134"/>
                </a:cubicBezTo>
                <a:cubicBezTo>
                  <a:pt x="1490" y="1166"/>
                  <a:pt x="1490" y="1166"/>
                  <a:pt x="1458" y="1199"/>
                </a:cubicBezTo>
                <a:cubicBezTo>
                  <a:pt x="1458" y="1199"/>
                  <a:pt x="1426" y="1199"/>
                  <a:pt x="1393" y="1231"/>
                </a:cubicBezTo>
                <a:cubicBezTo>
                  <a:pt x="1361" y="1231"/>
                  <a:pt x="1328" y="1263"/>
                  <a:pt x="1264" y="1263"/>
                </a:cubicBezTo>
                <a:lnTo>
                  <a:pt x="1134" y="1263"/>
                </a:lnTo>
                <a:cubicBezTo>
                  <a:pt x="1102" y="1263"/>
                  <a:pt x="1069" y="1231"/>
                  <a:pt x="1037" y="1231"/>
                </a:cubicBezTo>
                <a:cubicBezTo>
                  <a:pt x="1005" y="1199"/>
                  <a:pt x="1005" y="1199"/>
                  <a:pt x="972" y="1199"/>
                </a:cubicBezTo>
                <a:cubicBezTo>
                  <a:pt x="972" y="1166"/>
                  <a:pt x="940" y="1166"/>
                  <a:pt x="940" y="1134"/>
                </a:cubicBezTo>
                <a:cubicBezTo>
                  <a:pt x="907" y="1102"/>
                  <a:pt x="907" y="1069"/>
                  <a:pt x="907" y="1004"/>
                </a:cubicBezTo>
                <a:cubicBezTo>
                  <a:pt x="907" y="1004"/>
                  <a:pt x="907" y="972"/>
                  <a:pt x="907" y="940"/>
                </a:cubicBezTo>
                <a:lnTo>
                  <a:pt x="907" y="875"/>
                </a:lnTo>
                <a:cubicBezTo>
                  <a:pt x="875" y="810"/>
                  <a:pt x="810" y="778"/>
                  <a:pt x="778" y="778"/>
                </a:cubicBezTo>
                <a:lnTo>
                  <a:pt x="519" y="778"/>
                </a:lnTo>
                <a:lnTo>
                  <a:pt x="422" y="745"/>
                </a:lnTo>
                <a:cubicBezTo>
                  <a:pt x="357" y="745"/>
                  <a:pt x="325" y="713"/>
                  <a:pt x="292" y="681"/>
                </a:cubicBezTo>
                <a:cubicBezTo>
                  <a:pt x="260" y="648"/>
                  <a:pt x="227" y="648"/>
                  <a:pt x="227" y="616"/>
                </a:cubicBezTo>
                <a:cubicBezTo>
                  <a:pt x="195" y="583"/>
                  <a:pt x="195" y="583"/>
                  <a:pt x="195" y="551"/>
                </a:cubicBezTo>
                <a:cubicBezTo>
                  <a:pt x="163" y="519"/>
                  <a:pt x="163" y="486"/>
                  <a:pt x="163" y="454"/>
                </a:cubicBezTo>
                <a:cubicBezTo>
                  <a:pt x="163" y="454"/>
                  <a:pt x="163" y="421"/>
                  <a:pt x="163" y="389"/>
                </a:cubicBezTo>
                <a:cubicBezTo>
                  <a:pt x="163" y="357"/>
                  <a:pt x="163" y="324"/>
                  <a:pt x="163" y="292"/>
                </a:cubicBezTo>
                <a:cubicBezTo>
                  <a:pt x="163" y="260"/>
                  <a:pt x="163" y="227"/>
                  <a:pt x="195" y="227"/>
                </a:cubicBezTo>
                <a:cubicBezTo>
                  <a:pt x="195" y="195"/>
                  <a:pt x="227" y="162"/>
                  <a:pt x="260" y="162"/>
                </a:cubicBezTo>
                <a:cubicBezTo>
                  <a:pt x="260" y="130"/>
                  <a:pt x="292" y="98"/>
                  <a:pt x="325" y="98"/>
                </a:cubicBezTo>
                <a:cubicBezTo>
                  <a:pt x="389" y="65"/>
                  <a:pt x="454" y="33"/>
                  <a:pt x="519" y="1"/>
                </a:cubicBezTo>
                <a:close/>
              </a:path>
            </a:pathLst>
          </a:custGeom>
          <a:solidFill>
            <a:srgbClr val="7094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4" name="Google Shape;954;p37"/>
          <p:cNvSpPr/>
          <p:nvPr/>
        </p:nvSpPr>
        <p:spPr>
          <a:xfrm>
            <a:off x="-968481" y="2747192"/>
            <a:ext cx="18915" cy="9467"/>
          </a:xfrm>
          <a:custGeom>
            <a:avLst/>
            <a:gdLst/>
            <a:ahLst/>
            <a:cxnLst/>
            <a:rect l="l" t="t" r="r" b="b"/>
            <a:pathLst>
              <a:path w="973" h="487" extrusionOk="0">
                <a:moveTo>
                  <a:pt x="1" y="1"/>
                </a:moveTo>
                <a:cubicBezTo>
                  <a:pt x="1" y="33"/>
                  <a:pt x="1" y="33"/>
                  <a:pt x="1" y="65"/>
                </a:cubicBezTo>
                <a:cubicBezTo>
                  <a:pt x="1" y="195"/>
                  <a:pt x="33" y="324"/>
                  <a:pt x="163" y="389"/>
                </a:cubicBezTo>
                <a:cubicBezTo>
                  <a:pt x="195" y="422"/>
                  <a:pt x="228" y="454"/>
                  <a:pt x="260" y="454"/>
                </a:cubicBezTo>
                <a:cubicBezTo>
                  <a:pt x="325" y="486"/>
                  <a:pt x="357" y="486"/>
                  <a:pt x="422" y="486"/>
                </a:cubicBezTo>
                <a:cubicBezTo>
                  <a:pt x="487" y="486"/>
                  <a:pt x="584" y="486"/>
                  <a:pt x="648" y="454"/>
                </a:cubicBezTo>
                <a:cubicBezTo>
                  <a:pt x="713" y="422"/>
                  <a:pt x="778" y="389"/>
                  <a:pt x="843" y="324"/>
                </a:cubicBezTo>
                <a:cubicBezTo>
                  <a:pt x="908" y="292"/>
                  <a:pt x="940" y="227"/>
                  <a:pt x="972" y="162"/>
                </a:cubicBezTo>
                <a:lnTo>
                  <a:pt x="972" y="162"/>
                </a:lnTo>
                <a:lnTo>
                  <a:pt x="908" y="195"/>
                </a:lnTo>
                <a:lnTo>
                  <a:pt x="778" y="195"/>
                </a:lnTo>
                <a:cubicBezTo>
                  <a:pt x="648" y="227"/>
                  <a:pt x="551" y="260"/>
                  <a:pt x="422" y="260"/>
                </a:cubicBezTo>
                <a:cubicBezTo>
                  <a:pt x="325" y="260"/>
                  <a:pt x="195" y="227"/>
                  <a:pt x="130" y="130"/>
                </a:cubicBezTo>
                <a:lnTo>
                  <a:pt x="33" y="65"/>
                </a:lnTo>
                <a:lnTo>
                  <a:pt x="1" y="1"/>
                </a:lnTo>
                <a:close/>
              </a:path>
            </a:pathLst>
          </a:custGeom>
          <a:solidFill>
            <a:srgbClr val="7094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5" name="Google Shape;955;p37"/>
          <p:cNvSpPr/>
          <p:nvPr/>
        </p:nvSpPr>
        <p:spPr>
          <a:xfrm>
            <a:off x="-960297" y="2672916"/>
            <a:ext cx="34020" cy="23931"/>
          </a:xfrm>
          <a:custGeom>
            <a:avLst/>
            <a:gdLst/>
            <a:ahLst/>
            <a:cxnLst/>
            <a:rect l="l" t="t" r="r" b="b"/>
            <a:pathLst>
              <a:path w="1750" h="1231" extrusionOk="0">
                <a:moveTo>
                  <a:pt x="130" y="0"/>
                </a:moveTo>
                <a:lnTo>
                  <a:pt x="66" y="130"/>
                </a:lnTo>
                <a:cubicBezTo>
                  <a:pt x="33" y="162"/>
                  <a:pt x="33" y="195"/>
                  <a:pt x="1" y="227"/>
                </a:cubicBezTo>
                <a:cubicBezTo>
                  <a:pt x="1" y="259"/>
                  <a:pt x="1" y="324"/>
                  <a:pt x="1" y="357"/>
                </a:cubicBezTo>
                <a:cubicBezTo>
                  <a:pt x="1" y="421"/>
                  <a:pt x="33" y="454"/>
                  <a:pt x="33" y="518"/>
                </a:cubicBezTo>
                <a:cubicBezTo>
                  <a:pt x="66" y="551"/>
                  <a:pt x="98" y="583"/>
                  <a:pt x="130" y="616"/>
                </a:cubicBezTo>
                <a:cubicBezTo>
                  <a:pt x="195" y="648"/>
                  <a:pt x="227" y="680"/>
                  <a:pt x="260" y="680"/>
                </a:cubicBezTo>
                <a:cubicBezTo>
                  <a:pt x="325" y="713"/>
                  <a:pt x="357" y="713"/>
                  <a:pt x="422" y="713"/>
                </a:cubicBezTo>
                <a:lnTo>
                  <a:pt x="454" y="713"/>
                </a:lnTo>
                <a:cubicBezTo>
                  <a:pt x="475" y="759"/>
                  <a:pt x="497" y="809"/>
                  <a:pt x="519" y="875"/>
                </a:cubicBezTo>
                <a:cubicBezTo>
                  <a:pt x="519" y="907"/>
                  <a:pt x="551" y="939"/>
                  <a:pt x="584" y="972"/>
                </a:cubicBezTo>
                <a:cubicBezTo>
                  <a:pt x="616" y="1004"/>
                  <a:pt x="681" y="1037"/>
                  <a:pt x="713" y="1069"/>
                </a:cubicBezTo>
                <a:lnTo>
                  <a:pt x="908" y="1069"/>
                </a:lnTo>
                <a:cubicBezTo>
                  <a:pt x="940" y="1037"/>
                  <a:pt x="972" y="1004"/>
                  <a:pt x="1005" y="972"/>
                </a:cubicBezTo>
                <a:cubicBezTo>
                  <a:pt x="1006" y="971"/>
                  <a:pt x="1006" y="971"/>
                  <a:pt x="1007" y="971"/>
                </a:cubicBezTo>
                <a:lnTo>
                  <a:pt x="1007" y="971"/>
                </a:lnTo>
                <a:cubicBezTo>
                  <a:pt x="1015" y="1015"/>
                  <a:pt x="1037" y="1042"/>
                  <a:pt x="1037" y="1069"/>
                </a:cubicBezTo>
                <a:cubicBezTo>
                  <a:pt x="1069" y="1101"/>
                  <a:pt x="1102" y="1134"/>
                  <a:pt x="1134" y="1166"/>
                </a:cubicBezTo>
                <a:lnTo>
                  <a:pt x="1167" y="1199"/>
                </a:lnTo>
                <a:lnTo>
                  <a:pt x="1264" y="1231"/>
                </a:lnTo>
                <a:lnTo>
                  <a:pt x="1393" y="1231"/>
                </a:lnTo>
                <a:cubicBezTo>
                  <a:pt x="1458" y="1231"/>
                  <a:pt x="1490" y="1199"/>
                  <a:pt x="1523" y="1166"/>
                </a:cubicBezTo>
                <a:cubicBezTo>
                  <a:pt x="1555" y="1134"/>
                  <a:pt x="1555" y="1101"/>
                  <a:pt x="1588" y="1069"/>
                </a:cubicBezTo>
                <a:cubicBezTo>
                  <a:pt x="1620" y="1004"/>
                  <a:pt x="1652" y="972"/>
                  <a:pt x="1685" y="907"/>
                </a:cubicBezTo>
                <a:cubicBezTo>
                  <a:pt x="1717" y="842"/>
                  <a:pt x="1717" y="745"/>
                  <a:pt x="1717" y="680"/>
                </a:cubicBezTo>
                <a:cubicBezTo>
                  <a:pt x="1749" y="616"/>
                  <a:pt x="1749" y="551"/>
                  <a:pt x="1717" y="486"/>
                </a:cubicBezTo>
                <a:cubicBezTo>
                  <a:pt x="1717" y="454"/>
                  <a:pt x="1717" y="421"/>
                  <a:pt x="1717" y="389"/>
                </a:cubicBezTo>
                <a:lnTo>
                  <a:pt x="1685" y="324"/>
                </a:lnTo>
                <a:cubicBezTo>
                  <a:pt x="1685" y="357"/>
                  <a:pt x="1685" y="421"/>
                  <a:pt x="1685" y="454"/>
                </a:cubicBezTo>
                <a:cubicBezTo>
                  <a:pt x="1652" y="518"/>
                  <a:pt x="1652" y="583"/>
                  <a:pt x="1620" y="648"/>
                </a:cubicBezTo>
                <a:cubicBezTo>
                  <a:pt x="1588" y="745"/>
                  <a:pt x="1523" y="842"/>
                  <a:pt x="1458" y="939"/>
                </a:cubicBezTo>
                <a:cubicBezTo>
                  <a:pt x="1426" y="939"/>
                  <a:pt x="1426" y="972"/>
                  <a:pt x="1393" y="972"/>
                </a:cubicBezTo>
                <a:cubicBezTo>
                  <a:pt x="1393" y="1004"/>
                  <a:pt x="1361" y="1004"/>
                  <a:pt x="1361" y="1004"/>
                </a:cubicBezTo>
                <a:lnTo>
                  <a:pt x="1296" y="1004"/>
                </a:lnTo>
                <a:cubicBezTo>
                  <a:pt x="1264" y="1004"/>
                  <a:pt x="1264" y="939"/>
                  <a:pt x="1264" y="939"/>
                </a:cubicBezTo>
                <a:cubicBezTo>
                  <a:pt x="1264" y="939"/>
                  <a:pt x="1264" y="907"/>
                  <a:pt x="1264" y="875"/>
                </a:cubicBezTo>
                <a:cubicBezTo>
                  <a:pt x="1231" y="842"/>
                  <a:pt x="1231" y="778"/>
                  <a:pt x="1231" y="713"/>
                </a:cubicBezTo>
                <a:cubicBezTo>
                  <a:pt x="1199" y="680"/>
                  <a:pt x="1199" y="648"/>
                  <a:pt x="1167" y="648"/>
                </a:cubicBezTo>
                <a:cubicBezTo>
                  <a:pt x="1140" y="635"/>
                  <a:pt x="1113" y="627"/>
                  <a:pt x="1088" y="627"/>
                </a:cubicBezTo>
                <a:cubicBezTo>
                  <a:pt x="1054" y="627"/>
                  <a:pt x="1024" y="642"/>
                  <a:pt x="1005" y="680"/>
                </a:cubicBezTo>
                <a:cubicBezTo>
                  <a:pt x="988" y="697"/>
                  <a:pt x="971" y="723"/>
                  <a:pt x="954" y="749"/>
                </a:cubicBezTo>
                <a:lnTo>
                  <a:pt x="954" y="749"/>
                </a:lnTo>
                <a:lnTo>
                  <a:pt x="940" y="745"/>
                </a:lnTo>
                <a:lnTo>
                  <a:pt x="940" y="745"/>
                </a:lnTo>
                <a:cubicBezTo>
                  <a:pt x="942" y="750"/>
                  <a:pt x="945" y="755"/>
                  <a:pt x="947" y="759"/>
                </a:cubicBezTo>
                <a:lnTo>
                  <a:pt x="947" y="759"/>
                </a:lnTo>
                <a:cubicBezTo>
                  <a:pt x="934" y="779"/>
                  <a:pt x="921" y="797"/>
                  <a:pt x="908" y="810"/>
                </a:cubicBezTo>
                <a:cubicBezTo>
                  <a:pt x="843" y="842"/>
                  <a:pt x="810" y="842"/>
                  <a:pt x="810" y="842"/>
                </a:cubicBezTo>
                <a:cubicBezTo>
                  <a:pt x="778" y="842"/>
                  <a:pt x="746" y="810"/>
                  <a:pt x="746" y="778"/>
                </a:cubicBezTo>
                <a:cubicBezTo>
                  <a:pt x="713" y="713"/>
                  <a:pt x="681" y="680"/>
                  <a:pt x="648" y="616"/>
                </a:cubicBezTo>
                <a:cubicBezTo>
                  <a:pt x="648" y="568"/>
                  <a:pt x="614" y="538"/>
                  <a:pt x="582" y="538"/>
                </a:cubicBezTo>
                <a:cubicBezTo>
                  <a:pt x="571" y="538"/>
                  <a:pt x="560" y="542"/>
                  <a:pt x="551" y="551"/>
                </a:cubicBezTo>
                <a:lnTo>
                  <a:pt x="357" y="551"/>
                </a:lnTo>
                <a:cubicBezTo>
                  <a:pt x="325" y="551"/>
                  <a:pt x="292" y="518"/>
                  <a:pt x="260" y="518"/>
                </a:cubicBezTo>
                <a:cubicBezTo>
                  <a:pt x="227" y="518"/>
                  <a:pt x="227" y="486"/>
                  <a:pt x="227" y="486"/>
                </a:cubicBezTo>
                <a:lnTo>
                  <a:pt x="195" y="454"/>
                </a:lnTo>
                <a:cubicBezTo>
                  <a:pt x="163" y="421"/>
                  <a:pt x="130" y="421"/>
                  <a:pt x="130" y="389"/>
                </a:cubicBezTo>
                <a:cubicBezTo>
                  <a:pt x="130" y="357"/>
                  <a:pt x="130" y="292"/>
                  <a:pt x="130" y="259"/>
                </a:cubicBezTo>
                <a:cubicBezTo>
                  <a:pt x="130" y="227"/>
                  <a:pt x="130" y="195"/>
                  <a:pt x="130" y="162"/>
                </a:cubicBezTo>
                <a:lnTo>
                  <a:pt x="130" y="0"/>
                </a:lnTo>
                <a:close/>
              </a:path>
            </a:pathLst>
          </a:custGeom>
          <a:solidFill>
            <a:srgbClr val="7094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6" name="Google Shape;956;p37"/>
          <p:cNvSpPr/>
          <p:nvPr/>
        </p:nvSpPr>
        <p:spPr>
          <a:xfrm>
            <a:off x="-935745" y="2951768"/>
            <a:ext cx="30249" cy="26477"/>
          </a:xfrm>
          <a:custGeom>
            <a:avLst/>
            <a:gdLst/>
            <a:ahLst/>
            <a:cxnLst/>
            <a:rect l="l" t="t" r="r" b="b"/>
            <a:pathLst>
              <a:path w="1556" h="1362" extrusionOk="0">
                <a:moveTo>
                  <a:pt x="1490" y="1"/>
                </a:moveTo>
                <a:cubicBezTo>
                  <a:pt x="1490" y="131"/>
                  <a:pt x="1490" y="260"/>
                  <a:pt x="1426" y="390"/>
                </a:cubicBezTo>
                <a:cubicBezTo>
                  <a:pt x="1426" y="454"/>
                  <a:pt x="1393" y="519"/>
                  <a:pt x="1361" y="551"/>
                </a:cubicBezTo>
                <a:cubicBezTo>
                  <a:pt x="1328" y="616"/>
                  <a:pt x="1296" y="649"/>
                  <a:pt x="1264" y="713"/>
                </a:cubicBezTo>
                <a:cubicBezTo>
                  <a:pt x="1231" y="713"/>
                  <a:pt x="1231" y="746"/>
                  <a:pt x="1199" y="746"/>
                </a:cubicBezTo>
                <a:cubicBezTo>
                  <a:pt x="1167" y="778"/>
                  <a:pt x="1167" y="778"/>
                  <a:pt x="1134" y="778"/>
                </a:cubicBezTo>
                <a:lnTo>
                  <a:pt x="972" y="778"/>
                </a:lnTo>
                <a:cubicBezTo>
                  <a:pt x="940" y="746"/>
                  <a:pt x="907" y="746"/>
                  <a:pt x="907" y="713"/>
                </a:cubicBezTo>
                <a:cubicBezTo>
                  <a:pt x="875" y="681"/>
                  <a:pt x="843" y="649"/>
                  <a:pt x="810" y="584"/>
                </a:cubicBezTo>
                <a:cubicBezTo>
                  <a:pt x="778" y="551"/>
                  <a:pt x="746" y="551"/>
                  <a:pt x="681" y="551"/>
                </a:cubicBezTo>
                <a:cubicBezTo>
                  <a:pt x="616" y="551"/>
                  <a:pt x="584" y="616"/>
                  <a:pt x="584" y="681"/>
                </a:cubicBezTo>
                <a:cubicBezTo>
                  <a:pt x="590" y="700"/>
                  <a:pt x="595" y="720"/>
                  <a:pt x="599" y="739"/>
                </a:cubicBezTo>
                <a:lnTo>
                  <a:pt x="599" y="739"/>
                </a:lnTo>
                <a:lnTo>
                  <a:pt x="584" y="746"/>
                </a:lnTo>
                <a:cubicBezTo>
                  <a:pt x="590" y="749"/>
                  <a:pt x="596" y="753"/>
                  <a:pt x="602" y="757"/>
                </a:cubicBezTo>
                <a:lnTo>
                  <a:pt x="602" y="757"/>
                </a:lnTo>
                <a:cubicBezTo>
                  <a:pt x="614" y="829"/>
                  <a:pt x="608" y="900"/>
                  <a:pt x="584" y="972"/>
                </a:cubicBezTo>
                <a:cubicBezTo>
                  <a:pt x="584" y="1037"/>
                  <a:pt x="584" y="1070"/>
                  <a:pt x="551" y="1102"/>
                </a:cubicBezTo>
                <a:cubicBezTo>
                  <a:pt x="519" y="1134"/>
                  <a:pt x="519" y="1167"/>
                  <a:pt x="486" y="1167"/>
                </a:cubicBezTo>
                <a:lnTo>
                  <a:pt x="292" y="1167"/>
                </a:lnTo>
                <a:cubicBezTo>
                  <a:pt x="260" y="1134"/>
                  <a:pt x="260" y="1134"/>
                  <a:pt x="227" y="1102"/>
                </a:cubicBezTo>
                <a:cubicBezTo>
                  <a:pt x="195" y="1102"/>
                  <a:pt x="195" y="1070"/>
                  <a:pt x="163" y="1070"/>
                </a:cubicBezTo>
                <a:cubicBezTo>
                  <a:pt x="163" y="1037"/>
                  <a:pt x="130" y="1037"/>
                  <a:pt x="98" y="1005"/>
                </a:cubicBezTo>
                <a:cubicBezTo>
                  <a:pt x="66" y="972"/>
                  <a:pt x="33" y="940"/>
                  <a:pt x="1" y="875"/>
                </a:cubicBezTo>
                <a:lnTo>
                  <a:pt x="1" y="875"/>
                </a:lnTo>
                <a:cubicBezTo>
                  <a:pt x="1" y="940"/>
                  <a:pt x="33" y="1005"/>
                  <a:pt x="66" y="1037"/>
                </a:cubicBezTo>
                <a:cubicBezTo>
                  <a:pt x="66" y="1070"/>
                  <a:pt x="98" y="1102"/>
                  <a:pt x="98" y="1134"/>
                </a:cubicBezTo>
                <a:cubicBezTo>
                  <a:pt x="130" y="1134"/>
                  <a:pt x="130" y="1167"/>
                  <a:pt x="163" y="1199"/>
                </a:cubicBezTo>
                <a:cubicBezTo>
                  <a:pt x="195" y="1232"/>
                  <a:pt x="260" y="1296"/>
                  <a:pt x="325" y="1329"/>
                </a:cubicBezTo>
                <a:cubicBezTo>
                  <a:pt x="357" y="1329"/>
                  <a:pt x="389" y="1329"/>
                  <a:pt x="422" y="1361"/>
                </a:cubicBezTo>
                <a:lnTo>
                  <a:pt x="519" y="1361"/>
                </a:lnTo>
                <a:cubicBezTo>
                  <a:pt x="616" y="1329"/>
                  <a:pt x="681" y="1296"/>
                  <a:pt x="713" y="1232"/>
                </a:cubicBezTo>
                <a:cubicBezTo>
                  <a:pt x="746" y="1167"/>
                  <a:pt x="778" y="1102"/>
                  <a:pt x="810" y="1037"/>
                </a:cubicBezTo>
                <a:cubicBezTo>
                  <a:pt x="817" y="1011"/>
                  <a:pt x="822" y="985"/>
                  <a:pt x="826" y="958"/>
                </a:cubicBezTo>
                <a:lnTo>
                  <a:pt x="826" y="958"/>
                </a:lnTo>
                <a:cubicBezTo>
                  <a:pt x="832" y="962"/>
                  <a:pt x="837" y="967"/>
                  <a:pt x="843" y="972"/>
                </a:cubicBezTo>
                <a:cubicBezTo>
                  <a:pt x="875" y="1005"/>
                  <a:pt x="907" y="1005"/>
                  <a:pt x="972" y="1005"/>
                </a:cubicBezTo>
                <a:cubicBezTo>
                  <a:pt x="991" y="1014"/>
                  <a:pt x="1013" y="1018"/>
                  <a:pt x="1037" y="1018"/>
                </a:cubicBezTo>
                <a:cubicBezTo>
                  <a:pt x="1094" y="1018"/>
                  <a:pt x="1163" y="995"/>
                  <a:pt x="1231" y="972"/>
                </a:cubicBezTo>
                <a:cubicBezTo>
                  <a:pt x="1264" y="940"/>
                  <a:pt x="1296" y="940"/>
                  <a:pt x="1328" y="908"/>
                </a:cubicBezTo>
                <a:cubicBezTo>
                  <a:pt x="1361" y="875"/>
                  <a:pt x="1361" y="843"/>
                  <a:pt x="1393" y="811"/>
                </a:cubicBezTo>
                <a:cubicBezTo>
                  <a:pt x="1490" y="681"/>
                  <a:pt x="1523" y="551"/>
                  <a:pt x="1555" y="422"/>
                </a:cubicBezTo>
                <a:cubicBezTo>
                  <a:pt x="1555" y="357"/>
                  <a:pt x="1555" y="260"/>
                  <a:pt x="1555" y="195"/>
                </a:cubicBezTo>
                <a:cubicBezTo>
                  <a:pt x="1555" y="131"/>
                  <a:pt x="1523" y="66"/>
                  <a:pt x="1490" y="1"/>
                </a:cubicBezTo>
                <a:close/>
              </a:path>
            </a:pathLst>
          </a:custGeom>
          <a:solidFill>
            <a:srgbClr val="7094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7" name="Google Shape;957;p37"/>
          <p:cNvSpPr/>
          <p:nvPr/>
        </p:nvSpPr>
        <p:spPr>
          <a:xfrm>
            <a:off x="-1740875" y="3323054"/>
            <a:ext cx="3026147" cy="1980480"/>
          </a:xfrm>
          <a:custGeom>
            <a:avLst/>
            <a:gdLst/>
            <a:ahLst/>
            <a:cxnLst/>
            <a:rect l="l" t="t" r="r" b="b"/>
            <a:pathLst>
              <a:path w="155666" h="80344" extrusionOk="0">
                <a:moveTo>
                  <a:pt x="155666" y="80343"/>
                </a:moveTo>
                <a:lnTo>
                  <a:pt x="155666" y="1"/>
                </a:lnTo>
                <a:lnTo>
                  <a:pt x="67131" y="1"/>
                </a:lnTo>
                <a:cubicBezTo>
                  <a:pt x="67131" y="1"/>
                  <a:pt x="1264" y="78497"/>
                  <a:pt x="1" y="8018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8" name="Google Shape;958;p37"/>
          <p:cNvSpPr/>
          <p:nvPr/>
        </p:nvSpPr>
        <p:spPr>
          <a:xfrm>
            <a:off x="148881" y="3744314"/>
            <a:ext cx="294011" cy="1559982"/>
          </a:xfrm>
          <a:custGeom>
            <a:avLst/>
            <a:gdLst/>
            <a:ahLst/>
            <a:cxnLst/>
            <a:rect l="l" t="t" r="r" b="b"/>
            <a:pathLst>
              <a:path w="15124" h="80246" extrusionOk="0">
                <a:moveTo>
                  <a:pt x="10687" y="0"/>
                </a:moveTo>
                <a:lnTo>
                  <a:pt x="1" y="80245"/>
                </a:lnTo>
                <a:lnTo>
                  <a:pt x="5344" y="80245"/>
                </a:lnTo>
                <a:lnTo>
                  <a:pt x="1512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9" name="Google Shape;959;p37"/>
          <p:cNvSpPr/>
          <p:nvPr/>
        </p:nvSpPr>
        <p:spPr>
          <a:xfrm>
            <a:off x="-128729" y="4612381"/>
            <a:ext cx="64871" cy="17632"/>
          </a:xfrm>
          <a:custGeom>
            <a:avLst/>
            <a:gdLst/>
            <a:ahLst/>
            <a:cxnLst/>
            <a:rect l="l" t="t" r="r" b="b"/>
            <a:pathLst>
              <a:path w="3337" h="907" extrusionOk="0">
                <a:moveTo>
                  <a:pt x="3336" y="454"/>
                </a:moveTo>
                <a:cubicBezTo>
                  <a:pt x="3336" y="713"/>
                  <a:pt x="2591" y="907"/>
                  <a:pt x="1685" y="907"/>
                </a:cubicBezTo>
                <a:cubicBezTo>
                  <a:pt x="745" y="907"/>
                  <a:pt x="1" y="713"/>
                  <a:pt x="1" y="454"/>
                </a:cubicBezTo>
                <a:cubicBezTo>
                  <a:pt x="1" y="194"/>
                  <a:pt x="745" y="0"/>
                  <a:pt x="1685" y="0"/>
                </a:cubicBezTo>
                <a:cubicBezTo>
                  <a:pt x="2591" y="0"/>
                  <a:pt x="3336" y="194"/>
                  <a:pt x="3336" y="454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0" name="Google Shape;960;p37"/>
          <p:cNvSpPr/>
          <p:nvPr/>
        </p:nvSpPr>
        <p:spPr>
          <a:xfrm>
            <a:off x="-17926" y="4629992"/>
            <a:ext cx="37791" cy="18274"/>
          </a:xfrm>
          <a:custGeom>
            <a:avLst/>
            <a:gdLst/>
            <a:ahLst/>
            <a:cxnLst/>
            <a:rect l="l" t="t" r="r" b="b"/>
            <a:pathLst>
              <a:path w="1944" h="940" extrusionOk="0">
                <a:moveTo>
                  <a:pt x="1943" y="454"/>
                </a:moveTo>
                <a:cubicBezTo>
                  <a:pt x="1943" y="713"/>
                  <a:pt x="1522" y="940"/>
                  <a:pt x="972" y="940"/>
                </a:cubicBezTo>
                <a:cubicBezTo>
                  <a:pt x="453" y="940"/>
                  <a:pt x="0" y="713"/>
                  <a:pt x="0" y="454"/>
                </a:cubicBezTo>
                <a:cubicBezTo>
                  <a:pt x="0" y="228"/>
                  <a:pt x="453" y="1"/>
                  <a:pt x="972" y="1"/>
                </a:cubicBezTo>
                <a:cubicBezTo>
                  <a:pt x="1522" y="1"/>
                  <a:pt x="1943" y="228"/>
                  <a:pt x="1943" y="454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1" name="Google Shape;961;p37"/>
          <p:cNvSpPr/>
          <p:nvPr/>
        </p:nvSpPr>
        <p:spPr>
          <a:xfrm>
            <a:off x="-969725" y="4539990"/>
            <a:ext cx="64230" cy="17632"/>
          </a:xfrm>
          <a:custGeom>
            <a:avLst/>
            <a:gdLst/>
            <a:ahLst/>
            <a:cxnLst/>
            <a:rect l="l" t="t" r="r" b="b"/>
            <a:pathLst>
              <a:path w="3304" h="907" extrusionOk="0">
                <a:moveTo>
                  <a:pt x="3303" y="454"/>
                </a:moveTo>
                <a:cubicBezTo>
                  <a:pt x="3303" y="713"/>
                  <a:pt x="2558" y="907"/>
                  <a:pt x="1652" y="907"/>
                </a:cubicBezTo>
                <a:cubicBezTo>
                  <a:pt x="745" y="907"/>
                  <a:pt x="0" y="713"/>
                  <a:pt x="0" y="454"/>
                </a:cubicBezTo>
                <a:cubicBezTo>
                  <a:pt x="0" y="194"/>
                  <a:pt x="745" y="0"/>
                  <a:pt x="1652" y="0"/>
                </a:cubicBezTo>
                <a:cubicBezTo>
                  <a:pt x="2558" y="0"/>
                  <a:pt x="3303" y="194"/>
                  <a:pt x="3303" y="454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2" name="Google Shape;962;p37"/>
          <p:cNvSpPr/>
          <p:nvPr/>
        </p:nvSpPr>
        <p:spPr>
          <a:xfrm>
            <a:off x="-940780" y="4608590"/>
            <a:ext cx="78713" cy="20179"/>
          </a:xfrm>
          <a:custGeom>
            <a:avLst/>
            <a:gdLst/>
            <a:ahLst/>
            <a:cxnLst/>
            <a:rect l="l" t="t" r="r" b="b"/>
            <a:pathLst>
              <a:path w="4049" h="1038" extrusionOk="0">
                <a:moveTo>
                  <a:pt x="4049" y="519"/>
                </a:moveTo>
                <a:cubicBezTo>
                  <a:pt x="4049" y="810"/>
                  <a:pt x="3142" y="1037"/>
                  <a:pt x="2008" y="1037"/>
                </a:cubicBezTo>
                <a:cubicBezTo>
                  <a:pt x="907" y="1037"/>
                  <a:pt x="1" y="810"/>
                  <a:pt x="1" y="519"/>
                </a:cubicBezTo>
                <a:cubicBezTo>
                  <a:pt x="1" y="228"/>
                  <a:pt x="907" y="1"/>
                  <a:pt x="2008" y="1"/>
                </a:cubicBezTo>
                <a:cubicBezTo>
                  <a:pt x="3142" y="1"/>
                  <a:pt x="4049" y="228"/>
                  <a:pt x="4049" y="519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3" name="Google Shape;963;p37"/>
          <p:cNvSpPr/>
          <p:nvPr/>
        </p:nvSpPr>
        <p:spPr>
          <a:xfrm>
            <a:off x="-932596" y="3110409"/>
            <a:ext cx="29607" cy="15766"/>
          </a:xfrm>
          <a:custGeom>
            <a:avLst/>
            <a:gdLst/>
            <a:ahLst/>
            <a:cxnLst/>
            <a:rect l="l" t="t" r="r" b="b"/>
            <a:pathLst>
              <a:path w="1523" h="811" extrusionOk="0">
                <a:moveTo>
                  <a:pt x="227" y="583"/>
                </a:moveTo>
                <a:cubicBezTo>
                  <a:pt x="422" y="810"/>
                  <a:pt x="1523" y="745"/>
                  <a:pt x="1458" y="357"/>
                </a:cubicBezTo>
                <a:cubicBezTo>
                  <a:pt x="1393" y="0"/>
                  <a:pt x="616" y="0"/>
                  <a:pt x="324" y="98"/>
                </a:cubicBezTo>
                <a:cubicBezTo>
                  <a:pt x="98" y="162"/>
                  <a:pt x="1" y="324"/>
                  <a:pt x="227" y="583"/>
                </a:cubicBezTo>
                <a:close/>
              </a:path>
            </a:pathLst>
          </a:custGeom>
          <a:solidFill>
            <a:srgbClr val="F0CA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4" name="Google Shape;964;p37"/>
          <p:cNvSpPr/>
          <p:nvPr/>
        </p:nvSpPr>
        <p:spPr>
          <a:xfrm>
            <a:off x="-1274414" y="2383353"/>
            <a:ext cx="346265" cy="602465"/>
          </a:xfrm>
          <a:custGeom>
            <a:avLst/>
            <a:gdLst/>
            <a:ahLst/>
            <a:cxnLst/>
            <a:rect l="l" t="t" r="r" b="b"/>
            <a:pathLst>
              <a:path w="17812" h="30991" extrusionOk="0">
                <a:moveTo>
                  <a:pt x="7190" y="0"/>
                </a:moveTo>
                <a:lnTo>
                  <a:pt x="10590" y="0"/>
                </a:lnTo>
                <a:cubicBezTo>
                  <a:pt x="14605" y="0"/>
                  <a:pt x="17811" y="3206"/>
                  <a:pt x="17811" y="7222"/>
                </a:cubicBezTo>
                <a:lnTo>
                  <a:pt x="17811" y="23769"/>
                </a:lnTo>
                <a:cubicBezTo>
                  <a:pt x="17811" y="27785"/>
                  <a:pt x="14605" y="30991"/>
                  <a:pt x="10590" y="30991"/>
                </a:cubicBezTo>
                <a:lnTo>
                  <a:pt x="7190" y="30991"/>
                </a:lnTo>
                <a:cubicBezTo>
                  <a:pt x="3207" y="30991"/>
                  <a:pt x="1" y="27785"/>
                  <a:pt x="1" y="23769"/>
                </a:cubicBezTo>
                <a:lnTo>
                  <a:pt x="1" y="7222"/>
                </a:lnTo>
                <a:cubicBezTo>
                  <a:pt x="1" y="3206"/>
                  <a:pt x="3207" y="0"/>
                  <a:pt x="7190" y="0"/>
                </a:cubicBezTo>
                <a:close/>
              </a:path>
            </a:pathLst>
          </a:custGeom>
          <a:solidFill>
            <a:srgbClr val="F0B0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5" name="Google Shape;965;p37"/>
          <p:cNvSpPr/>
          <p:nvPr/>
        </p:nvSpPr>
        <p:spPr>
          <a:xfrm>
            <a:off x="-1176829" y="2619400"/>
            <a:ext cx="376475" cy="47239"/>
          </a:xfrm>
          <a:custGeom>
            <a:avLst/>
            <a:gdLst/>
            <a:ahLst/>
            <a:cxnLst/>
            <a:rect l="l" t="t" r="r" b="b"/>
            <a:pathLst>
              <a:path w="19366" h="2430" extrusionOk="0">
                <a:moveTo>
                  <a:pt x="19365" y="1199"/>
                </a:moveTo>
                <a:cubicBezTo>
                  <a:pt x="19365" y="1879"/>
                  <a:pt x="18847" y="2430"/>
                  <a:pt x="18167" y="2430"/>
                </a:cubicBezTo>
                <a:lnTo>
                  <a:pt x="1231" y="2430"/>
                </a:lnTo>
                <a:cubicBezTo>
                  <a:pt x="551" y="2430"/>
                  <a:pt x="0" y="1879"/>
                  <a:pt x="0" y="1199"/>
                </a:cubicBezTo>
                <a:lnTo>
                  <a:pt x="0" y="1199"/>
                </a:lnTo>
                <a:cubicBezTo>
                  <a:pt x="0" y="551"/>
                  <a:pt x="551" y="1"/>
                  <a:pt x="1231" y="1"/>
                </a:cubicBezTo>
                <a:lnTo>
                  <a:pt x="18167" y="1"/>
                </a:lnTo>
                <a:cubicBezTo>
                  <a:pt x="18847" y="1"/>
                  <a:pt x="19365" y="551"/>
                  <a:pt x="19365" y="1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6" name="Google Shape;966;p37"/>
          <p:cNvSpPr/>
          <p:nvPr/>
        </p:nvSpPr>
        <p:spPr>
          <a:xfrm>
            <a:off x="-1176829" y="2778042"/>
            <a:ext cx="376475" cy="47239"/>
          </a:xfrm>
          <a:custGeom>
            <a:avLst/>
            <a:gdLst/>
            <a:ahLst/>
            <a:cxnLst/>
            <a:rect l="l" t="t" r="r" b="b"/>
            <a:pathLst>
              <a:path w="19366" h="2430" extrusionOk="0">
                <a:moveTo>
                  <a:pt x="19365" y="1231"/>
                </a:moveTo>
                <a:cubicBezTo>
                  <a:pt x="19365" y="1911"/>
                  <a:pt x="18847" y="2429"/>
                  <a:pt x="18167" y="2429"/>
                </a:cubicBezTo>
                <a:lnTo>
                  <a:pt x="1231" y="2429"/>
                </a:lnTo>
                <a:cubicBezTo>
                  <a:pt x="551" y="2429"/>
                  <a:pt x="0" y="1911"/>
                  <a:pt x="0" y="1231"/>
                </a:cubicBezTo>
                <a:lnTo>
                  <a:pt x="0" y="1231"/>
                </a:lnTo>
                <a:cubicBezTo>
                  <a:pt x="0" y="551"/>
                  <a:pt x="551" y="0"/>
                  <a:pt x="1231" y="0"/>
                </a:cubicBezTo>
                <a:lnTo>
                  <a:pt x="18167" y="0"/>
                </a:lnTo>
                <a:cubicBezTo>
                  <a:pt x="18847" y="0"/>
                  <a:pt x="19365" y="551"/>
                  <a:pt x="19365" y="123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7" name="Google Shape;967;p37"/>
          <p:cNvSpPr/>
          <p:nvPr/>
        </p:nvSpPr>
        <p:spPr>
          <a:xfrm>
            <a:off x="1238543" y="2619400"/>
            <a:ext cx="377097" cy="47239"/>
          </a:xfrm>
          <a:custGeom>
            <a:avLst/>
            <a:gdLst/>
            <a:ahLst/>
            <a:cxnLst/>
            <a:rect l="l" t="t" r="r" b="b"/>
            <a:pathLst>
              <a:path w="19398" h="2430" extrusionOk="0">
                <a:moveTo>
                  <a:pt x="0" y="1199"/>
                </a:moveTo>
                <a:cubicBezTo>
                  <a:pt x="0" y="1879"/>
                  <a:pt x="551" y="2430"/>
                  <a:pt x="1231" y="2430"/>
                </a:cubicBezTo>
                <a:lnTo>
                  <a:pt x="18167" y="2430"/>
                </a:lnTo>
                <a:cubicBezTo>
                  <a:pt x="18847" y="2430"/>
                  <a:pt x="19398" y="1879"/>
                  <a:pt x="19398" y="1199"/>
                </a:cubicBezTo>
                <a:lnTo>
                  <a:pt x="19398" y="1199"/>
                </a:lnTo>
                <a:cubicBezTo>
                  <a:pt x="19398" y="551"/>
                  <a:pt x="18847" y="1"/>
                  <a:pt x="18167" y="1"/>
                </a:cubicBezTo>
                <a:lnTo>
                  <a:pt x="1199" y="1"/>
                </a:lnTo>
                <a:cubicBezTo>
                  <a:pt x="551" y="1"/>
                  <a:pt x="0" y="551"/>
                  <a:pt x="0" y="1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8" name="Google Shape;968;p37"/>
          <p:cNvSpPr/>
          <p:nvPr/>
        </p:nvSpPr>
        <p:spPr>
          <a:xfrm>
            <a:off x="1238543" y="2778042"/>
            <a:ext cx="377097" cy="47239"/>
          </a:xfrm>
          <a:custGeom>
            <a:avLst/>
            <a:gdLst/>
            <a:ahLst/>
            <a:cxnLst/>
            <a:rect l="l" t="t" r="r" b="b"/>
            <a:pathLst>
              <a:path w="19398" h="2430" extrusionOk="0">
                <a:moveTo>
                  <a:pt x="0" y="1231"/>
                </a:moveTo>
                <a:cubicBezTo>
                  <a:pt x="0" y="1911"/>
                  <a:pt x="551" y="2429"/>
                  <a:pt x="1231" y="2429"/>
                </a:cubicBezTo>
                <a:lnTo>
                  <a:pt x="18167" y="2429"/>
                </a:lnTo>
                <a:cubicBezTo>
                  <a:pt x="18847" y="2429"/>
                  <a:pt x="19398" y="1911"/>
                  <a:pt x="19398" y="1231"/>
                </a:cubicBezTo>
                <a:lnTo>
                  <a:pt x="19398" y="1231"/>
                </a:lnTo>
                <a:cubicBezTo>
                  <a:pt x="19398" y="551"/>
                  <a:pt x="18847" y="0"/>
                  <a:pt x="18167" y="0"/>
                </a:cubicBezTo>
                <a:lnTo>
                  <a:pt x="1199" y="0"/>
                </a:lnTo>
                <a:cubicBezTo>
                  <a:pt x="551" y="0"/>
                  <a:pt x="0" y="551"/>
                  <a:pt x="0" y="123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9" name="Google Shape;969;p37"/>
          <p:cNvSpPr/>
          <p:nvPr/>
        </p:nvSpPr>
        <p:spPr>
          <a:xfrm>
            <a:off x="-912457" y="2009425"/>
            <a:ext cx="2263788" cy="1190447"/>
          </a:xfrm>
          <a:custGeom>
            <a:avLst/>
            <a:gdLst/>
            <a:ahLst/>
            <a:cxnLst/>
            <a:rect l="l" t="t" r="r" b="b"/>
            <a:pathLst>
              <a:path w="116450" h="61237" extrusionOk="0">
                <a:moveTo>
                  <a:pt x="114928" y="19690"/>
                </a:moveTo>
                <a:cubicBezTo>
                  <a:pt x="114345" y="14379"/>
                  <a:pt x="113471" y="9100"/>
                  <a:pt x="112305" y="3887"/>
                </a:cubicBezTo>
                <a:cubicBezTo>
                  <a:pt x="112143" y="3142"/>
                  <a:pt x="111172" y="33"/>
                  <a:pt x="110589" y="1"/>
                </a:cubicBezTo>
                <a:lnTo>
                  <a:pt x="5830" y="1"/>
                </a:lnTo>
                <a:cubicBezTo>
                  <a:pt x="5247" y="1"/>
                  <a:pt x="4308" y="3142"/>
                  <a:pt x="4114" y="3887"/>
                </a:cubicBezTo>
                <a:cubicBezTo>
                  <a:pt x="2948" y="9100"/>
                  <a:pt x="2106" y="14379"/>
                  <a:pt x="1523" y="19690"/>
                </a:cubicBezTo>
                <a:cubicBezTo>
                  <a:pt x="422" y="30829"/>
                  <a:pt x="1" y="42066"/>
                  <a:pt x="940" y="53271"/>
                </a:cubicBezTo>
                <a:cubicBezTo>
                  <a:pt x="1134" y="55926"/>
                  <a:pt x="1491" y="58614"/>
                  <a:pt x="2073" y="61237"/>
                </a:cubicBezTo>
                <a:cubicBezTo>
                  <a:pt x="23640" y="58743"/>
                  <a:pt x="92810" y="58743"/>
                  <a:pt x="114377" y="61237"/>
                </a:cubicBezTo>
                <a:cubicBezTo>
                  <a:pt x="114928" y="58614"/>
                  <a:pt x="115317" y="55926"/>
                  <a:pt x="115511" y="53271"/>
                </a:cubicBezTo>
                <a:cubicBezTo>
                  <a:pt x="116450" y="42066"/>
                  <a:pt x="115997" y="30829"/>
                  <a:pt x="114928" y="19690"/>
                </a:cubicBezTo>
                <a:close/>
              </a:path>
            </a:pathLst>
          </a:custGeom>
          <a:solidFill>
            <a:srgbClr val="F0B0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0" name="Google Shape;970;p37"/>
          <p:cNvSpPr/>
          <p:nvPr/>
        </p:nvSpPr>
        <p:spPr>
          <a:xfrm>
            <a:off x="-833126" y="2120227"/>
            <a:ext cx="1018578" cy="876316"/>
          </a:xfrm>
          <a:custGeom>
            <a:avLst/>
            <a:gdLst/>
            <a:ahLst/>
            <a:cxnLst/>
            <a:rect l="l" t="t" r="r" b="b"/>
            <a:pathLst>
              <a:path w="52396" h="45078" extrusionOk="0">
                <a:moveTo>
                  <a:pt x="39766" y="32"/>
                </a:moveTo>
                <a:cubicBezTo>
                  <a:pt x="30473" y="32"/>
                  <a:pt x="19559" y="227"/>
                  <a:pt x="10104" y="551"/>
                </a:cubicBezTo>
                <a:cubicBezTo>
                  <a:pt x="7934" y="680"/>
                  <a:pt x="5667" y="1004"/>
                  <a:pt x="3465" y="972"/>
                </a:cubicBezTo>
                <a:cubicBezTo>
                  <a:pt x="2688" y="4890"/>
                  <a:pt x="1846" y="10201"/>
                  <a:pt x="1457" y="13990"/>
                </a:cubicBezTo>
                <a:cubicBezTo>
                  <a:pt x="454" y="24320"/>
                  <a:pt x="0" y="34715"/>
                  <a:pt x="713" y="45077"/>
                </a:cubicBezTo>
                <a:cubicBezTo>
                  <a:pt x="13666" y="44915"/>
                  <a:pt x="26651" y="43005"/>
                  <a:pt x="39443" y="42875"/>
                </a:cubicBezTo>
                <a:cubicBezTo>
                  <a:pt x="43782" y="42810"/>
                  <a:pt x="48089" y="42810"/>
                  <a:pt x="52396" y="42843"/>
                </a:cubicBezTo>
                <a:cubicBezTo>
                  <a:pt x="51910" y="27461"/>
                  <a:pt x="52201" y="14767"/>
                  <a:pt x="51942" y="0"/>
                </a:cubicBezTo>
                <a:cubicBezTo>
                  <a:pt x="48251" y="32"/>
                  <a:pt x="44268" y="32"/>
                  <a:pt x="39766" y="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1" name="Google Shape;971;p37"/>
          <p:cNvSpPr/>
          <p:nvPr/>
        </p:nvSpPr>
        <p:spPr>
          <a:xfrm>
            <a:off x="254008" y="2119585"/>
            <a:ext cx="1017334" cy="866246"/>
          </a:xfrm>
          <a:custGeom>
            <a:avLst/>
            <a:gdLst/>
            <a:ahLst/>
            <a:cxnLst/>
            <a:rect l="l" t="t" r="r" b="b"/>
            <a:pathLst>
              <a:path w="52332" h="44560" extrusionOk="0">
                <a:moveTo>
                  <a:pt x="50874" y="14023"/>
                </a:moveTo>
                <a:cubicBezTo>
                  <a:pt x="50518" y="10299"/>
                  <a:pt x="49708" y="5117"/>
                  <a:pt x="48899" y="1167"/>
                </a:cubicBezTo>
                <a:cubicBezTo>
                  <a:pt x="25518" y="98"/>
                  <a:pt x="14961" y="1"/>
                  <a:pt x="1" y="33"/>
                </a:cubicBezTo>
                <a:cubicBezTo>
                  <a:pt x="227" y="14832"/>
                  <a:pt x="1" y="27494"/>
                  <a:pt x="454" y="42908"/>
                </a:cubicBezTo>
                <a:cubicBezTo>
                  <a:pt x="17584" y="43070"/>
                  <a:pt x="34618" y="43750"/>
                  <a:pt x="51684" y="44560"/>
                </a:cubicBezTo>
                <a:cubicBezTo>
                  <a:pt x="52331" y="34391"/>
                  <a:pt x="51878" y="24158"/>
                  <a:pt x="50874" y="1402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2" name="Google Shape;972;p37"/>
          <p:cNvSpPr/>
          <p:nvPr/>
        </p:nvSpPr>
        <p:spPr>
          <a:xfrm>
            <a:off x="-804181" y="2966250"/>
            <a:ext cx="19" cy="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close/>
              </a:path>
            </a:pathLst>
          </a:custGeom>
          <a:solidFill>
            <a:srgbClr val="A9E3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3" name="Google Shape;973;p37"/>
          <p:cNvSpPr/>
          <p:nvPr/>
        </p:nvSpPr>
        <p:spPr>
          <a:xfrm>
            <a:off x="175319" y="2120227"/>
            <a:ext cx="86897" cy="832868"/>
          </a:xfrm>
          <a:custGeom>
            <a:avLst/>
            <a:gdLst/>
            <a:ahLst/>
            <a:cxnLst/>
            <a:rect l="l" t="t" r="r" b="b"/>
            <a:pathLst>
              <a:path w="4470" h="42843" extrusionOk="0">
                <a:moveTo>
                  <a:pt x="1" y="32"/>
                </a:moveTo>
                <a:cubicBezTo>
                  <a:pt x="260" y="14799"/>
                  <a:pt x="1" y="27461"/>
                  <a:pt x="486" y="42843"/>
                </a:cubicBezTo>
                <a:lnTo>
                  <a:pt x="4469" y="42843"/>
                </a:lnTo>
                <a:cubicBezTo>
                  <a:pt x="3984" y="27428"/>
                  <a:pt x="4243" y="14767"/>
                  <a:pt x="3984" y="0"/>
                </a:cubicBezTo>
                <a:close/>
              </a:path>
            </a:pathLst>
          </a:custGeom>
          <a:solidFill>
            <a:srgbClr val="E2B7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4" name="Google Shape;974;p37"/>
          <p:cNvSpPr/>
          <p:nvPr/>
        </p:nvSpPr>
        <p:spPr>
          <a:xfrm>
            <a:off x="-610295" y="1653128"/>
            <a:ext cx="1658815" cy="422431"/>
          </a:xfrm>
          <a:custGeom>
            <a:avLst/>
            <a:gdLst/>
            <a:ahLst/>
            <a:cxnLst/>
            <a:rect l="l" t="t" r="r" b="b"/>
            <a:pathLst>
              <a:path w="85330" h="21730" extrusionOk="0">
                <a:moveTo>
                  <a:pt x="84747" y="616"/>
                </a:moveTo>
                <a:cubicBezTo>
                  <a:pt x="74773" y="325"/>
                  <a:pt x="59262" y="1"/>
                  <a:pt x="41839" y="1"/>
                </a:cubicBezTo>
                <a:cubicBezTo>
                  <a:pt x="25033" y="1"/>
                  <a:pt x="10234" y="325"/>
                  <a:pt x="584" y="584"/>
                </a:cubicBezTo>
                <a:cubicBezTo>
                  <a:pt x="1" y="7546"/>
                  <a:pt x="130" y="14930"/>
                  <a:pt x="1426" y="21730"/>
                </a:cubicBezTo>
                <a:lnTo>
                  <a:pt x="83905" y="21730"/>
                </a:lnTo>
                <a:cubicBezTo>
                  <a:pt x="85200" y="14930"/>
                  <a:pt x="85330" y="7546"/>
                  <a:pt x="84747" y="61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5" name="Google Shape;975;p37"/>
          <p:cNvSpPr/>
          <p:nvPr/>
        </p:nvSpPr>
        <p:spPr>
          <a:xfrm>
            <a:off x="-628548" y="1664461"/>
            <a:ext cx="45976" cy="411098"/>
          </a:xfrm>
          <a:custGeom>
            <a:avLst/>
            <a:gdLst/>
            <a:ahLst/>
            <a:cxnLst/>
            <a:rect l="l" t="t" r="r" b="b"/>
            <a:pathLst>
              <a:path w="2365" h="21147" extrusionOk="0">
                <a:moveTo>
                  <a:pt x="1523" y="1"/>
                </a:moveTo>
                <a:lnTo>
                  <a:pt x="551" y="33"/>
                </a:lnTo>
                <a:cubicBezTo>
                  <a:pt x="1" y="6996"/>
                  <a:pt x="130" y="14379"/>
                  <a:pt x="1425" y="21147"/>
                </a:cubicBezTo>
                <a:lnTo>
                  <a:pt x="2365" y="21147"/>
                </a:lnTo>
                <a:cubicBezTo>
                  <a:pt x="1069" y="14347"/>
                  <a:pt x="940" y="6963"/>
                  <a:pt x="1523" y="1"/>
                </a:cubicBez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6" name="Google Shape;976;p37"/>
          <p:cNvSpPr/>
          <p:nvPr/>
        </p:nvSpPr>
        <p:spPr>
          <a:xfrm>
            <a:off x="-1041494" y="1665102"/>
            <a:ext cx="440685" cy="410456"/>
          </a:xfrm>
          <a:custGeom>
            <a:avLst/>
            <a:gdLst/>
            <a:ahLst/>
            <a:cxnLst/>
            <a:rect l="l" t="t" r="r" b="b"/>
            <a:pathLst>
              <a:path w="22669" h="21114" extrusionOk="0">
                <a:moveTo>
                  <a:pt x="21794" y="0"/>
                </a:moveTo>
                <a:cubicBezTo>
                  <a:pt x="15058" y="195"/>
                  <a:pt x="11075" y="356"/>
                  <a:pt x="11075" y="356"/>
                </a:cubicBezTo>
                <a:cubicBezTo>
                  <a:pt x="2818" y="356"/>
                  <a:pt x="0" y="11464"/>
                  <a:pt x="4016" y="17390"/>
                </a:cubicBezTo>
                <a:cubicBezTo>
                  <a:pt x="5635" y="19689"/>
                  <a:pt x="8258" y="21082"/>
                  <a:pt x="11075" y="21114"/>
                </a:cubicBezTo>
                <a:lnTo>
                  <a:pt x="22668" y="21114"/>
                </a:lnTo>
                <a:cubicBezTo>
                  <a:pt x="21373" y="14346"/>
                  <a:pt x="21244" y="6963"/>
                  <a:pt x="21794" y="0"/>
                </a:cubicBezTo>
                <a:close/>
              </a:path>
            </a:pathLst>
          </a:custGeom>
          <a:solidFill>
            <a:srgbClr val="F0B0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7" name="Google Shape;977;p37"/>
          <p:cNvSpPr/>
          <p:nvPr/>
        </p:nvSpPr>
        <p:spPr>
          <a:xfrm>
            <a:off x="1020727" y="1665102"/>
            <a:ext cx="46617" cy="410456"/>
          </a:xfrm>
          <a:custGeom>
            <a:avLst/>
            <a:gdLst/>
            <a:ahLst/>
            <a:cxnLst/>
            <a:rect l="l" t="t" r="r" b="b"/>
            <a:pathLst>
              <a:path w="2398" h="21114" extrusionOk="0">
                <a:moveTo>
                  <a:pt x="1814" y="33"/>
                </a:moveTo>
                <a:lnTo>
                  <a:pt x="843" y="0"/>
                </a:lnTo>
                <a:cubicBezTo>
                  <a:pt x="1426" y="6930"/>
                  <a:pt x="1296" y="14314"/>
                  <a:pt x="1" y="21114"/>
                </a:cubicBezTo>
                <a:lnTo>
                  <a:pt x="972" y="21114"/>
                </a:lnTo>
                <a:cubicBezTo>
                  <a:pt x="2268" y="14346"/>
                  <a:pt x="2397" y="6963"/>
                  <a:pt x="1814" y="33"/>
                </a:cubicBez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8" name="Google Shape;978;p37"/>
          <p:cNvSpPr/>
          <p:nvPr/>
        </p:nvSpPr>
        <p:spPr>
          <a:xfrm>
            <a:off x="1039622" y="1665724"/>
            <a:ext cx="420546" cy="409834"/>
          </a:xfrm>
          <a:custGeom>
            <a:avLst/>
            <a:gdLst/>
            <a:ahLst/>
            <a:cxnLst/>
            <a:rect l="l" t="t" r="r" b="b"/>
            <a:pathLst>
              <a:path w="21633" h="21082" extrusionOk="0">
                <a:moveTo>
                  <a:pt x="11594" y="324"/>
                </a:moveTo>
                <a:cubicBezTo>
                  <a:pt x="11561" y="324"/>
                  <a:pt x="7578" y="163"/>
                  <a:pt x="842" y="1"/>
                </a:cubicBezTo>
                <a:cubicBezTo>
                  <a:pt x="1425" y="6931"/>
                  <a:pt x="1296" y="14314"/>
                  <a:pt x="0" y="21082"/>
                </a:cubicBezTo>
                <a:lnTo>
                  <a:pt x="11594" y="21082"/>
                </a:lnTo>
                <a:cubicBezTo>
                  <a:pt x="16095" y="21082"/>
                  <a:pt x="18977" y="17844"/>
                  <a:pt x="20013" y="13958"/>
                </a:cubicBezTo>
                <a:cubicBezTo>
                  <a:pt x="21632" y="7837"/>
                  <a:pt x="18523" y="584"/>
                  <a:pt x="11594" y="324"/>
                </a:cubicBezTo>
                <a:close/>
              </a:path>
            </a:pathLst>
          </a:custGeom>
          <a:solidFill>
            <a:srgbClr val="F0B0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9" name="Google Shape;979;p37"/>
          <p:cNvSpPr/>
          <p:nvPr/>
        </p:nvSpPr>
        <p:spPr>
          <a:xfrm>
            <a:off x="-935745" y="1760159"/>
            <a:ext cx="285826" cy="209019"/>
          </a:xfrm>
          <a:custGeom>
            <a:avLst/>
            <a:gdLst/>
            <a:ahLst/>
            <a:cxnLst/>
            <a:rect l="l" t="t" r="r" b="b"/>
            <a:pathLst>
              <a:path w="14703" h="10752" extrusionOk="0">
                <a:moveTo>
                  <a:pt x="14703" y="5376"/>
                </a:moveTo>
                <a:cubicBezTo>
                  <a:pt x="14703" y="8322"/>
                  <a:pt x="12662" y="10751"/>
                  <a:pt x="10201" y="10751"/>
                </a:cubicBezTo>
                <a:lnTo>
                  <a:pt x="4470" y="10751"/>
                </a:lnTo>
                <a:cubicBezTo>
                  <a:pt x="2008" y="10751"/>
                  <a:pt x="1" y="8322"/>
                  <a:pt x="1" y="5376"/>
                </a:cubicBezTo>
                <a:lnTo>
                  <a:pt x="1" y="5376"/>
                </a:lnTo>
                <a:cubicBezTo>
                  <a:pt x="1" y="2396"/>
                  <a:pt x="2008" y="0"/>
                  <a:pt x="4470" y="0"/>
                </a:cubicBezTo>
                <a:lnTo>
                  <a:pt x="10201" y="0"/>
                </a:lnTo>
                <a:cubicBezTo>
                  <a:pt x="12695" y="0"/>
                  <a:pt x="14703" y="2396"/>
                  <a:pt x="14703" y="5376"/>
                </a:cubicBez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0" name="Google Shape;980;p37"/>
          <p:cNvSpPr/>
          <p:nvPr/>
        </p:nvSpPr>
        <p:spPr>
          <a:xfrm>
            <a:off x="1088084" y="1760159"/>
            <a:ext cx="285826" cy="209019"/>
          </a:xfrm>
          <a:custGeom>
            <a:avLst/>
            <a:gdLst/>
            <a:ahLst/>
            <a:cxnLst/>
            <a:rect l="l" t="t" r="r" b="b"/>
            <a:pathLst>
              <a:path w="14703" h="10752" extrusionOk="0">
                <a:moveTo>
                  <a:pt x="1" y="5376"/>
                </a:moveTo>
                <a:cubicBezTo>
                  <a:pt x="1" y="8322"/>
                  <a:pt x="2041" y="10751"/>
                  <a:pt x="4502" y="10751"/>
                </a:cubicBezTo>
                <a:lnTo>
                  <a:pt x="10234" y="10751"/>
                </a:lnTo>
                <a:cubicBezTo>
                  <a:pt x="12727" y="10751"/>
                  <a:pt x="14703" y="8322"/>
                  <a:pt x="14703" y="5376"/>
                </a:cubicBezTo>
                <a:lnTo>
                  <a:pt x="14703" y="5376"/>
                </a:lnTo>
                <a:cubicBezTo>
                  <a:pt x="14703" y="2396"/>
                  <a:pt x="12695" y="0"/>
                  <a:pt x="10234" y="0"/>
                </a:cubicBezTo>
                <a:lnTo>
                  <a:pt x="4502" y="0"/>
                </a:lnTo>
                <a:cubicBezTo>
                  <a:pt x="2041" y="0"/>
                  <a:pt x="1" y="2396"/>
                  <a:pt x="1" y="5376"/>
                </a:cubicBez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1" name="Google Shape;981;p37"/>
          <p:cNvSpPr/>
          <p:nvPr/>
        </p:nvSpPr>
        <p:spPr>
          <a:xfrm>
            <a:off x="-908666" y="1803585"/>
            <a:ext cx="121519" cy="121519"/>
          </a:xfrm>
          <a:custGeom>
            <a:avLst/>
            <a:gdLst/>
            <a:ahLst/>
            <a:cxnLst/>
            <a:rect l="l" t="t" r="r" b="b"/>
            <a:pathLst>
              <a:path w="6251" h="6251" extrusionOk="0">
                <a:moveTo>
                  <a:pt x="6250" y="3142"/>
                </a:moveTo>
                <a:cubicBezTo>
                  <a:pt x="6250" y="4858"/>
                  <a:pt x="4858" y="6250"/>
                  <a:pt x="3141" y="6250"/>
                </a:cubicBezTo>
                <a:cubicBezTo>
                  <a:pt x="1425" y="6250"/>
                  <a:pt x="0" y="4858"/>
                  <a:pt x="0" y="3142"/>
                </a:cubicBezTo>
                <a:cubicBezTo>
                  <a:pt x="0" y="1393"/>
                  <a:pt x="1425" y="0"/>
                  <a:pt x="3141" y="0"/>
                </a:cubicBezTo>
                <a:cubicBezTo>
                  <a:pt x="4858" y="0"/>
                  <a:pt x="6250" y="1393"/>
                  <a:pt x="6250" y="314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2" name="Google Shape;982;p37"/>
          <p:cNvSpPr/>
          <p:nvPr/>
        </p:nvSpPr>
        <p:spPr>
          <a:xfrm>
            <a:off x="-761998" y="1822461"/>
            <a:ext cx="84370" cy="84389"/>
          </a:xfrm>
          <a:custGeom>
            <a:avLst/>
            <a:gdLst/>
            <a:ahLst/>
            <a:cxnLst/>
            <a:rect l="l" t="t" r="r" b="b"/>
            <a:pathLst>
              <a:path w="4340" h="4341" extrusionOk="0">
                <a:moveTo>
                  <a:pt x="4340" y="2171"/>
                </a:moveTo>
                <a:cubicBezTo>
                  <a:pt x="4340" y="3369"/>
                  <a:pt x="3368" y="4340"/>
                  <a:pt x="2170" y="4340"/>
                </a:cubicBezTo>
                <a:cubicBezTo>
                  <a:pt x="972" y="4340"/>
                  <a:pt x="0" y="3369"/>
                  <a:pt x="0" y="2171"/>
                </a:cubicBezTo>
                <a:cubicBezTo>
                  <a:pt x="0" y="972"/>
                  <a:pt x="972" y="1"/>
                  <a:pt x="2170" y="1"/>
                </a:cubicBezTo>
                <a:cubicBezTo>
                  <a:pt x="3368" y="1"/>
                  <a:pt x="4340" y="972"/>
                  <a:pt x="4340" y="217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3" name="Google Shape;983;p37"/>
          <p:cNvSpPr/>
          <p:nvPr/>
        </p:nvSpPr>
        <p:spPr>
          <a:xfrm>
            <a:off x="1225324" y="1803585"/>
            <a:ext cx="121519" cy="121519"/>
          </a:xfrm>
          <a:custGeom>
            <a:avLst/>
            <a:gdLst/>
            <a:ahLst/>
            <a:cxnLst/>
            <a:rect l="l" t="t" r="r" b="b"/>
            <a:pathLst>
              <a:path w="6251" h="6251" extrusionOk="0">
                <a:moveTo>
                  <a:pt x="6250" y="3142"/>
                </a:moveTo>
                <a:cubicBezTo>
                  <a:pt x="6250" y="4858"/>
                  <a:pt x="4858" y="6250"/>
                  <a:pt x="3109" y="6250"/>
                </a:cubicBezTo>
                <a:cubicBezTo>
                  <a:pt x="1393" y="6250"/>
                  <a:pt x="0" y="4858"/>
                  <a:pt x="0" y="3142"/>
                </a:cubicBezTo>
                <a:cubicBezTo>
                  <a:pt x="0" y="1393"/>
                  <a:pt x="1393" y="0"/>
                  <a:pt x="3109" y="0"/>
                </a:cubicBezTo>
                <a:cubicBezTo>
                  <a:pt x="4858" y="0"/>
                  <a:pt x="6250" y="1393"/>
                  <a:pt x="6250" y="314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4" name="Google Shape;984;p37"/>
          <p:cNvSpPr/>
          <p:nvPr/>
        </p:nvSpPr>
        <p:spPr>
          <a:xfrm>
            <a:off x="1116426" y="1822461"/>
            <a:ext cx="83748" cy="84389"/>
          </a:xfrm>
          <a:custGeom>
            <a:avLst/>
            <a:gdLst/>
            <a:ahLst/>
            <a:cxnLst/>
            <a:rect l="l" t="t" r="r" b="b"/>
            <a:pathLst>
              <a:path w="4308" h="4341" extrusionOk="0">
                <a:moveTo>
                  <a:pt x="4307" y="2171"/>
                </a:moveTo>
                <a:cubicBezTo>
                  <a:pt x="4307" y="3369"/>
                  <a:pt x="3336" y="4340"/>
                  <a:pt x="2170" y="4340"/>
                </a:cubicBezTo>
                <a:cubicBezTo>
                  <a:pt x="972" y="4340"/>
                  <a:pt x="0" y="3369"/>
                  <a:pt x="0" y="2171"/>
                </a:cubicBezTo>
                <a:cubicBezTo>
                  <a:pt x="0" y="972"/>
                  <a:pt x="972" y="1"/>
                  <a:pt x="2170" y="1"/>
                </a:cubicBezTo>
                <a:cubicBezTo>
                  <a:pt x="3336" y="1"/>
                  <a:pt x="4307" y="972"/>
                  <a:pt x="4307" y="217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5" name="Google Shape;985;p37"/>
          <p:cNvSpPr/>
          <p:nvPr/>
        </p:nvSpPr>
        <p:spPr>
          <a:xfrm>
            <a:off x="-537904" y="1760159"/>
            <a:ext cx="1514668" cy="209019"/>
          </a:xfrm>
          <a:custGeom>
            <a:avLst/>
            <a:gdLst/>
            <a:ahLst/>
            <a:cxnLst/>
            <a:rect l="l" t="t" r="r" b="b"/>
            <a:pathLst>
              <a:path w="77915" h="10752" extrusionOk="0">
                <a:moveTo>
                  <a:pt x="77914" y="5376"/>
                </a:moveTo>
                <a:cubicBezTo>
                  <a:pt x="77914" y="8322"/>
                  <a:pt x="75485" y="10751"/>
                  <a:pt x="72539" y="10751"/>
                </a:cubicBezTo>
                <a:lnTo>
                  <a:pt x="5376" y="10751"/>
                </a:lnTo>
                <a:cubicBezTo>
                  <a:pt x="2397" y="10751"/>
                  <a:pt x="1" y="8322"/>
                  <a:pt x="1" y="5376"/>
                </a:cubicBezTo>
                <a:lnTo>
                  <a:pt x="1" y="5376"/>
                </a:lnTo>
                <a:cubicBezTo>
                  <a:pt x="1" y="2396"/>
                  <a:pt x="2397" y="0"/>
                  <a:pt x="5376" y="0"/>
                </a:cubicBezTo>
                <a:lnTo>
                  <a:pt x="72539" y="0"/>
                </a:lnTo>
                <a:cubicBezTo>
                  <a:pt x="75485" y="0"/>
                  <a:pt x="77914" y="2396"/>
                  <a:pt x="77914" y="5376"/>
                </a:cubicBezTo>
                <a:close/>
              </a:path>
            </a:pathLst>
          </a:custGeom>
          <a:solidFill>
            <a:srgbClr val="A8A8A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6" name="Google Shape;986;p37"/>
          <p:cNvSpPr/>
          <p:nvPr/>
        </p:nvSpPr>
        <p:spPr>
          <a:xfrm>
            <a:off x="-548595" y="1750711"/>
            <a:ext cx="1536052" cy="227895"/>
          </a:xfrm>
          <a:custGeom>
            <a:avLst/>
            <a:gdLst/>
            <a:ahLst/>
            <a:cxnLst/>
            <a:rect l="l" t="t" r="r" b="b"/>
            <a:pathLst>
              <a:path w="79015" h="11723" extrusionOk="0">
                <a:moveTo>
                  <a:pt x="73089" y="11626"/>
                </a:moveTo>
                <a:lnTo>
                  <a:pt x="5926" y="11626"/>
                </a:lnTo>
                <a:cubicBezTo>
                  <a:pt x="2656" y="11723"/>
                  <a:pt x="0" y="9100"/>
                  <a:pt x="0" y="5862"/>
                </a:cubicBezTo>
                <a:cubicBezTo>
                  <a:pt x="0" y="2591"/>
                  <a:pt x="2656" y="0"/>
                  <a:pt x="5926" y="65"/>
                </a:cubicBezTo>
                <a:lnTo>
                  <a:pt x="73089" y="65"/>
                </a:lnTo>
                <a:cubicBezTo>
                  <a:pt x="76327" y="0"/>
                  <a:pt x="79015" y="2591"/>
                  <a:pt x="79015" y="5862"/>
                </a:cubicBezTo>
                <a:cubicBezTo>
                  <a:pt x="79015" y="9100"/>
                  <a:pt x="76327" y="11723"/>
                  <a:pt x="73089" y="11626"/>
                </a:cubicBezTo>
                <a:close/>
                <a:moveTo>
                  <a:pt x="5926" y="875"/>
                </a:moveTo>
                <a:cubicBezTo>
                  <a:pt x="3109" y="810"/>
                  <a:pt x="810" y="3044"/>
                  <a:pt x="810" y="5862"/>
                </a:cubicBezTo>
                <a:cubicBezTo>
                  <a:pt x="810" y="8647"/>
                  <a:pt x="3109" y="10913"/>
                  <a:pt x="5926" y="10816"/>
                </a:cubicBezTo>
                <a:lnTo>
                  <a:pt x="73089" y="10816"/>
                </a:lnTo>
                <a:cubicBezTo>
                  <a:pt x="75873" y="10913"/>
                  <a:pt x="78205" y="8647"/>
                  <a:pt x="78205" y="5862"/>
                </a:cubicBezTo>
                <a:cubicBezTo>
                  <a:pt x="78205" y="3044"/>
                  <a:pt x="75873" y="810"/>
                  <a:pt x="73089" y="875"/>
                </a:cubicBez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7" name="Google Shape;987;p37"/>
          <p:cNvSpPr/>
          <p:nvPr/>
        </p:nvSpPr>
        <p:spPr>
          <a:xfrm>
            <a:off x="-537904" y="2001241"/>
            <a:ext cx="1514668" cy="29607"/>
          </a:xfrm>
          <a:custGeom>
            <a:avLst/>
            <a:gdLst/>
            <a:ahLst/>
            <a:cxnLst/>
            <a:rect l="l" t="t" r="r" b="b"/>
            <a:pathLst>
              <a:path w="77915" h="1523" extrusionOk="0">
                <a:moveTo>
                  <a:pt x="77914" y="746"/>
                </a:moveTo>
                <a:cubicBezTo>
                  <a:pt x="77914" y="1199"/>
                  <a:pt x="77558" y="1523"/>
                  <a:pt x="77137" y="1523"/>
                </a:cubicBezTo>
                <a:lnTo>
                  <a:pt x="778" y="1523"/>
                </a:lnTo>
                <a:cubicBezTo>
                  <a:pt x="325" y="1523"/>
                  <a:pt x="1" y="1199"/>
                  <a:pt x="1" y="746"/>
                </a:cubicBezTo>
                <a:lnTo>
                  <a:pt x="1" y="746"/>
                </a:lnTo>
                <a:cubicBezTo>
                  <a:pt x="1" y="325"/>
                  <a:pt x="325" y="1"/>
                  <a:pt x="778" y="1"/>
                </a:cubicBezTo>
                <a:lnTo>
                  <a:pt x="77137" y="1"/>
                </a:lnTo>
                <a:cubicBezTo>
                  <a:pt x="77558" y="1"/>
                  <a:pt x="77914" y="325"/>
                  <a:pt x="77914" y="746"/>
                </a:cubicBez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8" name="Google Shape;988;p37"/>
          <p:cNvSpPr/>
          <p:nvPr/>
        </p:nvSpPr>
        <p:spPr>
          <a:xfrm>
            <a:off x="-347693" y="1795402"/>
            <a:ext cx="81862" cy="139774"/>
          </a:xfrm>
          <a:custGeom>
            <a:avLst/>
            <a:gdLst/>
            <a:ahLst/>
            <a:cxnLst/>
            <a:rect l="l" t="t" r="r" b="b"/>
            <a:pathLst>
              <a:path w="4211" h="7190" extrusionOk="0">
                <a:moveTo>
                  <a:pt x="227" y="5991"/>
                </a:moveTo>
                <a:cubicBezTo>
                  <a:pt x="713" y="6283"/>
                  <a:pt x="1296" y="6445"/>
                  <a:pt x="1847" y="6445"/>
                </a:cubicBezTo>
                <a:cubicBezTo>
                  <a:pt x="2786" y="6445"/>
                  <a:pt x="3304" y="5959"/>
                  <a:pt x="3304" y="5279"/>
                </a:cubicBezTo>
                <a:cubicBezTo>
                  <a:pt x="3304" y="4567"/>
                  <a:pt x="2948" y="4243"/>
                  <a:pt x="2008" y="3886"/>
                </a:cubicBezTo>
                <a:cubicBezTo>
                  <a:pt x="875" y="3465"/>
                  <a:pt x="163" y="2915"/>
                  <a:pt x="163" y="1911"/>
                </a:cubicBezTo>
                <a:cubicBezTo>
                  <a:pt x="163" y="842"/>
                  <a:pt x="1069" y="33"/>
                  <a:pt x="2429" y="33"/>
                </a:cubicBezTo>
                <a:cubicBezTo>
                  <a:pt x="2948" y="1"/>
                  <a:pt x="3466" y="130"/>
                  <a:pt x="3951" y="389"/>
                </a:cubicBezTo>
                <a:lnTo>
                  <a:pt x="3692" y="1102"/>
                </a:lnTo>
                <a:cubicBezTo>
                  <a:pt x="3304" y="875"/>
                  <a:pt x="2818" y="778"/>
                  <a:pt x="2365" y="778"/>
                </a:cubicBezTo>
                <a:cubicBezTo>
                  <a:pt x="1426" y="778"/>
                  <a:pt x="1069" y="1328"/>
                  <a:pt x="1069" y="1814"/>
                </a:cubicBezTo>
                <a:cubicBezTo>
                  <a:pt x="1069" y="2462"/>
                  <a:pt x="1458" y="2785"/>
                  <a:pt x="2429" y="3142"/>
                </a:cubicBezTo>
                <a:cubicBezTo>
                  <a:pt x="3595" y="3595"/>
                  <a:pt x="4211" y="4178"/>
                  <a:pt x="4211" y="5182"/>
                </a:cubicBezTo>
                <a:cubicBezTo>
                  <a:pt x="4211" y="6186"/>
                  <a:pt x="3401" y="7190"/>
                  <a:pt x="1782" y="7190"/>
                </a:cubicBezTo>
                <a:cubicBezTo>
                  <a:pt x="1167" y="7190"/>
                  <a:pt x="551" y="7028"/>
                  <a:pt x="1" y="673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9" name="Google Shape;989;p37"/>
          <p:cNvSpPr/>
          <p:nvPr/>
        </p:nvSpPr>
        <p:spPr>
          <a:xfrm>
            <a:off x="-245074" y="1795402"/>
            <a:ext cx="103246" cy="140396"/>
          </a:xfrm>
          <a:custGeom>
            <a:avLst/>
            <a:gdLst/>
            <a:ahLst/>
            <a:cxnLst/>
            <a:rect l="l" t="t" r="r" b="b"/>
            <a:pathLst>
              <a:path w="5311" h="7222" extrusionOk="0">
                <a:moveTo>
                  <a:pt x="5279" y="6866"/>
                </a:moveTo>
                <a:cubicBezTo>
                  <a:pt x="4696" y="7092"/>
                  <a:pt x="4080" y="7222"/>
                  <a:pt x="3433" y="7190"/>
                </a:cubicBezTo>
                <a:cubicBezTo>
                  <a:pt x="1490" y="7190"/>
                  <a:pt x="0" y="5959"/>
                  <a:pt x="0" y="3692"/>
                </a:cubicBezTo>
                <a:cubicBezTo>
                  <a:pt x="0" y="1523"/>
                  <a:pt x="1490" y="33"/>
                  <a:pt x="3659" y="33"/>
                </a:cubicBezTo>
                <a:cubicBezTo>
                  <a:pt x="4210" y="1"/>
                  <a:pt x="4760" y="130"/>
                  <a:pt x="5311" y="357"/>
                </a:cubicBezTo>
                <a:lnTo>
                  <a:pt x="5084" y="1069"/>
                </a:lnTo>
                <a:cubicBezTo>
                  <a:pt x="4631" y="875"/>
                  <a:pt x="4178" y="778"/>
                  <a:pt x="3692" y="778"/>
                </a:cubicBezTo>
                <a:cubicBezTo>
                  <a:pt x="2073" y="778"/>
                  <a:pt x="972" y="1814"/>
                  <a:pt x="972" y="3660"/>
                </a:cubicBezTo>
                <a:cubicBezTo>
                  <a:pt x="972" y="5344"/>
                  <a:pt x="1943" y="6445"/>
                  <a:pt x="3627" y="6445"/>
                </a:cubicBezTo>
                <a:cubicBezTo>
                  <a:pt x="4145" y="6445"/>
                  <a:pt x="4631" y="6348"/>
                  <a:pt x="5117" y="615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0" name="Google Shape;990;p37"/>
          <p:cNvSpPr/>
          <p:nvPr/>
        </p:nvSpPr>
        <p:spPr>
          <a:xfrm>
            <a:off x="-116037" y="1798551"/>
            <a:ext cx="100738" cy="134739"/>
          </a:xfrm>
          <a:custGeom>
            <a:avLst/>
            <a:gdLst/>
            <a:ahLst/>
            <a:cxnLst/>
            <a:rect l="l" t="t" r="r" b="b"/>
            <a:pathLst>
              <a:path w="5182" h="6931" extrusionOk="0">
                <a:moveTo>
                  <a:pt x="907" y="0"/>
                </a:moveTo>
                <a:lnTo>
                  <a:pt x="907" y="2883"/>
                </a:lnTo>
                <a:lnTo>
                  <a:pt x="4275" y="2883"/>
                </a:lnTo>
                <a:lnTo>
                  <a:pt x="4275" y="0"/>
                </a:lnTo>
                <a:lnTo>
                  <a:pt x="5182" y="0"/>
                </a:lnTo>
                <a:lnTo>
                  <a:pt x="5182" y="6930"/>
                </a:lnTo>
                <a:lnTo>
                  <a:pt x="4275" y="6930"/>
                </a:lnTo>
                <a:lnTo>
                  <a:pt x="4275" y="3692"/>
                </a:lnTo>
                <a:lnTo>
                  <a:pt x="907" y="3692"/>
                </a:lnTo>
                <a:lnTo>
                  <a:pt x="907" y="6930"/>
                </a:lnTo>
                <a:lnTo>
                  <a:pt x="1" y="6930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1" name="Google Shape;991;p37"/>
          <p:cNvSpPr/>
          <p:nvPr/>
        </p:nvSpPr>
        <p:spPr>
          <a:xfrm>
            <a:off x="11756" y="1796024"/>
            <a:ext cx="123405" cy="139152"/>
          </a:xfrm>
          <a:custGeom>
            <a:avLst/>
            <a:gdLst/>
            <a:ahLst/>
            <a:cxnLst/>
            <a:rect l="l" t="t" r="r" b="b"/>
            <a:pathLst>
              <a:path w="6348" h="7158" extrusionOk="0">
                <a:moveTo>
                  <a:pt x="6347" y="3531"/>
                </a:moveTo>
                <a:cubicBezTo>
                  <a:pt x="6347" y="5895"/>
                  <a:pt x="4890" y="7158"/>
                  <a:pt x="3109" y="7158"/>
                </a:cubicBezTo>
                <a:cubicBezTo>
                  <a:pt x="1263" y="7158"/>
                  <a:pt x="0" y="5733"/>
                  <a:pt x="0" y="3628"/>
                </a:cubicBezTo>
                <a:cubicBezTo>
                  <a:pt x="0" y="1426"/>
                  <a:pt x="1360" y="1"/>
                  <a:pt x="3239" y="1"/>
                </a:cubicBezTo>
                <a:cubicBezTo>
                  <a:pt x="5085" y="1"/>
                  <a:pt x="6347" y="1458"/>
                  <a:pt x="6347" y="3531"/>
                </a:cubicBezTo>
                <a:close/>
                <a:moveTo>
                  <a:pt x="972" y="3628"/>
                </a:moveTo>
                <a:cubicBezTo>
                  <a:pt x="972" y="5117"/>
                  <a:pt x="1781" y="6445"/>
                  <a:pt x="3174" y="6445"/>
                </a:cubicBezTo>
                <a:cubicBezTo>
                  <a:pt x="4566" y="6445"/>
                  <a:pt x="5408" y="5150"/>
                  <a:pt x="5408" y="3563"/>
                </a:cubicBezTo>
                <a:cubicBezTo>
                  <a:pt x="5408" y="2171"/>
                  <a:pt x="4664" y="713"/>
                  <a:pt x="3174" y="713"/>
                </a:cubicBezTo>
                <a:cubicBezTo>
                  <a:pt x="1684" y="713"/>
                  <a:pt x="972" y="2106"/>
                  <a:pt x="972" y="36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2" name="Google Shape;992;p37"/>
          <p:cNvSpPr/>
          <p:nvPr/>
        </p:nvSpPr>
        <p:spPr>
          <a:xfrm>
            <a:off x="154653" y="1796024"/>
            <a:ext cx="123405" cy="139152"/>
          </a:xfrm>
          <a:custGeom>
            <a:avLst/>
            <a:gdLst/>
            <a:ahLst/>
            <a:cxnLst/>
            <a:rect l="l" t="t" r="r" b="b"/>
            <a:pathLst>
              <a:path w="6348" h="7158" extrusionOk="0">
                <a:moveTo>
                  <a:pt x="6347" y="3531"/>
                </a:moveTo>
                <a:cubicBezTo>
                  <a:pt x="6347" y="5895"/>
                  <a:pt x="4890" y="7158"/>
                  <a:pt x="3109" y="7158"/>
                </a:cubicBezTo>
                <a:cubicBezTo>
                  <a:pt x="1263" y="7158"/>
                  <a:pt x="0" y="5733"/>
                  <a:pt x="0" y="3628"/>
                </a:cubicBezTo>
                <a:cubicBezTo>
                  <a:pt x="0" y="1426"/>
                  <a:pt x="1360" y="1"/>
                  <a:pt x="3239" y="1"/>
                </a:cubicBezTo>
                <a:cubicBezTo>
                  <a:pt x="5084" y="1"/>
                  <a:pt x="6347" y="1458"/>
                  <a:pt x="6347" y="3531"/>
                </a:cubicBezTo>
                <a:close/>
                <a:moveTo>
                  <a:pt x="972" y="3628"/>
                </a:moveTo>
                <a:cubicBezTo>
                  <a:pt x="972" y="5117"/>
                  <a:pt x="1781" y="6445"/>
                  <a:pt x="3174" y="6445"/>
                </a:cubicBezTo>
                <a:cubicBezTo>
                  <a:pt x="4566" y="6445"/>
                  <a:pt x="5408" y="5150"/>
                  <a:pt x="5408" y="3563"/>
                </a:cubicBezTo>
                <a:cubicBezTo>
                  <a:pt x="5408" y="2171"/>
                  <a:pt x="4696" y="713"/>
                  <a:pt x="3174" y="713"/>
                </a:cubicBezTo>
                <a:cubicBezTo>
                  <a:pt x="1684" y="713"/>
                  <a:pt x="972" y="2106"/>
                  <a:pt x="972" y="36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3" name="Google Shape;993;p37"/>
          <p:cNvSpPr/>
          <p:nvPr/>
        </p:nvSpPr>
        <p:spPr>
          <a:xfrm>
            <a:off x="305734" y="1798551"/>
            <a:ext cx="74922" cy="134739"/>
          </a:xfrm>
          <a:custGeom>
            <a:avLst/>
            <a:gdLst/>
            <a:ahLst/>
            <a:cxnLst/>
            <a:rect l="l" t="t" r="r" b="b"/>
            <a:pathLst>
              <a:path w="3854" h="6931" extrusionOk="0">
                <a:moveTo>
                  <a:pt x="0" y="0"/>
                </a:moveTo>
                <a:lnTo>
                  <a:pt x="907" y="0"/>
                </a:lnTo>
                <a:lnTo>
                  <a:pt x="907" y="6186"/>
                </a:lnTo>
                <a:lnTo>
                  <a:pt x="3854" y="6186"/>
                </a:lnTo>
                <a:lnTo>
                  <a:pt x="3854" y="6930"/>
                </a:lnTo>
                <a:lnTo>
                  <a:pt x="0" y="693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4" name="Google Shape;994;p37"/>
          <p:cNvSpPr/>
          <p:nvPr/>
        </p:nvSpPr>
        <p:spPr>
          <a:xfrm>
            <a:off x="452402" y="1797287"/>
            <a:ext cx="85011" cy="137266"/>
          </a:xfrm>
          <a:custGeom>
            <a:avLst/>
            <a:gdLst/>
            <a:ahLst/>
            <a:cxnLst/>
            <a:rect l="l" t="t" r="r" b="b"/>
            <a:pathLst>
              <a:path w="4373" h="7061" extrusionOk="0">
                <a:moveTo>
                  <a:pt x="0" y="130"/>
                </a:moveTo>
                <a:cubicBezTo>
                  <a:pt x="551" y="33"/>
                  <a:pt x="1101" y="1"/>
                  <a:pt x="1620" y="1"/>
                </a:cubicBezTo>
                <a:cubicBezTo>
                  <a:pt x="2526" y="1"/>
                  <a:pt x="3109" y="163"/>
                  <a:pt x="3530" y="519"/>
                </a:cubicBezTo>
                <a:cubicBezTo>
                  <a:pt x="3919" y="778"/>
                  <a:pt x="4145" y="1231"/>
                  <a:pt x="4113" y="1717"/>
                </a:cubicBezTo>
                <a:cubicBezTo>
                  <a:pt x="4081" y="2429"/>
                  <a:pt x="3627" y="3045"/>
                  <a:pt x="2947" y="3239"/>
                </a:cubicBezTo>
                <a:lnTo>
                  <a:pt x="2947" y="3271"/>
                </a:lnTo>
                <a:cubicBezTo>
                  <a:pt x="3757" y="3433"/>
                  <a:pt x="4372" y="4146"/>
                  <a:pt x="4372" y="5020"/>
                </a:cubicBezTo>
                <a:cubicBezTo>
                  <a:pt x="4372" y="5538"/>
                  <a:pt x="4178" y="6024"/>
                  <a:pt x="3789" y="6412"/>
                </a:cubicBezTo>
                <a:cubicBezTo>
                  <a:pt x="3304" y="6833"/>
                  <a:pt x="2526" y="7060"/>
                  <a:pt x="1393" y="7060"/>
                </a:cubicBezTo>
                <a:cubicBezTo>
                  <a:pt x="940" y="7060"/>
                  <a:pt x="454" y="7028"/>
                  <a:pt x="0" y="6963"/>
                </a:cubicBezTo>
                <a:close/>
                <a:moveTo>
                  <a:pt x="907" y="2980"/>
                </a:moveTo>
                <a:lnTo>
                  <a:pt x="1717" y="2980"/>
                </a:lnTo>
                <a:cubicBezTo>
                  <a:pt x="2656" y="2980"/>
                  <a:pt x="3239" y="2494"/>
                  <a:pt x="3239" y="1814"/>
                </a:cubicBezTo>
                <a:cubicBezTo>
                  <a:pt x="3239" y="1005"/>
                  <a:pt x="2591" y="681"/>
                  <a:pt x="1684" y="681"/>
                </a:cubicBezTo>
                <a:cubicBezTo>
                  <a:pt x="1425" y="681"/>
                  <a:pt x="1166" y="681"/>
                  <a:pt x="875" y="745"/>
                </a:cubicBezTo>
                <a:close/>
                <a:moveTo>
                  <a:pt x="907" y="6315"/>
                </a:moveTo>
                <a:cubicBezTo>
                  <a:pt x="1166" y="6348"/>
                  <a:pt x="1425" y="6348"/>
                  <a:pt x="1684" y="6348"/>
                </a:cubicBezTo>
                <a:cubicBezTo>
                  <a:pt x="2623" y="6348"/>
                  <a:pt x="3465" y="5992"/>
                  <a:pt x="3465" y="4988"/>
                </a:cubicBezTo>
                <a:cubicBezTo>
                  <a:pt x="3465" y="4049"/>
                  <a:pt x="2656" y="3660"/>
                  <a:pt x="1684" y="3660"/>
                </a:cubicBezTo>
                <a:lnTo>
                  <a:pt x="907" y="36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5" name="Google Shape;995;p37"/>
          <p:cNvSpPr/>
          <p:nvPr/>
        </p:nvSpPr>
        <p:spPr>
          <a:xfrm>
            <a:off x="566335" y="1798551"/>
            <a:ext cx="99494" cy="137246"/>
          </a:xfrm>
          <a:custGeom>
            <a:avLst/>
            <a:gdLst/>
            <a:ahLst/>
            <a:cxnLst/>
            <a:rect l="l" t="t" r="r" b="b"/>
            <a:pathLst>
              <a:path w="5118" h="7060" extrusionOk="0">
                <a:moveTo>
                  <a:pt x="908" y="0"/>
                </a:moveTo>
                <a:lnTo>
                  <a:pt x="908" y="4081"/>
                </a:lnTo>
                <a:cubicBezTo>
                  <a:pt x="908" y="5667"/>
                  <a:pt x="1588" y="6315"/>
                  <a:pt x="2527" y="6315"/>
                </a:cubicBezTo>
                <a:cubicBezTo>
                  <a:pt x="3531" y="6315"/>
                  <a:pt x="4211" y="5635"/>
                  <a:pt x="4211" y="4081"/>
                </a:cubicBezTo>
                <a:lnTo>
                  <a:pt x="4211" y="0"/>
                </a:lnTo>
                <a:lnTo>
                  <a:pt x="5117" y="0"/>
                </a:lnTo>
                <a:lnTo>
                  <a:pt x="5117" y="4048"/>
                </a:lnTo>
                <a:cubicBezTo>
                  <a:pt x="5117" y="6186"/>
                  <a:pt x="3984" y="7060"/>
                  <a:pt x="2494" y="7060"/>
                </a:cubicBezTo>
                <a:cubicBezTo>
                  <a:pt x="1069" y="7060"/>
                  <a:pt x="1" y="6250"/>
                  <a:pt x="1" y="4081"/>
                </a:cubicBez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6" name="Google Shape;996;p37"/>
          <p:cNvSpPr/>
          <p:nvPr/>
        </p:nvSpPr>
        <p:spPr>
          <a:xfrm>
            <a:off x="694128" y="1795402"/>
            <a:ext cx="81862" cy="139774"/>
          </a:xfrm>
          <a:custGeom>
            <a:avLst/>
            <a:gdLst/>
            <a:ahLst/>
            <a:cxnLst/>
            <a:rect l="l" t="t" r="r" b="b"/>
            <a:pathLst>
              <a:path w="4211" h="7190" extrusionOk="0">
                <a:moveTo>
                  <a:pt x="227" y="5991"/>
                </a:moveTo>
                <a:cubicBezTo>
                  <a:pt x="713" y="6283"/>
                  <a:pt x="1263" y="6445"/>
                  <a:pt x="1846" y="6445"/>
                </a:cubicBezTo>
                <a:cubicBezTo>
                  <a:pt x="2753" y="6445"/>
                  <a:pt x="3304" y="5959"/>
                  <a:pt x="3304" y="5279"/>
                </a:cubicBezTo>
                <a:cubicBezTo>
                  <a:pt x="3304" y="4567"/>
                  <a:pt x="2915" y="4243"/>
                  <a:pt x="1976" y="3886"/>
                </a:cubicBezTo>
                <a:cubicBezTo>
                  <a:pt x="842" y="3465"/>
                  <a:pt x="162" y="2915"/>
                  <a:pt x="162" y="1911"/>
                </a:cubicBezTo>
                <a:cubicBezTo>
                  <a:pt x="162" y="842"/>
                  <a:pt x="1037" y="33"/>
                  <a:pt x="2397" y="33"/>
                </a:cubicBezTo>
                <a:cubicBezTo>
                  <a:pt x="2915" y="1"/>
                  <a:pt x="3465" y="130"/>
                  <a:pt x="3919" y="389"/>
                </a:cubicBezTo>
                <a:lnTo>
                  <a:pt x="3692" y="1102"/>
                </a:lnTo>
                <a:cubicBezTo>
                  <a:pt x="3271" y="875"/>
                  <a:pt x="2818" y="778"/>
                  <a:pt x="2364" y="778"/>
                </a:cubicBezTo>
                <a:cubicBezTo>
                  <a:pt x="1425" y="778"/>
                  <a:pt x="1069" y="1361"/>
                  <a:pt x="1069" y="1814"/>
                </a:cubicBezTo>
                <a:cubicBezTo>
                  <a:pt x="1069" y="2462"/>
                  <a:pt x="1458" y="2785"/>
                  <a:pt x="2429" y="3174"/>
                </a:cubicBezTo>
                <a:cubicBezTo>
                  <a:pt x="3627" y="3627"/>
                  <a:pt x="4210" y="4178"/>
                  <a:pt x="4210" y="5182"/>
                </a:cubicBezTo>
                <a:cubicBezTo>
                  <a:pt x="4210" y="6186"/>
                  <a:pt x="3401" y="7190"/>
                  <a:pt x="1782" y="7190"/>
                </a:cubicBezTo>
                <a:cubicBezTo>
                  <a:pt x="1166" y="7190"/>
                  <a:pt x="551" y="7028"/>
                  <a:pt x="1" y="673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7" name="Google Shape;997;p37"/>
          <p:cNvSpPr/>
          <p:nvPr/>
        </p:nvSpPr>
        <p:spPr>
          <a:xfrm>
            <a:off x="-856414" y="3886568"/>
            <a:ext cx="587982" cy="867510"/>
          </a:xfrm>
          <a:custGeom>
            <a:avLst/>
            <a:gdLst/>
            <a:ahLst/>
            <a:cxnLst/>
            <a:rect l="l" t="t" r="r" b="b"/>
            <a:pathLst>
              <a:path w="30246" h="44625" extrusionOk="0">
                <a:moveTo>
                  <a:pt x="28691" y="35525"/>
                </a:moveTo>
                <a:cubicBezTo>
                  <a:pt x="28367" y="36626"/>
                  <a:pt x="27979" y="37662"/>
                  <a:pt x="27428" y="38666"/>
                </a:cubicBezTo>
                <a:cubicBezTo>
                  <a:pt x="26554" y="40285"/>
                  <a:pt x="24967" y="42001"/>
                  <a:pt x="23348" y="42811"/>
                </a:cubicBezTo>
                <a:cubicBezTo>
                  <a:pt x="20110" y="44430"/>
                  <a:pt x="15350" y="44624"/>
                  <a:pt x="11885" y="44106"/>
                </a:cubicBezTo>
                <a:cubicBezTo>
                  <a:pt x="7869" y="43459"/>
                  <a:pt x="4404" y="40965"/>
                  <a:pt x="2493" y="37403"/>
                </a:cubicBezTo>
                <a:cubicBezTo>
                  <a:pt x="874" y="34294"/>
                  <a:pt x="518" y="30700"/>
                  <a:pt x="291" y="27202"/>
                </a:cubicBezTo>
                <a:cubicBezTo>
                  <a:pt x="32" y="23608"/>
                  <a:pt x="0" y="20046"/>
                  <a:pt x="130" y="16451"/>
                </a:cubicBezTo>
                <a:cubicBezTo>
                  <a:pt x="356" y="12824"/>
                  <a:pt x="777" y="8841"/>
                  <a:pt x="2591" y="5700"/>
                </a:cubicBezTo>
                <a:cubicBezTo>
                  <a:pt x="4793" y="1879"/>
                  <a:pt x="9197" y="195"/>
                  <a:pt x="13245" y="98"/>
                </a:cubicBezTo>
                <a:cubicBezTo>
                  <a:pt x="16515" y="1"/>
                  <a:pt x="20822" y="195"/>
                  <a:pt x="23737" y="1944"/>
                </a:cubicBezTo>
                <a:cubicBezTo>
                  <a:pt x="27105" y="3984"/>
                  <a:pt x="28691" y="7967"/>
                  <a:pt x="29242" y="11756"/>
                </a:cubicBezTo>
                <a:cubicBezTo>
                  <a:pt x="29987" y="16419"/>
                  <a:pt x="30246" y="21147"/>
                  <a:pt x="29987" y="25842"/>
                </a:cubicBezTo>
                <a:cubicBezTo>
                  <a:pt x="29760" y="28886"/>
                  <a:pt x="29566" y="32416"/>
                  <a:pt x="28691" y="35525"/>
                </a:cubicBezTo>
                <a:close/>
              </a:path>
            </a:pathLst>
          </a:custGeom>
          <a:solidFill>
            <a:srgbClr val="3B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8" name="Google Shape;998;p37"/>
          <p:cNvSpPr/>
          <p:nvPr/>
        </p:nvSpPr>
        <p:spPr>
          <a:xfrm>
            <a:off x="-800390" y="4206359"/>
            <a:ext cx="110186" cy="491035"/>
          </a:xfrm>
          <a:custGeom>
            <a:avLst/>
            <a:gdLst/>
            <a:ahLst/>
            <a:cxnLst/>
            <a:rect l="l" t="t" r="r" b="b"/>
            <a:pathLst>
              <a:path w="5668" h="25259" extrusionOk="0">
                <a:moveTo>
                  <a:pt x="0" y="0"/>
                </a:moveTo>
                <a:lnTo>
                  <a:pt x="162" y="1101"/>
                </a:lnTo>
                <a:lnTo>
                  <a:pt x="292" y="2397"/>
                </a:lnTo>
                <a:lnTo>
                  <a:pt x="356" y="3174"/>
                </a:lnTo>
                <a:lnTo>
                  <a:pt x="486" y="4048"/>
                </a:lnTo>
                <a:lnTo>
                  <a:pt x="745" y="5991"/>
                </a:lnTo>
                <a:cubicBezTo>
                  <a:pt x="842" y="6671"/>
                  <a:pt x="1004" y="7383"/>
                  <a:pt x="1101" y="8128"/>
                </a:cubicBezTo>
                <a:cubicBezTo>
                  <a:pt x="1231" y="8873"/>
                  <a:pt x="1360" y="9650"/>
                  <a:pt x="1522" y="10427"/>
                </a:cubicBezTo>
                <a:lnTo>
                  <a:pt x="2008" y="12824"/>
                </a:lnTo>
                <a:lnTo>
                  <a:pt x="2558" y="15155"/>
                </a:lnTo>
                <a:cubicBezTo>
                  <a:pt x="2720" y="15933"/>
                  <a:pt x="2979" y="16710"/>
                  <a:pt x="3141" y="17422"/>
                </a:cubicBezTo>
                <a:cubicBezTo>
                  <a:pt x="3336" y="18135"/>
                  <a:pt x="3530" y="18879"/>
                  <a:pt x="3757" y="19527"/>
                </a:cubicBezTo>
                <a:lnTo>
                  <a:pt x="4339" y="21405"/>
                </a:lnTo>
                <a:lnTo>
                  <a:pt x="4598" y="22247"/>
                </a:lnTo>
                <a:lnTo>
                  <a:pt x="4858" y="22960"/>
                </a:lnTo>
                <a:lnTo>
                  <a:pt x="5279" y="24190"/>
                </a:lnTo>
                <a:lnTo>
                  <a:pt x="5667" y="25259"/>
                </a:lnTo>
                <a:lnTo>
                  <a:pt x="5181" y="24223"/>
                </a:lnTo>
                <a:lnTo>
                  <a:pt x="4663" y="23057"/>
                </a:lnTo>
                <a:lnTo>
                  <a:pt x="4339" y="22344"/>
                </a:lnTo>
                <a:lnTo>
                  <a:pt x="4016" y="21535"/>
                </a:lnTo>
                <a:lnTo>
                  <a:pt x="3303" y="19689"/>
                </a:lnTo>
                <a:cubicBezTo>
                  <a:pt x="3076" y="19041"/>
                  <a:pt x="2882" y="18329"/>
                  <a:pt x="2655" y="17584"/>
                </a:cubicBezTo>
                <a:cubicBezTo>
                  <a:pt x="2396" y="16872"/>
                  <a:pt x="2170" y="16095"/>
                  <a:pt x="2008" y="15317"/>
                </a:cubicBezTo>
                <a:lnTo>
                  <a:pt x="1393" y="12953"/>
                </a:lnTo>
                <a:lnTo>
                  <a:pt x="939" y="10557"/>
                </a:lnTo>
                <a:cubicBezTo>
                  <a:pt x="777" y="9780"/>
                  <a:pt x="680" y="9003"/>
                  <a:pt x="583" y="8225"/>
                </a:cubicBezTo>
                <a:cubicBezTo>
                  <a:pt x="453" y="7481"/>
                  <a:pt x="356" y="6768"/>
                  <a:pt x="292" y="6056"/>
                </a:cubicBezTo>
                <a:lnTo>
                  <a:pt x="130" y="4080"/>
                </a:lnTo>
                <a:lnTo>
                  <a:pt x="65" y="3206"/>
                </a:lnTo>
                <a:lnTo>
                  <a:pt x="65" y="2397"/>
                </a:lnTo>
                <a:lnTo>
                  <a:pt x="32" y="1101"/>
                </a:lnTo>
                <a:close/>
              </a:path>
            </a:pathLst>
          </a:custGeom>
          <a:solidFill>
            <a:srgbClr val="F9F3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9" name="Google Shape;999;p37"/>
          <p:cNvSpPr/>
          <p:nvPr/>
        </p:nvSpPr>
        <p:spPr>
          <a:xfrm>
            <a:off x="-719815" y="4150336"/>
            <a:ext cx="64852" cy="458298"/>
          </a:xfrm>
          <a:custGeom>
            <a:avLst/>
            <a:gdLst/>
            <a:ahLst/>
            <a:cxnLst/>
            <a:rect l="l" t="t" r="r" b="b"/>
            <a:pathLst>
              <a:path w="3336" h="23575" extrusionOk="0">
                <a:moveTo>
                  <a:pt x="97" y="0"/>
                </a:moveTo>
                <a:cubicBezTo>
                  <a:pt x="97" y="0"/>
                  <a:pt x="130" y="356"/>
                  <a:pt x="162" y="1036"/>
                </a:cubicBezTo>
                <a:lnTo>
                  <a:pt x="227" y="2202"/>
                </a:lnTo>
                <a:lnTo>
                  <a:pt x="259" y="2915"/>
                </a:lnTo>
                <a:lnTo>
                  <a:pt x="356" y="3724"/>
                </a:lnTo>
                <a:lnTo>
                  <a:pt x="518" y="5505"/>
                </a:lnTo>
                <a:cubicBezTo>
                  <a:pt x="551" y="6153"/>
                  <a:pt x="680" y="6833"/>
                  <a:pt x="745" y="7513"/>
                </a:cubicBezTo>
                <a:cubicBezTo>
                  <a:pt x="810" y="8193"/>
                  <a:pt x="907" y="8905"/>
                  <a:pt x="1036" y="9650"/>
                </a:cubicBezTo>
                <a:lnTo>
                  <a:pt x="1328" y="11820"/>
                </a:lnTo>
                <a:cubicBezTo>
                  <a:pt x="1587" y="13309"/>
                  <a:pt x="1814" y="14767"/>
                  <a:pt x="2040" y="16127"/>
                </a:cubicBezTo>
                <a:lnTo>
                  <a:pt x="2396" y="18135"/>
                </a:lnTo>
                <a:lnTo>
                  <a:pt x="2720" y="19916"/>
                </a:lnTo>
                <a:lnTo>
                  <a:pt x="3174" y="22571"/>
                </a:lnTo>
                <a:cubicBezTo>
                  <a:pt x="3271" y="23219"/>
                  <a:pt x="3336" y="23575"/>
                  <a:pt x="3336" y="23575"/>
                </a:cubicBezTo>
                <a:cubicBezTo>
                  <a:pt x="3336" y="23575"/>
                  <a:pt x="3238" y="23219"/>
                  <a:pt x="3044" y="22571"/>
                </a:cubicBezTo>
                <a:cubicBezTo>
                  <a:pt x="2882" y="21956"/>
                  <a:pt x="2623" y="21049"/>
                  <a:pt x="2364" y="19980"/>
                </a:cubicBezTo>
                <a:cubicBezTo>
                  <a:pt x="2105" y="18879"/>
                  <a:pt x="1814" y="17616"/>
                  <a:pt x="1522" y="16256"/>
                </a:cubicBezTo>
                <a:cubicBezTo>
                  <a:pt x="1393" y="15576"/>
                  <a:pt x="1231" y="14864"/>
                  <a:pt x="1134" y="14119"/>
                </a:cubicBezTo>
                <a:lnTo>
                  <a:pt x="745" y="11917"/>
                </a:lnTo>
                <a:lnTo>
                  <a:pt x="453" y="9715"/>
                </a:lnTo>
                <a:cubicBezTo>
                  <a:pt x="356" y="9003"/>
                  <a:pt x="292" y="8258"/>
                  <a:pt x="227" y="7578"/>
                </a:cubicBezTo>
                <a:cubicBezTo>
                  <a:pt x="162" y="6865"/>
                  <a:pt x="97" y="6185"/>
                  <a:pt x="65" y="5538"/>
                </a:cubicBezTo>
                <a:lnTo>
                  <a:pt x="0" y="3724"/>
                </a:lnTo>
                <a:lnTo>
                  <a:pt x="0" y="2915"/>
                </a:lnTo>
                <a:lnTo>
                  <a:pt x="32" y="2202"/>
                </a:lnTo>
                <a:lnTo>
                  <a:pt x="65" y="1004"/>
                </a:lnTo>
                <a:cubicBezTo>
                  <a:pt x="65" y="356"/>
                  <a:pt x="97" y="0"/>
                  <a:pt x="97" y="0"/>
                </a:cubicBezTo>
                <a:close/>
              </a:path>
            </a:pathLst>
          </a:custGeom>
          <a:solidFill>
            <a:srgbClr val="F9F3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0" name="Google Shape;1000;p37"/>
          <p:cNvSpPr/>
          <p:nvPr/>
        </p:nvSpPr>
        <p:spPr>
          <a:xfrm>
            <a:off x="-648065" y="4192499"/>
            <a:ext cx="51652" cy="480984"/>
          </a:xfrm>
          <a:custGeom>
            <a:avLst/>
            <a:gdLst/>
            <a:ahLst/>
            <a:cxnLst/>
            <a:rect l="l" t="t" r="r" b="b"/>
            <a:pathLst>
              <a:path w="2657" h="24742" extrusionOk="0">
                <a:moveTo>
                  <a:pt x="1" y="1"/>
                </a:moveTo>
                <a:lnTo>
                  <a:pt x="130" y="1069"/>
                </a:lnTo>
                <a:cubicBezTo>
                  <a:pt x="195" y="1749"/>
                  <a:pt x="325" y="2689"/>
                  <a:pt x="422" y="3854"/>
                </a:cubicBezTo>
                <a:lnTo>
                  <a:pt x="584" y="5733"/>
                </a:lnTo>
                <a:cubicBezTo>
                  <a:pt x="648" y="6413"/>
                  <a:pt x="746" y="7093"/>
                  <a:pt x="810" y="7837"/>
                </a:cubicBezTo>
                <a:cubicBezTo>
                  <a:pt x="972" y="9295"/>
                  <a:pt x="1134" y="10817"/>
                  <a:pt x="1264" y="12371"/>
                </a:cubicBezTo>
                <a:cubicBezTo>
                  <a:pt x="1426" y="13925"/>
                  <a:pt x="1652" y="15480"/>
                  <a:pt x="1814" y="16905"/>
                </a:cubicBezTo>
                <a:cubicBezTo>
                  <a:pt x="1879" y="17649"/>
                  <a:pt x="1944" y="18330"/>
                  <a:pt x="2041" y="19010"/>
                </a:cubicBezTo>
                <a:lnTo>
                  <a:pt x="2268" y="20888"/>
                </a:lnTo>
                <a:cubicBezTo>
                  <a:pt x="2397" y="22021"/>
                  <a:pt x="2494" y="22993"/>
                  <a:pt x="2559" y="23673"/>
                </a:cubicBezTo>
                <a:lnTo>
                  <a:pt x="2656" y="24741"/>
                </a:lnTo>
                <a:lnTo>
                  <a:pt x="2429" y="23705"/>
                </a:lnTo>
                <a:cubicBezTo>
                  <a:pt x="2332" y="23025"/>
                  <a:pt x="2106" y="22086"/>
                  <a:pt x="1911" y="20920"/>
                </a:cubicBezTo>
                <a:lnTo>
                  <a:pt x="1588" y="19074"/>
                </a:lnTo>
                <a:cubicBezTo>
                  <a:pt x="1458" y="18427"/>
                  <a:pt x="1361" y="17714"/>
                  <a:pt x="1264" y="17002"/>
                </a:cubicBezTo>
                <a:cubicBezTo>
                  <a:pt x="1069" y="15545"/>
                  <a:pt x="875" y="13990"/>
                  <a:pt x="681" y="12436"/>
                </a:cubicBezTo>
                <a:cubicBezTo>
                  <a:pt x="487" y="10914"/>
                  <a:pt x="389" y="9327"/>
                  <a:pt x="260" y="7870"/>
                </a:cubicBezTo>
                <a:cubicBezTo>
                  <a:pt x="227" y="7157"/>
                  <a:pt x="163" y="6445"/>
                  <a:pt x="130" y="5765"/>
                </a:cubicBezTo>
                <a:lnTo>
                  <a:pt x="66" y="3887"/>
                </a:lnTo>
                <a:cubicBezTo>
                  <a:pt x="33" y="2721"/>
                  <a:pt x="33" y="1749"/>
                  <a:pt x="1" y="1037"/>
                </a:cubicBezTo>
                <a:cubicBezTo>
                  <a:pt x="1" y="357"/>
                  <a:pt x="1" y="1"/>
                  <a:pt x="1" y="1"/>
                </a:cubicBezTo>
                <a:close/>
              </a:path>
            </a:pathLst>
          </a:custGeom>
          <a:solidFill>
            <a:srgbClr val="F9F3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1" name="Google Shape;1001;p37"/>
          <p:cNvSpPr/>
          <p:nvPr/>
        </p:nvSpPr>
        <p:spPr>
          <a:xfrm>
            <a:off x="-557421" y="4152843"/>
            <a:ext cx="22064" cy="527563"/>
          </a:xfrm>
          <a:custGeom>
            <a:avLst/>
            <a:gdLst/>
            <a:ahLst/>
            <a:cxnLst/>
            <a:rect l="l" t="t" r="r" b="b"/>
            <a:pathLst>
              <a:path w="1135" h="27138" extrusionOk="0">
                <a:moveTo>
                  <a:pt x="33" y="1"/>
                </a:moveTo>
                <a:lnTo>
                  <a:pt x="130" y="1166"/>
                </a:lnTo>
                <a:cubicBezTo>
                  <a:pt x="195" y="1879"/>
                  <a:pt x="292" y="2947"/>
                  <a:pt x="389" y="4210"/>
                </a:cubicBezTo>
                <a:cubicBezTo>
                  <a:pt x="454" y="5506"/>
                  <a:pt x="551" y="6963"/>
                  <a:pt x="649" y="8582"/>
                </a:cubicBezTo>
                <a:cubicBezTo>
                  <a:pt x="746" y="10169"/>
                  <a:pt x="810" y="11853"/>
                  <a:pt x="875" y="13569"/>
                </a:cubicBezTo>
                <a:cubicBezTo>
                  <a:pt x="940" y="15253"/>
                  <a:pt x="1005" y="16937"/>
                  <a:pt x="1037" y="18556"/>
                </a:cubicBezTo>
                <a:cubicBezTo>
                  <a:pt x="1070" y="20143"/>
                  <a:pt x="1102" y="21632"/>
                  <a:pt x="1102" y="22895"/>
                </a:cubicBezTo>
                <a:cubicBezTo>
                  <a:pt x="1134" y="24191"/>
                  <a:pt x="1102" y="25227"/>
                  <a:pt x="1102" y="25972"/>
                </a:cubicBezTo>
                <a:lnTo>
                  <a:pt x="1102" y="27138"/>
                </a:lnTo>
                <a:lnTo>
                  <a:pt x="1005" y="25972"/>
                </a:lnTo>
                <a:cubicBezTo>
                  <a:pt x="972" y="25259"/>
                  <a:pt x="843" y="24191"/>
                  <a:pt x="778" y="22895"/>
                </a:cubicBezTo>
                <a:cubicBezTo>
                  <a:pt x="713" y="21632"/>
                  <a:pt x="584" y="20143"/>
                  <a:pt x="519" y="18556"/>
                </a:cubicBezTo>
                <a:cubicBezTo>
                  <a:pt x="422" y="16969"/>
                  <a:pt x="357" y="15285"/>
                  <a:pt x="260" y="13569"/>
                </a:cubicBezTo>
                <a:cubicBezTo>
                  <a:pt x="195" y="11885"/>
                  <a:pt x="163" y="10169"/>
                  <a:pt x="98" y="8582"/>
                </a:cubicBezTo>
                <a:cubicBezTo>
                  <a:pt x="66" y="6995"/>
                  <a:pt x="66" y="5506"/>
                  <a:pt x="33" y="4243"/>
                </a:cubicBezTo>
                <a:cubicBezTo>
                  <a:pt x="1" y="2947"/>
                  <a:pt x="33" y="1879"/>
                  <a:pt x="33" y="1134"/>
                </a:cubicBezTo>
                <a:close/>
              </a:path>
            </a:pathLst>
          </a:custGeom>
          <a:solidFill>
            <a:srgbClr val="F9F3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2" name="Google Shape;1002;p37"/>
          <p:cNvSpPr/>
          <p:nvPr/>
        </p:nvSpPr>
        <p:spPr>
          <a:xfrm>
            <a:off x="-468020" y="4145301"/>
            <a:ext cx="23931" cy="521264"/>
          </a:xfrm>
          <a:custGeom>
            <a:avLst/>
            <a:gdLst/>
            <a:ahLst/>
            <a:cxnLst/>
            <a:rect l="l" t="t" r="r" b="b"/>
            <a:pathLst>
              <a:path w="1231" h="26814" extrusionOk="0">
                <a:moveTo>
                  <a:pt x="0" y="0"/>
                </a:moveTo>
                <a:lnTo>
                  <a:pt x="162" y="1166"/>
                </a:lnTo>
                <a:cubicBezTo>
                  <a:pt x="227" y="1878"/>
                  <a:pt x="389" y="2915"/>
                  <a:pt x="518" y="4177"/>
                </a:cubicBezTo>
                <a:lnTo>
                  <a:pt x="745" y="6185"/>
                </a:lnTo>
                <a:cubicBezTo>
                  <a:pt x="842" y="6930"/>
                  <a:pt x="875" y="7675"/>
                  <a:pt x="939" y="8452"/>
                </a:cubicBezTo>
                <a:cubicBezTo>
                  <a:pt x="1037" y="10039"/>
                  <a:pt x="1101" y="11690"/>
                  <a:pt x="1198" y="13407"/>
                </a:cubicBezTo>
                <a:cubicBezTo>
                  <a:pt x="1198" y="15090"/>
                  <a:pt x="1231" y="16742"/>
                  <a:pt x="1231" y="18329"/>
                </a:cubicBezTo>
                <a:lnTo>
                  <a:pt x="1231" y="20596"/>
                </a:lnTo>
                <a:lnTo>
                  <a:pt x="1166" y="22636"/>
                </a:lnTo>
                <a:cubicBezTo>
                  <a:pt x="1134" y="23899"/>
                  <a:pt x="1069" y="24935"/>
                  <a:pt x="1037" y="25680"/>
                </a:cubicBezTo>
                <a:lnTo>
                  <a:pt x="972" y="26813"/>
                </a:lnTo>
                <a:lnTo>
                  <a:pt x="939" y="25680"/>
                </a:lnTo>
                <a:cubicBezTo>
                  <a:pt x="907" y="24935"/>
                  <a:pt x="842" y="23899"/>
                  <a:pt x="842" y="22636"/>
                </a:cubicBezTo>
                <a:cubicBezTo>
                  <a:pt x="842" y="21988"/>
                  <a:pt x="810" y="21308"/>
                  <a:pt x="777" y="20596"/>
                </a:cubicBezTo>
                <a:cubicBezTo>
                  <a:pt x="777" y="19883"/>
                  <a:pt x="745" y="19106"/>
                  <a:pt x="713" y="18329"/>
                </a:cubicBezTo>
                <a:cubicBezTo>
                  <a:pt x="680" y="16774"/>
                  <a:pt x="648" y="15090"/>
                  <a:pt x="616" y="13407"/>
                </a:cubicBezTo>
                <a:cubicBezTo>
                  <a:pt x="551" y="11723"/>
                  <a:pt x="454" y="10071"/>
                  <a:pt x="421" y="8484"/>
                </a:cubicBezTo>
                <a:cubicBezTo>
                  <a:pt x="356" y="7707"/>
                  <a:pt x="389" y="6962"/>
                  <a:pt x="324" y="6250"/>
                </a:cubicBezTo>
                <a:lnTo>
                  <a:pt x="195" y="4210"/>
                </a:lnTo>
                <a:cubicBezTo>
                  <a:pt x="130" y="2947"/>
                  <a:pt x="97" y="1911"/>
                  <a:pt x="65" y="1166"/>
                </a:cubicBezTo>
                <a:close/>
              </a:path>
            </a:pathLst>
          </a:custGeom>
          <a:solidFill>
            <a:srgbClr val="F9F3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3" name="Google Shape;1003;p37"/>
          <p:cNvSpPr/>
          <p:nvPr/>
        </p:nvSpPr>
        <p:spPr>
          <a:xfrm>
            <a:off x="-379261" y="4203832"/>
            <a:ext cx="27721" cy="418018"/>
          </a:xfrm>
          <a:custGeom>
            <a:avLst/>
            <a:gdLst/>
            <a:ahLst/>
            <a:cxnLst/>
            <a:rect l="l" t="t" r="r" b="b"/>
            <a:pathLst>
              <a:path w="1426" h="21503" extrusionOk="0">
                <a:moveTo>
                  <a:pt x="486" y="1"/>
                </a:moveTo>
                <a:cubicBezTo>
                  <a:pt x="486" y="1"/>
                  <a:pt x="551" y="357"/>
                  <a:pt x="648" y="940"/>
                </a:cubicBezTo>
                <a:lnTo>
                  <a:pt x="777" y="1976"/>
                </a:lnTo>
                <a:cubicBezTo>
                  <a:pt x="842" y="2397"/>
                  <a:pt x="907" y="2850"/>
                  <a:pt x="972" y="3368"/>
                </a:cubicBezTo>
                <a:lnTo>
                  <a:pt x="1134" y="4988"/>
                </a:lnTo>
                <a:cubicBezTo>
                  <a:pt x="1198" y="5571"/>
                  <a:pt x="1231" y="6186"/>
                  <a:pt x="1263" y="6801"/>
                </a:cubicBezTo>
                <a:cubicBezTo>
                  <a:pt x="1328" y="7449"/>
                  <a:pt x="1360" y="8096"/>
                  <a:pt x="1360" y="8744"/>
                </a:cubicBezTo>
                <a:cubicBezTo>
                  <a:pt x="1360" y="9424"/>
                  <a:pt x="1393" y="10104"/>
                  <a:pt x="1425" y="10784"/>
                </a:cubicBezTo>
                <a:cubicBezTo>
                  <a:pt x="1425" y="11464"/>
                  <a:pt x="1360" y="12144"/>
                  <a:pt x="1360" y="12792"/>
                </a:cubicBezTo>
                <a:cubicBezTo>
                  <a:pt x="1328" y="13472"/>
                  <a:pt x="1263" y="14120"/>
                  <a:pt x="1231" y="14767"/>
                </a:cubicBezTo>
                <a:cubicBezTo>
                  <a:pt x="1166" y="15383"/>
                  <a:pt x="1134" y="15998"/>
                  <a:pt x="1037" y="16581"/>
                </a:cubicBezTo>
                <a:lnTo>
                  <a:pt x="777" y="18200"/>
                </a:lnTo>
                <a:lnTo>
                  <a:pt x="648" y="18912"/>
                </a:lnTo>
                <a:lnTo>
                  <a:pt x="486" y="19560"/>
                </a:lnTo>
                <a:lnTo>
                  <a:pt x="227" y="20596"/>
                </a:lnTo>
                <a:cubicBezTo>
                  <a:pt x="97" y="21179"/>
                  <a:pt x="0" y="21503"/>
                  <a:pt x="0" y="21503"/>
                </a:cubicBezTo>
                <a:cubicBezTo>
                  <a:pt x="0" y="21503"/>
                  <a:pt x="33" y="21179"/>
                  <a:pt x="130" y="20596"/>
                </a:cubicBezTo>
                <a:lnTo>
                  <a:pt x="259" y="19528"/>
                </a:lnTo>
                <a:lnTo>
                  <a:pt x="356" y="18880"/>
                </a:lnTo>
                <a:lnTo>
                  <a:pt x="421" y="18167"/>
                </a:lnTo>
                <a:lnTo>
                  <a:pt x="583" y="16548"/>
                </a:lnTo>
                <a:cubicBezTo>
                  <a:pt x="648" y="15965"/>
                  <a:pt x="648" y="15350"/>
                  <a:pt x="680" y="14735"/>
                </a:cubicBezTo>
                <a:cubicBezTo>
                  <a:pt x="713" y="14087"/>
                  <a:pt x="745" y="13440"/>
                  <a:pt x="745" y="12792"/>
                </a:cubicBezTo>
                <a:cubicBezTo>
                  <a:pt x="745" y="12112"/>
                  <a:pt x="777" y="11432"/>
                  <a:pt x="810" y="10752"/>
                </a:cubicBezTo>
                <a:cubicBezTo>
                  <a:pt x="810" y="10072"/>
                  <a:pt x="810" y="9392"/>
                  <a:pt x="810" y="8744"/>
                </a:cubicBezTo>
                <a:cubicBezTo>
                  <a:pt x="810" y="8064"/>
                  <a:pt x="777" y="7416"/>
                  <a:pt x="745" y="6769"/>
                </a:cubicBezTo>
                <a:cubicBezTo>
                  <a:pt x="745" y="6153"/>
                  <a:pt x="745" y="5538"/>
                  <a:pt x="713" y="4955"/>
                </a:cubicBezTo>
                <a:lnTo>
                  <a:pt x="648" y="3336"/>
                </a:lnTo>
                <a:cubicBezTo>
                  <a:pt x="616" y="2332"/>
                  <a:pt x="551" y="1490"/>
                  <a:pt x="551" y="907"/>
                </a:cubicBezTo>
                <a:cubicBezTo>
                  <a:pt x="518" y="357"/>
                  <a:pt x="486" y="1"/>
                  <a:pt x="486" y="1"/>
                </a:cubicBezTo>
                <a:close/>
              </a:path>
            </a:pathLst>
          </a:custGeom>
          <a:solidFill>
            <a:srgbClr val="F9F3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4" name="Google Shape;1004;p37"/>
          <p:cNvSpPr/>
          <p:nvPr/>
        </p:nvSpPr>
        <p:spPr>
          <a:xfrm>
            <a:off x="707251" y="3887210"/>
            <a:ext cx="587982" cy="866868"/>
          </a:xfrm>
          <a:custGeom>
            <a:avLst/>
            <a:gdLst/>
            <a:ahLst/>
            <a:cxnLst/>
            <a:rect l="l" t="t" r="r" b="b"/>
            <a:pathLst>
              <a:path w="30246" h="44592" extrusionOk="0">
                <a:moveTo>
                  <a:pt x="1555" y="35492"/>
                </a:moveTo>
                <a:cubicBezTo>
                  <a:pt x="1846" y="36593"/>
                  <a:pt x="2267" y="37629"/>
                  <a:pt x="2785" y="38633"/>
                </a:cubicBezTo>
                <a:cubicBezTo>
                  <a:pt x="3659" y="40252"/>
                  <a:pt x="5279" y="41968"/>
                  <a:pt x="6898" y="42778"/>
                </a:cubicBezTo>
                <a:cubicBezTo>
                  <a:pt x="10136" y="44397"/>
                  <a:pt x="14864" y="44591"/>
                  <a:pt x="18361" y="44073"/>
                </a:cubicBezTo>
                <a:cubicBezTo>
                  <a:pt x="22344" y="43426"/>
                  <a:pt x="25809" y="40932"/>
                  <a:pt x="27752" y="37370"/>
                </a:cubicBezTo>
                <a:cubicBezTo>
                  <a:pt x="29372" y="34261"/>
                  <a:pt x="29728" y="30667"/>
                  <a:pt x="29922" y="27169"/>
                </a:cubicBezTo>
                <a:cubicBezTo>
                  <a:pt x="30181" y="23607"/>
                  <a:pt x="30246" y="20013"/>
                  <a:pt x="30084" y="16418"/>
                </a:cubicBezTo>
                <a:cubicBezTo>
                  <a:pt x="29890" y="12824"/>
                  <a:pt x="29469" y="8808"/>
                  <a:pt x="27623" y="5667"/>
                </a:cubicBezTo>
                <a:cubicBezTo>
                  <a:pt x="25421" y="1846"/>
                  <a:pt x="21017" y="162"/>
                  <a:pt x="17001" y="65"/>
                </a:cubicBezTo>
                <a:cubicBezTo>
                  <a:pt x="13731" y="0"/>
                  <a:pt x="9424" y="162"/>
                  <a:pt x="6509" y="1943"/>
                </a:cubicBezTo>
                <a:cubicBezTo>
                  <a:pt x="3141" y="3951"/>
                  <a:pt x="1555" y="7934"/>
                  <a:pt x="1004" y="11723"/>
                </a:cubicBezTo>
                <a:cubicBezTo>
                  <a:pt x="259" y="16386"/>
                  <a:pt x="0" y="21114"/>
                  <a:pt x="259" y="25809"/>
                </a:cubicBezTo>
                <a:cubicBezTo>
                  <a:pt x="486" y="28853"/>
                  <a:pt x="680" y="32383"/>
                  <a:pt x="1555" y="35492"/>
                </a:cubicBezTo>
                <a:close/>
              </a:path>
            </a:pathLst>
          </a:custGeom>
          <a:solidFill>
            <a:srgbClr val="3B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5" name="Google Shape;1005;p37"/>
          <p:cNvSpPr/>
          <p:nvPr/>
        </p:nvSpPr>
        <p:spPr>
          <a:xfrm>
            <a:off x="1129003" y="4206359"/>
            <a:ext cx="109564" cy="491035"/>
          </a:xfrm>
          <a:custGeom>
            <a:avLst/>
            <a:gdLst/>
            <a:ahLst/>
            <a:cxnLst/>
            <a:rect l="l" t="t" r="r" b="b"/>
            <a:pathLst>
              <a:path w="5636" h="25259" extrusionOk="0">
                <a:moveTo>
                  <a:pt x="5635" y="0"/>
                </a:moveTo>
                <a:lnTo>
                  <a:pt x="5635" y="1101"/>
                </a:lnTo>
                <a:cubicBezTo>
                  <a:pt x="5635" y="1457"/>
                  <a:pt x="5635" y="1911"/>
                  <a:pt x="5603" y="2397"/>
                </a:cubicBezTo>
                <a:lnTo>
                  <a:pt x="5603" y="3206"/>
                </a:lnTo>
                <a:lnTo>
                  <a:pt x="5538" y="4080"/>
                </a:lnTo>
                <a:lnTo>
                  <a:pt x="5376" y="6056"/>
                </a:lnTo>
                <a:cubicBezTo>
                  <a:pt x="5312" y="6768"/>
                  <a:pt x="5182" y="7481"/>
                  <a:pt x="5085" y="8225"/>
                </a:cubicBezTo>
                <a:cubicBezTo>
                  <a:pt x="4988" y="9003"/>
                  <a:pt x="4891" y="9780"/>
                  <a:pt x="4729" y="10557"/>
                </a:cubicBezTo>
                <a:lnTo>
                  <a:pt x="4243" y="12953"/>
                </a:lnTo>
                <a:lnTo>
                  <a:pt x="3660" y="15317"/>
                </a:lnTo>
                <a:cubicBezTo>
                  <a:pt x="3498" y="16095"/>
                  <a:pt x="3239" y="16872"/>
                  <a:pt x="3012" y="17584"/>
                </a:cubicBezTo>
                <a:cubicBezTo>
                  <a:pt x="2786" y="18329"/>
                  <a:pt x="2591" y="19041"/>
                  <a:pt x="2332" y="19689"/>
                </a:cubicBezTo>
                <a:lnTo>
                  <a:pt x="1652" y="21535"/>
                </a:lnTo>
                <a:lnTo>
                  <a:pt x="1328" y="22344"/>
                </a:lnTo>
                <a:lnTo>
                  <a:pt x="1005" y="23057"/>
                </a:lnTo>
                <a:lnTo>
                  <a:pt x="487" y="24223"/>
                </a:lnTo>
                <a:lnTo>
                  <a:pt x="1" y="25259"/>
                </a:lnTo>
                <a:lnTo>
                  <a:pt x="357" y="24190"/>
                </a:lnTo>
                <a:lnTo>
                  <a:pt x="810" y="22960"/>
                </a:lnTo>
                <a:lnTo>
                  <a:pt x="1069" y="22247"/>
                </a:lnTo>
                <a:lnTo>
                  <a:pt x="1328" y="21405"/>
                </a:lnTo>
                <a:lnTo>
                  <a:pt x="1911" y="19527"/>
                </a:lnTo>
                <a:cubicBezTo>
                  <a:pt x="2138" y="18879"/>
                  <a:pt x="2300" y="18135"/>
                  <a:pt x="2494" y="17422"/>
                </a:cubicBezTo>
                <a:cubicBezTo>
                  <a:pt x="2721" y="16677"/>
                  <a:pt x="2915" y="15933"/>
                  <a:pt x="3110" y="15155"/>
                </a:cubicBezTo>
                <a:lnTo>
                  <a:pt x="3660" y="12824"/>
                </a:lnTo>
                <a:lnTo>
                  <a:pt x="4146" y="10427"/>
                </a:lnTo>
                <a:cubicBezTo>
                  <a:pt x="4308" y="9650"/>
                  <a:pt x="4437" y="8873"/>
                  <a:pt x="4534" y="8128"/>
                </a:cubicBezTo>
                <a:cubicBezTo>
                  <a:pt x="4664" y="7383"/>
                  <a:pt x="4826" y="6671"/>
                  <a:pt x="4891" y="5991"/>
                </a:cubicBezTo>
                <a:lnTo>
                  <a:pt x="5182" y="4048"/>
                </a:lnTo>
                <a:lnTo>
                  <a:pt x="5279" y="3174"/>
                </a:lnTo>
                <a:lnTo>
                  <a:pt x="5376" y="2397"/>
                </a:lnTo>
                <a:lnTo>
                  <a:pt x="5506" y="1101"/>
                </a:lnTo>
                <a:close/>
              </a:path>
            </a:pathLst>
          </a:custGeom>
          <a:solidFill>
            <a:srgbClr val="F9F3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6" name="Google Shape;1006;p37"/>
          <p:cNvSpPr/>
          <p:nvPr/>
        </p:nvSpPr>
        <p:spPr>
          <a:xfrm>
            <a:off x="1093760" y="4150336"/>
            <a:ext cx="65493" cy="458298"/>
          </a:xfrm>
          <a:custGeom>
            <a:avLst/>
            <a:gdLst/>
            <a:ahLst/>
            <a:cxnLst/>
            <a:rect l="l" t="t" r="r" b="b"/>
            <a:pathLst>
              <a:path w="3369" h="23575" extrusionOk="0">
                <a:moveTo>
                  <a:pt x="3239" y="0"/>
                </a:moveTo>
                <a:cubicBezTo>
                  <a:pt x="3239" y="0"/>
                  <a:pt x="3239" y="356"/>
                  <a:pt x="3271" y="1036"/>
                </a:cubicBezTo>
                <a:cubicBezTo>
                  <a:pt x="3271" y="1360"/>
                  <a:pt x="3303" y="1749"/>
                  <a:pt x="3303" y="2202"/>
                </a:cubicBezTo>
                <a:cubicBezTo>
                  <a:pt x="3303" y="2429"/>
                  <a:pt x="3336" y="2656"/>
                  <a:pt x="3336" y="2915"/>
                </a:cubicBezTo>
                <a:cubicBezTo>
                  <a:pt x="3368" y="3174"/>
                  <a:pt x="3336" y="3465"/>
                  <a:pt x="3303" y="3724"/>
                </a:cubicBezTo>
                <a:lnTo>
                  <a:pt x="3271" y="5538"/>
                </a:lnTo>
                <a:cubicBezTo>
                  <a:pt x="3239" y="6185"/>
                  <a:pt x="3174" y="6865"/>
                  <a:pt x="3109" y="7578"/>
                </a:cubicBezTo>
                <a:cubicBezTo>
                  <a:pt x="3044" y="8290"/>
                  <a:pt x="2980" y="9003"/>
                  <a:pt x="2882" y="9715"/>
                </a:cubicBezTo>
                <a:lnTo>
                  <a:pt x="2591" y="11917"/>
                </a:lnTo>
                <a:lnTo>
                  <a:pt x="2202" y="14119"/>
                </a:lnTo>
                <a:cubicBezTo>
                  <a:pt x="2105" y="14864"/>
                  <a:pt x="1943" y="15576"/>
                  <a:pt x="1814" y="16256"/>
                </a:cubicBezTo>
                <a:cubicBezTo>
                  <a:pt x="1522" y="17616"/>
                  <a:pt x="1231" y="18879"/>
                  <a:pt x="972" y="19980"/>
                </a:cubicBezTo>
                <a:cubicBezTo>
                  <a:pt x="680" y="21049"/>
                  <a:pt x="421" y="21956"/>
                  <a:pt x="259" y="22603"/>
                </a:cubicBezTo>
                <a:cubicBezTo>
                  <a:pt x="97" y="23219"/>
                  <a:pt x="0" y="23575"/>
                  <a:pt x="0" y="23575"/>
                </a:cubicBezTo>
                <a:cubicBezTo>
                  <a:pt x="0" y="23575"/>
                  <a:pt x="33" y="23219"/>
                  <a:pt x="162" y="22571"/>
                </a:cubicBezTo>
                <a:lnTo>
                  <a:pt x="616" y="19916"/>
                </a:lnTo>
                <a:lnTo>
                  <a:pt x="939" y="18135"/>
                </a:lnTo>
                <a:lnTo>
                  <a:pt x="1263" y="16127"/>
                </a:lnTo>
                <a:cubicBezTo>
                  <a:pt x="1522" y="14767"/>
                  <a:pt x="1749" y="13309"/>
                  <a:pt x="1976" y="11820"/>
                </a:cubicBezTo>
                <a:lnTo>
                  <a:pt x="2300" y="9650"/>
                </a:lnTo>
                <a:cubicBezTo>
                  <a:pt x="2429" y="8905"/>
                  <a:pt x="2494" y="8193"/>
                  <a:pt x="2591" y="7513"/>
                </a:cubicBezTo>
                <a:cubicBezTo>
                  <a:pt x="2656" y="6833"/>
                  <a:pt x="2753" y="6153"/>
                  <a:pt x="2818" y="5505"/>
                </a:cubicBezTo>
                <a:lnTo>
                  <a:pt x="2980" y="3724"/>
                </a:lnTo>
                <a:lnTo>
                  <a:pt x="3044" y="2915"/>
                </a:lnTo>
                <a:cubicBezTo>
                  <a:pt x="3044" y="2656"/>
                  <a:pt x="3077" y="2429"/>
                  <a:pt x="3077" y="2202"/>
                </a:cubicBezTo>
                <a:cubicBezTo>
                  <a:pt x="3109" y="1749"/>
                  <a:pt x="3141" y="1360"/>
                  <a:pt x="3174" y="1036"/>
                </a:cubicBezTo>
                <a:cubicBezTo>
                  <a:pt x="3206" y="356"/>
                  <a:pt x="3239" y="0"/>
                  <a:pt x="3239" y="0"/>
                </a:cubicBezTo>
                <a:close/>
              </a:path>
            </a:pathLst>
          </a:custGeom>
          <a:solidFill>
            <a:srgbClr val="F9F3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7" name="Google Shape;1007;p37"/>
          <p:cNvSpPr/>
          <p:nvPr/>
        </p:nvSpPr>
        <p:spPr>
          <a:xfrm>
            <a:off x="1035209" y="4192499"/>
            <a:ext cx="51011" cy="481607"/>
          </a:xfrm>
          <a:custGeom>
            <a:avLst/>
            <a:gdLst/>
            <a:ahLst/>
            <a:cxnLst/>
            <a:rect l="l" t="t" r="r" b="b"/>
            <a:pathLst>
              <a:path w="2624" h="24774" extrusionOk="0">
                <a:moveTo>
                  <a:pt x="2624" y="1"/>
                </a:moveTo>
                <a:lnTo>
                  <a:pt x="2624" y="1069"/>
                </a:lnTo>
                <a:cubicBezTo>
                  <a:pt x="2624" y="1717"/>
                  <a:pt x="2624" y="2721"/>
                  <a:pt x="2591" y="3887"/>
                </a:cubicBezTo>
                <a:lnTo>
                  <a:pt x="2527" y="5797"/>
                </a:lnTo>
                <a:cubicBezTo>
                  <a:pt x="2494" y="6445"/>
                  <a:pt x="2429" y="7157"/>
                  <a:pt x="2365" y="7902"/>
                </a:cubicBezTo>
                <a:cubicBezTo>
                  <a:pt x="2268" y="9359"/>
                  <a:pt x="2106" y="10914"/>
                  <a:pt x="1976" y="12468"/>
                </a:cubicBezTo>
                <a:cubicBezTo>
                  <a:pt x="1814" y="14023"/>
                  <a:pt x="1555" y="15545"/>
                  <a:pt x="1361" y="17002"/>
                </a:cubicBezTo>
                <a:cubicBezTo>
                  <a:pt x="1264" y="17714"/>
                  <a:pt x="1167" y="18427"/>
                  <a:pt x="1069" y="19074"/>
                </a:cubicBezTo>
                <a:lnTo>
                  <a:pt x="746" y="20953"/>
                </a:lnTo>
                <a:cubicBezTo>
                  <a:pt x="519" y="22086"/>
                  <a:pt x="325" y="23057"/>
                  <a:pt x="195" y="23705"/>
                </a:cubicBezTo>
                <a:lnTo>
                  <a:pt x="1" y="24774"/>
                </a:lnTo>
                <a:lnTo>
                  <a:pt x="98" y="23705"/>
                </a:lnTo>
                <a:cubicBezTo>
                  <a:pt x="163" y="23025"/>
                  <a:pt x="260" y="22054"/>
                  <a:pt x="389" y="20888"/>
                </a:cubicBezTo>
                <a:lnTo>
                  <a:pt x="616" y="19010"/>
                </a:lnTo>
                <a:cubicBezTo>
                  <a:pt x="713" y="18362"/>
                  <a:pt x="746" y="17649"/>
                  <a:pt x="843" y="16937"/>
                </a:cubicBezTo>
                <a:cubicBezTo>
                  <a:pt x="1005" y="15480"/>
                  <a:pt x="1167" y="13925"/>
                  <a:pt x="1361" y="12403"/>
                </a:cubicBezTo>
                <a:cubicBezTo>
                  <a:pt x="1555" y="10849"/>
                  <a:pt x="1685" y="9295"/>
                  <a:pt x="1847" y="7837"/>
                </a:cubicBezTo>
                <a:cubicBezTo>
                  <a:pt x="1911" y="7125"/>
                  <a:pt x="2008" y="6413"/>
                  <a:pt x="2041" y="5765"/>
                </a:cubicBezTo>
                <a:lnTo>
                  <a:pt x="2235" y="3887"/>
                </a:lnTo>
                <a:cubicBezTo>
                  <a:pt x="2332" y="2721"/>
                  <a:pt x="2429" y="1749"/>
                  <a:pt x="2527" y="1069"/>
                </a:cubicBezTo>
                <a:close/>
              </a:path>
            </a:pathLst>
          </a:custGeom>
          <a:solidFill>
            <a:srgbClr val="F9F3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8" name="Google Shape;1008;p37"/>
          <p:cNvSpPr/>
          <p:nvPr/>
        </p:nvSpPr>
        <p:spPr>
          <a:xfrm>
            <a:off x="974151" y="4152843"/>
            <a:ext cx="21423" cy="528185"/>
          </a:xfrm>
          <a:custGeom>
            <a:avLst/>
            <a:gdLst/>
            <a:ahLst/>
            <a:cxnLst/>
            <a:rect l="l" t="t" r="r" b="b"/>
            <a:pathLst>
              <a:path w="1102" h="27170" extrusionOk="0">
                <a:moveTo>
                  <a:pt x="1102" y="1"/>
                </a:moveTo>
                <a:lnTo>
                  <a:pt x="1102" y="1166"/>
                </a:lnTo>
                <a:lnTo>
                  <a:pt x="1102" y="4243"/>
                </a:lnTo>
                <a:cubicBezTo>
                  <a:pt x="1102" y="5506"/>
                  <a:pt x="1069" y="6995"/>
                  <a:pt x="1004" y="8582"/>
                </a:cubicBezTo>
                <a:cubicBezTo>
                  <a:pt x="972" y="10169"/>
                  <a:pt x="907" y="11885"/>
                  <a:pt x="843" y="13569"/>
                </a:cubicBezTo>
                <a:cubicBezTo>
                  <a:pt x="778" y="15285"/>
                  <a:pt x="713" y="16969"/>
                  <a:pt x="616" y="18556"/>
                </a:cubicBezTo>
                <a:cubicBezTo>
                  <a:pt x="519" y="20143"/>
                  <a:pt x="422" y="21632"/>
                  <a:pt x="357" y="22928"/>
                </a:cubicBezTo>
                <a:cubicBezTo>
                  <a:pt x="260" y="24191"/>
                  <a:pt x="163" y="25259"/>
                  <a:pt x="98" y="26004"/>
                </a:cubicBezTo>
                <a:lnTo>
                  <a:pt x="1" y="27170"/>
                </a:lnTo>
                <a:lnTo>
                  <a:pt x="1" y="26004"/>
                </a:lnTo>
                <a:lnTo>
                  <a:pt x="1" y="22895"/>
                </a:lnTo>
                <a:cubicBezTo>
                  <a:pt x="1" y="21632"/>
                  <a:pt x="33" y="20143"/>
                  <a:pt x="65" y="18556"/>
                </a:cubicBezTo>
                <a:cubicBezTo>
                  <a:pt x="130" y="16969"/>
                  <a:pt x="195" y="15253"/>
                  <a:pt x="227" y="13569"/>
                </a:cubicBezTo>
                <a:cubicBezTo>
                  <a:pt x="292" y="11853"/>
                  <a:pt x="389" y="10169"/>
                  <a:pt x="486" y="8582"/>
                </a:cubicBezTo>
                <a:cubicBezTo>
                  <a:pt x="551" y="6995"/>
                  <a:pt x="681" y="5506"/>
                  <a:pt x="745" y="4243"/>
                </a:cubicBezTo>
                <a:cubicBezTo>
                  <a:pt x="810" y="2947"/>
                  <a:pt x="907" y="1911"/>
                  <a:pt x="972" y="1166"/>
                </a:cubicBezTo>
                <a:close/>
              </a:path>
            </a:pathLst>
          </a:custGeom>
          <a:solidFill>
            <a:srgbClr val="F9F3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9" name="Google Shape;1009;p37"/>
          <p:cNvSpPr/>
          <p:nvPr/>
        </p:nvSpPr>
        <p:spPr>
          <a:xfrm>
            <a:off x="882243" y="4145301"/>
            <a:ext cx="23950" cy="521264"/>
          </a:xfrm>
          <a:custGeom>
            <a:avLst/>
            <a:gdLst/>
            <a:ahLst/>
            <a:cxnLst/>
            <a:rect l="l" t="t" r="r" b="b"/>
            <a:pathLst>
              <a:path w="1232" h="26814" extrusionOk="0">
                <a:moveTo>
                  <a:pt x="1231" y="0"/>
                </a:moveTo>
                <a:lnTo>
                  <a:pt x="1199" y="1166"/>
                </a:lnTo>
                <a:cubicBezTo>
                  <a:pt x="1166" y="1911"/>
                  <a:pt x="1134" y="2947"/>
                  <a:pt x="1069" y="4210"/>
                </a:cubicBezTo>
                <a:lnTo>
                  <a:pt x="940" y="6218"/>
                </a:lnTo>
                <a:cubicBezTo>
                  <a:pt x="875" y="6962"/>
                  <a:pt x="875" y="7707"/>
                  <a:pt x="843" y="8484"/>
                </a:cubicBezTo>
                <a:cubicBezTo>
                  <a:pt x="810" y="10071"/>
                  <a:pt x="745" y="11723"/>
                  <a:pt x="648" y="13407"/>
                </a:cubicBezTo>
                <a:cubicBezTo>
                  <a:pt x="584" y="15090"/>
                  <a:pt x="584" y="16742"/>
                  <a:pt x="551" y="18329"/>
                </a:cubicBezTo>
                <a:cubicBezTo>
                  <a:pt x="551" y="19106"/>
                  <a:pt x="486" y="19883"/>
                  <a:pt x="454" y="20596"/>
                </a:cubicBezTo>
                <a:cubicBezTo>
                  <a:pt x="454" y="21308"/>
                  <a:pt x="454" y="21988"/>
                  <a:pt x="422" y="22636"/>
                </a:cubicBezTo>
                <a:cubicBezTo>
                  <a:pt x="422" y="23866"/>
                  <a:pt x="357" y="24935"/>
                  <a:pt x="325" y="25647"/>
                </a:cubicBezTo>
                <a:lnTo>
                  <a:pt x="292" y="26813"/>
                </a:lnTo>
                <a:lnTo>
                  <a:pt x="227" y="25647"/>
                </a:lnTo>
                <a:cubicBezTo>
                  <a:pt x="195" y="24935"/>
                  <a:pt x="130" y="23866"/>
                  <a:pt x="98" y="22636"/>
                </a:cubicBezTo>
                <a:lnTo>
                  <a:pt x="33" y="20596"/>
                </a:lnTo>
                <a:cubicBezTo>
                  <a:pt x="1" y="19883"/>
                  <a:pt x="1" y="19106"/>
                  <a:pt x="33" y="18329"/>
                </a:cubicBezTo>
                <a:cubicBezTo>
                  <a:pt x="33" y="16742"/>
                  <a:pt x="33" y="15090"/>
                  <a:pt x="65" y="13407"/>
                </a:cubicBezTo>
                <a:cubicBezTo>
                  <a:pt x="163" y="11723"/>
                  <a:pt x="227" y="10039"/>
                  <a:pt x="325" y="8452"/>
                </a:cubicBezTo>
                <a:cubicBezTo>
                  <a:pt x="389" y="7675"/>
                  <a:pt x="422" y="6898"/>
                  <a:pt x="519" y="6185"/>
                </a:cubicBezTo>
                <a:lnTo>
                  <a:pt x="745" y="4177"/>
                </a:lnTo>
                <a:cubicBezTo>
                  <a:pt x="875" y="2915"/>
                  <a:pt x="1005" y="1878"/>
                  <a:pt x="1102" y="1166"/>
                </a:cubicBezTo>
                <a:close/>
              </a:path>
            </a:pathLst>
          </a:custGeom>
          <a:solidFill>
            <a:srgbClr val="F9F3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0" name="Google Shape;1010;p37"/>
          <p:cNvSpPr/>
          <p:nvPr/>
        </p:nvSpPr>
        <p:spPr>
          <a:xfrm>
            <a:off x="789712" y="4203832"/>
            <a:ext cx="28344" cy="418660"/>
          </a:xfrm>
          <a:custGeom>
            <a:avLst/>
            <a:gdLst/>
            <a:ahLst/>
            <a:cxnLst/>
            <a:rect l="l" t="t" r="r" b="b"/>
            <a:pathLst>
              <a:path w="1458" h="21536" extrusionOk="0">
                <a:moveTo>
                  <a:pt x="972" y="1"/>
                </a:moveTo>
                <a:cubicBezTo>
                  <a:pt x="972" y="1"/>
                  <a:pt x="972" y="357"/>
                  <a:pt x="939" y="940"/>
                </a:cubicBezTo>
                <a:cubicBezTo>
                  <a:pt x="907" y="1523"/>
                  <a:pt x="875" y="2365"/>
                  <a:pt x="842" y="3368"/>
                </a:cubicBezTo>
                <a:lnTo>
                  <a:pt x="745" y="4988"/>
                </a:lnTo>
                <a:cubicBezTo>
                  <a:pt x="713" y="5571"/>
                  <a:pt x="745" y="6186"/>
                  <a:pt x="713" y="6801"/>
                </a:cubicBezTo>
                <a:cubicBezTo>
                  <a:pt x="680" y="7449"/>
                  <a:pt x="648" y="8096"/>
                  <a:pt x="680" y="8744"/>
                </a:cubicBezTo>
                <a:cubicBezTo>
                  <a:pt x="680" y="9424"/>
                  <a:pt x="680" y="10104"/>
                  <a:pt x="680" y="10784"/>
                </a:cubicBezTo>
                <a:cubicBezTo>
                  <a:pt x="680" y="11464"/>
                  <a:pt x="680" y="12112"/>
                  <a:pt x="713" y="12792"/>
                </a:cubicBezTo>
                <a:cubicBezTo>
                  <a:pt x="713" y="13472"/>
                  <a:pt x="745" y="14120"/>
                  <a:pt x="778" y="14735"/>
                </a:cubicBezTo>
                <a:cubicBezTo>
                  <a:pt x="810" y="15383"/>
                  <a:pt x="842" y="15998"/>
                  <a:pt x="875" y="16548"/>
                </a:cubicBezTo>
                <a:lnTo>
                  <a:pt x="1037" y="18167"/>
                </a:lnTo>
                <a:lnTo>
                  <a:pt x="1101" y="18912"/>
                </a:lnTo>
                <a:lnTo>
                  <a:pt x="1199" y="19560"/>
                </a:lnTo>
                <a:lnTo>
                  <a:pt x="1328" y="20596"/>
                </a:lnTo>
                <a:cubicBezTo>
                  <a:pt x="1425" y="21211"/>
                  <a:pt x="1458" y="21535"/>
                  <a:pt x="1458" y="21535"/>
                </a:cubicBezTo>
                <a:cubicBezTo>
                  <a:pt x="1458" y="21535"/>
                  <a:pt x="1360" y="21211"/>
                  <a:pt x="1231" y="20629"/>
                </a:cubicBezTo>
                <a:lnTo>
                  <a:pt x="972" y="19592"/>
                </a:lnTo>
                <a:lnTo>
                  <a:pt x="778" y="18945"/>
                </a:lnTo>
                <a:lnTo>
                  <a:pt x="680" y="18232"/>
                </a:lnTo>
                <a:lnTo>
                  <a:pt x="421" y="16613"/>
                </a:lnTo>
                <a:cubicBezTo>
                  <a:pt x="324" y="16030"/>
                  <a:pt x="292" y="15415"/>
                  <a:pt x="227" y="14800"/>
                </a:cubicBezTo>
                <a:cubicBezTo>
                  <a:pt x="162" y="14152"/>
                  <a:pt x="98" y="13504"/>
                  <a:pt x="98" y="12824"/>
                </a:cubicBezTo>
                <a:cubicBezTo>
                  <a:pt x="98" y="12177"/>
                  <a:pt x="65" y="11497"/>
                  <a:pt x="33" y="10817"/>
                </a:cubicBezTo>
                <a:cubicBezTo>
                  <a:pt x="0" y="10137"/>
                  <a:pt x="65" y="9456"/>
                  <a:pt x="65" y="8776"/>
                </a:cubicBezTo>
                <a:cubicBezTo>
                  <a:pt x="98" y="8129"/>
                  <a:pt x="130" y="7449"/>
                  <a:pt x="162" y="6833"/>
                </a:cubicBezTo>
                <a:cubicBezTo>
                  <a:pt x="195" y="6186"/>
                  <a:pt x="259" y="5571"/>
                  <a:pt x="292" y="5020"/>
                </a:cubicBezTo>
                <a:lnTo>
                  <a:pt x="486" y="3401"/>
                </a:lnTo>
                <a:cubicBezTo>
                  <a:pt x="519" y="2883"/>
                  <a:pt x="583" y="2429"/>
                  <a:pt x="648" y="2008"/>
                </a:cubicBezTo>
                <a:lnTo>
                  <a:pt x="810" y="972"/>
                </a:lnTo>
                <a:cubicBezTo>
                  <a:pt x="907" y="324"/>
                  <a:pt x="972" y="1"/>
                  <a:pt x="972" y="1"/>
                </a:cubicBezTo>
                <a:close/>
              </a:path>
            </a:pathLst>
          </a:custGeom>
          <a:solidFill>
            <a:srgbClr val="F9F3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1" name="Google Shape;1011;p37"/>
          <p:cNvSpPr/>
          <p:nvPr/>
        </p:nvSpPr>
        <p:spPr>
          <a:xfrm>
            <a:off x="-1089975" y="3865166"/>
            <a:ext cx="2618840" cy="635221"/>
          </a:xfrm>
          <a:custGeom>
            <a:avLst/>
            <a:gdLst/>
            <a:ahLst/>
            <a:cxnLst/>
            <a:rect l="l" t="t" r="r" b="b"/>
            <a:pathLst>
              <a:path w="134714" h="32676" extrusionOk="0">
                <a:moveTo>
                  <a:pt x="134293" y="5506"/>
                </a:moveTo>
                <a:cubicBezTo>
                  <a:pt x="133678" y="1"/>
                  <a:pt x="128464" y="1911"/>
                  <a:pt x="128464" y="1911"/>
                </a:cubicBezTo>
                <a:lnTo>
                  <a:pt x="6218" y="1911"/>
                </a:lnTo>
                <a:cubicBezTo>
                  <a:pt x="6218" y="1911"/>
                  <a:pt x="1037" y="1"/>
                  <a:pt x="422" y="5506"/>
                </a:cubicBezTo>
                <a:cubicBezTo>
                  <a:pt x="1" y="9295"/>
                  <a:pt x="681" y="13310"/>
                  <a:pt x="1296" y="17034"/>
                </a:cubicBezTo>
                <a:cubicBezTo>
                  <a:pt x="1847" y="20661"/>
                  <a:pt x="2171" y="23770"/>
                  <a:pt x="5668" y="25680"/>
                </a:cubicBezTo>
                <a:cubicBezTo>
                  <a:pt x="8161" y="26976"/>
                  <a:pt x="10882" y="27818"/>
                  <a:pt x="13569" y="28562"/>
                </a:cubicBezTo>
                <a:cubicBezTo>
                  <a:pt x="25972" y="31865"/>
                  <a:pt x="39152" y="32448"/>
                  <a:pt x="51911" y="32675"/>
                </a:cubicBezTo>
                <a:cubicBezTo>
                  <a:pt x="51587" y="30894"/>
                  <a:pt x="51360" y="28724"/>
                  <a:pt x="51749" y="27818"/>
                </a:cubicBezTo>
                <a:lnTo>
                  <a:pt x="86366" y="27818"/>
                </a:lnTo>
                <a:cubicBezTo>
                  <a:pt x="86755" y="28692"/>
                  <a:pt x="86496" y="30829"/>
                  <a:pt x="86204" y="32610"/>
                </a:cubicBezTo>
                <a:lnTo>
                  <a:pt x="88536" y="32545"/>
                </a:lnTo>
                <a:cubicBezTo>
                  <a:pt x="99481" y="32222"/>
                  <a:pt x="110621" y="31380"/>
                  <a:pt x="121146" y="28562"/>
                </a:cubicBezTo>
                <a:cubicBezTo>
                  <a:pt x="123833" y="27818"/>
                  <a:pt x="126586" y="26976"/>
                  <a:pt x="129047" y="25648"/>
                </a:cubicBezTo>
                <a:cubicBezTo>
                  <a:pt x="132577" y="23770"/>
                  <a:pt x="132868" y="20661"/>
                  <a:pt x="133451" y="17034"/>
                </a:cubicBezTo>
                <a:cubicBezTo>
                  <a:pt x="134034" y="13310"/>
                  <a:pt x="134714" y="9295"/>
                  <a:pt x="134293" y="550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2" name="Google Shape;1012;p37"/>
          <p:cNvSpPr/>
          <p:nvPr/>
        </p:nvSpPr>
        <p:spPr>
          <a:xfrm>
            <a:off x="-92222" y="4405900"/>
            <a:ext cx="688098" cy="99494"/>
          </a:xfrm>
          <a:custGeom>
            <a:avLst/>
            <a:gdLst/>
            <a:ahLst/>
            <a:cxnLst/>
            <a:rect l="l" t="t" r="r" b="b"/>
            <a:pathLst>
              <a:path w="35396" h="5118" extrusionOk="0">
                <a:moveTo>
                  <a:pt x="35007" y="1"/>
                </a:moveTo>
                <a:lnTo>
                  <a:pt x="389" y="1"/>
                </a:lnTo>
                <a:cubicBezTo>
                  <a:pt x="1" y="907"/>
                  <a:pt x="260" y="3077"/>
                  <a:pt x="584" y="4858"/>
                </a:cubicBezTo>
                <a:lnTo>
                  <a:pt x="1588" y="4858"/>
                </a:lnTo>
                <a:cubicBezTo>
                  <a:pt x="8777" y="4988"/>
                  <a:pt x="14962" y="5052"/>
                  <a:pt x="20370" y="5117"/>
                </a:cubicBezTo>
                <a:lnTo>
                  <a:pt x="34845" y="4793"/>
                </a:lnTo>
                <a:cubicBezTo>
                  <a:pt x="35169" y="3012"/>
                  <a:pt x="35395" y="875"/>
                  <a:pt x="3500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3" name="Google Shape;1013;p37"/>
          <p:cNvSpPr/>
          <p:nvPr/>
        </p:nvSpPr>
        <p:spPr>
          <a:xfrm>
            <a:off x="-1112000" y="3043053"/>
            <a:ext cx="2662269" cy="1144491"/>
          </a:xfrm>
          <a:custGeom>
            <a:avLst/>
            <a:gdLst/>
            <a:ahLst/>
            <a:cxnLst/>
            <a:rect l="l" t="t" r="r" b="b"/>
            <a:pathLst>
              <a:path w="136948" h="58873" extrusionOk="0">
                <a:moveTo>
                  <a:pt x="131896" y="17746"/>
                </a:moveTo>
                <a:cubicBezTo>
                  <a:pt x="130730" y="8744"/>
                  <a:pt x="127557" y="2591"/>
                  <a:pt x="117907" y="1425"/>
                </a:cubicBezTo>
                <a:cubicBezTo>
                  <a:pt x="110944" y="583"/>
                  <a:pt x="95433" y="227"/>
                  <a:pt x="81573" y="98"/>
                </a:cubicBezTo>
                <a:lnTo>
                  <a:pt x="81573" y="33"/>
                </a:lnTo>
                <a:cubicBezTo>
                  <a:pt x="81573" y="33"/>
                  <a:pt x="76198" y="1"/>
                  <a:pt x="68490" y="33"/>
                </a:cubicBezTo>
                <a:cubicBezTo>
                  <a:pt x="60783" y="33"/>
                  <a:pt x="55375" y="33"/>
                  <a:pt x="55375" y="33"/>
                </a:cubicBezTo>
                <a:lnTo>
                  <a:pt x="55375" y="98"/>
                </a:lnTo>
                <a:cubicBezTo>
                  <a:pt x="41515" y="227"/>
                  <a:pt x="26004" y="583"/>
                  <a:pt x="19042" y="1425"/>
                </a:cubicBezTo>
                <a:cubicBezTo>
                  <a:pt x="9392" y="2591"/>
                  <a:pt x="6218" y="8744"/>
                  <a:pt x="5052" y="17746"/>
                </a:cubicBezTo>
                <a:cubicBezTo>
                  <a:pt x="3595" y="28854"/>
                  <a:pt x="1" y="43458"/>
                  <a:pt x="9910" y="51910"/>
                </a:cubicBezTo>
                <a:cubicBezTo>
                  <a:pt x="18038" y="58873"/>
                  <a:pt x="31315" y="56703"/>
                  <a:pt x="41386" y="56703"/>
                </a:cubicBezTo>
                <a:lnTo>
                  <a:pt x="95563" y="56703"/>
                </a:lnTo>
                <a:cubicBezTo>
                  <a:pt x="105634" y="56703"/>
                  <a:pt x="118911" y="58873"/>
                  <a:pt x="127071" y="51910"/>
                </a:cubicBezTo>
                <a:cubicBezTo>
                  <a:pt x="136948" y="43458"/>
                  <a:pt x="133353" y="28854"/>
                  <a:pt x="131896" y="17746"/>
                </a:cubicBezTo>
                <a:close/>
              </a:path>
            </a:pathLst>
          </a:custGeom>
          <a:solidFill>
            <a:srgbClr val="F0B0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4" name="Google Shape;1014;p37"/>
          <p:cNvSpPr/>
          <p:nvPr/>
        </p:nvSpPr>
        <p:spPr>
          <a:xfrm>
            <a:off x="-496343" y="2835328"/>
            <a:ext cx="1451060" cy="550852"/>
          </a:xfrm>
          <a:custGeom>
            <a:avLst/>
            <a:gdLst/>
            <a:ahLst/>
            <a:cxnLst/>
            <a:rect l="l" t="t" r="r" b="b"/>
            <a:pathLst>
              <a:path w="74643" h="28336" extrusionOk="0">
                <a:moveTo>
                  <a:pt x="12467" y="26878"/>
                </a:moveTo>
                <a:cubicBezTo>
                  <a:pt x="5149" y="25486"/>
                  <a:pt x="0" y="22636"/>
                  <a:pt x="3562" y="16904"/>
                </a:cubicBezTo>
                <a:cubicBezTo>
                  <a:pt x="7999" y="9780"/>
                  <a:pt x="18782" y="4372"/>
                  <a:pt x="26781" y="2623"/>
                </a:cubicBezTo>
                <a:cubicBezTo>
                  <a:pt x="38827" y="0"/>
                  <a:pt x="53043" y="907"/>
                  <a:pt x="63114" y="8711"/>
                </a:cubicBezTo>
                <a:cubicBezTo>
                  <a:pt x="66612" y="11399"/>
                  <a:pt x="74643" y="19818"/>
                  <a:pt x="69591" y="23834"/>
                </a:cubicBezTo>
                <a:cubicBezTo>
                  <a:pt x="65284" y="27267"/>
                  <a:pt x="59585" y="27720"/>
                  <a:pt x="54306" y="27882"/>
                </a:cubicBezTo>
                <a:cubicBezTo>
                  <a:pt x="48283" y="28011"/>
                  <a:pt x="42227" y="28076"/>
                  <a:pt x="36204" y="28173"/>
                </a:cubicBezTo>
                <a:cubicBezTo>
                  <a:pt x="28335" y="28238"/>
                  <a:pt x="20239" y="28335"/>
                  <a:pt x="12467" y="26878"/>
                </a:cubicBezTo>
                <a:close/>
              </a:path>
            </a:pathLst>
          </a:custGeom>
          <a:solidFill>
            <a:srgbClr val="F0B0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5" name="Google Shape;1015;p37"/>
          <p:cNvSpPr/>
          <p:nvPr/>
        </p:nvSpPr>
        <p:spPr>
          <a:xfrm>
            <a:off x="211825" y="2865536"/>
            <a:ext cx="15144" cy="481607"/>
          </a:xfrm>
          <a:custGeom>
            <a:avLst/>
            <a:gdLst/>
            <a:ahLst/>
            <a:cxnLst/>
            <a:rect l="l" t="t" r="r" b="b"/>
            <a:pathLst>
              <a:path w="779" h="24774" extrusionOk="0">
                <a:moveTo>
                  <a:pt x="389" y="1"/>
                </a:moveTo>
                <a:cubicBezTo>
                  <a:pt x="389" y="1"/>
                  <a:pt x="519" y="1555"/>
                  <a:pt x="616" y="3854"/>
                </a:cubicBezTo>
                <a:cubicBezTo>
                  <a:pt x="681" y="5020"/>
                  <a:pt x="713" y="6380"/>
                  <a:pt x="746" y="7837"/>
                </a:cubicBezTo>
                <a:cubicBezTo>
                  <a:pt x="746" y="8550"/>
                  <a:pt x="778" y="9327"/>
                  <a:pt x="778" y="10072"/>
                </a:cubicBezTo>
                <a:cubicBezTo>
                  <a:pt x="778" y="10849"/>
                  <a:pt x="778" y="11626"/>
                  <a:pt x="778" y="12371"/>
                </a:cubicBezTo>
                <a:lnTo>
                  <a:pt x="778" y="14702"/>
                </a:lnTo>
                <a:cubicBezTo>
                  <a:pt x="778" y="15447"/>
                  <a:pt x="746" y="16224"/>
                  <a:pt x="746" y="16937"/>
                </a:cubicBezTo>
                <a:cubicBezTo>
                  <a:pt x="713" y="18394"/>
                  <a:pt x="681" y="19754"/>
                  <a:pt x="616" y="20920"/>
                </a:cubicBezTo>
                <a:cubicBezTo>
                  <a:pt x="519" y="23219"/>
                  <a:pt x="389" y="24773"/>
                  <a:pt x="389" y="24773"/>
                </a:cubicBezTo>
                <a:cubicBezTo>
                  <a:pt x="389" y="24773"/>
                  <a:pt x="260" y="23219"/>
                  <a:pt x="163" y="20920"/>
                </a:cubicBezTo>
                <a:cubicBezTo>
                  <a:pt x="98" y="19754"/>
                  <a:pt x="66" y="18394"/>
                  <a:pt x="33" y="16937"/>
                </a:cubicBezTo>
                <a:cubicBezTo>
                  <a:pt x="33" y="16224"/>
                  <a:pt x="1" y="15447"/>
                  <a:pt x="1" y="14702"/>
                </a:cubicBezTo>
                <a:lnTo>
                  <a:pt x="1" y="12371"/>
                </a:lnTo>
                <a:lnTo>
                  <a:pt x="1" y="10072"/>
                </a:lnTo>
                <a:cubicBezTo>
                  <a:pt x="1" y="9327"/>
                  <a:pt x="33" y="8550"/>
                  <a:pt x="33" y="7837"/>
                </a:cubicBezTo>
                <a:cubicBezTo>
                  <a:pt x="66" y="6380"/>
                  <a:pt x="98" y="5020"/>
                  <a:pt x="163" y="3854"/>
                </a:cubicBezTo>
                <a:cubicBezTo>
                  <a:pt x="260" y="1555"/>
                  <a:pt x="389" y="1"/>
                  <a:pt x="38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6" name="Google Shape;1016;p37"/>
          <p:cNvSpPr/>
          <p:nvPr/>
        </p:nvSpPr>
        <p:spPr>
          <a:xfrm>
            <a:off x="-425215" y="3331994"/>
            <a:ext cx="1289280" cy="841694"/>
          </a:xfrm>
          <a:custGeom>
            <a:avLst/>
            <a:gdLst/>
            <a:ahLst/>
            <a:cxnLst/>
            <a:rect l="l" t="t" r="r" b="b"/>
            <a:pathLst>
              <a:path w="66321" h="43297" extrusionOk="0">
                <a:moveTo>
                  <a:pt x="66321" y="36334"/>
                </a:moveTo>
                <a:cubicBezTo>
                  <a:pt x="66321" y="40188"/>
                  <a:pt x="63082" y="43296"/>
                  <a:pt x="59099" y="43296"/>
                </a:cubicBezTo>
                <a:lnTo>
                  <a:pt x="7222" y="43296"/>
                </a:lnTo>
                <a:cubicBezTo>
                  <a:pt x="3239" y="43296"/>
                  <a:pt x="0" y="40188"/>
                  <a:pt x="0" y="36334"/>
                </a:cubicBezTo>
                <a:lnTo>
                  <a:pt x="0" y="6963"/>
                </a:lnTo>
                <a:cubicBezTo>
                  <a:pt x="0" y="3141"/>
                  <a:pt x="3239" y="0"/>
                  <a:pt x="7222" y="0"/>
                </a:cubicBezTo>
                <a:lnTo>
                  <a:pt x="59099" y="0"/>
                </a:lnTo>
                <a:cubicBezTo>
                  <a:pt x="63082" y="0"/>
                  <a:pt x="66321" y="3141"/>
                  <a:pt x="66321" y="6963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7" name="Google Shape;1017;p37"/>
          <p:cNvSpPr/>
          <p:nvPr/>
        </p:nvSpPr>
        <p:spPr>
          <a:xfrm>
            <a:off x="-282318" y="3430200"/>
            <a:ext cx="1002851" cy="74922"/>
          </a:xfrm>
          <a:custGeom>
            <a:avLst/>
            <a:gdLst/>
            <a:ahLst/>
            <a:cxnLst/>
            <a:rect l="l" t="t" r="r" b="b"/>
            <a:pathLst>
              <a:path w="51587" h="3854" extrusionOk="0">
                <a:moveTo>
                  <a:pt x="51586" y="1943"/>
                </a:moveTo>
                <a:cubicBezTo>
                  <a:pt x="51586" y="3012"/>
                  <a:pt x="50712" y="3854"/>
                  <a:pt x="49676" y="3854"/>
                </a:cubicBezTo>
                <a:lnTo>
                  <a:pt x="1943" y="3854"/>
                </a:lnTo>
                <a:cubicBezTo>
                  <a:pt x="875" y="3854"/>
                  <a:pt x="0" y="3012"/>
                  <a:pt x="0" y="1943"/>
                </a:cubicBezTo>
                <a:lnTo>
                  <a:pt x="0" y="1943"/>
                </a:lnTo>
                <a:cubicBezTo>
                  <a:pt x="0" y="874"/>
                  <a:pt x="875" y="0"/>
                  <a:pt x="1943" y="0"/>
                </a:cubicBezTo>
                <a:lnTo>
                  <a:pt x="49676" y="0"/>
                </a:lnTo>
                <a:cubicBezTo>
                  <a:pt x="50712" y="0"/>
                  <a:pt x="51586" y="874"/>
                  <a:pt x="51586" y="1943"/>
                </a:cubicBezTo>
                <a:close/>
              </a:path>
            </a:pathLst>
          </a:custGeom>
          <a:solidFill>
            <a:srgbClr val="3B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8" name="Google Shape;1018;p37"/>
          <p:cNvSpPr/>
          <p:nvPr/>
        </p:nvSpPr>
        <p:spPr>
          <a:xfrm>
            <a:off x="-282318" y="3551674"/>
            <a:ext cx="1002851" cy="74941"/>
          </a:xfrm>
          <a:custGeom>
            <a:avLst/>
            <a:gdLst/>
            <a:ahLst/>
            <a:cxnLst/>
            <a:rect l="l" t="t" r="r" b="b"/>
            <a:pathLst>
              <a:path w="51587" h="3855" extrusionOk="0">
                <a:moveTo>
                  <a:pt x="51586" y="1944"/>
                </a:moveTo>
                <a:cubicBezTo>
                  <a:pt x="51586" y="3013"/>
                  <a:pt x="50712" y="3854"/>
                  <a:pt x="49676" y="3854"/>
                </a:cubicBezTo>
                <a:lnTo>
                  <a:pt x="1943" y="3854"/>
                </a:lnTo>
                <a:cubicBezTo>
                  <a:pt x="875" y="3854"/>
                  <a:pt x="0" y="3013"/>
                  <a:pt x="0" y="1944"/>
                </a:cubicBezTo>
                <a:lnTo>
                  <a:pt x="0" y="1944"/>
                </a:lnTo>
                <a:cubicBezTo>
                  <a:pt x="0" y="875"/>
                  <a:pt x="875" y="1"/>
                  <a:pt x="1943" y="1"/>
                </a:cubicBezTo>
                <a:lnTo>
                  <a:pt x="49676" y="1"/>
                </a:lnTo>
                <a:cubicBezTo>
                  <a:pt x="50712" y="1"/>
                  <a:pt x="51586" y="875"/>
                  <a:pt x="51586" y="1944"/>
                </a:cubicBezTo>
                <a:close/>
              </a:path>
            </a:pathLst>
          </a:custGeom>
          <a:solidFill>
            <a:srgbClr val="3B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9" name="Google Shape;1019;p37"/>
          <p:cNvSpPr/>
          <p:nvPr/>
        </p:nvSpPr>
        <p:spPr>
          <a:xfrm>
            <a:off x="-282318" y="3664361"/>
            <a:ext cx="1002851" cy="74300"/>
          </a:xfrm>
          <a:custGeom>
            <a:avLst/>
            <a:gdLst/>
            <a:ahLst/>
            <a:cxnLst/>
            <a:rect l="l" t="t" r="r" b="b"/>
            <a:pathLst>
              <a:path w="51587" h="3822" extrusionOk="0">
                <a:moveTo>
                  <a:pt x="51586" y="1911"/>
                </a:moveTo>
                <a:cubicBezTo>
                  <a:pt x="51586" y="2980"/>
                  <a:pt x="50712" y="3822"/>
                  <a:pt x="49676" y="3822"/>
                </a:cubicBezTo>
                <a:lnTo>
                  <a:pt x="1943" y="3822"/>
                </a:lnTo>
                <a:cubicBezTo>
                  <a:pt x="875" y="3822"/>
                  <a:pt x="0" y="2980"/>
                  <a:pt x="0" y="1911"/>
                </a:cubicBezTo>
                <a:lnTo>
                  <a:pt x="0" y="1911"/>
                </a:lnTo>
                <a:cubicBezTo>
                  <a:pt x="0" y="842"/>
                  <a:pt x="875" y="0"/>
                  <a:pt x="1943" y="0"/>
                </a:cubicBezTo>
                <a:lnTo>
                  <a:pt x="49676" y="0"/>
                </a:lnTo>
                <a:cubicBezTo>
                  <a:pt x="50712" y="0"/>
                  <a:pt x="51586" y="842"/>
                  <a:pt x="51586" y="1911"/>
                </a:cubicBezTo>
                <a:close/>
              </a:path>
            </a:pathLst>
          </a:custGeom>
          <a:solidFill>
            <a:srgbClr val="3B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0" name="Google Shape;1020;p37"/>
          <p:cNvSpPr/>
          <p:nvPr/>
        </p:nvSpPr>
        <p:spPr>
          <a:xfrm>
            <a:off x="-282318" y="3776408"/>
            <a:ext cx="1002851" cy="74941"/>
          </a:xfrm>
          <a:custGeom>
            <a:avLst/>
            <a:gdLst/>
            <a:ahLst/>
            <a:cxnLst/>
            <a:rect l="l" t="t" r="r" b="b"/>
            <a:pathLst>
              <a:path w="51587" h="3855" extrusionOk="0">
                <a:moveTo>
                  <a:pt x="51586" y="1911"/>
                </a:moveTo>
                <a:cubicBezTo>
                  <a:pt x="51586" y="2980"/>
                  <a:pt x="50712" y="3854"/>
                  <a:pt x="49676" y="3854"/>
                </a:cubicBezTo>
                <a:lnTo>
                  <a:pt x="1943" y="3854"/>
                </a:lnTo>
                <a:cubicBezTo>
                  <a:pt x="875" y="3854"/>
                  <a:pt x="0" y="2980"/>
                  <a:pt x="0" y="1911"/>
                </a:cubicBezTo>
                <a:lnTo>
                  <a:pt x="0" y="1911"/>
                </a:lnTo>
                <a:cubicBezTo>
                  <a:pt x="0" y="843"/>
                  <a:pt x="875" y="1"/>
                  <a:pt x="1943" y="1"/>
                </a:cubicBezTo>
                <a:lnTo>
                  <a:pt x="49676" y="1"/>
                </a:lnTo>
                <a:cubicBezTo>
                  <a:pt x="50712" y="1"/>
                  <a:pt x="51586" y="843"/>
                  <a:pt x="51586" y="1911"/>
                </a:cubicBezTo>
                <a:close/>
              </a:path>
            </a:pathLst>
          </a:custGeom>
          <a:solidFill>
            <a:srgbClr val="3B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1" name="Google Shape;1021;p37"/>
          <p:cNvSpPr/>
          <p:nvPr/>
        </p:nvSpPr>
        <p:spPr>
          <a:xfrm>
            <a:off x="-282318" y="3893489"/>
            <a:ext cx="1002851" cy="74319"/>
          </a:xfrm>
          <a:custGeom>
            <a:avLst/>
            <a:gdLst/>
            <a:ahLst/>
            <a:cxnLst/>
            <a:rect l="l" t="t" r="r" b="b"/>
            <a:pathLst>
              <a:path w="51587" h="3823" extrusionOk="0">
                <a:moveTo>
                  <a:pt x="51586" y="1911"/>
                </a:moveTo>
                <a:cubicBezTo>
                  <a:pt x="51586" y="2980"/>
                  <a:pt x="50712" y="3822"/>
                  <a:pt x="49676" y="3822"/>
                </a:cubicBezTo>
                <a:lnTo>
                  <a:pt x="1943" y="3822"/>
                </a:lnTo>
                <a:cubicBezTo>
                  <a:pt x="875" y="3822"/>
                  <a:pt x="0" y="2980"/>
                  <a:pt x="0" y="1911"/>
                </a:cubicBezTo>
                <a:lnTo>
                  <a:pt x="0" y="1911"/>
                </a:lnTo>
                <a:cubicBezTo>
                  <a:pt x="0" y="843"/>
                  <a:pt x="875" y="1"/>
                  <a:pt x="1943" y="1"/>
                </a:cubicBezTo>
                <a:lnTo>
                  <a:pt x="49676" y="1"/>
                </a:lnTo>
                <a:cubicBezTo>
                  <a:pt x="50712" y="1"/>
                  <a:pt x="51586" y="843"/>
                  <a:pt x="51586" y="1911"/>
                </a:cubicBezTo>
                <a:close/>
              </a:path>
            </a:pathLst>
          </a:custGeom>
          <a:solidFill>
            <a:srgbClr val="3B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2" name="Google Shape;1022;p37"/>
          <p:cNvSpPr/>
          <p:nvPr/>
        </p:nvSpPr>
        <p:spPr>
          <a:xfrm>
            <a:off x="-282318" y="4005554"/>
            <a:ext cx="1002851" cy="74300"/>
          </a:xfrm>
          <a:custGeom>
            <a:avLst/>
            <a:gdLst/>
            <a:ahLst/>
            <a:cxnLst/>
            <a:rect l="l" t="t" r="r" b="b"/>
            <a:pathLst>
              <a:path w="51587" h="3822" extrusionOk="0">
                <a:moveTo>
                  <a:pt x="51586" y="1911"/>
                </a:moveTo>
                <a:cubicBezTo>
                  <a:pt x="51586" y="2979"/>
                  <a:pt x="50712" y="3821"/>
                  <a:pt x="49676" y="3821"/>
                </a:cubicBezTo>
                <a:lnTo>
                  <a:pt x="1943" y="3821"/>
                </a:lnTo>
                <a:cubicBezTo>
                  <a:pt x="875" y="3821"/>
                  <a:pt x="0" y="2979"/>
                  <a:pt x="0" y="1911"/>
                </a:cubicBezTo>
                <a:lnTo>
                  <a:pt x="0" y="1911"/>
                </a:lnTo>
                <a:cubicBezTo>
                  <a:pt x="0" y="842"/>
                  <a:pt x="875" y="0"/>
                  <a:pt x="1943" y="0"/>
                </a:cubicBezTo>
                <a:lnTo>
                  <a:pt x="49676" y="0"/>
                </a:lnTo>
                <a:cubicBezTo>
                  <a:pt x="50712" y="0"/>
                  <a:pt x="51586" y="842"/>
                  <a:pt x="51586" y="1911"/>
                </a:cubicBezTo>
                <a:close/>
              </a:path>
            </a:pathLst>
          </a:custGeom>
          <a:solidFill>
            <a:srgbClr val="3B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3" name="Google Shape;1023;p37"/>
          <p:cNvSpPr/>
          <p:nvPr/>
        </p:nvSpPr>
        <p:spPr>
          <a:xfrm>
            <a:off x="1249876" y="3515809"/>
            <a:ext cx="84992" cy="551474"/>
          </a:xfrm>
          <a:custGeom>
            <a:avLst/>
            <a:gdLst/>
            <a:ahLst/>
            <a:cxnLst/>
            <a:rect l="l" t="t" r="r" b="b"/>
            <a:pathLst>
              <a:path w="4372" h="28368" extrusionOk="0">
                <a:moveTo>
                  <a:pt x="4113" y="0"/>
                </a:moveTo>
                <a:cubicBezTo>
                  <a:pt x="4113" y="0"/>
                  <a:pt x="4145" y="453"/>
                  <a:pt x="4210" y="1231"/>
                </a:cubicBezTo>
                <a:cubicBezTo>
                  <a:pt x="4242" y="2040"/>
                  <a:pt x="4307" y="3174"/>
                  <a:pt x="4340" y="4534"/>
                </a:cubicBezTo>
                <a:cubicBezTo>
                  <a:pt x="4372" y="5894"/>
                  <a:pt x="4372" y="7481"/>
                  <a:pt x="4340" y="9164"/>
                </a:cubicBezTo>
                <a:cubicBezTo>
                  <a:pt x="4307" y="10006"/>
                  <a:pt x="4275" y="10881"/>
                  <a:pt x="4210" y="11787"/>
                </a:cubicBezTo>
                <a:cubicBezTo>
                  <a:pt x="4145" y="12662"/>
                  <a:pt x="4081" y="13569"/>
                  <a:pt x="4016" y="14475"/>
                </a:cubicBezTo>
                <a:cubicBezTo>
                  <a:pt x="3919" y="15382"/>
                  <a:pt x="3789" y="16289"/>
                  <a:pt x="3627" y="17163"/>
                </a:cubicBezTo>
                <a:cubicBezTo>
                  <a:pt x="3465" y="18070"/>
                  <a:pt x="3303" y="18912"/>
                  <a:pt x="3141" y="19754"/>
                </a:cubicBezTo>
                <a:cubicBezTo>
                  <a:pt x="2980" y="20596"/>
                  <a:pt x="2753" y="21373"/>
                  <a:pt x="2526" y="22150"/>
                </a:cubicBezTo>
                <a:lnTo>
                  <a:pt x="2202" y="23219"/>
                </a:lnTo>
                <a:cubicBezTo>
                  <a:pt x="2073" y="23575"/>
                  <a:pt x="1943" y="23899"/>
                  <a:pt x="1846" y="24223"/>
                </a:cubicBezTo>
                <a:cubicBezTo>
                  <a:pt x="1717" y="24546"/>
                  <a:pt x="1619" y="24870"/>
                  <a:pt x="1490" y="25162"/>
                </a:cubicBezTo>
                <a:lnTo>
                  <a:pt x="1134" y="25971"/>
                </a:lnTo>
                <a:lnTo>
                  <a:pt x="842" y="26684"/>
                </a:lnTo>
                <a:lnTo>
                  <a:pt x="551" y="27267"/>
                </a:lnTo>
                <a:cubicBezTo>
                  <a:pt x="195" y="27979"/>
                  <a:pt x="0" y="28368"/>
                  <a:pt x="0" y="28368"/>
                </a:cubicBezTo>
                <a:cubicBezTo>
                  <a:pt x="0" y="28368"/>
                  <a:pt x="130" y="27947"/>
                  <a:pt x="389" y="27202"/>
                </a:cubicBezTo>
                <a:lnTo>
                  <a:pt x="616" y="26586"/>
                </a:lnTo>
                <a:lnTo>
                  <a:pt x="842" y="25842"/>
                </a:lnTo>
                <a:cubicBezTo>
                  <a:pt x="1037" y="25324"/>
                  <a:pt x="1198" y="24741"/>
                  <a:pt x="1393" y="24093"/>
                </a:cubicBezTo>
                <a:cubicBezTo>
                  <a:pt x="1458" y="23769"/>
                  <a:pt x="1587" y="23413"/>
                  <a:pt x="1652" y="23057"/>
                </a:cubicBezTo>
                <a:lnTo>
                  <a:pt x="1911" y="21988"/>
                </a:lnTo>
                <a:cubicBezTo>
                  <a:pt x="2008" y="21600"/>
                  <a:pt x="2105" y="21211"/>
                  <a:pt x="2170" y="20822"/>
                </a:cubicBezTo>
                <a:lnTo>
                  <a:pt x="2429" y="19592"/>
                </a:lnTo>
                <a:cubicBezTo>
                  <a:pt x="2591" y="18782"/>
                  <a:pt x="2720" y="17908"/>
                  <a:pt x="2850" y="17034"/>
                </a:cubicBezTo>
                <a:cubicBezTo>
                  <a:pt x="2947" y="16159"/>
                  <a:pt x="3077" y="15285"/>
                  <a:pt x="3174" y="14378"/>
                </a:cubicBezTo>
                <a:cubicBezTo>
                  <a:pt x="3271" y="13504"/>
                  <a:pt x="3368" y="12597"/>
                  <a:pt x="3433" y="11723"/>
                </a:cubicBezTo>
                <a:cubicBezTo>
                  <a:pt x="3498" y="10848"/>
                  <a:pt x="3562" y="9974"/>
                  <a:pt x="3595" y="9132"/>
                </a:cubicBezTo>
                <a:cubicBezTo>
                  <a:pt x="3660" y="8290"/>
                  <a:pt x="3692" y="7481"/>
                  <a:pt x="3724" y="6703"/>
                </a:cubicBezTo>
                <a:cubicBezTo>
                  <a:pt x="3757" y="5926"/>
                  <a:pt x="3822" y="5181"/>
                  <a:pt x="3822" y="4501"/>
                </a:cubicBezTo>
                <a:lnTo>
                  <a:pt x="4016" y="1231"/>
                </a:lnTo>
                <a:cubicBezTo>
                  <a:pt x="4081" y="453"/>
                  <a:pt x="4113" y="0"/>
                  <a:pt x="411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4" name="Google Shape;1024;p37"/>
          <p:cNvSpPr/>
          <p:nvPr/>
        </p:nvSpPr>
        <p:spPr>
          <a:xfrm>
            <a:off x="-896711" y="3515809"/>
            <a:ext cx="85011" cy="551474"/>
          </a:xfrm>
          <a:custGeom>
            <a:avLst/>
            <a:gdLst/>
            <a:ahLst/>
            <a:cxnLst/>
            <a:rect l="l" t="t" r="r" b="b"/>
            <a:pathLst>
              <a:path w="4373" h="28368" extrusionOk="0">
                <a:moveTo>
                  <a:pt x="260" y="0"/>
                </a:moveTo>
                <a:cubicBezTo>
                  <a:pt x="260" y="0"/>
                  <a:pt x="292" y="453"/>
                  <a:pt x="357" y="1231"/>
                </a:cubicBezTo>
                <a:lnTo>
                  <a:pt x="519" y="4501"/>
                </a:lnTo>
                <a:lnTo>
                  <a:pt x="616" y="6703"/>
                </a:lnTo>
                <a:lnTo>
                  <a:pt x="745" y="9132"/>
                </a:lnTo>
                <a:cubicBezTo>
                  <a:pt x="810" y="9974"/>
                  <a:pt x="875" y="10848"/>
                  <a:pt x="940" y="11723"/>
                </a:cubicBezTo>
                <a:cubicBezTo>
                  <a:pt x="1004" y="12597"/>
                  <a:pt x="1102" y="13504"/>
                  <a:pt x="1166" y="14378"/>
                </a:cubicBezTo>
                <a:cubicBezTo>
                  <a:pt x="1263" y="15285"/>
                  <a:pt x="1361" y="16192"/>
                  <a:pt x="1522" y="17034"/>
                </a:cubicBezTo>
                <a:cubicBezTo>
                  <a:pt x="1652" y="17908"/>
                  <a:pt x="1782" y="18782"/>
                  <a:pt x="1911" y="19592"/>
                </a:cubicBezTo>
                <a:lnTo>
                  <a:pt x="2170" y="20822"/>
                </a:lnTo>
                <a:cubicBezTo>
                  <a:pt x="2267" y="21211"/>
                  <a:pt x="2332" y="21600"/>
                  <a:pt x="2429" y="21988"/>
                </a:cubicBezTo>
                <a:lnTo>
                  <a:pt x="2688" y="23057"/>
                </a:lnTo>
                <a:cubicBezTo>
                  <a:pt x="2785" y="23413"/>
                  <a:pt x="2883" y="23769"/>
                  <a:pt x="2980" y="24093"/>
                </a:cubicBezTo>
                <a:cubicBezTo>
                  <a:pt x="3142" y="24741"/>
                  <a:pt x="3336" y="25324"/>
                  <a:pt x="3498" y="25842"/>
                </a:cubicBezTo>
                <a:lnTo>
                  <a:pt x="3725" y="26586"/>
                </a:lnTo>
                <a:lnTo>
                  <a:pt x="3951" y="27202"/>
                </a:lnTo>
                <a:cubicBezTo>
                  <a:pt x="4210" y="27947"/>
                  <a:pt x="4372" y="28368"/>
                  <a:pt x="4372" y="28368"/>
                </a:cubicBezTo>
                <a:cubicBezTo>
                  <a:pt x="4372" y="28368"/>
                  <a:pt x="4146" y="27979"/>
                  <a:pt x="3789" y="27267"/>
                </a:cubicBezTo>
                <a:lnTo>
                  <a:pt x="3530" y="26684"/>
                </a:lnTo>
                <a:lnTo>
                  <a:pt x="3206" y="25971"/>
                </a:lnTo>
                <a:lnTo>
                  <a:pt x="2850" y="25162"/>
                </a:lnTo>
                <a:cubicBezTo>
                  <a:pt x="2753" y="24870"/>
                  <a:pt x="2656" y="24546"/>
                  <a:pt x="2526" y="24223"/>
                </a:cubicBezTo>
                <a:cubicBezTo>
                  <a:pt x="2397" y="23899"/>
                  <a:pt x="2267" y="23575"/>
                  <a:pt x="2170" y="23219"/>
                </a:cubicBezTo>
                <a:lnTo>
                  <a:pt x="1846" y="22150"/>
                </a:lnTo>
                <a:cubicBezTo>
                  <a:pt x="1587" y="21405"/>
                  <a:pt x="1425" y="20596"/>
                  <a:pt x="1231" y="19754"/>
                </a:cubicBezTo>
                <a:cubicBezTo>
                  <a:pt x="1004" y="18912"/>
                  <a:pt x="842" y="18070"/>
                  <a:pt x="713" y="17163"/>
                </a:cubicBezTo>
                <a:cubicBezTo>
                  <a:pt x="583" y="16289"/>
                  <a:pt x="454" y="15382"/>
                  <a:pt x="357" y="14475"/>
                </a:cubicBezTo>
                <a:cubicBezTo>
                  <a:pt x="227" y="13569"/>
                  <a:pt x="195" y="12662"/>
                  <a:pt x="130" y="11787"/>
                </a:cubicBezTo>
                <a:cubicBezTo>
                  <a:pt x="98" y="10881"/>
                  <a:pt x="65" y="10006"/>
                  <a:pt x="33" y="9164"/>
                </a:cubicBezTo>
                <a:cubicBezTo>
                  <a:pt x="0" y="7481"/>
                  <a:pt x="0" y="5894"/>
                  <a:pt x="33" y="4534"/>
                </a:cubicBezTo>
                <a:cubicBezTo>
                  <a:pt x="65" y="3174"/>
                  <a:pt x="130" y="2040"/>
                  <a:pt x="162" y="1231"/>
                </a:cubicBezTo>
                <a:cubicBezTo>
                  <a:pt x="195" y="453"/>
                  <a:pt x="260" y="0"/>
                  <a:pt x="26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5" name="Google Shape;1025;p37"/>
          <p:cNvSpPr/>
          <p:nvPr/>
        </p:nvSpPr>
        <p:spPr>
          <a:xfrm>
            <a:off x="-1050942" y="3247007"/>
            <a:ext cx="453905" cy="453905"/>
          </a:xfrm>
          <a:custGeom>
            <a:avLst/>
            <a:gdLst/>
            <a:ahLst/>
            <a:cxnLst/>
            <a:rect l="l" t="t" r="r" b="b"/>
            <a:pathLst>
              <a:path w="23349" h="23349" extrusionOk="0">
                <a:moveTo>
                  <a:pt x="23349" y="11691"/>
                </a:moveTo>
                <a:cubicBezTo>
                  <a:pt x="23349" y="18135"/>
                  <a:pt x="18135" y="23349"/>
                  <a:pt x="11659" y="23349"/>
                </a:cubicBezTo>
                <a:cubicBezTo>
                  <a:pt x="5214" y="23349"/>
                  <a:pt x="1" y="18135"/>
                  <a:pt x="1" y="11691"/>
                </a:cubicBezTo>
                <a:cubicBezTo>
                  <a:pt x="1" y="5247"/>
                  <a:pt x="5214" y="1"/>
                  <a:pt x="11659" y="1"/>
                </a:cubicBezTo>
                <a:cubicBezTo>
                  <a:pt x="18135" y="1"/>
                  <a:pt x="23349" y="5247"/>
                  <a:pt x="23349" y="11691"/>
                </a:cubicBezTo>
                <a:close/>
              </a:path>
            </a:pathLst>
          </a:custGeom>
          <a:solidFill>
            <a:srgbClr val="F7DA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6" name="Google Shape;1026;p37"/>
          <p:cNvSpPr/>
          <p:nvPr/>
        </p:nvSpPr>
        <p:spPr>
          <a:xfrm>
            <a:off x="-1042116" y="3256454"/>
            <a:ext cx="435650" cy="435650"/>
          </a:xfrm>
          <a:custGeom>
            <a:avLst/>
            <a:gdLst/>
            <a:ahLst/>
            <a:cxnLst/>
            <a:rect l="l" t="t" r="r" b="b"/>
            <a:pathLst>
              <a:path w="22410" h="22410" extrusionOk="0">
                <a:moveTo>
                  <a:pt x="22409" y="11205"/>
                </a:moveTo>
                <a:cubicBezTo>
                  <a:pt x="22409" y="17390"/>
                  <a:pt x="17422" y="22409"/>
                  <a:pt x="11205" y="22409"/>
                </a:cubicBezTo>
                <a:cubicBezTo>
                  <a:pt x="5019" y="22409"/>
                  <a:pt x="0" y="17390"/>
                  <a:pt x="0" y="11205"/>
                </a:cubicBezTo>
                <a:cubicBezTo>
                  <a:pt x="0" y="5020"/>
                  <a:pt x="5019" y="0"/>
                  <a:pt x="11205" y="0"/>
                </a:cubicBezTo>
                <a:cubicBezTo>
                  <a:pt x="17422" y="0"/>
                  <a:pt x="22409" y="5020"/>
                  <a:pt x="22409" y="11205"/>
                </a:cubicBezTo>
                <a:close/>
              </a:path>
            </a:pathLst>
          </a:custGeom>
          <a:solidFill>
            <a:srgbClr val="F7DB8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7" name="Google Shape;1027;p37"/>
          <p:cNvSpPr/>
          <p:nvPr/>
        </p:nvSpPr>
        <p:spPr>
          <a:xfrm>
            <a:off x="-1032688" y="3265260"/>
            <a:ext cx="417396" cy="418018"/>
          </a:xfrm>
          <a:custGeom>
            <a:avLst/>
            <a:gdLst/>
            <a:ahLst/>
            <a:cxnLst/>
            <a:rect l="l" t="t" r="r" b="b"/>
            <a:pathLst>
              <a:path w="21471" h="21503" extrusionOk="0">
                <a:moveTo>
                  <a:pt x="21471" y="10752"/>
                </a:moveTo>
                <a:cubicBezTo>
                  <a:pt x="21471" y="16678"/>
                  <a:pt x="16678" y="21503"/>
                  <a:pt x="10720" y="21503"/>
                </a:cubicBezTo>
                <a:cubicBezTo>
                  <a:pt x="4793" y="21503"/>
                  <a:pt x="1" y="16678"/>
                  <a:pt x="1" y="10752"/>
                </a:cubicBezTo>
                <a:cubicBezTo>
                  <a:pt x="1" y="4826"/>
                  <a:pt x="4793" y="1"/>
                  <a:pt x="10720" y="1"/>
                </a:cubicBezTo>
                <a:cubicBezTo>
                  <a:pt x="16678" y="1"/>
                  <a:pt x="21471" y="4826"/>
                  <a:pt x="21471" y="10752"/>
                </a:cubicBezTo>
                <a:close/>
              </a:path>
            </a:pathLst>
          </a:custGeom>
          <a:solidFill>
            <a:srgbClr val="F8DC8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8" name="Google Shape;1028;p37"/>
          <p:cNvSpPr/>
          <p:nvPr/>
        </p:nvSpPr>
        <p:spPr>
          <a:xfrm>
            <a:off x="-1023863" y="3274707"/>
            <a:ext cx="399764" cy="399142"/>
          </a:xfrm>
          <a:custGeom>
            <a:avLst/>
            <a:gdLst/>
            <a:ahLst/>
            <a:cxnLst/>
            <a:rect l="l" t="t" r="r" b="b"/>
            <a:pathLst>
              <a:path w="20564" h="20532" extrusionOk="0">
                <a:moveTo>
                  <a:pt x="20563" y="10266"/>
                </a:moveTo>
                <a:cubicBezTo>
                  <a:pt x="20563" y="15933"/>
                  <a:pt x="15965" y="20531"/>
                  <a:pt x="10266" y="20531"/>
                </a:cubicBezTo>
                <a:cubicBezTo>
                  <a:pt x="4599" y="20531"/>
                  <a:pt x="0" y="15933"/>
                  <a:pt x="0" y="10266"/>
                </a:cubicBezTo>
                <a:cubicBezTo>
                  <a:pt x="0" y="4599"/>
                  <a:pt x="4599" y="0"/>
                  <a:pt x="10266" y="0"/>
                </a:cubicBezTo>
                <a:cubicBezTo>
                  <a:pt x="15965" y="0"/>
                  <a:pt x="20563" y="4599"/>
                  <a:pt x="20563" y="10266"/>
                </a:cubicBezTo>
                <a:close/>
              </a:path>
            </a:pathLst>
          </a:custGeom>
          <a:solidFill>
            <a:srgbClr val="F8DD8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9" name="Google Shape;1029;p37"/>
          <p:cNvSpPr/>
          <p:nvPr/>
        </p:nvSpPr>
        <p:spPr>
          <a:xfrm>
            <a:off x="-1014435" y="3283513"/>
            <a:ext cx="380888" cy="381510"/>
          </a:xfrm>
          <a:custGeom>
            <a:avLst/>
            <a:gdLst/>
            <a:ahLst/>
            <a:cxnLst/>
            <a:rect l="l" t="t" r="r" b="b"/>
            <a:pathLst>
              <a:path w="19593" h="19625" extrusionOk="0">
                <a:moveTo>
                  <a:pt x="19593" y="9813"/>
                </a:moveTo>
                <a:cubicBezTo>
                  <a:pt x="19593" y="15221"/>
                  <a:pt x="15221" y="19625"/>
                  <a:pt x="9781" y="19625"/>
                </a:cubicBezTo>
                <a:cubicBezTo>
                  <a:pt x="4373" y="19625"/>
                  <a:pt x="1" y="15221"/>
                  <a:pt x="1" y="9813"/>
                </a:cubicBezTo>
                <a:cubicBezTo>
                  <a:pt x="1" y="4405"/>
                  <a:pt x="4373" y="1"/>
                  <a:pt x="9781" y="1"/>
                </a:cubicBezTo>
                <a:cubicBezTo>
                  <a:pt x="15221" y="1"/>
                  <a:pt x="19593" y="4405"/>
                  <a:pt x="19593" y="9813"/>
                </a:cubicBezTo>
                <a:close/>
              </a:path>
            </a:pathLst>
          </a:custGeom>
          <a:solidFill>
            <a:srgbClr val="F8DE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0" name="Google Shape;1030;p37"/>
          <p:cNvSpPr/>
          <p:nvPr/>
        </p:nvSpPr>
        <p:spPr>
          <a:xfrm>
            <a:off x="-1005609" y="3292960"/>
            <a:ext cx="363256" cy="362634"/>
          </a:xfrm>
          <a:custGeom>
            <a:avLst/>
            <a:gdLst/>
            <a:ahLst/>
            <a:cxnLst/>
            <a:rect l="l" t="t" r="r" b="b"/>
            <a:pathLst>
              <a:path w="18686" h="18654" extrusionOk="0">
                <a:moveTo>
                  <a:pt x="18685" y="9327"/>
                </a:moveTo>
                <a:cubicBezTo>
                  <a:pt x="18685" y="14476"/>
                  <a:pt x="14508" y="18653"/>
                  <a:pt x="9327" y="18653"/>
                </a:cubicBezTo>
                <a:cubicBezTo>
                  <a:pt x="4178" y="18653"/>
                  <a:pt x="0" y="14476"/>
                  <a:pt x="0" y="9327"/>
                </a:cubicBezTo>
                <a:cubicBezTo>
                  <a:pt x="0" y="4178"/>
                  <a:pt x="4178" y="1"/>
                  <a:pt x="9327" y="1"/>
                </a:cubicBezTo>
                <a:cubicBezTo>
                  <a:pt x="14508" y="1"/>
                  <a:pt x="18685" y="4178"/>
                  <a:pt x="18685" y="9327"/>
                </a:cubicBezTo>
                <a:close/>
              </a:path>
            </a:pathLst>
          </a:custGeom>
          <a:solidFill>
            <a:srgbClr val="F9DF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1" name="Google Shape;1031;p37"/>
          <p:cNvSpPr/>
          <p:nvPr/>
        </p:nvSpPr>
        <p:spPr>
          <a:xfrm>
            <a:off x="-996804" y="3301766"/>
            <a:ext cx="345002" cy="345002"/>
          </a:xfrm>
          <a:custGeom>
            <a:avLst/>
            <a:gdLst/>
            <a:ahLst/>
            <a:cxnLst/>
            <a:rect l="l" t="t" r="r" b="b"/>
            <a:pathLst>
              <a:path w="17747" h="17747" extrusionOk="0">
                <a:moveTo>
                  <a:pt x="17746" y="8874"/>
                </a:moveTo>
                <a:cubicBezTo>
                  <a:pt x="17746" y="13764"/>
                  <a:pt x="13796" y="17747"/>
                  <a:pt x="8874" y="17747"/>
                </a:cubicBezTo>
                <a:cubicBezTo>
                  <a:pt x="3984" y="17747"/>
                  <a:pt x="1" y="13764"/>
                  <a:pt x="1" y="8874"/>
                </a:cubicBezTo>
                <a:cubicBezTo>
                  <a:pt x="1" y="3984"/>
                  <a:pt x="3984" y="1"/>
                  <a:pt x="8874" y="1"/>
                </a:cubicBezTo>
                <a:cubicBezTo>
                  <a:pt x="13796" y="1"/>
                  <a:pt x="17746" y="3984"/>
                  <a:pt x="17746" y="8874"/>
                </a:cubicBezTo>
                <a:close/>
              </a:path>
            </a:pathLst>
          </a:custGeom>
          <a:solidFill>
            <a:srgbClr val="F9E0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2" name="Google Shape;1032;p37"/>
          <p:cNvSpPr/>
          <p:nvPr/>
        </p:nvSpPr>
        <p:spPr>
          <a:xfrm>
            <a:off x="-987356" y="3310592"/>
            <a:ext cx="326748" cy="326728"/>
          </a:xfrm>
          <a:custGeom>
            <a:avLst/>
            <a:gdLst/>
            <a:ahLst/>
            <a:cxnLst/>
            <a:rect l="l" t="t" r="r" b="b"/>
            <a:pathLst>
              <a:path w="16808" h="16807" extrusionOk="0">
                <a:moveTo>
                  <a:pt x="16807" y="8420"/>
                </a:moveTo>
                <a:cubicBezTo>
                  <a:pt x="16807" y="13051"/>
                  <a:pt x="13051" y="16807"/>
                  <a:pt x="8388" y="16807"/>
                </a:cubicBezTo>
                <a:cubicBezTo>
                  <a:pt x="3757" y="16807"/>
                  <a:pt x="0" y="13051"/>
                  <a:pt x="0" y="8420"/>
                </a:cubicBezTo>
                <a:cubicBezTo>
                  <a:pt x="0" y="3789"/>
                  <a:pt x="3757" y="0"/>
                  <a:pt x="8388" y="0"/>
                </a:cubicBezTo>
                <a:cubicBezTo>
                  <a:pt x="13051" y="0"/>
                  <a:pt x="16807" y="3789"/>
                  <a:pt x="16807" y="8420"/>
                </a:cubicBezTo>
                <a:close/>
              </a:path>
            </a:pathLst>
          </a:custGeom>
          <a:solidFill>
            <a:srgbClr val="F9E1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3" name="Google Shape;1033;p37"/>
          <p:cNvSpPr/>
          <p:nvPr/>
        </p:nvSpPr>
        <p:spPr>
          <a:xfrm>
            <a:off x="-978550" y="3320039"/>
            <a:ext cx="309115" cy="308474"/>
          </a:xfrm>
          <a:custGeom>
            <a:avLst/>
            <a:gdLst/>
            <a:ahLst/>
            <a:cxnLst/>
            <a:rect l="l" t="t" r="r" b="b"/>
            <a:pathLst>
              <a:path w="15901" h="15868" extrusionOk="0">
                <a:moveTo>
                  <a:pt x="15901" y="7934"/>
                </a:moveTo>
                <a:cubicBezTo>
                  <a:pt x="15901" y="12306"/>
                  <a:pt x="12339" y="15868"/>
                  <a:pt x="7935" y="15868"/>
                </a:cubicBezTo>
                <a:cubicBezTo>
                  <a:pt x="3563" y="15868"/>
                  <a:pt x="1" y="12306"/>
                  <a:pt x="1" y="7934"/>
                </a:cubicBezTo>
                <a:cubicBezTo>
                  <a:pt x="1" y="3562"/>
                  <a:pt x="3563" y="0"/>
                  <a:pt x="7935" y="0"/>
                </a:cubicBezTo>
                <a:cubicBezTo>
                  <a:pt x="12339" y="0"/>
                  <a:pt x="15901" y="3562"/>
                  <a:pt x="15901" y="7934"/>
                </a:cubicBezTo>
                <a:close/>
              </a:path>
            </a:pathLst>
          </a:custGeom>
          <a:solidFill>
            <a:srgbClr val="FAE2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4" name="Google Shape;1034;p37"/>
          <p:cNvSpPr/>
          <p:nvPr/>
        </p:nvSpPr>
        <p:spPr>
          <a:xfrm>
            <a:off x="-969103" y="3328845"/>
            <a:ext cx="290220" cy="290861"/>
          </a:xfrm>
          <a:custGeom>
            <a:avLst/>
            <a:gdLst/>
            <a:ahLst/>
            <a:cxnLst/>
            <a:rect l="l" t="t" r="r" b="b"/>
            <a:pathLst>
              <a:path w="14929" h="14962" extrusionOk="0">
                <a:moveTo>
                  <a:pt x="14929" y="7481"/>
                </a:moveTo>
                <a:cubicBezTo>
                  <a:pt x="14929" y="11593"/>
                  <a:pt x="11594" y="14961"/>
                  <a:pt x="7449" y="14961"/>
                </a:cubicBezTo>
                <a:cubicBezTo>
                  <a:pt x="3336" y="14961"/>
                  <a:pt x="0" y="11593"/>
                  <a:pt x="0" y="7481"/>
                </a:cubicBezTo>
                <a:cubicBezTo>
                  <a:pt x="0" y="3368"/>
                  <a:pt x="3336" y="0"/>
                  <a:pt x="7449" y="0"/>
                </a:cubicBezTo>
                <a:cubicBezTo>
                  <a:pt x="11594" y="0"/>
                  <a:pt x="14929" y="3368"/>
                  <a:pt x="14929" y="7481"/>
                </a:cubicBezTo>
                <a:close/>
              </a:path>
            </a:pathLst>
          </a:custGeom>
          <a:solidFill>
            <a:srgbClr val="FAE3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5" name="Google Shape;1035;p37"/>
          <p:cNvSpPr/>
          <p:nvPr/>
        </p:nvSpPr>
        <p:spPr>
          <a:xfrm>
            <a:off x="-960297" y="3338292"/>
            <a:ext cx="272607" cy="271966"/>
          </a:xfrm>
          <a:custGeom>
            <a:avLst/>
            <a:gdLst/>
            <a:ahLst/>
            <a:cxnLst/>
            <a:rect l="l" t="t" r="r" b="b"/>
            <a:pathLst>
              <a:path w="14023" h="13990" extrusionOk="0">
                <a:moveTo>
                  <a:pt x="14023" y="6995"/>
                </a:moveTo>
                <a:cubicBezTo>
                  <a:pt x="14023" y="10848"/>
                  <a:pt x="10881" y="13990"/>
                  <a:pt x="6996" y="13990"/>
                </a:cubicBezTo>
                <a:cubicBezTo>
                  <a:pt x="3142" y="13990"/>
                  <a:pt x="1" y="10848"/>
                  <a:pt x="1" y="6995"/>
                </a:cubicBezTo>
                <a:cubicBezTo>
                  <a:pt x="1" y="3141"/>
                  <a:pt x="3142" y="0"/>
                  <a:pt x="6996" y="0"/>
                </a:cubicBezTo>
                <a:cubicBezTo>
                  <a:pt x="10881" y="0"/>
                  <a:pt x="14023" y="3141"/>
                  <a:pt x="14023" y="6995"/>
                </a:cubicBezTo>
                <a:close/>
              </a:path>
            </a:pathLst>
          </a:custGeom>
          <a:solidFill>
            <a:srgbClr val="FAE48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6" name="Google Shape;1036;p37"/>
          <p:cNvSpPr/>
          <p:nvPr/>
        </p:nvSpPr>
        <p:spPr>
          <a:xfrm>
            <a:off x="-950849" y="3347098"/>
            <a:ext cx="253711" cy="254353"/>
          </a:xfrm>
          <a:custGeom>
            <a:avLst/>
            <a:gdLst/>
            <a:ahLst/>
            <a:cxnLst/>
            <a:rect l="l" t="t" r="r" b="b"/>
            <a:pathLst>
              <a:path w="13051" h="13084" extrusionOk="0">
                <a:moveTo>
                  <a:pt x="13051" y="6542"/>
                </a:moveTo>
                <a:cubicBezTo>
                  <a:pt x="13051" y="10136"/>
                  <a:pt x="10136" y="13083"/>
                  <a:pt x="6510" y="13083"/>
                </a:cubicBezTo>
                <a:cubicBezTo>
                  <a:pt x="2915" y="13083"/>
                  <a:pt x="1" y="10136"/>
                  <a:pt x="1" y="6542"/>
                </a:cubicBezTo>
                <a:cubicBezTo>
                  <a:pt x="1" y="2947"/>
                  <a:pt x="2915" y="0"/>
                  <a:pt x="6510" y="0"/>
                </a:cubicBezTo>
                <a:cubicBezTo>
                  <a:pt x="10136" y="0"/>
                  <a:pt x="13051" y="2947"/>
                  <a:pt x="13051" y="6542"/>
                </a:cubicBezTo>
                <a:close/>
              </a:path>
            </a:pathLst>
          </a:custGeom>
          <a:solidFill>
            <a:srgbClr val="FBE58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7" name="Google Shape;1037;p37"/>
          <p:cNvSpPr/>
          <p:nvPr/>
        </p:nvSpPr>
        <p:spPr>
          <a:xfrm>
            <a:off x="-942043" y="3355904"/>
            <a:ext cx="236099" cy="236099"/>
          </a:xfrm>
          <a:custGeom>
            <a:avLst/>
            <a:gdLst/>
            <a:ahLst/>
            <a:cxnLst/>
            <a:rect l="l" t="t" r="r" b="b"/>
            <a:pathLst>
              <a:path w="12145" h="12145" extrusionOk="0">
                <a:moveTo>
                  <a:pt x="12145" y="6089"/>
                </a:moveTo>
                <a:cubicBezTo>
                  <a:pt x="12145" y="9457"/>
                  <a:pt x="9424" y="12144"/>
                  <a:pt x="6057" y="12144"/>
                </a:cubicBezTo>
                <a:cubicBezTo>
                  <a:pt x="2721" y="12144"/>
                  <a:pt x="1" y="9457"/>
                  <a:pt x="1" y="6089"/>
                </a:cubicBezTo>
                <a:cubicBezTo>
                  <a:pt x="1" y="2721"/>
                  <a:pt x="2721" y="1"/>
                  <a:pt x="6057" y="1"/>
                </a:cubicBezTo>
                <a:cubicBezTo>
                  <a:pt x="9424" y="1"/>
                  <a:pt x="12145" y="2721"/>
                  <a:pt x="12145" y="6089"/>
                </a:cubicBezTo>
                <a:close/>
              </a:path>
            </a:pathLst>
          </a:custGeom>
          <a:solidFill>
            <a:srgbClr val="FBE78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8" name="Google Shape;1038;p37"/>
          <p:cNvSpPr/>
          <p:nvPr/>
        </p:nvSpPr>
        <p:spPr>
          <a:xfrm>
            <a:off x="-933218" y="3365351"/>
            <a:ext cx="217825" cy="217845"/>
          </a:xfrm>
          <a:custGeom>
            <a:avLst/>
            <a:gdLst/>
            <a:ahLst/>
            <a:cxnLst/>
            <a:rect l="l" t="t" r="r" b="b"/>
            <a:pathLst>
              <a:path w="11205" h="11206" extrusionOk="0">
                <a:moveTo>
                  <a:pt x="11205" y="5603"/>
                </a:moveTo>
                <a:cubicBezTo>
                  <a:pt x="11205" y="8712"/>
                  <a:pt x="8711" y="11205"/>
                  <a:pt x="5603" y="11205"/>
                </a:cubicBezTo>
                <a:cubicBezTo>
                  <a:pt x="2526" y="11205"/>
                  <a:pt x="0" y="8712"/>
                  <a:pt x="0" y="5603"/>
                </a:cubicBezTo>
                <a:cubicBezTo>
                  <a:pt x="0" y="2494"/>
                  <a:pt x="2526" y="1"/>
                  <a:pt x="5603" y="1"/>
                </a:cubicBezTo>
                <a:cubicBezTo>
                  <a:pt x="8711" y="1"/>
                  <a:pt x="11205" y="2494"/>
                  <a:pt x="11205" y="5603"/>
                </a:cubicBezTo>
                <a:close/>
              </a:path>
            </a:pathLst>
          </a:custGeom>
          <a:solidFill>
            <a:srgbClr val="FBE8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9" name="Google Shape;1039;p37"/>
          <p:cNvSpPr/>
          <p:nvPr/>
        </p:nvSpPr>
        <p:spPr>
          <a:xfrm>
            <a:off x="-923771" y="3374157"/>
            <a:ext cx="199571" cy="200213"/>
          </a:xfrm>
          <a:custGeom>
            <a:avLst/>
            <a:gdLst/>
            <a:ahLst/>
            <a:cxnLst/>
            <a:rect l="l" t="t" r="r" b="b"/>
            <a:pathLst>
              <a:path w="10266" h="10299" extrusionOk="0">
                <a:moveTo>
                  <a:pt x="10265" y="5150"/>
                </a:moveTo>
                <a:cubicBezTo>
                  <a:pt x="10265" y="8000"/>
                  <a:pt x="7966" y="10299"/>
                  <a:pt x="5117" y="10299"/>
                </a:cubicBezTo>
                <a:cubicBezTo>
                  <a:pt x="2299" y="10299"/>
                  <a:pt x="0" y="8000"/>
                  <a:pt x="0" y="5150"/>
                </a:cubicBezTo>
                <a:cubicBezTo>
                  <a:pt x="0" y="2300"/>
                  <a:pt x="2299" y="1"/>
                  <a:pt x="5117" y="1"/>
                </a:cubicBezTo>
                <a:cubicBezTo>
                  <a:pt x="7966" y="1"/>
                  <a:pt x="10265" y="2300"/>
                  <a:pt x="10265" y="5150"/>
                </a:cubicBezTo>
                <a:close/>
              </a:path>
            </a:pathLst>
          </a:custGeom>
          <a:solidFill>
            <a:srgbClr val="FCE98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0" name="Google Shape;1040;p37"/>
          <p:cNvSpPr/>
          <p:nvPr/>
        </p:nvSpPr>
        <p:spPr>
          <a:xfrm>
            <a:off x="-914965" y="3383604"/>
            <a:ext cx="181958" cy="181317"/>
          </a:xfrm>
          <a:custGeom>
            <a:avLst/>
            <a:gdLst/>
            <a:ahLst/>
            <a:cxnLst/>
            <a:rect l="l" t="t" r="r" b="b"/>
            <a:pathLst>
              <a:path w="9360" h="9327" extrusionOk="0">
                <a:moveTo>
                  <a:pt x="9359" y="4664"/>
                </a:moveTo>
                <a:cubicBezTo>
                  <a:pt x="9359" y="7254"/>
                  <a:pt x="7254" y="9327"/>
                  <a:pt x="4664" y="9327"/>
                </a:cubicBezTo>
                <a:cubicBezTo>
                  <a:pt x="2105" y="9327"/>
                  <a:pt x="0" y="7254"/>
                  <a:pt x="0" y="4664"/>
                </a:cubicBezTo>
                <a:cubicBezTo>
                  <a:pt x="0" y="2073"/>
                  <a:pt x="2105" y="1"/>
                  <a:pt x="4664" y="1"/>
                </a:cubicBezTo>
                <a:cubicBezTo>
                  <a:pt x="7254" y="1"/>
                  <a:pt x="9359" y="2073"/>
                  <a:pt x="9359" y="4664"/>
                </a:cubicBezTo>
                <a:close/>
              </a:path>
            </a:pathLst>
          </a:custGeom>
          <a:solidFill>
            <a:srgbClr val="FCEA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1" name="Google Shape;1041;p37"/>
          <p:cNvSpPr/>
          <p:nvPr/>
        </p:nvSpPr>
        <p:spPr>
          <a:xfrm>
            <a:off x="-905517" y="3392430"/>
            <a:ext cx="163063" cy="163685"/>
          </a:xfrm>
          <a:custGeom>
            <a:avLst/>
            <a:gdLst/>
            <a:ahLst/>
            <a:cxnLst/>
            <a:rect l="l" t="t" r="r" b="b"/>
            <a:pathLst>
              <a:path w="8388" h="8420" extrusionOk="0">
                <a:moveTo>
                  <a:pt x="8387" y="4210"/>
                </a:moveTo>
                <a:cubicBezTo>
                  <a:pt x="8387" y="6541"/>
                  <a:pt x="6509" y="8420"/>
                  <a:pt x="4178" y="8420"/>
                </a:cubicBezTo>
                <a:cubicBezTo>
                  <a:pt x="1878" y="8420"/>
                  <a:pt x="0" y="6541"/>
                  <a:pt x="0" y="4210"/>
                </a:cubicBezTo>
                <a:cubicBezTo>
                  <a:pt x="0" y="1878"/>
                  <a:pt x="1878" y="0"/>
                  <a:pt x="4178" y="0"/>
                </a:cubicBezTo>
                <a:cubicBezTo>
                  <a:pt x="6509" y="0"/>
                  <a:pt x="8387" y="1878"/>
                  <a:pt x="8387" y="4210"/>
                </a:cubicBezTo>
                <a:close/>
              </a:path>
            </a:pathLst>
          </a:custGeom>
          <a:solidFill>
            <a:srgbClr val="FCEB9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2" name="Google Shape;1042;p37"/>
          <p:cNvSpPr/>
          <p:nvPr/>
        </p:nvSpPr>
        <p:spPr>
          <a:xfrm>
            <a:off x="-896711" y="3401858"/>
            <a:ext cx="145431" cy="144809"/>
          </a:xfrm>
          <a:custGeom>
            <a:avLst/>
            <a:gdLst/>
            <a:ahLst/>
            <a:cxnLst/>
            <a:rect l="l" t="t" r="r" b="b"/>
            <a:pathLst>
              <a:path w="7481" h="7449" extrusionOk="0">
                <a:moveTo>
                  <a:pt x="7481" y="3725"/>
                </a:moveTo>
                <a:cubicBezTo>
                  <a:pt x="7481" y="5797"/>
                  <a:pt x="5797" y="7449"/>
                  <a:pt x="3725" y="7449"/>
                </a:cubicBezTo>
                <a:cubicBezTo>
                  <a:pt x="1684" y="7449"/>
                  <a:pt x="0" y="5797"/>
                  <a:pt x="0" y="3725"/>
                </a:cubicBezTo>
                <a:cubicBezTo>
                  <a:pt x="0" y="1652"/>
                  <a:pt x="1684" y="1"/>
                  <a:pt x="3725" y="1"/>
                </a:cubicBezTo>
                <a:cubicBezTo>
                  <a:pt x="5797" y="1"/>
                  <a:pt x="7481" y="1652"/>
                  <a:pt x="7481" y="3725"/>
                </a:cubicBezTo>
                <a:close/>
              </a:path>
            </a:pathLst>
          </a:custGeom>
          <a:solidFill>
            <a:srgbClr val="FDE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3" name="Google Shape;1043;p37"/>
          <p:cNvSpPr/>
          <p:nvPr/>
        </p:nvSpPr>
        <p:spPr>
          <a:xfrm>
            <a:off x="-887264" y="3410683"/>
            <a:ext cx="126554" cy="127176"/>
          </a:xfrm>
          <a:custGeom>
            <a:avLst/>
            <a:gdLst/>
            <a:ahLst/>
            <a:cxnLst/>
            <a:rect l="l" t="t" r="r" b="b"/>
            <a:pathLst>
              <a:path w="6510" h="6542" extrusionOk="0">
                <a:moveTo>
                  <a:pt x="6509" y="3271"/>
                </a:moveTo>
                <a:cubicBezTo>
                  <a:pt x="6509" y="5084"/>
                  <a:pt x="5052" y="6541"/>
                  <a:pt x="3239" y="6541"/>
                </a:cubicBezTo>
                <a:cubicBezTo>
                  <a:pt x="1457" y="6541"/>
                  <a:pt x="0" y="5084"/>
                  <a:pt x="0" y="3271"/>
                </a:cubicBezTo>
                <a:cubicBezTo>
                  <a:pt x="0" y="1457"/>
                  <a:pt x="1457" y="0"/>
                  <a:pt x="3239" y="0"/>
                </a:cubicBezTo>
                <a:cubicBezTo>
                  <a:pt x="5052" y="0"/>
                  <a:pt x="6509" y="1457"/>
                  <a:pt x="6509" y="3271"/>
                </a:cubicBezTo>
                <a:close/>
              </a:path>
            </a:pathLst>
          </a:custGeom>
          <a:solidFill>
            <a:srgbClr val="FDED9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4" name="Google Shape;1044;p37"/>
          <p:cNvSpPr/>
          <p:nvPr/>
        </p:nvSpPr>
        <p:spPr>
          <a:xfrm>
            <a:off x="-878458" y="3419489"/>
            <a:ext cx="108922" cy="108922"/>
          </a:xfrm>
          <a:custGeom>
            <a:avLst/>
            <a:gdLst/>
            <a:ahLst/>
            <a:cxnLst/>
            <a:rect l="l" t="t" r="r" b="b"/>
            <a:pathLst>
              <a:path w="5603" h="5603" extrusionOk="0">
                <a:moveTo>
                  <a:pt x="5603" y="2818"/>
                </a:moveTo>
                <a:cubicBezTo>
                  <a:pt x="5603" y="4372"/>
                  <a:pt x="4340" y="5603"/>
                  <a:pt x="2786" y="5603"/>
                </a:cubicBezTo>
                <a:cubicBezTo>
                  <a:pt x="1264" y="5603"/>
                  <a:pt x="1" y="4372"/>
                  <a:pt x="1" y="2818"/>
                </a:cubicBezTo>
                <a:cubicBezTo>
                  <a:pt x="1" y="1263"/>
                  <a:pt x="1264" y="1"/>
                  <a:pt x="2786" y="1"/>
                </a:cubicBezTo>
                <a:cubicBezTo>
                  <a:pt x="4340" y="1"/>
                  <a:pt x="5603" y="1263"/>
                  <a:pt x="5603" y="2818"/>
                </a:cubicBezTo>
                <a:close/>
              </a:path>
            </a:pathLst>
          </a:custGeom>
          <a:solidFill>
            <a:srgbClr val="FDE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5" name="Google Shape;1045;p37"/>
          <p:cNvSpPr/>
          <p:nvPr/>
        </p:nvSpPr>
        <p:spPr>
          <a:xfrm>
            <a:off x="-869652" y="3428936"/>
            <a:ext cx="91310" cy="90668"/>
          </a:xfrm>
          <a:custGeom>
            <a:avLst/>
            <a:gdLst/>
            <a:ahLst/>
            <a:cxnLst/>
            <a:rect l="l" t="t" r="r" b="b"/>
            <a:pathLst>
              <a:path w="4697" h="4664" extrusionOk="0">
                <a:moveTo>
                  <a:pt x="4696" y="2332"/>
                </a:moveTo>
                <a:cubicBezTo>
                  <a:pt x="4696" y="3627"/>
                  <a:pt x="3628" y="4663"/>
                  <a:pt x="2333" y="4663"/>
                </a:cubicBezTo>
                <a:cubicBezTo>
                  <a:pt x="1070" y="4663"/>
                  <a:pt x="1" y="3627"/>
                  <a:pt x="1" y="2332"/>
                </a:cubicBezTo>
                <a:cubicBezTo>
                  <a:pt x="1" y="1037"/>
                  <a:pt x="1070" y="0"/>
                  <a:pt x="2333" y="0"/>
                </a:cubicBezTo>
                <a:cubicBezTo>
                  <a:pt x="3628" y="0"/>
                  <a:pt x="4696" y="1037"/>
                  <a:pt x="4696" y="2332"/>
                </a:cubicBezTo>
                <a:close/>
              </a:path>
            </a:pathLst>
          </a:custGeom>
          <a:solidFill>
            <a:srgbClr val="FEEF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6" name="Google Shape;1046;p37"/>
          <p:cNvSpPr/>
          <p:nvPr/>
        </p:nvSpPr>
        <p:spPr>
          <a:xfrm>
            <a:off x="-860205" y="3437742"/>
            <a:ext cx="72414" cy="73056"/>
          </a:xfrm>
          <a:custGeom>
            <a:avLst/>
            <a:gdLst/>
            <a:ahLst/>
            <a:cxnLst/>
            <a:rect l="l" t="t" r="r" b="b"/>
            <a:pathLst>
              <a:path w="3725" h="3758" extrusionOk="0">
                <a:moveTo>
                  <a:pt x="3725" y="1879"/>
                </a:moveTo>
                <a:cubicBezTo>
                  <a:pt x="3725" y="2915"/>
                  <a:pt x="2883" y="3757"/>
                  <a:pt x="1847" y="3757"/>
                </a:cubicBezTo>
                <a:cubicBezTo>
                  <a:pt x="843" y="3757"/>
                  <a:pt x="1" y="2915"/>
                  <a:pt x="1" y="1879"/>
                </a:cubicBezTo>
                <a:cubicBezTo>
                  <a:pt x="1" y="843"/>
                  <a:pt x="843" y="1"/>
                  <a:pt x="1847" y="1"/>
                </a:cubicBezTo>
                <a:cubicBezTo>
                  <a:pt x="2883" y="1"/>
                  <a:pt x="3725" y="843"/>
                  <a:pt x="3725" y="1879"/>
                </a:cubicBezTo>
                <a:close/>
              </a:path>
            </a:pathLst>
          </a:custGeom>
          <a:solidFill>
            <a:srgbClr val="FEF0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7" name="Google Shape;1047;p37"/>
          <p:cNvSpPr/>
          <p:nvPr/>
        </p:nvSpPr>
        <p:spPr>
          <a:xfrm>
            <a:off x="-851379" y="3447189"/>
            <a:ext cx="54782" cy="54160"/>
          </a:xfrm>
          <a:custGeom>
            <a:avLst/>
            <a:gdLst/>
            <a:ahLst/>
            <a:cxnLst/>
            <a:rect l="l" t="t" r="r" b="b"/>
            <a:pathLst>
              <a:path w="2818" h="2786" extrusionOk="0">
                <a:moveTo>
                  <a:pt x="2817" y="1393"/>
                </a:moveTo>
                <a:cubicBezTo>
                  <a:pt x="2817" y="2170"/>
                  <a:pt x="2170" y="2785"/>
                  <a:pt x="1393" y="2785"/>
                </a:cubicBezTo>
                <a:cubicBezTo>
                  <a:pt x="648" y="2785"/>
                  <a:pt x="0" y="2170"/>
                  <a:pt x="0" y="1393"/>
                </a:cubicBezTo>
                <a:cubicBezTo>
                  <a:pt x="0" y="616"/>
                  <a:pt x="648" y="0"/>
                  <a:pt x="1393" y="0"/>
                </a:cubicBezTo>
                <a:cubicBezTo>
                  <a:pt x="2170" y="0"/>
                  <a:pt x="2817" y="616"/>
                  <a:pt x="2817" y="1393"/>
                </a:cubicBezTo>
                <a:close/>
              </a:path>
            </a:pathLst>
          </a:custGeom>
          <a:solidFill>
            <a:srgbClr val="FEF19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" name="Google Shape;1048;p37"/>
          <p:cNvSpPr/>
          <p:nvPr/>
        </p:nvSpPr>
        <p:spPr>
          <a:xfrm>
            <a:off x="-841951" y="3455995"/>
            <a:ext cx="35906" cy="36528"/>
          </a:xfrm>
          <a:custGeom>
            <a:avLst/>
            <a:gdLst/>
            <a:ahLst/>
            <a:cxnLst/>
            <a:rect l="l" t="t" r="r" b="b"/>
            <a:pathLst>
              <a:path w="1847" h="1879" extrusionOk="0">
                <a:moveTo>
                  <a:pt x="1847" y="940"/>
                </a:moveTo>
                <a:cubicBezTo>
                  <a:pt x="1847" y="1458"/>
                  <a:pt x="1426" y="1879"/>
                  <a:pt x="908" y="1879"/>
                </a:cubicBezTo>
                <a:cubicBezTo>
                  <a:pt x="422" y="1879"/>
                  <a:pt x="1" y="1458"/>
                  <a:pt x="1" y="940"/>
                </a:cubicBezTo>
                <a:cubicBezTo>
                  <a:pt x="1" y="422"/>
                  <a:pt x="422" y="1"/>
                  <a:pt x="908" y="1"/>
                </a:cubicBezTo>
                <a:cubicBezTo>
                  <a:pt x="1426" y="1"/>
                  <a:pt x="1847" y="422"/>
                  <a:pt x="1847" y="940"/>
                </a:cubicBezTo>
                <a:close/>
              </a:path>
            </a:pathLst>
          </a:custGeom>
          <a:solidFill>
            <a:srgbClr val="FFF2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9" name="Google Shape;1049;p37"/>
          <p:cNvSpPr/>
          <p:nvPr/>
        </p:nvSpPr>
        <p:spPr>
          <a:xfrm>
            <a:off x="-833126" y="3465442"/>
            <a:ext cx="18274" cy="17652"/>
          </a:xfrm>
          <a:custGeom>
            <a:avLst/>
            <a:gdLst/>
            <a:ahLst/>
            <a:cxnLst/>
            <a:rect l="l" t="t" r="r" b="b"/>
            <a:pathLst>
              <a:path w="940" h="908" extrusionOk="0">
                <a:moveTo>
                  <a:pt x="939" y="454"/>
                </a:moveTo>
                <a:cubicBezTo>
                  <a:pt x="939" y="713"/>
                  <a:pt x="713" y="907"/>
                  <a:pt x="454" y="907"/>
                </a:cubicBezTo>
                <a:cubicBezTo>
                  <a:pt x="227" y="907"/>
                  <a:pt x="0" y="713"/>
                  <a:pt x="0" y="454"/>
                </a:cubicBezTo>
                <a:cubicBezTo>
                  <a:pt x="0" y="195"/>
                  <a:pt x="227" y="0"/>
                  <a:pt x="454" y="0"/>
                </a:cubicBezTo>
                <a:cubicBezTo>
                  <a:pt x="713" y="0"/>
                  <a:pt x="939" y="195"/>
                  <a:pt x="939" y="454"/>
                </a:cubicBezTo>
                <a:close/>
              </a:path>
            </a:pathLst>
          </a:custGeom>
          <a:solidFill>
            <a:srgbClr val="FFF3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0" name="Google Shape;1050;p37"/>
          <p:cNvSpPr/>
          <p:nvPr/>
        </p:nvSpPr>
        <p:spPr>
          <a:xfrm>
            <a:off x="1035209" y="3247007"/>
            <a:ext cx="453905" cy="453905"/>
          </a:xfrm>
          <a:custGeom>
            <a:avLst/>
            <a:gdLst/>
            <a:ahLst/>
            <a:cxnLst/>
            <a:rect l="l" t="t" r="r" b="b"/>
            <a:pathLst>
              <a:path w="23349" h="23349" extrusionOk="0">
                <a:moveTo>
                  <a:pt x="23349" y="11691"/>
                </a:moveTo>
                <a:cubicBezTo>
                  <a:pt x="23349" y="18135"/>
                  <a:pt x="18135" y="23349"/>
                  <a:pt x="11691" y="23349"/>
                </a:cubicBezTo>
                <a:cubicBezTo>
                  <a:pt x="5247" y="23349"/>
                  <a:pt x="1" y="18135"/>
                  <a:pt x="1" y="11691"/>
                </a:cubicBezTo>
                <a:cubicBezTo>
                  <a:pt x="1" y="5247"/>
                  <a:pt x="5247" y="1"/>
                  <a:pt x="11691" y="1"/>
                </a:cubicBezTo>
                <a:cubicBezTo>
                  <a:pt x="18135" y="1"/>
                  <a:pt x="23349" y="5247"/>
                  <a:pt x="23349" y="11691"/>
                </a:cubicBezTo>
                <a:close/>
              </a:path>
            </a:pathLst>
          </a:custGeom>
          <a:solidFill>
            <a:srgbClr val="F7DA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1" name="Google Shape;1051;p37"/>
          <p:cNvSpPr/>
          <p:nvPr/>
        </p:nvSpPr>
        <p:spPr>
          <a:xfrm>
            <a:off x="1044657" y="3256454"/>
            <a:ext cx="435650" cy="435650"/>
          </a:xfrm>
          <a:custGeom>
            <a:avLst/>
            <a:gdLst/>
            <a:ahLst/>
            <a:cxnLst/>
            <a:rect l="l" t="t" r="r" b="b"/>
            <a:pathLst>
              <a:path w="22410" h="22410" extrusionOk="0">
                <a:moveTo>
                  <a:pt x="22409" y="11205"/>
                </a:moveTo>
                <a:cubicBezTo>
                  <a:pt x="22409" y="17390"/>
                  <a:pt x="17390" y="22409"/>
                  <a:pt x="11205" y="22409"/>
                </a:cubicBezTo>
                <a:cubicBezTo>
                  <a:pt x="5020" y="22409"/>
                  <a:pt x="0" y="17390"/>
                  <a:pt x="0" y="11205"/>
                </a:cubicBezTo>
                <a:cubicBezTo>
                  <a:pt x="0" y="5020"/>
                  <a:pt x="5020" y="0"/>
                  <a:pt x="11205" y="0"/>
                </a:cubicBezTo>
                <a:cubicBezTo>
                  <a:pt x="17390" y="0"/>
                  <a:pt x="22409" y="5020"/>
                  <a:pt x="22409" y="11205"/>
                </a:cubicBezTo>
                <a:close/>
              </a:path>
            </a:pathLst>
          </a:custGeom>
          <a:solidFill>
            <a:srgbClr val="F7DB8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2" name="Google Shape;1052;p37"/>
          <p:cNvSpPr/>
          <p:nvPr/>
        </p:nvSpPr>
        <p:spPr>
          <a:xfrm>
            <a:off x="1053463" y="3265260"/>
            <a:ext cx="417396" cy="418018"/>
          </a:xfrm>
          <a:custGeom>
            <a:avLst/>
            <a:gdLst/>
            <a:ahLst/>
            <a:cxnLst/>
            <a:rect l="l" t="t" r="r" b="b"/>
            <a:pathLst>
              <a:path w="21471" h="21503" extrusionOk="0">
                <a:moveTo>
                  <a:pt x="21471" y="10752"/>
                </a:moveTo>
                <a:cubicBezTo>
                  <a:pt x="21471" y="16678"/>
                  <a:pt x="16678" y="21503"/>
                  <a:pt x="10752" y="21503"/>
                </a:cubicBezTo>
                <a:cubicBezTo>
                  <a:pt x="4826" y="21503"/>
                  <a:pt x="1" y="16678"/>
                  <a:pt x="1" y="10752"/>
                </a:cubicBezTo>
                <a:cubicBezTo>
                  <a:pt x="1" y="4826"/>
                  <a:pt x="4826" y="1"/>
                  <a:pt x="10752" y="1"/>
                </a:cubicBezTo>
                <a:cubicBezTo>
                  <a:pt x="16678" y="1"/>
                  <a:pt x="21471" y="4826"/>
                  <a:pt x="21471" y="10752"/>
                </a:cubicBezTo>
                <a:close/>
              </a:path>
            </a:pathLst>
          </a:custGeom>
          <a:solidFill>
            <a:srgbClr val="F8DC8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3" name="Google Shape;1053;p37"/>
          <p:cNvSpPr/>
          <p:nvPr/>
        </p:nvSpPr>
        <p:spPr>
          <a:xfrm>
            <a:off x="1062910" y="3274707"/>
            <a:ext cx="399142" cy="399142"/>
          </a:xfrm>
          <a:custGeom>
            <a:avLst/>
            <a:gdLst/>
            <a:ahLst/>
            <a:cxnLst/>
            <a:rect l="l" t="t" r="r" b="b"/>
            <a:pathLst>
              <a:path w="20532" h="20532" extrusionOk="0">
                <a:moveTo>
                  <a:pt x="20531" y="10266"/>
                </a:moveTo>
                <a:cubicBezTo>
                  <a:pt x="20531" y="15933"/>
                  <a:pt x="15933" y="20531"/>
                  <a:pt x="10266" y="20531"/>
                </a:cubicBezTo>
                <a:cubicBezTo>
                  <a:pt x="4599" y="20531"/>
                  <a:pt x="1" y="15933"/>
                  <a:pt x="1" y="10266"/>
                </a:cubicBezTo>
                <a:cubicBezTo>
                  <a:pt x="1" y="4599"/>
                  <a:pt x="4599" y="0"/>
                  <a:pt x="10266" y="0"/>
                </a:cubicBezTo>
                <a:cubicBezTo>
                  <a:pt x="15933" y="0"/>
                  <a:pt x="20531" y="4599"/>
                  <a:pt x="20531" y="10266"/>
                </a:cubicBezTo>
                <a:close/>
              </a:path>
            </a:pathLst>
          </a:custGeom>
          <a:solidFill>
            <a:srgbClr val="F8DD8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4" name="Google Shape;1054;p37"/>
          <p:cNvSpPr/>
          <p:nvPr/>
        </p:nvSpPr>
        <p:spPr>
          <a:xfrm>
            <a:off x="1071716" y="3283513"/>
            <a:ext cx="381510" cy="381510"/>
          </a:xfrm>
          <a:custGeom>
            <a:avLst/>
            <a:gdLst/>
            <a:ahLst/>
            <a:cxnLst/>
            <a:rect l="l" t="t" r="r" b="b"/>
            <a:pathLst>
              <a:path w="19625" h="19625" extrusionOk="0">
                <a:moveTo>
                  <a:pt x="19625" y="9813"/>
                </a:moveTo>
                <a:cubicBezTo>
                  <a:pt x="19625" y="15221"/>
                  <a:pt x="15221" y="19625"/>
                  <a:pt x="9813" y="19625"/>
                </a:cubicBezTo>
                <a:cubicBezTo>
                  <a:pt x="4405" y="19625"/>
                  <a:pt x="1" y="15221"/>
                  <a:pt x="1" y="9813"/>
                </a:cubicBezTo>
                <a:cubicBezTo>
                  <a:pt x="1" y="4405"/>
                  <a:pt x="4405" y="1"/>
                  <a:pt x="9813" y="1"/>
                </a:cubicBezTo>
                <a:cubicBezTo>
                  <a:pt x="15221" y="1"/>
                  <a:pt x="19625" y="4405"/>
                  <a:pt x="19625" y="9813"/>
                </a:cubicBezTo>
                <a:close/>
              </a:path>
            </a:pathLst>
          </a:custGeom>
          <a:solidFill>
            <a:srgbClr val="F8DE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5" name="Google Shape;1055;p37"/>
          <p:cNvSpPr/>
          <p:nvPr/>
        </p:nvSpPr>
        <p:spPr>
          <a:xfrm>
            <a:off x="1080541" y="3292960"/>
            <a:ext cx="363256" cy="362634"/>
          </a:xfrm>
          <a:custGeom>
            <a:avLst/>
            <a:gdLst/>
            <a:ahLst/>
            <a:cxnLst/>
            <a:rect l="l" t="t" r="r" b="b"/>
            <a:pathLst>
              <a:path w="18686" h="18654" extrusionOk="0">
                <a:moveTo>
                  <a:pt x="18685" y="9327"/>
                </a:moveTo>
                <a:cubicBezTo>
                  <a:pt x="18685" y="14476"/>
                  <a:pt x="14508" y="18653"/>
                  <a:pt x="9359" y="18653"/>
                </a:cubicBezTo>
                <a:cubicBezTo>
                  <a:pt x="4210" y="18653"/>
                  <a:pt x="0" y="14476"/>
                  <a:pt x="0" y="9327"/>
                </a:cubicBezTo>
                <a:cubicBezTo>
                  <a:pt x="0" y="4178"/>
                  <a:pt x="4210" y="1"/>
                  <a:pt x="9359" y="1"/>
                </a:cubicBezTo>
                <a:cubicBezTo>
                  <a:pt x="14508" y="1"/>
                  <a:pt x="18685" y="4178"/>
                  <a:pt x="18685" y="9327"/>
                </a:cubicBezTo>
                <a:close/>
              </a:path>
            </a:pathLst>
          </a:custGeom>
          <a:solidFill>
            <a:srgbClr val="F9DF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6" name="Google Shape;1056;p37"/>
          <p:cNvSpPr/>
          <p:nvPr/>
        </p:nvSpPr>
        <p:spPr>
          <a:xfrm>
            <a:off x="1089989" y="3301766"/>
            <a:ext cx="344982" cy="345002"/>
          </a:xfrm>
          <a:custGeom>
            <a:avLst/>
            <a:gdLst/>
            <a:ahLst/>
            <a:cxnLst/>
            <a:rect l="l" t="t" r="r" b="b"/>
            <a:pathLst>
              <a:path w="17746" h="17747" extrusionOk="0">
                <a:moveTo>
                  <a:pt x="17746" y="8874"/>
                </a:moveTo>
                <a:cubicBezTo>
                  <a:pt x="17746" y="13764"/>
                  <a:pt x="13763" y="17747"/>
                  <a:pt x="8873" y="17747"/>
                </a:cubicBezTo>
                <a:cubicBezTo>
                  <a:pt x="3983" y="17747"/>
                  <a:pt x="0" y="13764"/>
                  <a:pt x="0" y="8874"/>
                </a:cubicBezTo>
                <a:cubicBezTo>
                  <a:pt x="0" y="3984"/>
                  <a:pt x="3983" y="1"/>
                  <a:pt x="8873" y="1"/>
                </a:cubicBezTo>
                <a:cubicBezTo>
                  <a:pt x="13763" y="1"/>
                  <a:pt x="17746" y="3984"/>
                  <a:pt x="17746" y="8874"/>
                </a:cubicBezTo>
                <a:close/>
              </a:path>
            </a:pathLst>
          </a:custGeom>
          <a:solidFill>
            <a:srgbClr val="F9E0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7" name="Google Shape;1057;p37"/>
          <p:cNvSpPr/>
          <p:nvPr/>
        </p:nvSpPr>
        <p:spPr>
          <a:xfrm>
            <a:off x="1098795" y="3310592"/>
            <a:ext cx="326748" cy="326728"/>
          </a:xfrm>
          <a:custGeom>
            <a:avLst/>
            <a:gdLst/>
            <a:ahLst/>
            <a:cxnLst/>
            <a:rect l="l" t="t" r="r" b="b"/>
            <a:pathLst>
              <a:path w="16808" h="16807" extrusionOk="0">
                <a:moveTo>
                  <a:pt x="16807" y="8420"/>
                </a:moveTo>
                <a:cubicBezTo>
                  <a:pt x="16807" y="13051"/>
                  <a:pt x="13051" y="16807"/>
                  <a:pt x="8420" y="16807"/>
                </a:cubicBezTo>
                <a:cubicBezTo>
                  <a:pt x="3789" y="16807"/>
                  <a:pt x="0" y="13051"/>
                  <a:pt x="0" y="8420"/>
                </a:cubicBezTo>
                <a:cubicBezTo>
                  <a:pt x="0" y="3789"/>
                  <a:pt x="3789" y="0"/>
                  <a:pt x="8420" y="0"/>
                </a:cubicBezTo>
                <a:cubicBezTo>
                  <a:pt x="13051" y="0"/>
                  <a:pt x="16807" y="3789"/>
                  <a:pt x="16807" y="8420"/>
                </a:cubicBezTo>
                <a:close/>
              </a:path>
            </a:pathLst>
          </a:custGeom>
          <a:solidFill>
            <a:srgbClr val="F9E1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8" name="Google Shape;1058;p37"/>
          <p:cNvSpPr/>
          <p:nvPr/>
        </p:nvSpPr>
        <p:spPr>
          <a:xfrm>
            <a:off x="1108242" y="3320039"/>
            <a:ext cx="308474" cy="308474"/>
          </a:xfrm>
          <a:custGeom>
            <a:avLst/>
            <a:gdLst/>
            <a:ahLst/>
            <a:cxnLst/>
            <a:rect l="l" t="t" r="r" b="b"/>
            <a:pathLst>
              <a:path w="15868" h="15868" extrusionOk="0">
                <a:moveTo>
                  <a:pt x="15868" y="7934"/>
                </a:moveTo>
                <a:cubicBezTo>
                  <a:pt x="15868" y="12306"/>
                  <a:pt x="12306" y="15868"/>
                  <a:pt x="7934" y="15868"/>
                </a:cubicBezTo>
                <a:cubicBezTo>
                  <a:pt x="3530" y="15868"/>
                  <a:pt x="0" y="12306"/>
                  <a:pt x="0" y="7934"/>
                </a:cubicBezTo>
                <a:cubicBezTo>
                  <a:pt x="0" y="3562"/>
                  <a:pt x="3530" y="0"/>
                  <a:pt x="7934" y="0"/>
                </a:cubicBezTo>
                <a:cubicBezTo>
                  <a:pt x="12306" y="0"/>
                  <a:pt x="15868" y="3562"/>
                  <a:pt x="15868" y="7934"/>
                </a:cubicBezTo>
                <a:close/>
              </a:path>
            </a:pathLst>
          </a:custGeom>
          <a:solidFill>
            <a:srgbClr val="FAE2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9" name="Google Shape;1059;p37"/>
          <p:cNvSpPr/>
          <p:nvPr/>
        </p:nvSpPr>
        <p:spPr>
          <a:xfrm>
            <a:off x="1117048" y="3328845"/>
            <a:ext cx="290861" cy="290861"/>
          </a:xfrm>
          <a:custGeom>
            <a:avLst/>
            <a:gdLst/>
            <a:ahLst/>
            <a:cxnLst/>
            <a:rect l="l" t="t" r="r" b="b"/>
            <a:pathLst>
              <a:path w="14962" h="14962" extrusionOk="0">
                <a:moveTo>
                  <a:pt x="14961" y="7481"/>
                </a:moveTo>
                <a:cubicBezTo>
                  <a:pt x="14961" y="11593"/>
                  <a:pt x="11594" y="14961"/>
                  <a:pt x="7481" y="14961"/>
                </a:cubicBezTo>
                <a:cubicBezTo>
                  <a:pt x="3336" y="14961"/>
                  <a:pt x="1" y="11593"/>
                  <a:pt x="1" y="7481"/>
                </a:cubicBezTo>
                <a:cubicBezTo>
                  <a:pt x="1" y="3368"/>
                  <a:pt x="3336" y="0"/>
                  <a:pt x="7481" y="0"/>
                </a:cubicBezTo>
                <a:cubicBezTo>
                  <a:pt x="11594" y="0"/>
                  <a:pt x="14961" y="3368"/>
                  <a:pt x="14961" y="7481"/>
                </a:cubicBezTo>
                <a:close/>
              </a:path>
            </a:pathLst>
          </a:custGeom>
          <a:solidFill>
            <a:srgbClr val="FAE3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0" name="Google Shape;1060;p37"/>
          <p:cNvSpPr/>
          <p:nvPr/>
        </p:nvSpPr>
        <p:spPr>
          <a:xfrm>
            <a:off x="1126495" y="3338292"/>
            <a:ext cx="271966" cy="271966"/>
          </a:xfrm>
          <a:custGeom>
            <a:avLst/>
            <a:gdLst/>
            <a:ahLst/>
            <a:cxnLst/>
            <a:rect l="l" t="t" r="r" b="b"/>
            <a:pathLst>
              <a:path w="13990" h="13990" extrusionOk="0">
                <a:moveTo>
                  <a:pt x="13990" y="6995"/>
                </a:moveTo>
                <a:cubicBezTo>
                  <a:pt x="13990" y="10848"/>
                  <a:pt x="10849" y="13990"/>
                  <a:pt x="6995" y="13990"/>
                </a:cubicBezTo>
                <a:cubicBezTo>
                  <a:pt x="3109" y="13990"/>
                  <a:pt x="0" y="10848"/>
                  <a:pt x="0" y="6995"/>
                </a:cubicBezTo>
                <a:cubicBezTo>
                  <a:pt x="0" y="3141"/>
                  <a:pt x="3109" y="0"/>
                  <a:pt x="6995" y="0"/>
                </a:cubicBezTo>
                <a:cubicBezTo>
                  <a:pt x="10849" y="0"/>
                  <a:pt x="13990" y="3141"/>
                  <a:pt x="13990" y="6995"/>
                </a:cubicBezTo>
                <a:close/>
              </a:path>
            </a:pathLst>
          </a:custGeom>
          <a:solidFill>
            <a:srgbClr val="FAE48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1" name="Google Shape;1061;p37"/>
          <p:cNvSpPr/>
          <p:nvPr/>
        </p:nvSpPr>
        <p:spPr>
          <a:xfrm>
            <a:off x="1135301" y="3347098"/>
            <a:ext cx="254353" cy="254353"/>
          </a:xfrm>
          <a:custGeom>
            <a:avLst/>
            <a:gdLst/>
            <a:ahLst/>
            <a:cxnLst/>
            <a:rect l="l" t="t" r="r" b="b"/>
            <a:pathLst>
              <a:path w="13084" h="13084" extrusionOk="0">
                <a:moveTo>
                  <a:pt x="13083" y="6542"/>
                </a:moveTo>
                <a:cubicBezTo>
                  <a:pt x="13083" y="10136"/>
                  <a:pt x="10136" y="13083"/>
                  <a:pt x="6542" y="13083"/>
                </a:cubicBezTo>
                <a:cubicBezTo>
                  <a:pt x="2915" y="13083"/>
                  <a:pt x="1" y="10136"/>
                  <a:pt x="1" y="6542"/>
                </a:cubicBezTo>
                <a:cubicBezTo>
                  <a:pt x="1" y="2947"/>
                  <a:pt x="2915" y="0"/>
                  <a:pt x="6542" y="0"/>
                </a:cubicBezTo>
                <a:cubicBezTo>
                  <a:pt x="10136" y="0"/>
                  <a:pt x="13083" y="2947"/>
                  <a:pt x="13083" y="6542"/>
                </a:cubicBezTo>
                <a:close/>
              </a:path>
            </a:pathLst>
          </a:custGeom>
          <a:solidFill>
            <a:srgbClr val="FBE58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2" name="Google Shape;1062;p37"/>
          <p:cNvSpPr/>
          <p:nvPr/>
        </p:nvSpPr>
        <p:spPr>
          <a:xfrm>
            <a:off x="1144107" y="3355904"/>
            <a:ext cx="236099" cy="236099"/>
          </a:xfrm>
          <a:custGeom>
            <a:avLst/>
            <a:gdLst/>
            <a:ahLst/>
            <a:cxnLst/>
            <a:rect l="l" t="t" r="r" b="b"/>
            <a:pathLst>
              <a:path w="12145" h="12145" extrusionOk="0">
                <a:moveTo>
                  <a:pt x="12145" y="6089"/>
                </a:moveTo>
                <a:cubicBezTo>
                  <a:pt x="12145" y="9457"/>
                  <a:pt x="9424" y="12144"/>
                  <a:pt x="6089" y="12144"/>
                </a:cubicBezTo>
                <a:cubicBezTo>
                  <a:pt x="2721" y="12144"/>
                  <a:pt x="1" y="9457"/>
                  <a:pt x="1" y="6089"/>
                </a:cubicBezTo>
                <a:cubicBezTo>
                  <a:pt x="1" y="2721"/>
                  <a:pt x="2721" y="1"/>
                  <a:pt x="6089" y="1"/>
                </a:cubicBezTo>
                <a:cubicBezTo>
                  <a:pt x="9424" y="1"/>
                  <a:pt x="12145" y="2721"/>
                  <a:pt x="12145" y="6089"/>
                </a:cubicBezTo>
                <a:close/>
              </a:path>
            </a:pathLst>
          </a:custGeom>
          <a:solidFill>
            <a:srgbClr val="FBE78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3" name="Google Shape;1063;p37"/>
          <p:cNvSpPr/>
          <p:nvPr/>
        </p:nvSpPr>
        <p:spPr>
          <a:xfrm>
            <a:off x="1153555" y="3365351"/>
            <a:ext cx="217845" cy="217845"/>
          </a:xfrm>
          <a:custGeom>
            <a:avLst/>
            <a:gdLst/>
            <a:ahLst/>
            <a:cxnLst/>
            <a:rect l="l" t="t" r="r" b="b"/>
            <a:pathLst>
              <a:path w="11206" h="11206" extrusionOk="0">
                <a:moveTo>
                  <a:pt x="11205" y="5603"/>
                </a:moveTo>
                <a:cubicBezTo>
                  <a:pt x="11205" y="8712"/>
                  <a:pt x="8679" y="11205"/>
                  <a:pt x="5603" y="11205"/>
                </a:cubicBezTo>
                <a:cubicBezTo>
                  <a:pt x="2494" y="11205"/>
                  <a:pt x="1" y="8712"/>
                  <a:pt x="1" y="5603"/>
                </a:cubicBezTo>
                <a:cubicBezTo>
                  <a:pt x="1" y="2494"/>
                  <a:pt x="2494" y="1"/>
                  <a:pt x="5603" y="1"/>
                </a:cubicBezTo>
                <a:cubicBezTo>
                  <a:pt x="8679" y="1"/>
                  <a:pt x="11205" y="2494"/>
                  <a:pt x="11205" y="5603"/>
                </a:cubicBezTo>
                <a:close/>
              </a:path>
            </a:pathLst>
          </a:custGeom>
          <a:solidFill>
            <a:srgbClr val="FBE8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4" name="Google Shape;1064;p37"/>
          <p:cNvSpPr/>
          <p:nvPr/>
        </p:nvSpPr>
        <p:spPr>
          <a:xfrm>
            <a:off x="1162380" y="3374157"/>
            <a:ext cx="199571" cy="200213"/>
          </a:xfrm>
          <a:custGeom>
            <a:avLst/>
            <a:gdLst/>
            <a:ahLst/>
            <a:cxnLst/>
            <a:rect l="l" t="t" r="r" b="b"/>
            <a:pathLst>
              <a:path w="10266" h="10299" extrusionOk="0">
                <a:moveTo>
                  <a:pt x="10265" y="5150"/>
                </a:moveTo>
                <a:cubicBezTo>
                  <a:pt x="10265" y="8000"/>
                  <a:pt x="7966" y="10299"/>
                  <a:pt x="5149" y="10299"/>
                </a:cubicBezTo>
                <a:cubicBezTo>
                  <a:pt x="2299" y="10299"/>
                  <a:pt x="0" y="8000"/>
                  <a:pt x="0" y="5150"/>
                </a:cubicBezTo>
                <a:cubicBezTo>
                  <a:pt x="0" y="2300"/>
                  <a:pt x="2299" y="1"/>
                  <a:pt x="5149" y="1"/>
                </a:cubicBezTo>
                <a:cubicBezTo>
                  <a:pt x="7966" y="1"/>
                  <a:pt x="10265" y="2300"/>
                  <a:pt x="10265" y="5150"/>
                </a:cubicBezTo>
                <a:close/>
              </a:path>
            </a:pathLst>
          </a:custGeom>
          <a:solidFill>
            <a:srgbClr val="FCE98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5" name="Google Shape;1065;p37"/>
          <p:cNvSpPr/>
          <p:nvPr/>
        </p:nvSpPr>
        <p:spPr>
          <a:xfrm>
            <a:off x="1171808" y="3383604"/>
            <a:ext cx="181336" cy="181317"/>
          </a:xfrm>
          <a:custGeom>
            <a:avLst/>
            <a:gdLst/>
            <a:ahLst/>
            <a:cxnLst/>
            <a:rect l="l" t="t" r="r" b="b"/>
            <a:pathLst>
              <a:path w="9328" h="9327" extrusionOk="0">
                <a:moveTo>
                  <a:pt x="9327" y="4664"/>
                </a:moveTo>
                <a:cubicBezTo>
                  <a:pt x="9327" y="7254"/>
                  <a:pt x="7255" y="9327"/>
                  <a:pt x="4664" y="9327"/>
                </a:cubicBezTo>
                <a:cubicBezTo>
                  <a:pt x="2073" y="9327"/>
                  <a:pt x="1" y="7254"/>
                  <a:pt x="1" y="4664"/>
                </a:cubicBezTo>
                <a:cubicBezTo>
                  <a:pt x="1" y="2073"/>
                  <a:pt x="2073" y="1"/>
                  <a:pt x="4664" y="1"/>
                </a:cubicBezTo>
                <a:cubicBezTo>
                  <a:pt x="7255" y="1"/>
                  <a:pt x="9327" y="2073"/>
                  <a:pt x="9327" y="4664"/>
                </a:cubicBezTo>
                <a:close/>
              </a:path>
            </a:pathLst>
          </a:custGeom>
          <a:solidFill>
            <a:srgbClr val="FCEA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6" name="Google Shape;1066;p37"/>
          <p:cNvSpPr/>
          <p:nvPr/>
        </p:nvSpPr>
        <p:spPr>
          <a:xfrm>
            <a:off x="1180633" y="3392430"/>
            <a:ext cx="163685" cy="163685"/>
          </a:xfrm>
          <a:custGeom>
            <a:avLst/>
            <a:gdLst/>
            <a:ahLst/>
            <a:cxnLst/>
            <a:rect l="l" t="t" r="r" b="b"/>
            <a:pathLst>
              <a:path w="8420" h="8420" extrusionOk="0">
                <a:moveTo>
                  <a:pt x="8420" y="4210"/>
                </a:moveTo>
                <a:cubicBezTo>
                  <a:pt x="8420" y="6541"/>
                  <a:pt x="6542" y="8420"/>
                  <a:pt x="4210" y="8420"/>
                </a:cubicBezTo>
                <a:cubicBezTo>
                  <a:pt x="1878" y="8420"/>
                  <a:pt x="0" y="6541"/>
                  <a:pt x="0" y="4210"/>
                </a:cubicBezTo>
                <a:cubicBezTo>
                  <a:pt x="0" y="1878"/>
                  <a:pt x="1878" y="0"/>
                  <a:pt x="4210" y="0"/>
                </a:cubicBezTo>
                <a:cubicBezTo>
                  <a:pt x="6542" y="0"/>
                  <a:pt x="8420" y="1878"/>
                  <a:pt x="8420" y="4210"/>
                </a:cubicBezTo>
                <a:close/>
              </a:path>
            </a:pathLst>
          </a:custGeom>
          <a:solidFill>
            <a:srgbClr val="FCEB9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7" name="Google Shape;1067;p37"/>
          <p:cNvSpPr/>
          <p:nvPr/>
        </p:nvSpPr>
        <p:spPr>
          <a:xfrm>
            <a:off x="1189439" y="3401858"/>
            <a:ext cx="145431" cy="144809"/>
          </a:xfrm>
          <a:custGeom>
            <a:avLst/>
            <a:gdLst/>
            <a:ahLst/>
            <a:cxnLst/>
            <a:rect l="l" t="t" r="r" b="b"/>
            <a:pathLst>
              <a:path w="7481" h="7449" extrusionOk="0">
                <a:moveTo>
                  <a:pt x="7481" y="3725"/>
                </a:moveTo>
                <a:cubicBezTo>
                  <a:pt x="7481" y="5797"/>
                  <a:pt x="5829" y="7449"/>
                  <a:pt x="3757" y="7449"/>
                </a:cubicBezTo>
                <a:cubicBezTo>
                  <a:pt x="1684" y="7449"/>
                  <a:pt x="1" y="5797"/>
                  <a:pt x="1" y="3725"/>
                </a:cubicBezTo>
                <a:cubicBezTo>
                  <a:pt x="1" y="1652"/>
                  <a:pt x="1684" y="1"/>
                  <a:pt x="3757" y="1"/>
                </a:cubicBezTo>
                <a:cubicBezTo>
                  <a:pt x="5829" y="1"/>
                  <a:pt x="7481" y="1652"/>
                  <a:pt x="7481" y="3725"/>
                </a:cubicBezTo>
                <a:close/>
              </a:path>
            </a:pathLst>
          </a:custGeom>
          <a:solidFill>
            <a:srgbClr val="FDE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8" name="Google Shape;1068;p37"/>
          <p:cNvSpPr/>
          <p:nvPr/>
        </p:nvSpPr>
        <p:spPr>
          <a:xfrm>
            <a:off x="1198887" y="3410683"/>
            <a:ext cx="127176" cy="127176"/>
          </a:xfrm>
          <a:custGeom>
            <a:avLst/>
            <a:gdLst/>
            <a:ahLst/>
            <a:cxnLst/>
            <a:rect l="l" t="t" r="r" b="b"/>
            <a:pathLst>
              <a:path w="6542" h="6542" extrusionOk="0">
                <a:moveTo>
                  <a:pt x="6542" y="3271"/>
                </a:moveTo>
                <a:cubicBezTo>
                  <a:pt x="6542" y="5084"/>
                  <a:pt x="5084" y="6541"/>
                  <a:pt x="3271" y="6541"/>
                </a:cubicBezTo>
                <a:cubicBezTo>
                  <a:pt x="1458" y="6541"/>
                  <a:pt x="0" y="5084"/>
                  <a:pt x="0" y="3271"/>
                </a:cubicBezTo>
                <a:cubicBezTo>
                  <a:pt x="0" y="1457"/>
                  <a:pt x="1458" y="0"/>
                  <a:pt x="3271" y="0"/>
                </a:cubicBezTo>
                <a:cubicBezTo>
                  <a:pt x="5084" y="0"/>
                  <a:pt x="6542" y="1457"/>
                  <a:pt x="6542" y="3271"/>
                </a:cubicBezTo>
                <a:close/>
              </a:path>
            </a:pathLst>
          </a:custGeom>
          <a:solidFill>
            <a:srgbClr val="FDED9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9" name="Google Shape;1069;p37"/>
          <p:cNvSpPr/>
          <p:nvPr/>
        </p:nvSpPr>
        <p:spPr>
          <a:xfrm>
            <a:off x="1207693" y="3419489"/>
            <a:ext cx="108922" cy="108922"/>
          </a:xfrm>
          <a:custGeom>
            <a:avLst/>
            <a:gdLst/>
            <a:ahLst/>
            <a:cxnLst/>
            <a:rect l="l" t="t" r="r" b="b"/>
            <a:pathLst>
              <a:path w="5603" h="5603" extrusionOk="0">
                <a:moveTo>
                  <a:pt x="5603" y="2818"/>
                </a:moveTo>
                <a:cubicBezTo>
                  <a:pt x="5603" y="4372"/>
                  <a:pt x="4372" y="5603"/>
                  <a:pt x="2818" y="5603"/>
                </a:cubicBezTo>
                <a:cubicBezTo>
                  <a:pt x="1264" y="5603"/>
                  <a:pt x="1" y="4372"/>
                  <a:pt x="1" y="2818"/>
                </a:cubicBezTo>
                <a:cubicBezTo>
                  <a:pt x="1" y="1263"/>
                  <a:pt x="1264" y="1"/>
                  <a:pt x="2818" y="1"/>
                </a:cubicBezTo>
                <a:cubicBezTo>
                  <a:pt x="4372" y="1"/>
                  <a:pt x="5603" y="1263"/>
                  <a:pt x="5603" y="2818"/>
                </a:cubicBezTo>
                <a:close/>
              </a:path>
            </a:pathLst>
          </a:custGeom>
          <a:solidFill>
            <a:srgbClr val="FDE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0" name="Google Shape;1070;p37"/>
          <p:cNvSpPr/>
          <p:nvPr/>
        </p:nvSpPr>
        <p:spPr>
          <a:xfrm>
            <a:off x="1217140" y="3428936"/>
            <a:ext cx="90668" cy="90668"/>
          </a:xfrm>
          <a:custGeom>
            <a:avLst/>
            <a:gdLst/>
            <a:ahLst/>
            <a:cxnLst/>
            <a:rect l="l" t="t" r="r" b="b"/>
            <a:pathLst>
              <a:path w="4664" h="4664" extrusionOk="0">
                <a:moveTo>
                  <a:pt x="4664" y="2332"/>
                </a:moveTo>
                <a:cubicBezTo>
                  <a:pt x="4664" y="3627"/>
                  <a:pt x="3627" y="4663"/>
                  <a:pt x="2332" y="4663"/>
                </a:cubicBezTo>
                <a:cubicBezTo>
                  <a:pt x="1037" y="4663"/>
                  <a:pt x="0" y="3627"/>
                  <a:pt x="0" y="2332"/>
                </a:cubicBezTo>
                <a:cubicBezTo>
                  <a:pt x="0" y="1037"/>
                  <a:pt x="1037" y="0"/>
                  <a:pt x="2332" y="0"/>
                </a:cubicBezTo>
                <a:cubicBezTo>
                  <a:pt x="3627" y="0"/>
                  <a:pt x="4664" y="1037"/>
                  <a:pt x="4664" y="2332"/>
                </a:cubicBezTo>
                <a:close/>
              </a:path>
            </a:pathLst>
          </a:custGeom>
          <a:solidFill>
            <a:srgbClr val="FEEF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1" name="Google Shape;1071;p37"/>
          <p:cNvSpPr/>
          <p:nvPr/>
        </p:nvSpPr>
        <p:spPr>
          <a:xfrm>
            <a:off x="1225946" y="3437742"/>
            <a:ext cx="72414" cy="73056"/>
          </a:xfrm>
          <a:custGeom>
            <a:avLst/>
            <a:gdLst/>
            <a:ahLst/>
            <a:cxnLst/>
            <a:rect l="l" t="t" r="r" b="b"/>
            <a:pathLst>
              <a:path w="3725" h="3758" extrusionOk="0">
                <a:moveTo>
                  <a:pt x="3725" y="1879"/>
                </a:moveTo>
                <a:cubicBezTo>
                  <a:pt x="3725" y="2915"/>
                  <a:pt x="2915" y="3757"/>
                  <a:pt x="1879" y="3757"/>
                </a:cubicBezTo>
                <a:cubicBezTo>
                  <a:pt x="843" y="3757"/>
                  <a:pt x="1" y="2915"/>
                  <a:pt x="1" y="1879"/>
                </a:cubicBezTo>
                <a:cubicBezTo>
                  <a:pt x="1" y="843"/>
                  <a:pt x="843" y="1"/>
                  <a:pt x="1879" y="1"/>
                </a:cubicBezTo>
                <a:cubicBezTo>
                  <a:pt x="2915" y="1"/>
                  <a:pt x="3725" y="843"/>
                  <a:pt x="3725" y="1879"/>
                </a:cubicBezTo>
                <a:close/>
              </a:path>
            </a:pathLst>
          </a:custGeom>
          <a:solidFill>
            <a:srgbClr val="FEF0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2" name="Google Shape;1072;p37"/>
          <p:cNvSpPr/>
          <p:nvPr/>
        </p:nvSpPr>
        <p:spPr>
          <a:xfrm>
            <a:off x="1235393" y="3447189"/>
            <a:ext cx="54160" cy="54160"/>
          </a:xfrm>
          <a:custGeom>
            <a:avLst/>
            <a:gdLst/>
            <a:ahLst/>
            <a:cxnLst/>
            <a:rect l="l" t="t" r="r" b="b"/>
            <a:pathLst>
              <a:path w="2786" h="2786" extrusionOk="0">
                <a:moveTo>
                  <a:pt x="2785" y="1393"/>
                </a:moveTo>
                <a:cubicBezTo>
                  <a:pt x="2785" y="2170"/>
                  <a:pt x="2170" y="2785"/>
                  <a:pt x="1393" y="2785"/>
                </a:cubicBezTo>
                <a:cubicBezTo>
                  <a:pt x="616" y="2785"/>
                  <a:pt x="1" y="2170"/>
                  <a:pt x="1" y="1393"/>
                </a:cubicBezTo>
                <a:cubicBezTo>
                  <a:pt x="1" y="616"/>
                  <a:pt x="616" y="0"/>
                  <a:pt x="1393" y="0"/>
                </a:cubicBezTo>
                <a:cubicBezTo>
                  <a:pt x="2170" y="0"/>
                  <a:pt x="2785" y="616"/>
                  <a:pt x="2785" y="1393"/>
                </a:cubicBezTo>
                <a:close/>
              </a:path>
            </a:pathLst>
          </a:custGeom>
          <a:solidFill>
            <a:srgbClr val="FEF19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3" name="Google Shape;1073;p37"/>
          <p:cNvSpPr/>
          <p:nvPr/>
        </p:nvSpPr>
        <p:spPr>
          <a:xfrm>
            <a:off x="1244199" y="3455995"/>
            <a:ext cx="36547" cy="36528"/>
          </a:xfrm>
          <a:custGeom>
            <a:avLst/>
            <a:gdLst/>
            <a:ahLst/>
            <a:cxnLst/>
            <a:rect l="l" t="t" r="r" b="b"/>
            <a:pathLst>
              <a:path w="1880" h="1879" extrusionOk="0">
                <a:moveTo>
                  <a:pt x="1879" y="940"/>
                </a:moveTo>
                <a:cubicBezTo>
                  <a:pt x="1879" y="1458"/>
                  <a:pt x="1458" y="1879"/>
                  <a:pt x="940" y="1879"/>
                </a:cubicBezTo>
                <a:cubicBezTo>
                  <a:pt x="422" y="1879"/>
                  <a:pt x="1" y="1458"/>
                  <a:pt x="1" y="940"/>
                </a:cubicBezTo>
                <a:cubicBezTo>
                  <a:pt x="1" y="422"/>
                  <a:pt x="422" y="1"/>
                  <a:pt x="940" y="1"/>
                </a:cubicBezTo>
                <a:cubicBezTo>
                  <a:pt x="1458" y="1"/>
                  <a:pt x="1879" y="422"/>
                  <a:pt x="1879" y="940"/>
                </a:cubicBezTo>
                <a:close/>
              </a:path>
            </a:pathLst>
          </a:custGeom>
          <a:solidFill>
            <a:srgbClr val="FFF2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4" name="Google Shape;1074;p37"/>
          <p:cNvSpPr/>
          <p:nvPr/>
        </p:nvSpPr>
        <p:spPr>
          <a:xfrm>
            <a:off x="1253025" y="3465442"/>
            <a:ext cx="18274" cy="17652"/>
          </a:xfrm>
          <a:custGeom>
            <a:avLst/>
            <a:gdLst/>
            <a:ahLst/>
            <a:cxnLst/>
            <a:rect l="l" t="t" r="r" b="b"/>
            <a:pathLst>
              <a:path w="940" h="908" extrusionOk="0">
                <a:moveTo>
                  <a:pt x="939" y="454"/>
                </a:moveTo>
                <a:cubicBezTo>
                  <a:pt x="939" y="713"/>
                  <a:pt x="745" y="907"/>
                  <a:pt x="486" y="907"/>
                </a:cubicBezTo>
                <a:cubicBezTo>
                  <a:pt x="227" y="907"/>
                  <a:pt x="0" y="713"/>
                  <a:pt x="0" y="454"/>
                </a:cubicBezTo>
                <a:cubicBezTo>
                  <a:pt x="0" y="195"/>
                  <a:pt x="227" y="0"/>
                  <a:pt x="486" y="0"/>
                </a:cubicBezTo>
                <a:cubicBezTo>
                  <a:pt x="745" y="0"/>
                  <a:pt x="939" y="195"/>
                  <a:pt x="939" y="454"/>
                </a:cubicBezTo>
                <a:close/>
              </a:path>
            </a:pathLst>
          </a:custGeom>
          <a:solidFill>
            <a:srgbClr val="FFF3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5" name="Google Shape;1075;p37"/>
          <p:cNvSpPr/>
          <p:nvPr/>
        </p:nvSpPr>
        <p:spPr>
          <a:xfrm>
            <a:off x="-927561" y="3250778"/>
            <a:ext cx="342494" cy="275756"/>
          </a:xfrm>
          <a:custGeom>
            <a:avLst/>
            <a:gdLst/>
            <a:ahLst/>
            <a:cxnLst/>
            <a:rect l="l" t="t" r="r" b="b"/>
            <a:pathLst>
              <a:path w="17618" h="14185" extrusionOk="0">
                <a:moveTo>
                  <a:pt x="1" y="325"/>
                </a:moveTo>
                <a:lnTo>
                  <a:pt x="260" y="1"/>
                </a:lnTo>
                <a:lnTo>
                  <a:pt x="17617" y="13861"/>
                </a:lnTo>
                <a:lnTo>
                  <a:pt x="17358" y="1418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6" name="Google Shape;1076;p37"/>
          <p:cNvSpPr/>
          <p:nvPr/>
        </p:nvSpPr>
        <p:spPr>
          <a:xfrm>
            <a:off x="-850757" y="3243236"/>
            <a:ext cx="259388" cy="209019"/>
          </a:xfrm>
          <a:custGeom>
            <a:avLst/>
            <a:gdLst/>
            <a:ahLst/>
            <a:cxnLst/>
            <a:rect l="l" t="t" r="r" b="b"/>
            <a:pathLst>
              <a:path w="13343" h="10752" extrusionOk="0">
                <a:moveTo>
                  <a:pt x="0" y="324"/>
                </a:moveTo>
                <a:lnTo>
                  <a:pt x="227" y="0"/>
                </a:lnTo>
                <a:lnTo>
                  <a:pt x="13342" y="10460"/>
                </a:lnTo>
                <a:lnTo>
                  <a:pt x="13083" y="1075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7" name="Google Shape;1077;p37"/>
          <p:cNvSpPr/>
          <p:nvPr/>
        </p:nvSpPr>
        <p:spPr>
          <a:xfrm>
            <a:off x="-968481" y="3289189"/>
            <a:ext cx="342494" cy="275737"/>
          </a:xfrm>
          <a:custGeom>
            <a:avLst/>
            <a:gdLst/>
            <a:ahLst/>
            <a:cxnLst/>
            <a:rect l="l" t="t" r="r" b="b"/>
            <a:pathLst>
              <a:path w="17618" h="14184" extrusionOk="0">
                <a:moveTo>
                  <a:pt x="1" y="324"/>
                </a:moveTo>
                <a:lnTo>
                  <a:pt x="260" y="0"/>
                </a:lnTo>
                <a:lnTo>
                  <a:pt x="17617" y="13860"/>
                </a:lnTo>
                <a:lnTo>
                  <a:pt x="17358" y="1418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8" name="Google Shape;1078;p37"/>
          <p:cNvSpPr/>
          <p:nvPr/>
        </p:nvSpPr>
        <p:spPr>
          <a:xfrm>
            <a:off x="-1056598" y="3441513"/>
            <a:ext cx="316036" cy="254353"/>
          </a:xfrm>
          <a:custGeom>
            <a:avLst/>
            <a:gdLst/>
            <a:ahLst/>
            <a:cxnLst/>
            <a:rect l="l" t="t" r="r" b="b"/>
            <a:pathLst>
              <a:path w="16257" h="13084" extrusionOk="0">
                <a:moveTo>
                  <a:pt x="0" y="325"/>
                </a:moveTo>
                <a:lnTo>
                  <a:pt x="259" y="1"/>
                </a:lnTo>
                <a:lnTo>
                  <a:pt x="16256" y="12760"/>
                </a:lnTo>
                <a:lnTo>
                  <a:pt x="15997" y="1308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9" name="Google Shape;1079;p37"/>
          <p:cNvSpPr/>
          <p:nvPr/>
        </p:nvSpPr>
        <p:spPr>
          <a:xfrm>
            <a:off x="-1053449" y="3517053"/>
            <a:ext cx="237343" cy="195800"/>
          </a:xfrm>
          <a:custGeom>
            <a:avLst/>
            <a:gdLst/>
            <a:ahLst/>
            <a:cxnLst/>
            <a:rect l="l" t="t" r="r" b="b"/>
            <a:pathLst>
              <a:path w="12209" h="10072" extrusionOk="0">
                <a:moveTo>
                  <a:pt x="0" y="292"/>
                </a:moveTo>
                <a:lnTo>
                  <a:pt x="259" y="1"/>
                </a:lnTo>
                <a:lnTo>
                  <a:pt x="12209" y="9748"/>
                </a:lnTo>
                <a:lnTo>
                  <a:pt x="11949" y="1007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0" name="Google Shape;1080;p37"/>
          <p:cNvSpPr/>
          <p:nvPr/>
        </p:nvSpPr>
        <p:spPr>
          <a:xfrm>
            <a:off x="-1000575" y="3338292"/>
            <a:ext cx="355072" cy="285185"/>
          </a:xfrm>
          <a:custGeom>
            <a:avLst/>
            <a:gdLst/>
            <a:ahLst/>
            <a:cxnLst/>
            <a:rect l="l" t="t" r="r" b="b"/>
            <a:pathLst>
              <a:path w="18265" h="14670" extrusionOk="0">
                <a:moveTo>
                  <a:pt x="0" y="324"/>
                </a:moveTo>
                <a:lnTo>
                  <a:pt x="259" y="0"/>
                </a:lnTo>
                <a:lnTo>
                  <a:pt x="18264" y="14378"/>
                </a:lnTo>
                <a:lnTo>
                  <a:pt x="18005" y="1467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1" name="Google Shape;1081;p37"/>
          <p:cNvSpPr/>
          <p:nvPr/>
        </p:nvSpPr>
        <p:spPr>
          <a:xfrm>
            <a:off x="-1039609" y="3375421"/>
            <a:ext cx="354450" cy="285204"/>
          </a:xfrm>
          <a:custGeom>
            <a:avLst/>
            <a:gdLst/>
            <a:ahLst/>
            <a:cxnLst/>
            <a:rect l="l" t="t" r="r" b="b"/>
            <a:pathLst>
              <a:path w="18233" h="14671" extrusionOk="0">
                <a:moveTo>
                  <a:pt x="1" y="325"/>
                </a:moveTo>
                <a:lnTo>
                  <a:pt x="260" y="1"/>
                </a:lnTo>
                <a:lnTo>
                  <a:pt x="18232" y="14346"/>
                </a:lnTo>
                <a:lnTo>
                  <a:pt x="18005" y="1467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2" name="Google Shape;1082;p37"/>
          <p:cNvSpPr/>
          <p:nvPr/>
        </p:nvSpPr>
        <p:spPr>
          <a:xfrm>
            <a:off x="-1053449" y="3245121"/>
            <a:ext cx="326728" cy="294633"/>
          </a:xfrm>
          <a:custGeom>
            <a:avLst/>
            <a:gdLst/>
            <a:ahLst/>
            <a:cxnLst/>
            <a:rect l="l" t="t" r="r" b="b"/>
            <a:pathLst>
              <a:path w="16807" h="15156" extrusionOk="0">
                <a:moveTo>
                  <a:pt x="0" y="14832"/>
                </a:moveTo>
                <a:lnTo>
                  <a:pt x="16548" y="0"/>
                </a:lnTo>
                <a:lnTo>
                  <a:pt x="16807" y="292"/>
                </a:lnTo>
                <a:lnTo>
                  <a:pt x="292" y="1515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3" name="Google Shape;1083;p37"/>
          <p:cNvSpPr/>
          <p:nvPr/>
        </p:nvSpPr>
        <p:spPr>
          <a:xfrm>
            <a:off x="-1051564" y="3241972"/>
            <a:ext cx="248054" cy="223502"/>
          </a:xfrm>
          <a:custGeom>
            <a:avLst/>
            <a:gdLst/>
            <a:ahLst/>
            <a:cxnLst/>
            <a:rect l="l" t="t" r="r" b="b"/>
            <a:pathLst>
              <a:path w="12760" h="11497" extrusionOk="0">
                <a:moveTo>
                  <a:pt x="0" y="11173"/>
                </a:moveTo>
                <a:lnTo>
                  <a:pt x="12500" y="1"/>
                </a:lnTo>
                <a:lnTo>
                  <a:pt x="12759" y="292"/>
                </a:lnTo>
                <a:lnTo>
                  <a:pt x="292" y="1149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4" name="Google Shape;1084;p37"/>
          <p:cNvSpPr/>
          <p:nvPr/>
        </p:nvSpPr>
        <p:spPr>
          <a:xfrm>
            <a:off x="-1010022" y="3281005"/>
            <a:ext cx="326106" cy="294633"/>
          </a:xfrm>
          <a:custGeom>
            <a:avLst/>
            <a:gdLst/>
            <a:ahLst/>
            <a:cxnLst/>
            <a:rect l="l" t="t" r="r" b="b"/>
            <a:pathLst>
              <a:path w="16775" h="15156" extrusionOk="0">
                <a:moveTo>
                  <a:pt x="1" y="14832"/>
                </a:moveTo>
                <a:lnTo>
                  <a:pt x="16516" y="0"/>
                </a:lnTo>
                <a:lnTo>
                  <a:pt x="16775" y="324"/>
                </a:lnTo>
                <a:lnTo>
                  <a:pt x="260" y="1515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5" name="Google Shape;1085;p37"/>
          <p:cNvSpPr/>
          <p:nvPr/>
        </p:nvSpPr>
        <p:spPr>
          <a:xfrm>
            <a:off x="-887905" y="3428295"/>
            <a:ext cx="300931" cy="271344"/>
          </a:xfrm>
          <a:custGeom>
            <a:avLst/>
            <a:gdLst/>
            <a:ahLst/>
            <a:cxnLst/>
            <a:rect l="l" t="t" r="r" b="b"/>
            <a:pathLst>
              <a:path w="15480" h="13958" extrusionOk="0">
                <a:moveTo>
                  <a:pt x="1" y="13666"/>
                </a:moveTo>
                <a:lnTo>
                  <a:pt x="15221" y="1"/>
                </a:lnTo>
                <a:lnTo>
                  <a:pt x="15480" y="292"/>
                </a:lnTo>
                <a:lnTo>
                  <a:pt x="260" y="1395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6" name="Google Shape;1086;p37"/>
          <p:cNvSpPr/>
          <p:nvPr/>
        </p:nvSpPr>
        <p:spPr>
          <a:xfrm>
            <a:off x="-811723" y="3503834"/>
            <a:ext cx="226009" cy="208397"/>
          </a:xfrm>
          <a:custGeom>
            <a:avLst/>
            <a:gdLst/>
            <a:ahLst/>
            <a:cxnLst/>
            <a:rect l="l" t="t" r="r" b="b"/>
            <a:pathLst>
              <a:path w="11626" h="10720" extrusionOk="0">
                <a:moveTo>
                  <a:pt x="0" y="10428"/>
                </a:moveTo>
                <a:lnTo>
                  <a:pt x="11367" y="1"/>
                </a:lnTo>
                <a:lnTo>
                  <a:pt x="11626" y="292"/>
                </a:lnTo>
                <a:lnTo>
                  <a:pt x="259" y="1072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7" name="Google Shape;1087;p37"/>
          <p:cNvSpPr/>
          <p:nvPr/>
        </p:nvSpPr>
        <p:spPr>
          <a:xfrm>
            <a:off x="-987356" y="3328845"/>
            <a:ext cx="338703" cy="304703"/>
          </a:xfrm>
          <a:custGeom>
            <a:avLst/>
            <a:gdLst/>
            <a:ahLst/>
            <a:cxnLst/>
            <a:rect l="l" t="t" r="r" b="b"/>
            <a:pathLst>
              <a:path w="17423" h="15674" extrusionOk="0">
                <a:moveTo>
                  <a:pt x="0" y="15382"/>
                </a:moveTo>
                <a:lnTo>
                  <a:pt x="17163" y="0"/>
                </a:lnTo>
                <a:lnTo>
                  <a:pt x="17422" y="292"/>
                </a:lnTo>
                <a:lnTo>
                  <a:pt x="259" y="1567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8" name="Google Shape;1088;p37"/>
          <p:cNvSpPr/>
          <p:nvPr/>
        </p:nvSpPr>
        <p:spPr>
          <a:xfrm>
            <a:off x="-945815" y="3363466"/>
            <a:ext cx="338703" cy="304703"/>
          </a:xfrm>
          <a:custGeom>
            <a:avLst/>
            <a:gdLst/>
            <a:ahLst/>
            <a:cxnLst/>
            <a:rect l="l" t="t" r="r" b="b"/>
            <a:pathLst>
              <a:path w="17423" h="15674" extrusionOk="0">
                <a:moveTo>
                  <a:pt x="1" y="15382"/>
                </a:moveTo>
                <a:lnTo>
                  <a:pt x="17131" y="0"/>
                </a:lnTo>
                <a:lnTo>
                  <a:pt x="17423" y="292"/>
                </a:lnTo>
                <a:lnTo>
                  <a:pt x="260" y="1567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9" name="Google Shape;1089;p37"/>
          <p:cNvSpPr/>
          <p:nvPr/>
        </p:nvSpPr>
        <p:spPr>
          <a:xfrm>
            <a:off x="1156082" y="3250778"/>
            <a:ext cx="341852" cy="275756"/>
          </a:xfrm>
          <a:custGeom>
            <a:avLst/>
            <a:gdLst/>
            <a:ahLst/>
            <a:cxnLst/>
            <a:rect l="l" t="t" r="r" b="b"/>
            <a:pathLst>
              <a:path w="17585" h="14185" extrusionOk="0">
                <a:moveTo>
                  <a:pt x="0" y="325"/>
                </a:moveTo>
                <a:lnTo>
                  <a:pt x="227" y="1"/>
                </a:lnTo>
                <a:lnTo>
                  <a:pt x="17584" y="13861"/>
                </a:lnTo>
                <a:lnTo>
                  <a:pt x="17358" y="1418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0" name="Google Shape;1090;p37"/>
          <p:cNvSpPr/>
          <p:nvPr/>
        </p:nvSpPr>
        <p:spPr>
          <a:xfrm>
            <a:off x="1232244" y="3243236"/>
            <a:ext cx="259388" cy="209019"/>
          </a:xfrm>
          <a:custGeom>
            <a:avLst/>
            <a:gdLst/>
            <a:ahLst/>
            <a:cxnLst/>
            <a:rect l="l" t="t" r="r" b="b"/>
            <a:pathLst>
              <a:path w="13343" h="10752" extrusionOk="0">
                <a:moveTo>
                  <a:pt x="1" y="324"/>
                </a:moveTo>
                <a:lnTo>
                  <a:pt x="260" y="0"/>
                </a:lnTo>
                <a:lnTo>
                  <a:pt x="13342" y="10460"/>
                </a:lnTo>
                <a:lnTo>
                  <a:pt x="13116" y="1075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1" name="Google Shape;1091;p37"/>
          <p:cNvSpPr/>
          <p:nvPr/>
        </p:nvSpPr>
        <p:spPr>
          <a:xfrm>
            <a:off x="1115162" y="3289189"/>
            <a:ext cx="341852" cy="275737"/>
          </a:xfrm>
          <a:custGeom>
            <a:avLst/>
            <a:gdLst/>
            <a:ahLst/>
            <a:cxnLst/>
            <a:rect l="l" t="t" r="r" b="b"/>
            <a:pathLst>
              <a:path w="17585" h="14184" extrusionOk="0">
                <a:moveTo>
                  <a:pt x="0" y="324"/>
                </a:moveTo>
                <a:lnTo>
                  <a:pt x="227" y="0"/>
                </a:lnTo>
                <a:lnTo>
                  <a:pt x="17584" y="13860"/>
                </a:lnTo>
                <a:lnTo>
                  <a:pt x="17358" y="1418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2" name="Google Shape;1092;p37"/>
          <p:cNvSpPr/>
          <p:nvPr/>
        </p:nvSpPr>
        <p:spPr>
          <a:xfrm>
            <a:off x="1027025" y="3441513"/>
            <a:ext cx="315414" cy="254353"/>
          </a:xfrm>
          <a:custGeom>
            <a:avLst/>
            <a:gdLst/>
            <a:ahLst/>
            <a:cxnLst/>
            <a:rect l="l" t="t" r="r" b="b"/>
            <a:pathLst>
              <a:path w="16225" h="13084" extrusionOk="0">
                <a:moveTo>
                  <a:pt x="1" y="325"/>
                </a:moveTo>
                <a:lnTo>
                  <a:pt x="260" y="1"/>
                </a:lnTo>
                <a:lnTo>
                  <a:pt x="16225" y="12760"/>
                </a:lnTo>
                <a:lnTo>
                  <a:pt x="15998" y="1308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3" name="Google Shape;1093;p37"/>
          <p:cNvSpPr/>
          <p:nvPr/>
        </p:nvSpPr>
        <p:spPr>
          <a:xfrm>
            <a:off x="1029552" y="3517053"/>
            <a:ext cx="237343" cy="195800"/>
          </a:xfrm>
          <a:custGeom>
            <a:avLst/>
            <a:gdLst/>
            <a:ahLst/>
            <a:cxnLst/>
            <a:rect l="l" t="t" r="r" b="b"/>
            <a:pathLst>
              <a:path w="12209" h="10072" extrusionOk="0">
                <a:moveTo>
                  <a:pt x="0" y="292"/>
                </a:moveTo>
                <a:lnTo>
                  <a:pt x="259" y="1"/>
                </a:lnTo>
                <a:lnTo>
                  <a:pt x="12209" y="9748"/>
                </a:lnTo>
                <a:lnTo>
                  <a:pt x="11950" y="1007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4" name="Google Shape;1094;p37"/>
          <p:cNvSpPr/>
          <p:nvPr/>
        </p:nvSpPr>
        <p:spPr>
          <a:xfrm>
            <a:off x="1082427" y="3338292"/>
            <a:ext cx="355072" cy="285185"/>
          </a:xfrm>
          <a:custGeom>
            <a:avLst/>
            <a:gdLst/>
            <a:ahLst/>
            <a:cxnLst/>
            <a:rect l="l" t="t" r="r" b="b"/>
            <a:pathLst>
              <a:path w="18265" h="14670" extrusionOk="0">
                <a:moveTo>
                  <a:pt x="0" y="324"/>
                </a:moveTo>
                <a:lnTo>
                  <a:pt x="260" y="0"/>
                </a:lnTo>
                <a:lnTo>
                  <a:pt x="18264" y="14378"/>
                </a:lnTo>
                <a:lnTo>
                  <a:pt x="18005" y="1467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5" name="Google Shape;1095;p37"/>
          <p:cNvSpPr/>
          <p:nvPr/>
        </p:nvSpPr>
        <p:spPr>
          <a:xfrm>
            <a:off x="1025762" y="3375421"/>
            <a:ext cx="354450" cy="283319"/>
          </a:xfrm>
          <a:custGeom>
            <a:avLst/>
            <a:gdLst/>
            <a:ahLst/>
            <a:cxnLst/>
            <a:rect l="l" t="t" r="r" b="b"/>
            <a:pathLst>
              <a:path w="18233" h="14574" extrusionOk="0">
                <a:moveTo>
                  <a:pt x="1" y="292"/>
                </a:moveTo>
                <a:lnTo>
                  <a:pt x="260" y="1"/>
                </a:lnTo>
                <a:lnTo>
                  <a:pt x="18233" y="14249"/>
                </a:lnTo>
                <a:lnTo>
                  <a:pt x="17974" y="1457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6" name="Google Shape;1096;p37"/>
          <p:cNvSpPr/>
          <p:nvPr/>
        </p:nvSpPr>
        <p:spPr>
          <a:xfrm>
            <a:off x="1018841" y="3228754"/>
            <a:ext cx="324862" cy="295274"/>
          </a:xfrm>
          <a:custGeom>
            <a:avLst/>
            <a:gdLst/>
            <a:ahLst/>
            <a:cxnLst/>
            <a:rect l="l" t="t" r="r" b="b"/>
            <a:pathLst>
              <a:path w="16711" h="15189" extrusionOk="0">
                <a:moveTo>
                  <a:pt x="1" y="14864"/>
                </a:moveTo>
                <a:lnTo>
                  <a:pt x="16451" y="0"/>
                </a:lnTo>
                <a:lnTo>
                  <a:pt x="16710" y="292"/>
                </a:lnTo>
                <a:lnTo>
                  <a:pt x="292" y="1518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7" name="Google Shape;1097;p37"/>
          <p:cNvSpPr/>
          <p:nvPr/>
        </p:nvSpPr>
        <p:spPr>
          <a:xfrm>
            <a:off x="1072979" y="3281005"/>
            <a:ext cx="326748" cy="294011"/>
          </a:xfrm>
          <a:custGeom>
            <a:avLst/>
            <a:gdLst/>
            <a:ahLst/>
            <a:cxnLst/>
            <a:rect l="l" t="t" r="r" b="b"/>
            <a:pathLst>
              <a:path w="16808" h="15124" extrusionOk="0">
                <a:moveTo>
                  <a:pt x="1" y="14832"/>
                </a:moveTo>
                <a:lnTo>
                  <a:pt x="16516" y="0"/>
                </a:lnTo>
                <a:lnTo>
                  <a:pt x="16807" y="292"/>
                </a:lnTo>
                <a:lnTo>
                  <a:pt x="260" y="1512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8" name="Google Shape;1098;p37"/>
          <p:cNvSpPr/>
          <p:nvPr/>
        </p:nvSpPr>
        <p:spPr>
          <a:xfrm>
            <a:off x="1195096" y="3428295"/>
            <a:ext cx="300951" cy="271344"/>
          </a:xfrm>
          <a:custGeom>
            <a:avLst/>
            <a:gdLst/>
            <a:ahLst/>
            <a:cxnLst/>
            <a:rect l="l" t="t" r="r" b="b"/>
            <a:pathLst>
              <a:path w="15481" h="13958" extrusionOk="0">
                <a:moveTo>
                  <a:pt x="1" y="13666"/>
                </a:moveTo>
                <a:lnTo>
                  <a:pt x="15221" y="1"/>
                </a:lnTo>
                <a:lnTo>
                  <a:pt x="15480" y="292"/>
                </a:lnTo>
                <a:lnTo>
                  <a:pt x="260" y="1395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9" name="Google Shape;1099;p37"/>
          <p:cNvSpPr/>
          <p:nvPr/>
        </p:nvSpPr>
        <p:spPr>
          <a:xfrm>
            <a:off x="1271278" y="3503834"/>
            <a:ext cx="226009" cy="208397"/>
          </a:xfrm>
          <a:custGeom>
            <a:avLst/>
            <a:gdLst/>
            <a:ahLst/>
            <a:cxnLst/>
            <a:rect l="l" t="t" r="r" b="b"/>
            <a:pathLst>
              <a:path w="11626" h="10720" extrusionOk="0">
                <a:moveTo>
                  <a:pt x="0" y="10428"/>
                </a:moveTo>
                <a:lnTo>
                  <a:pt x="11367" y="1"/>
                </a:lnTo>
                <a:lnTo>
                  <a:pt x="11626" y="292"/>
                </a:lnTo>
                <a:lnTo>
                  <a:pt x="259" y="1072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0" name="Google Shape;1100;p37"/>
          <p:cNvSpPr/>
          <p:nvPr/>
        </p:nvSpPr>
        <p:spPr>
          <a:xfrm>
            <a:off x="1096267" y="3328203"/>
            <a:ext cx="338081" cy="305344"/>
          </a:xfrm>
          <a:custGeom>
            <a:avLst/>
            <a:gdLst/>
            <a:ahLst/>
            <a:cxnLst/>
            <a:rect l="l" t="t" r="r" b="b"/>
            <a:pathLst>
              <a:path w="17391" h="15707" extrusionOk="0">
                <a:moveTo>
                  <a:pt x="1" y="15383"/>
                </a:moveTo>
                <a:lnTo>
                  <a:pt x="17131" y="1"/>
                </a:lnTo>
                <a:lnTo>
                  <a:pt x="17391" y="292"/>
                </a:lnTo>
                <a:lnTo>
                  <a:pt x="260" y="1570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1" name="Google Shape;1101;p37"/>
          <p:cNvSpPr/>
          <p:nvPr/>
        </p:nvSpPr>
        <p:spPr>
          <a:xfrm>
            <a:off x="1137187" y="3363466"/>
            <a:ext cx="338703" cy="304703"/>
          </a:xfrm>
          <a:custGeom>
            <a:avLst/>
            <a:gdLst/>
            <a:ahLst/>
            <a:cxnLst/>
            <a:rect l="l" t="t" r="r" b="b"/>
            <a:pathLst>
              <a:path w="17423" h="15674" extrusionOk="0">
                <a:moveTo>
                  <a:pt x="1" y="15382"/>
                </a:moveTo>
                <a:lnTo>
                  <a:pt x="17131" y="0"/>
                </a:lnTo>
                <a:lnTo>
                  <a:pt x="17423" y="292"/>
                </a:lnTo>
                <a:lnTo>
                  <a:pt x="292" y="1567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2" name="Google Shape;1102;p37"/>
          <p:cNvSpPr/>
          <p:nvPr/>
        </p:nvSpPr>
        <p:spPr>
          <a:xfrm>
            <a:off x="-1101289" y="3207973"/>
            <a:ext cx="524413" cy="513080"/>
          </a:xfrm>
          <a:custGeom>
            <a:avLst/>
            <a:gdLst/>
            <a:ahLst/>
            <a:cxnLst/>
            <a:rect l="l" t="t" r="r" b="b"/>
            <a:pathLst>
              <a:path w="26976" h="26393" extrusionOk="0">
                <a:moveTo>
                  <a:pt x="14281" y="26393"/>
                </a:moveTo>
                <a:cubicBezTo>
                  <a:pt x="9132" y="26393"/>
                  <a:pt x="4501" y="23317"/>
                  <a:pt x="2526" y="18556"/>
                </a:cubicBezTo>
                <a:cubicBezTo>
                  <a:pt x="583" y="13828"/>
                  <a:pt x="1652" y="8356"/>
                  <a:pt x="5311" y="4729"/>
                </a:cubicBezTo>
                <a:cubicBezTo>
                  <a:pt x="8938" y="1069"/>
                  <a:pt x="14378" y="1"/>
                  <a:pt x="19138" y="1976"/>
                </a:cubicBezTo>
                <a:cubicBezTo>
                  <a:pt x="23899" y="3919"/>
                  <a:pt x="26975" y="8550"/>
                  <a:pt x="26975" y="13699"/>
                </a:cubicBezTo>
                <a:cubicBezTo>
                  <a:pt x="26975" y="20726"/>
                  <a:pt x="21276" y="26393"/>
                  <a:pt x="14281" y="26393"/>
                </a:cubicBezTo>
                <a:close/>
                <a:moveTo>
                  <a:pt x="14281" y="3012"/>
                </a:moveTo>
                <a:cubicBezTo>
                  <a:pt x="4760" y="3012"/>
                  <a:pt x="0" y="14541"/>
                  <a:pt x="6736" y="21244"/>
                </a:cubicBezTo>
                <a:cubicBezTo>
                  <a:pt x="9780" y="24320"/>
                  <a:pt x="14378" y="25227"/>
                  <a:pt x="18361" y="23576"/>
                </a:cubicBezTo>
                <a:cubicBezTo>
                  <a:pt x="22344" y="21924"/>
                  <a:pt x="24967" y="18006"/>
                  <a:pt x="24967" y="13699"/>
                </a:cubicBezTo>
                <a:cubicBezTo>
                  <a:pt x="24935" y="7805"/>
                  <a:pt x="20175" y="3045"/>
                  <a:pt x="14281" y="3012"/>
                </a:cubicBezTo>
                <a:close/>
              </a:path>
            </a:pathLst>
          </a:custGeom>
          <a:solidFill>
            <a:srgbClr val="3B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3" name="Google Shape;1103;p37"/>
          <p:cNvSpPr/>
          <p:nvPr/>
        </p:nvSpPr>
        <p:spPr>
          <a:xfrm>
            <a:off x="984862" y="3207973"/>
            <a:ext cx="524413" cy="513080"/>
          </a:xfrm>
          <a:custGeom>
            <a:avLst/>
            <a:gdLst/>
            <a:ahLst/>
            <a:cxnLst/>
            <a:rect l="l" t="t" r="r" b="b"/>
            <a:pathLst>
              <a:path w="26976" h="26393" extrusionOk="0">
                <a:moveTo>
                  <a:pt x="14281" y="26393"/>
                </a:moveTo>
                <a:cubicBezTo>
                  <a:pt x="9132" y="26393"/>
                  <a:pt x="4501" y="23317"/>
                  <a:pt x="2526" y="18556"/>
                </a:cubicBezTo>
                <a:cubicBezTo>
                  <a:pt x="583" y="13828"/>
                  <a:pt x="1652" y="8356"/>
                  <a:pt x="5311" y="4729"/>
                </a:cubicBezTo>
                <a:cubicBezTo>
                  <a:pt x="8938" y="1069"/>
                  <a:pt x="14378" y="1"/>
                  <a:pt x="19138" y="1976"/>
                </a:cubicBezTo>
                <a:cubicBezTo>
                  <a:pt x="23899" y="3919"/>
                  <a:pt x="26975" y="8550"/>
                  <a:pt x="26975" y="13699"/>
                </a:cubicBezTo>
                <a:cubicBezTo>
                  <a:pt x="26975" y="20726"/>
                  <a:pt x="21276" y="26393"/>
                  <a:pt x="14281" y="26393"/>
                </a:cubicBezTo>
                <a:close/>
                <a:moveTo>
                  <a:pt x="14281" y="3012"/>
                </a:moveTo>
                <a:cubicBezTo>
                  <a:pt x="4760" y="3012"/>
                  <a:pt x="0" y="14541"/>
                  <a:pt x="6736" y="21244"/>
                </a:cubicBezTo>
                <a:cubicBezTo>
                  <a:pt x="9780" y="24320"/>
                  <a:pt x="14378" y="25227"/>
                  <a:pt x="18361" y="23576"/>
                </a:cubicBezTo>
                <a:cubicBezTo>
                  <a:pt x="22344" y="21924"/>
                  <a:pt x="24967" y="18006"/>
                  <a:pt x="24967" y="13699"/>
                </a:cubicBezTo>
                <a:cubicBezTo>
                  <a:pt x="24935" y="7805"/>
                  <a:pt x="20175" y="3045"/>
                  <a:pt x="14281" y="3012"/>
                </a:cubicBezTo>
                <a:close/>
              </a:path>
            </a:pathLst>
          </a:custGeom>
          <a:solidFill>
            <a:srgbClr val="3B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4" name="Google Shape;1104;p37"/>
          <p:cNvSpPr/>
          <p:nvPr/>
        </p:nvSpPr>
        <p:spPr>
          <a:xfrm>
            <a:off x="-842381" y="2116244"/>
            <a:ext cx="1001768" cy="876273"/>
          </a:xfrm>
          <a:custGeom>
            <a:avLst/>
            <a:gdLst/>
            <a:ahLst/>
            <a:cxnLst/>
            <a:rect l="l" t="t" r="r" b="b"/>
            <a:pathLst>
              <a:path w="36481" h="31908" extrusionOk="0">
                <a:moveTo>
                  <a:pt x="36481" y="285"/>
                </a:moveTo>
                <a:lnTo>
                  <a:pt x="381" y="31908"/>
                </a:lnTo>
                <a:lnTo>
                  <a:pt x="0" y="25146"/>
                </a:lnTo>
                <a:lnTo>
                  <a:pt x="0" y="18097"/>
                </a:lnTo>
                <a:lnTo>
                  <a:pt x="762" y="9525"/>
                </a:lnTo>
                <a:lnTo>
                  <a:pt x="2191" y="762"/>
                </a:lnTo>
                <a:lnTo>
                  <a:pt x="15716" y="190"/>
                </a:lnTo>
                <a:lnTo>
                  <a:pt x="3181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105" name="Google Shape;1105;p37"/>
          <p:cNvSpPr/>
          <p:nvPr/>
        </p:nvSpPr>
        <p:spPr>
          <a:xfrm>
            <a:off x="235229" y="2121461"/>
            <a:ext cx="952066" cy="745497"/>
          </a:xfrm>
          <a:custGeom>
            <a:avLst/>
            <a:gdLst/>
            <a:ahLst/>
            <a:cxnLst/>
            <a:rect l="l" t="t" r="r" b="b"/>
            <a:pathLst>
              <a:path w="34671" h="27146" extrusionOk="0">
                <a:moveTo>
                  <a:pt x="34671" y="762"/>
                </a:moveTo>
                <a:lnTo>
                  <a:pt x="5619" y="27146"/>
                </a:lnTo>
                <a:lnTo>
                  <a:pt x="2571" y="26956"/>
                </a:lnTo>
                <a:lnTo>
                  <a:pt x="285" y="27051"/>
                </a:lnTo>
                <a:lnTo>
                  <a:pt x="0" y="0"/>
                </a:lnTo>
                <a:lnTo>
                  <a:pt x="15811" y="95"/>
                </a:lnTo>
                <a:lnTo>
                  <a:pt x="31432" y="66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grpSp>
        <p:nvGrpSpPr>
          <p:cNvPr id="1106" name="Google Shape;1106;p37"/>
          <p:cNvGrpSpPr/>
          <p:nvPr/>
        </p:nvGrpSpPr>
        <p:grpSpPr>
          <a:xfrm>
            <a:off x="5700045" y="246450"/>
            <a:ext cx="4265696" cy="1274430"/>
            <a:chOff x="5700045" y="246450"/>
            <a:chExt cx="4265696" cy="1274430"/>
          </a:xfrm>
        </p:grpSpPr>
        <p:sp>
          <p:nvSpPr>
            <p:cNvPr id="1107" name="Google Shape;1107;p37"/>
            <p:cNvSpPr/>
            <p:nvPr/>
          </p:nvSpPr>
          <p:spPr>
            <a:xfrm>
              <a:off x="8292027" y="24645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37"/>
            <p:cNvSpPr/>
            <p:nvPr/>
          </p:nvSpPr>
          <p:spPr>
            <a:xfrm>
              <a:off x="7511824" y="1149999"/>
              <a:ext cx="857646" cy="370881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37"/>
            <p:cNvSpPr/>
            <p:nvPr/>
          </p:nvSpPr>
          <p:spPr>
            <a:xfrm>
              <a:off x="5700045" y="246461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25">
    <p:spTree>
      <p:nvGrpSpPr>
        <p:cNvPr id="1" name="Shape 1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" name="Google Shape;1111;p38"/>
          <p:cNvSpPr/>
          <p:nvPr/>
        </p:nvSpPr>
        <p:spPr>
          <a:xfrm>
            <a:off x="-14736" y="4227301"/>
            <a:ext cx="9322246" cy="774006"/>
          </a:xfrm>
          <a:custGeom>
            <a:avLst/>
            <a:gdLst/>
            <a:ahLst/>
            <a:cxnLst/>
            <a:rect l="l" t="t" r="r" b="b"/>
            <a:pathLst>
              <a:path w="209001" h="17352" extrusionOk="0">
                <a:moveTo>
                  <a:pt x="0" y="0"/>
                </a:moveTo>
                <a:lnTo>
                  <a:pt x="0" y="17352"/>
                </a:lnTo>
                <a:lnTo>
                  <a:pt x="209000" y="17352"/>
                </a:lnTo>
                <a:lnTo>
                  <a:pt x="20900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2" name="Google Shape;1112;p38"/>
          <p:cNvGrpSpPr/>
          <p:nvPr/>
        </p:nvGrpSpPr>
        <p:grpSpPr>
          <a:xfrm>
            <a:off x="8112208" y="528657"/>
            <a:ext cx="955667" cy="4758082"/>
            <a:chOff x="-5509963" y="1180077"/>
            <a:chExt cx="520006" cy="2589009"/>
          </a:xfrm>
        </p:grpSpPr>
        <p:sp>
          <p:nvSpPr>
            <p:cNvPr id="1113" name="Google Shape;1113;p38"/>
            <p:cNvSpPr/>
            <p:nvPr/>
          </p:nvSpPr>
          <p:spPr>
            <a:xfrm>
              <a:off x="-5293654" y="1411411"/>
              <a:ext cx="60752" cy="2357676"/>
            </a:xfrm>
            <a:custGeom>
              <a:avLst/>
              <a:gdLst/>
              <a:ahLst/>
              <a:cxnLst/>
              <a:rect l="l" t="t" r="r" b="b"/>
              <a:pathLst>
                <a:path w="2883" h="111884" extrusionOk="0">
                  <a:moveTo>
                    <a:pt x="1" y="0"/>
                  </a:moveTo>
                  <a:lnTo>
                    <a:pt x="1" y="111171"/>
                  </a:lnTo>
                  <a:cubicBezTo>
                    <a:pt x="1" y="111560"/>
                    <a:pt x="648" y="111883"/>
                    <a:pt x="1425" y="111883"/>
                  </a:cubicBezTo>
                  <a:cubicBezTo>
                    <a:pt x="2235" y="111883"/>
                    <a:pt x="2883" y="111560"/>
                    <a:pt x="2883" y="111171"/>
                  </a:cubicBezTo>
                  <a:lnTo>
                    <a:pt x="2883" y="0"/>
                  </a:ln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38"/>
            <p:cNvSpPr/>
            <p:nvPr/>
          </p:nvSpPr>
          <p:spPr>
            <a:xfrm>
              <a:off x="-5509963" y="1180077"/>
              <a:ext cx="520006" cy="522050"/>
            </a:xfrm>
            <a:custGeom>
              <a:avLst/>
              <a:gdLst/>
              <a:ahLst/>
              <a:cxnLst/>
              <a:rect l="l" t="t" r="r" b="b"/>
              <a:pathLst>
                <a:path w="24677" h="24774" extrusionOk="0">
                  <a:moveTo>
                    <a:pt x="1684" y="1"/>
                  </a:moveTo>
                  <a:lnTo>
                    <a:pt x="22960" y="1"/>
                  </a:lnTo>
                  <a:cubicBezTo>
                    <a:pt x="23931" y="1"/>
                    <a:pt x="24676" y="778"/>
                    <a:pt x="24676" y="1717"/>
                  </a:cubicBezTo>
                  <a:lnTo>
                    <a:pt x="24676" y="23057"/>
                  </a:lnTo>
                  <a:cubicBezTo>
                    <a:pt x="24676" y="23996"/>
                    <a:pt x="23931" y="24774"/>
                    <a:pt x="22960" y="24774"/>
                  </a:cubicBezTo>
                  <a:lnTo>
                    <a:pt x="1684" y="24774"/>
                  </a:lnTo>
                  <a:cubicBezTo>
                    <a:pt x="745" y="24774"/>
                    <a:pt x="0" y="23996"/>
                    <a:pt x="0" y="23057"/>
                  </a:cubicBezTo>
                  <a:lnTo>
                    <a:pt x="0" y="1717"/>
                  </a:lnTo>
                  <a:cubicBezTo>
                    <a:pt x="0" y="778"/>
                    <a:pt x="745" y="1"/>
                    <a:pt x="16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38"/>
            <p:cNvSpPr/>
            <p:nvPr/>
          </p:nvSpPr>
          <p:spPr>
            <a:xfrm>
              <a:off x="-5485392" y="1204647"/>
              <a:ext cx="470865" cy="472235"/>
            </a:xfrm>
            <a:custGeom>
              <a:avLst/>
              <a:gdLst/>
              <a:ahLst/>
              <a:cxnLst/>
              <a:rect l="l" t="t" r="r" b="b"/>
              <a:pathLst>
                <a:path w="22345" h="22410" extrusionOk="0">
                  <a:moveTo>
                    <a:pt x="1522" y="0"/>
                  </a:moveTo>
                  <a:lnTo>
                    <a:pt x="20790" y="0"/>
                  </a:lnTo>
                  <a:cubicBezTo>
                    <a:pt x="21664" y="0"/>
                    <a:pt x="22344" y="713"/>
                    <a:pt x="22344" y="1555"/>
                  </a:cubicBezTo>
                  <a:lnTo>
                    <a:pt x="22344" y="20887"/>
                  </a:lnTo>
                  <a:cubicBezTo>
                    <a:pt x="22344" y="21729"/>
                    <a:pt x="21664" y="22409"/>
                    <a:pt x="20790" y="22409"/>
                  </a:cubicBezTo>
                  <a:lnTo>
                    <a:pt x="1522" y="22409"/>
                  </a:lnTo>
                  <a:cubicBezTo>
                    <a:pt x="680" y="22409"/>
                    <a:pt x="0" y="21729"/>
                    <a:pt x="0" y="20887"/>
                  </a:cubicBezTo>
                  <a:lnTo>
                    <a:pt x="0" y="1555"/>
                  </a:lnTo>
                  <a:cubicBezTo>
                    <a:pt x="0" y="713"/>
                    <a:pt x="680" y="0"/>
                    <a:pt x="15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38"/>
            <p:cNvSpPr/>
            <p:nvPr/>
          </p:nvSpPr>
          <p:spPr>
            <a:xfrm>
              <a:off x="-5396003" y="1257181"/>
              <a:ext cx="292760" cy="368516"/>
            </a:xfrm>
            <a:custGeom>
              <a:avLst/>
              <a:gdLst/>
              <a:ahLst/>
              <a:cxnLst/>
              <a:rect l="l" t="t" r="r" b="b"/>
              <a:pathLst>
                <a:path w="13893" h="17488" extrusionOk="0">
                  <a:moveTo>
                    <a:pt x="2526" y="130"/>
                  </a:moveTo>
                  <a:cubicBezTo>
                    <a:pt x="2817" y="66"/>
                    <a:pt x="3141" y="1"/>
                    <a:pt x="3465" y="1"/>
                  </a:cubicBezTo>
                  <a:lnTo>
                    <a:pt x="10427" y="1"/>
                  </a:lnTo>
                  <a:cubicBezTo>
                    <a:pt x="10751" y="1"/>
                    <a:pt x="11075" y="66"/>
                    <a:pt x="11367" y="130"/>
                  </a:cubicBezTo>
                  <a:cubicBezTo>
                    <a:pt x="11561" y="195"/>
                    <a:pt x="11723" y="260"/>
                    <a:pt x="11885" y="325"/>
                  </a:cubicBezTo>
                  <a:cubicBezTo>
                    <a:pt x="12403" y="584"/>
                    <a:pt x="12856" y="940"/>
                    <a:pt x="13212" y="1393"/>
                  </a:cubicBezTo>
                  <a:lnTo>
                    <a:pt x="13374" y="1620"/>
                  </a:lnTo>
                  <a:lnTo>
                    <a:pt x="13374" y="1652"/>
                  </a:lnTo>
                  <a:cubicBezTo>
                    <a:pt x="13439" y="1750"/>
                    <a:pt x="13504" y="1879"/>
                    <a:pt x="13569" y="2009"/>
                  </a:cubicBezTo>
                  <a:cubicBezTo>
                    <a:pt x="13633" y="2106"/>
                    <a:pt x="13666" y="2235"/>
                    <a:pt x="13731" y="2365"/>
                  </a:cubicBezTo>
                  <a:cubicBezTo>
                    <a:pt x="13763" y="2527"/>
                    <a:pt x="13828" y="2721"/>
                    <a:pt x="13860" y="2915"/>
                  </a:cubicBezTo>
                  <a:cubicBezTo>
                    <a:pt x="13892" y="3110"/>
                    <a:pt x="13892" y="3304"/>
                    <a:pt x="13892" y="3498"/>
                  </a:cubicBezTo>
                  <a:lnTo>
                    <a:pt x="13892" y="13084"/>
                  </a:lnTo>
                  <a:lnTo>
                    <a:pt x="13892" y="14185"/>
                  </a:lnTo>
                  <a:lnTo>
                    <a:pt x="13892" y="14185"/>
                  </a:lnTo>
                  <a:lnTo>
                    <a:pt x="13860" y="14282"/>
                  </a:lnTo>
                  <a:cubicBezTo>
                    <a:pt x="13860" y="14379"/>
                    <a:pt x="13795" y="14476"/>
                    <a:pt x="13763" y="14541"/>
                  </a:cubicBezTo>
                  <a:cubicBezTo>
                    <a:pt x="13633" y="14767"/>
                    <a:pt x="13439" y="14929"/>
                    <a:pt x="13212" y="15027"/>
                  </a:cubicBezTo>
                  <a:cubicBezTo>
                    <a:pt x="13083" y="15091"/>
                    <a:pt x="12921" y="15124"/>
                    <a:pt x="12759" y="15124"/>
                  </a:cubicBezTo>
                  <a:lnTo>
                    <a:pt x="12759" y="16387"/>
                  </a:lnTo>
                  <a:cubicBezTo>
                    <a:pt x="12727" y="16678"/>
                    <a:pt x="12597" y="16937"/>
                    <a:pt x="12370" y="17164"/>
                  </a:cubicBezTo>
                  <a:cubicBezTo>
                    <a:pt x="12306" y="17229"/>
                    <a:pt x="12209" y="17261"/>
                    <a:pt x="12144" y="17326"/>
                  </a:cubicBezTo>
                  <a:cubicBezTo>
                    <a:pt x="11885" y="17423"/>
                    <a:pt x="11626" y="17455"/>
                    <a:pt x="11367" y="17455"/>
                  </a:cubicBezTo>
                  <a:lnTo>
                    <a:pt x="10266" y="17455"/>
                  </a:lnTo>
                  <a:cubicBezTo>
                    <a:pt x="10007" y="17391"/>
                    <a:pt x="9812" y="17293"/>
                    <a:pt x="9618" y="17131"/>
                  </a:cubicBezTo>
                  <a:cubicBezTo>
                    <a:pt x="9586" y="17099"/>
                    <a:pt x="9553" y="17034"/>
                    <a:pt x="9521" y="17002"/>
                  </a:cubicBezTo>
                  <a:lnTo>
                    <a:pt x="9456" y="16905"/>
                  </a:lnTo>
                  <a:cubicBezTo>
                    <a:pt x="9391" y="16808"/>
                    <a:pt x="9359" y="16710"/>
                    <a:pt x="9326" y="16581"/>
                  </a:cubicBezTo>
                  <a:cubicBezTo>
                    <a:pt x="9326" y="16484"/>
                    <a:pt x="9262" y="16387"/>
                    <a:pt x="9294" y="16257"/>
                  </a:cubicBezTo>
                  <a:lnTo>
                    <a:pt x="9294" y="15124"/>
                  </a:lnTo>
                  <a:lnTo>
                    <a:pt x="4599" y="15124"/>
                  </a:lnTo>
                  <a:lnTo>
                    <a:pt x="4599" y="16451"/>
                  </a:lnTo>
                  <a:lnTo>
                    <a:pt x="4599" y="16451"/>
                  </a:lnTo>
                  <a:cubicBezTo>
                    <a:pt x="4599" y="16516"/>
                    <a:pt x="4599" y="16581"/>
                    <a:pt x="4566" y="16646"/>
                  </a:cubicBezTo>
                  <a:cubicBezTo>
                    <a:pt x="4534" y="16808"/>
                    <a:pt x="4404" y="17002"/>
                    <a:pt x="4275" y="17131"/>
                  </a:cubicBezTo>
                  <a:cubicBezTo>
                    <a:pt x="4178" y="17229"/>
                    <a:pt x="4048" y="17326"/>
                    <a:pt x="3919" y="17391"/>
                  </a:cubicBezTo>
                  <a:cubicBezTo>
                    <a:pt x="3692" y="17455"/>
                    <a:pt x="3465" y="17488"/>
                    <a:pt x="3206" y="17455"/>
                  </a:cubicBezTo>
                  <a:lnTo>
                    <a:pt x="2202" y="17455"/>
                  </a:lnTo>
                  <a:cubicBezTo>
                    <a:pt x="1716" y="17423"/>
                    <a:pt x="1295" y="17099"/>
                    <a:pt x="1198" y="16646"/>
                  </a:cubicBezTo>
                  <a:cubicBezTo>
                    <a:pt x="1198" y="16613"/>
                    <a:pt x="1198" y="16581"/>
                    <a:pt x="1166" y="16549"/>
                  </a:cubicBezTo>
                  <a:cubicBezTo>
                    <a:pt x="1166" y="16484"/>
                    <a:pt x="1166" y="16419"/>
                    <a:pt x="1166" y="16354"/>
                  </a:cubicBezTo>
                  <a:lnTo>
                    <a:pt x="1166" y="15156"/>
                  </a:lnTo>
                  <a:cubicBezTo>
                    <a:pt x="745" y="15156"/>
                    <a:pt x="389" y="14962"/>
                    <a:pt x="162" y="14606"/>
                  </a:cubicBezTo>
                  <a:cubicBezTo>
                    <a:pt x="130" y="14508"/>
                    <a:pt x="65" y="14411"/>
                    <a:pt x="33" y="14314"/>
                  </a:cubicBezTo>
                  <a:lnTo>
                    <a:pt x="33" y="14217"/>
                  </a:lnTo>
                  <a:cubicBezTo>
                    <a:pt x="0" y="14120"/>
                    <a:pt x="0" y="14023"/>
                    <a:pt x="0" y="13926"/>
                  </a:cubicBezTo>
                  <a:lnTo>
                    <a:pt x="0" y="4761"/>
                  </a:lnTo>
                  <a:lnTo>
                    <a:pt x="0" y="3174"/>
                  </a:lnTo>
                  <a:cubicBezTo>
                    <a:pt x="33" y="2915"/>
                    <a:pt x="97" y="2624"/>
                    <a:pt x="162" y="2365"/>
                  </a:cubicBezTo>
                  <a:cubicBezTo>
                    <a:pt x="227" y="2268"/>
                    <a:pt x="259" y="2171"/>
                    <a:pt x="292" y="2073"/>
                  </a:cubicBezTo>
                  <a:cubicBezTo>
                    <a:pt x="356" y="1911"/>
                    <a:pt x="454" y="1782"/>
                    <a:pt x="551" y="1620"/>
                  </a:cubicBezTo>
                  <a:cubicBezTo>
                    <a:pt x="777" y="1231"/>
                    <a:pt x="1101" y="908"/>
                    <a:pt x="1457" y="649"/>
                  </a:cubicBezTo>
                  <a:cubicBezTo>
                    <a:pt x="1555" y="584"/>
                    <a:pt x="1684" y="551"/>
                    <a:pt x="1749" y="454"/>
                  </a:cubicBezTo>
                  <a:cubicBezTo>
                    <a:pt x="1846" y="389"/>
                    <a:pt x="1943" y="357"/>
                    <a:pt x="2040" y="325"/>
                  </a:cubicBezTo>
                  <a:cubicBezTo>
                    <a:pt x="2170" y="260"/>
                    <a:pt x="2299" y="195"/>
                    <a:pt x="2429" y="163"/>
                  </a:cubicBezTo>
                  <a:cubicBezTo>
                    <a:pt x="2494" y="163"/>
                    <a:pt x="2526" y="130"/>
                    <a:pt x="2558" y="130"/>
                  </a:cubicBezTo>
                  <a:close/>
                  <a:moveTo>
                    <a:pt x="4599" y="1167"/>
                  </a:moveTo>
                  <a:lnTo>
                    <a:pt x="4599" y="2332"/>
                  </a:lnTo>
                  <a:lnTo>
                    <a:pt x="9262" y="2332"/>
                  </a:lnTo>
                  <a:lnTo>
                    <a:pt x="9262" y="1167"/>
                  </a:lnTo>
                  <a:close/>
                  <a:moveTo>
                    <a:pt x="1101" y="3498"/>
                  </a:moveTo>
                  <a:lnTo>
                    <a:pt x="1101" y="10493"/>
                  </a:lnTo>
                  <a:lnTo>
                    <a:pt x="12759" y="10493"/>
                  </a:lnTo>
                  <a:lnTo>
                    <a:pt x="12759" y="3498"/>
                  </a:lnTo>
                  <a:close/>
                  <a:moveTo>
                    <a:pt x="2235" y="11626"/>
                  </a:moveTo>
                  <a:cubicBezTo>
                    <a:pt x="2040" y="11659"/>
                    <a:pt x="1878" y="11691"/>
                    <a:pt x="1716" y="11788"/>
                  </a:cubicBezTo>
                  <a:cubicBezTo>
                    <a:pt x="1425" y="11918"/>
                    <a:pt x="1231" y="12209"/>
                    <a:pt x="1166" y="12501"/>
                  </a:cubicBezTo>
                  <a:lnTo>
                    <a:pt x="1134" y="12598"/>
                  </a:lnTo>
                  <a:cubicBezTo>
                    <a:pt x="1101" y="12695"/>
                    <a:pt x="1101" y="12825"/>
                    <a:pt x="1134" y="12922"/>
                  </a:cubicBezTo>
                  <a:cubicBezTo>
                    <a:pt x="1134" y="12986"/>
                    <a:pt x="1166" y="13051"/>
                    <a:pt x="1166" y="13116"/>
                  </a:cubicBezTo>
                  <a:cubicBezTo>
                    <a:pt x="1263" y="13472"/>
                    <a:pt x="1522" y="13731"/>
                    <a:pt x="1846" y="13893"/>
                  </a:cubicBezTo>
                  <a:cubicBezTo>
                    <a:pt x="2137" y="13990"/>
                    <a:pt x="2494" y="13990"/>
                    <a:pt x="2785" y="13861"/>
                  </a:cubicBezTo>
                  <a:cubicBezTo>
                    <a:pt x="3077" y="13699"/>
                    <a:pt x="3303" y="13440"/>
                    <a:pt x="3400" y="13116"/>
                  </a:cubicBezTo>
                  <a:lnTo>
                    <a:pt x="3433" y="13019"/>
                  </a:lnTo>
                  <a:cubicBezTo>
                    <a:pt x="3465" y="12889"/>
                    <a:pt x="3465" y="12760"/>
                    <a:pt x="3433" y="12630"/>
                  </a:cubicBezTo>
                  <a:lnTo>
                    <a:pt x="3400" y="12533"/>
                  </a:lnTo>
                  <a:cubicBezTo>
                    <a:pt x="3303" y="12144"/>
                    <a:pt x="3012" y="11853"/>
                    <a:pt x="2656" y="11723"/>
                  </a:cubicBezTo>
                  <a:cubicBezTo>
                    <a:pt x="2526" y="11659"/>
                    <a:pt x="2364" y="11659"/>
                    <a:pt x="2235" y="11626"/>
                  </a:cubicBezTo>
                  <a:close/>
                  <a:moveTo>
                    <a:pt x="11010" y="11788"/>
                  </a:moveTo>
                  <a:cubicBezTo>
                    <a:pt x="10751" y="11950"/>
                    <a:pt x="10525" y="12209"/>
                    <a:pt x="10460" y="12501"/>
                  </a:cubicBezTo>
                  <a:lnTo>
                    <a:pt x="10427" y="12598"/>
                  </a:lnTo>
                  <a:cubicBezTo>
                    <a:pt x="10427" y="12727"/>
                    <a:pt x="10427" y="12857"/>
                    <a:pt x="10427" y="12986"/>
                  </a:cubicBezTo>
                  <a:cubicBezTo>
                    <a:pt x="10460" y="13181"/>
                    <a:pt x="10557" y="13343"/>
                    <a:pt x="10654" y="13472"/>
                  </a:cubicBezTo>
                  <a:cubicBezTo>
                    <a:pt x="10784" y="13634"/>
                    <a:pt x="10946" y="13764"/>
                    <a:pt x="11108" y="13861"/>
                  </a:cubicBezTo>
                  <a:lnTo>
                    <a:pt x="11237" y="13893"/>
                  </a:lnTo>
                  <a:cubicBezTo>
                    <a:pt x="11496" y="13990"/>
                    <a:pt x="11820" y="13958"/>
                    <a:pt x="12079" y="13828"/>
                  </a:cubicBezTo>
                  <a:cubicBezTo>
                    <a:pt x="12176" y="13796"/>
                    <a:pt x="12273" y="13731"/>
                    <a:pt x="12338" y="13666"/>
                  </a:cubicBezTo>
                  <a:cubicBezTo>
                    <a:pt x="12532" y="13505"/>
                    <a:pt x="12630" y="13310"/>
                    <a:pt x="12694" y="13084"/>
                  </a:cubicBezTo>
                  <a:cubicBezTo>
                    <a:pt x="12694" y="13019"/>
                    <a:pt x="12727" y="12986"/>
                    <a:pt x="12727" y="12922"/>
                  </a:cubicBezTo>
                  <a:cubicBezTo>
                    <a:pt x="12759" y="12792"/>
                    <a:pt x="12759" y="12695"/>
                    <a:pt x="12727" y="12565"/>
                  </a:cubicBezTo>
                  <a:lnTo>
                    <a:pt x="12727" y="12468"/>
                  </a:lnTo>
                  <a:cubicBezTo>
                    <a:pt x="12630" y="12112"/>
                    <a:pt x="12338" y="11821"/>
                    <a:pt x="11982" y="11659"/>
                  </a:cubicBezTo>
                  <a:cubicBezTo>
                    <a:pt x="11852" y="11626"/>
                    <a:pt x="11690" y="11594"/>
                    <a:pt x="11561" y="11594"/>
                  </a:cubicBezTo>
                  <a:cubicBezTo>
                    <a:pt x="11367" y="11626"/>
                    <a:pt x="11172" y="11691"/>
                    <a:pt x="11043" y="117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38"/>
            <p:cNvSpPr/>
            <p:nvPr/>
          </p:nvSpPr>
          <p:spPr>
            <a:xfrm>
              <a:off x="-5445818" y="1355463"/>
              <a:ext cx="24592" cy="73712"/>
            </a:xfrm>
            <a:custGeom>
              <a:avLst/>
              <a:gdLst/>
              <a:ahLst/>
              <a:cxnLst/>
              <a:rect l="l" t="t" r="r" b="b"/>
              <a:pathLst>
                <a:path w="1167" h="3498" extrusionOk="0">
                  <a:moveTo>
                    <a:pt x="0" y="486"/>
                  </a:moveTo>
                  <a:cubicBezTo>
                    <a:pt x="33" y="227"/>
                    <a:pt x="259" y="0"/>
                    <a:pt x="551" y="0"/>
                  </a:cubicBezTo>
                  <a:lnTo>
                    <a:pt x="1166" y="0"/>
                  </a:lnTo>
                  <a:lnTo>
                    <a:pt x="1166" y="3497"/>
                  </a:lnTo>
                  <a:lnTo>
                    <a:pt x="486" y="3497"/>
                  </a:lnTo>
                  <a:cubicBezTo>
                    <a:pt x="195" y="3465"/>
                    <a:pt x="0" y="3206"/>
                    <a:pt x="0" y="2914"/>
                  </a:cubicBezTo>
                  <a:lnTo>
                    <a:pt x="0" y="38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38"/>
            <p:cNvSpPr/>
            <p:nvPr/>
          </p:nvSpPr>
          <p:spPr>
            <a:xfrm>
              <a:off x="-5078693" y="1355463"/>
              <a:ext cx="24592" cy="73016"/>
            </a:xfrm>
            <a:custGeom>
              <a:avLst/>
              <a:gdLst/>
              <a:ahLst/>
              <a:cxnLst/>
              <a:rect l="l" t="t" r="r" b="b"/>
              <a:pathLst>
                <a:path w="1167" h="3465" extrusionOk="0">
                  <a:moveTo>
                    <a:pt x="0" y="0"/>
                  </a:moveTo>
                  <a:lnTo>
                    <a:pt x="616" y="0"/>
                  </a:lnTo>
                  <a:cubicBezTo>
                    <a:pt x="907" y="0"/>
                    <a:pt x="1166" y="259"/>
                    <a:pt x="1166" y="551"/>
                  </a:cubicBezTo>
                  <a:lnTo>
                    <a:pt x="1166" y="2914"/>
                  </a:lnTo>
                  <a:cubicBezTo>
                    <a:pt x="1166" y="3076"/>
                    <a:pt x="1101" y="3238"/>
                    <a:pt x="972" y="3335"/>
                  </a:cubicBezTo>
                  <a:cubicBezTo>
                    <a:pt x="875" y="3400"/>
                    <a:pt x="713" y="3465"/>
                    <a:pt x="583" y="3465"/>
                  </a:cubicBezTo>
                  <a:lnTo>
                    <a:pt x="0" y="34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9" name="Google Shape;1119;p38"/>
          <p:cNvGrpSpPr/>
          <p:nvPr/>
        </p:nvGrpSpPr>
        <p:grpSpPr>
          <a:xfrm>
            <a:off x="-179259" y="4453048"/>
            <a:ext cx="9944799" cy="717401"/>
            <a:chOff x="-179259" y="4453048"/>
            <a:chExt cx="9944799" cy="717401"/>
          </a:xfrm>
        </p:grpSpPr>
        <p:sp>
          <p:nvSpPr>
            <p:cNvPr id="1120" name="Google Shape;1120;p38"/>
            <p:cNvSpPr/>
            <p:nvPr/>
          </p:nvSpPr>
          <p:spPr>
            <a:xfrm>
              <a:off x="-179250" y="4453048"/>
              <a:ext cx="9944790" cy="717401"/>
            </a:xfrm>
            <a:custGeom>
              <a:avLst/>
              <a:gdLst/>
              <a:ahLst/>
              <a:cxnLst/>
              <a:rect l="l" t="t" r="r" b="b"/>
              <a:pathLst>
                <a:path w="209001" h="11307" extrusionOk="0">
                  <a:moveTo>
                    <a:pt x="0" y="1"/>
                  </a:moveTo>
                  <a:lnTo>
                    <a:pt x="0" y="11307"/>
                  </a:lnTo>
                  <a:lnTo>
                    <a:pt x="209000" y="11307"/>
                  </a:lnTo>
                  <a:lnTo>
                    <a:pt x="2090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38"/>
            <p:cNvSpPr/>
            <p:nvPr/>
          </p:nvSpPr>
          <p:spPr>
            <a:xfrm>
              <a:off x="-179259" y="4798245"/>
              <a:ext cx="9944790" cy="48"/>
            </a:xfrm>
            <a:custGeom>
              <a:avLst/>
              <a:gdLst/>
              <a:ahLst/>
              <a:cxnLst/>
              <a:rect l="l" t="t" r="r" b="b"/>
              <a:pathLst>
                <a:path w="209001" h="1" fill="none" extrusionOk="0">
                  <a:moveTo>
                    <a:pt x="0" y="1"/>
                  </a:moveTo>
                  <a:lnTo>
                    <a:pt x="209000" y="1"/>
                  </a:lnTo>
                </a:path>
              </a:pathLst>
            </a:custGeom>
            <a:noFill/>
            <a:ln w="43175" cap="rnd" cmpd="sng">
              <a:solidFill>
                <a:srgbClr val="FFFFFF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2" name="Google Shape;1122;p38"/>
          <p:cNvGrpSpPr/>
          <p:nvPr/>
        </p:nvGrpSpPr>
        <p:grpSpPr>
          <a:xfrm flipH="1">
            <a:off x="-292905" y="206910"/>
            <a:ext cx="8176513" cy="1200257"/>
            <a:chOff x="2084504" y="-50265"/>
            <a:chExt cx="8176513" cy="1200257"/>
          </a:xfrm>
        </p:grpSpPr>
        <p:sp>
          <p:nvSpPr>
            <p:cNvPr id="1123" name="Google Shape;1123;p38"/>
            <p:cNvSpPr/>
            <p:nvPr/>
          </p:nvSpPr>
          <p:spPr>
            <a:xfrm>
              <a:off x="8587302" y="352325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38"/>
            <p:cNvSpPr/>
            <p:nvPr/>
          </p:nvSpPr>
          <p:spPr>
            <a:xfrm>
              <a:off x="7619796" y="-50265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38"/>
            <p:cNvSpPr/>
            <p:nvPr/>
          </p:nvSpPr>
          <p:spPr>
            <a:xfrm>
              <a:off x="2084504" y="107214"/>
              <a:ext cx="1316941" cy="568022"/>
            </a:xfrm>
            <a:custGeom>
              <a:avLst/>
              <a:gdLst/>
              <a:ahLst/>
              <a:cxnLst/>
              <a:rect l="l" t="t" r="r" b="b"/>
              <a:pathLst>
                <a:path w="27677" h="11937" extrusionOk="0">
                  <a:moveTo>
                    <a:pt x="10953" y="1"/>
                  </a:moveTo>
                  <a:cubicBezTo>
                    <a:pt x="7852" y="1"/>
                    <a:pt x="5379" y="1296"/>
                    <a:pt x="5379" y="2906"/>
                  </a:cubicBezTo>
                  <a:cubicBezTo>
                    <a:pt x="5379" y="2984"/>
                    <a:pt x="5379" y="3024"/>
                    <a:pt x="5379" y="3102"/>
                  </a:cubicBezTo>
                  <a:cubicBezTo>
                    <a:pt x="2278" y="3652"/>
                    <a:pt x="1" y="5379"/>
                    <a:pt x="1" y="7420"/>
                  </a:cubicBezTo>
                  <a:cubicBezTo>
                    <a:pt x="1" y="9933"/>
                    <a:pt x="3338" y="11935"/>
                    <a:pt x="7499" y="11935"/>
                  </a:cubicBezTo>
                  <a:cubicBezTo>
                    <a:pt x="7566" y="11936"/>
                    <a:pt x="7633" y="11937"/>
                    <a:pt x="7699" y="11937"/>
                  </a:cubicBezTo>
                  <a:cubicBezTo>
                    <a:pt x="9632" y="11937"/>
                    <a:pt x="11520" y="11389"/>
                    <a:pt x="13152" y="10365"/>
                  </a:cubicBezTo>
                  <a:cubicBezTo>
                    <a:pt x="14565" y="11307"/>
                    <a:pt x="16999" y="11935"/>
                    <a:pt x="19747" y="11935"/>
                  </a:cubicBezTo>
                  <a:cubicBezTo>
                    <a:pt x="24104" y="11935"/>
                    <a:pt x="27677" y="10365"/>
                    <a:pt x="27677" y="8402"/>
                  </a:cubicBezTo>
                  <a:cubicBezTo>
                    <a:pt x="27677" y="6988"/>
                    <a:pt x="25910" y="5811"/>
                    <a:pt x="23319" y="5222"/>
                  </a:cubicBezTo>
                  <a:cubicBezTo>
                    <a:pt x="23358" y="5143"/>
                    <a:pt x="23358" y="5026"/>
                    <a:pt x="23358" y="4908"/>
                  </a:cubicBezTo>
                  <a:cubicBezTo>
                    <a:pt x="23358" y="3573"/>
                    <a:pt x="20767" y="2474"/>
                    <a:pt x="17588" y="2474"/>
                  </a:cubicBezTo>
                  <a:cubicBezTo>
                    <a:pt x="17195" y="2474"/>
                    <a:pt x="16842" y="2474"/>
                    <a:pt x="16449" y="2513"/>
                  </a:cubicBezTo>
                  <a:cubicBezTo>
                    <a:pt x="16096" y="1100"/>
                    <a:pt x="13780" y="1"/>
                    <a:pt x="109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26" name="Google Shape;1126;p38"/>
          <p:cNvSpPr/>
          <p:nvPr/>
        </p:nvSpPr>
        <p:spPr>
          <a:xfrm flipH="1">
            <a:off x="1595994" y="1672757"/>
            <a:ext cx="2409874" cy="2675453"/>
          </a:xfrm>
          <a:custGeom>
            <a:avLst/>
            <a:gdLst/>
            <a:ahLst/>
            <a:cxnLst/>
            <a:rect l="l" t="t" r="r" b="b"/>
            <a:pathLst>
              <a:path w="54027" h="59981" extrusionOk="0">
                <a:moveTo>
                  <a:pt x="24883" y="0"/>
                </a:moveTo>
                <a:cubicBezTo>
                  <a:pt x="22921" y="0"/>
                  <a:pt x="20541" y="387"/>
                  <a:pt x="17658" y="1370"/>
                </a:cubicBezTo>
                <a:cubicBezTo>
                  <a:pt x="8590" y="4472"/>
                  <a:pt x="6274" y="11459"/>
                  <a:pt x="12751" y="12166"/>
                </a:cubicBezTo>
                <a:cubicBezTo>
                  <a:pt x="12751" y="12166"/>
                  <a:pt x="2544" y="13344"/>
                  <a:pt x="2544" y="20056"/>
                </a:cubicBezTo>
                <a:cubicBezTo>
                  <a:pt x="2544" y="23375"/>
                  <a:pt x="4734" y="24218"/>
                  <a:pt x="6962" y="24218"/>
                </a:cubicBezTo>
                <a:cubicBezTo>
                  <a:pt x="8693" y="24218"/>
                  <a:pt x="10448" y="23708"/>
                  <a:pt x="11213" y="23455"/>
                </a:cubicBezTo>
                <a:lnTo>
                  <a:pt x="11213" y="23455"/>
                </a:lnTo>
                <a:cubicBezTo>
                  <a:pt x="9153" y="24213"/>
                  <a:pt x="1" y="28030"/>
                  <a:pt x="4860" y="34463"/>
                </a:cubicBezTo>
                <a:cubicBezTo>
                  <a:pt x="4860" y="34463"/>
                  <a:pt x="7199" y="36328"/>
                  <a:pt x="10101" y="36328"/>
                </a:cubicBezTo>
                <a:cubicBezTo>
                  <a:pt x="11774" y="36328"/>
                  <a:pt x="13634" y="35709"/>
                  <a:pt x="15342" y="33757"/>
                </a:cubicBezTo>
                <a:lnTo>
                  <a:pt x="15342" y="33757"/>
                </a:lnTo>
                <a:cubicBezTo>
                  <a:pt x="15341" y="33758"/>
                  <a:pt x="12202" y="37683"/>
                  <a:pt x="15656" y="39331"/>
                </a:cubicBezTo>
                <a:cubicBezTo>
                  <a:pt x="16187" y="39582"/>
                  <a:pt x="16706" y="39684"/>
                  <a:pt x="17212" y="39684"/>
                </a:cubicBezTo>
                <a:cubicBezTo>
                  <a:pt x="19535" y="39684"/>
                  <a:pt x="21601" y="37525"/>
                  <a:pt x="23372" y="37525"/>
                </a:cubicBezTo>
                <a:cubicBezTo>
                  <a:pt x="23758" y="37525"/>
                  <a:pt x="24131" y="37628"/>
                  <a:pt x="24488" y="37879"/>
                </a:cubicBezTo>
                <a:cubicBezTo>
                  <a:pt x="24488" y="37879"/>
                  <a:pt x="29160" y="43492"/>
                  <a:pt x="26373" y="59980"/>
                </a:cubicBezTo>
                <a:lnTo>
                  <a:pt x="31476" y="59980"/>
                </a:lnTo>
                <a:cubicBezTo>
                  <a:pt x="31476" y="59980"/>
                  <a:pt x="27315" y="40980"/>
                  <a:pt x="33949" y="36897"/>
                </a:cubicBezTo>
                <a:cubicBezTo>
                  <a:pt x="33949" y="36897"/>
                  <a:pt x="34507" y="36568"/>
                  <a:pt x="35327" y="36568"/>
                </a:cubicBezTo>
                <a:cubicBezTo>
                  <a:pt x="36134" y="36568"/>
                  <a:pt x="37196" y="36887"/>
                  <a:pt x="38228" y="38154"/>
                </a:cubicBezTo>
                <a:cubicBezTo>
                  <a:pt x="38790" y="38843"/>
                  <a:pt x="39777" y="39169"/>
                  <a:pt x="40914" y="39169"/>
                </a:cubicBezTo>
                <a:cubicBezTo>
                  <a:pt x="43983" y="39169"/>
                  <a:pt x="48146" y="36796"/>
                  <a:pt x="48003" y="32815"/>
                </a:cubicBezTo>
                <a:cubicBezTo>
                  <a:pt x="47869" y="29719"/>
                  <a:pt x="46497" y="29049"/>
                  <a:pt x="45335" y="29049"/>
                </a:cubicBezTo>
                <a:cubicBezTo>
                  <a:pt x="45257" y="29049"/>
                  <a:pt x="45180" y="29052"/>
                  <a:pt x="45104" y="29058"/>
                </a:cubicBezTo>
                <a:lnTo>
                  <a:pt x="45104" y="29058"/>
                </a:lnTo>
                <a:cubicBezTo>
                  <a:pt x="47944" y="28167"/>
                  <a:pt x="54027" y="25555"/>
                  <a:pt x="53695" y="19585"/>
                </a:cubicBezTo>
                <a:cubicBezTo>
                  <a:pt x="53458" y="15679"/>
                  <a:pt x="50872" y="14708"/>
                  <a:pt x="48357" y="14708"/>
                </a:cubicBezTo>
                <a:cubicBezTo>
                  <a:pt x="45868" y="14708"/>
                  <a:pt x="43449" y="15660"/>
                  <a:pt x="43449" y="15660"/>
                </a:cubicBezTo>
                <a:cubicBezTo>
                  <a:pt x="43449" y="15660"/>
                  <a:pt x="51575" y="12048"/>
                  <a:pt x="48121" y="8672"/>
                </a:cubicBezTo>
                <a:cubicBezTo>
                  <a:pt x="47079" y="7677"/>
                  <a:pt x="45967" y="7328"/>
                  <a:pt x="44919" y="7328"/>
                </a:cubicBezTo>
                <a:cubicBezTo>
                  <a:pt x="42477" y="7328"/>
                  <a:pt x="40385" y="9227"/>
                  <a:pt x="40348" y="9260"/>
                </a:cubicBezTo>
                <a:lnTo>
                  <a:pt x="40348" y="9260"/>
                </a:lnTo>
                <a:cubicBezTo>
                  <a:pt x="40399" y="9214"/>
                  <a:pt x="44382" y="5559"/>
                  <a:pt x="42978" y="3687"/>
                </a:cubicBezTo>
                <a:cubicBezTo>
                  <a:pt x="42550" y="3111"/>
                  <a:pt x="41667" y="2872"/>
                  <a:pt x="40600" y="2872"/>
                </a:cubicBezTo>
                <a:cubicBezTo>
                  <a:pt x="38243" y="2872"/>
                  <a:pt x="34983" y="4038"/>
                  <a:pt x="33714" y="5335"/>
                </a:cubicBezTo>
                <a:cubicBezTo>
                  <a:pt x="33683" y="5335"/>
                  <a:pt x="32166" y="0"/>
                  <a:pt x="2488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7" name="Google Shape;1127;p38"/>
          <p:cNvSpPr/>
          <p:nvPr/>
        </p:nvSpPr>
        <p:spPr>
          <a:xfrm flipH="1">
            <a:off x="1645846" y="3677461"/>
            <a:ext cx="190865" cy="672465"/>
          </a:xfrm>
          <a:custGeom>
            <a:avLst/>
            <a:gdLst/>
            <a:ahLst/>
            <a:cxnLst/>
            <a:rect l="l" t="t" r="r" b="b"/>
            <a:pathLst>
              <a:path w="4279" h="15076" extrusionOk="0">
                <a:moveTo>
                  <a:pt x="0" y="1"/>
                </a:moveTo>
                <a:lnTo>
                  <a:pt x="0" y="15075"/>
                </a:lnTo>
                <a:lnTo>
                  <a:pt x="4279" y="15075"/>
                </a:lnTo>
                <a:lnTo>
                  <a:pt x="4279" y="1"/>
                </a:lnTo>
                <a:close/>
              </a:path>
            </a:pathLst>
          </a:custGeom>
          <a:solidFill>
            <a:srgbClr val="82A6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8" name="Google Shape;1128;p38"/>
          <p:cNvSpPr/>
          <p:nvPr/>
        </p:nvSpPr>
        <p:spPr>
          <a:xfrm flipH="1">
            <a:off x="826352" y="1810897"/>
            <a:ext cx="1829831" cy="2127123"/>
          </a:xfrm>
          <a:custGeom>
            <a:avLst/>
            <a:gdLst/>
            <a:ahLst/>
            <a:cxnLst/>
            <a:rect l="l" t="t" r="r" b="b"/>
            <a:pathLst>
              <a:path w="41023" h="47688" extrusionOk="0">
                <a:moveTo>
                  <a:pt x="20256" y="1"/>
                </a:moveTo>
                <a:cubicBezTo>
                  <a:pt x="20256" y="14565"/>
                  <a:pt x="10953" y="21945"/>
                  <a:pt x="4318" y="23162"/>
                </a:cubicBezTo>
                <a:cubicBezTo>
                  <a:pt x="5031" y="23381"/>
                  <a:pt x="5755" y="23474"/>
                  <a:pt x="6470" y="23474"/>
                </a:cubicBezTo>
                <a:cubicBezTo>
                  <a:pt x="10361" y="23474"/>
                  <a:pt x="13975" y="20728"/>
                  <a:pt x="13975" y="20728"/>
                </a:cubicBezTo>
                <a:lnTo>
                  <a:pt x="13975" y="20767"/>
                </a:lnTo>
                <a:cubicBezTo>
                  <a:pt x="11541" y="23947"/>
                  <a:pt x="7969" y="26106"/>
                  <a:pt x="4004" y="26773"/>
                </a:cubicBezTo>
                <a:cubicBezTo>
                  <a:pt x="4004" y="26773"/>
                  <a:pt x="5296" y="27533"/>
                  <a:pt x="7655" y="27533"/>
                </a:cubicBezTo>
                <a:cubicBezTo>
                  <a:pt x="8687" y="27533"/>
                  <a:pt x="9923" y="27388"/>
                  <a:pt x="11345" y="26970"/>
                </a:cubicBezTo>
                <a:lnTo>
                  <a:pt x="11345" y="26970"/>
                </a:lnTo>
                <a:cubicBezTo>
                  <a:pt x="8990" y="30424"/>
                  <a:pt x="5771" y="33172"/>
                  <a:pt x="2002" y="34939"/>
                </a:cubicBezTo>
                <a:cubicBezTo>
                  <a:pt x="2039" y="34976"/>
                  <a:pt x="2174" y="34993"/>
                  <a:pt x="2385" y="34993"/>
                </a:cubicBezTo>
                <a:cubicBezTo>
                  <a:pt x="3752" y="34993"/>
                  <a:pt x="8324" y="34279"/>
                  <a:pt x="10364" y="33565"/>
                </a:cubicBezTo>
                <a:lnTo>
                  <a:pt x="10364" y="33565"/>
                </a:lnTo>
                <a:cubicBezTo>
                  <a:pt x="8951" y="36548"/>
                  <a:pt x="5457" y="41691"/>
                  <a:pt x="0" y="42397"/>
                </a:cubicBezTo>
                <a:cubicBezTo>
                  <a:pt x="0" y="42397"/>
                  <a:pt x="1522" y="42702"/>
                  <a:pt x="3640" y="42702"/>
                </a:cubicBezTo>
                <a:cubicBezTo>
                  <a:pt x="5823" y="42702"/>
                  <a:pt x="8639" y="42378"/>
                  <a:pt x="11070" y="41063"/>
                </a:cubicBezTo>
                <a:lnTo>
                  <a:pt x="11070" y="41063"/>
                </a:lnTo>
                <a:cubicBezTo>
                  <a:pt x="10756" y="41887"/>
                  <a:pt x="7537" y="46598"/>
                  <a:pt x="4358" y="47540"/>
                </a:cubicBezTo>
                <a:cubicBezTo>
                  <a:pt x="5334" y="47593"/>
                  <a:pt x="6250" y="47618"/>
                  <a:pt x="7111" y="47618"/>
                </a:cubicBezTo>
                <a:cubicBezTo>
                  <a:pt x="18993" y="47618"/>
                  <a:pt x="20256" y="42908"/>
                  <a:pt x="20256" y="42908"/>
                </a:cubicBezTo>
                <a:cubicBezTo>
                  <a:pt x="20256" y="42908"/>
                  <a:pt x="21083" y="47688"/>
                  <a:pt x="34325" y="47688"/>
                </a:cubicBezTo>
                <a:cubicBezTo>
                  <a:pt x="34923" y="47688"/>
                  <a:pt x="35545" y="47678"/>
                  <a:pt x="36194" y="47658"/>
                </a:cubicBezTo>
                <a:cubicBezTo>
                  <a:pt x="36194" y="47658"/>
                  <a:pt x="29089" y="43732"/>
                  <a:pt x="29089" y="41377"/>
                </a:cubicBezTo>
                <a:lnTo>
                  <a:pt x="29089" y="41377"/>
                </a:lnTo>
                <a:cubicBezTo>
                  <a:pt x="31633" y="42944"/>
                  <a:pt x="34419" y="43359"/>
                  <a:pt x="36660" y="43359"/>
                </a:cubicBezTo>
                <a:cubicBezTo>
                  <a:pt x="39190" y="43359"/>
                  <a:pt x="41023" y="42829"/>
                  <a:pt x="41023" y="42829"/>
                </a:cubicBezTo>
                <a:cubicBezTo>
                  <a:pt x="35566" y="42123"/>
                  <a:pt x="31601" y="36666"/>
                  <a:pt x="30149" y="33643"/>
                </a:cubicBezTo>
                <a:lnTo>
                  <a:pt x="30149" y="33643"/>
                </a:lnTo>
                <a:cubicBezTo>
                  <a:pt x="31989" y="34277"/>
                  <a:pt x="35963" y="35351"/>
                  <a:pt x="37704" y="35351"/>
                </a:cubicBezTo>
                <a:cubicBezTo>
                  <a:pt x="38228" y="35351"/>
                  <a:pt x="38550" y="35254"/>
                  <a:pt x="38550" y="35017"/>
                </a:cubicBezTo>
                <a:cubicBezTo>
                  <a:pt x="33407" y="32269"/>
                  <a:pt x="30463" y="29286"/>
                  <a:pt x="28814" y="26734"/>
                </a:cubicBezTo>
                <a:lnTo>
                  <a:pt x="28814" y="26734"/>
                </a:lnTo>
                <a:cubicBezTo>
                  <a:pt x="30502" y="27310"/>
                  <a:pt x="31955" y="27502"/>
                  <a:pt x="33141" y="27502"/>
                </a:cubicBezTo>
                <a:cubicBezTo>
                  <a:pt x="35514" y="27502"/>
                  <a:pt x="36822" y="26734"/>
                  <a:pt x="36822" y="26734"/>
                </a:cubicBezTo>
                <a:cubicBezTo>
                  <a:pt x="33407" y="26145"/>
                  <a:pt x="30227" y="24457"/>
                  <a:pt x="27833" y="21906"/>
                </a:cubicBezTo>
                <a:lnTo>
                  <a:pt x="27833" y="21906"/>
                </a:lnTo>
                <a:cubicBezTo>
                  <a:pt x="29824" y="23308"/>
                  <a:pt x="31952" y="23669"/>
                  <a:pt x="33564" y="23669"/>
                </a:cubicBezTo>
                <a:cubicBezTo>
                  <a:pt x="35066" y="23669"/>
                  <a:pt x="36119" y="23355"/>
                  <a:pt x="36194" y="23280"/>
                </a:cubicBezTo>
                <a:cubicBezTo>
                  <a:pt x="31837" y="23280"/>
                  <a:pt x="20256" y="14643"/>
                  <a:pt x="20256" y="118"/>
                </a:cubicBezTo>
                <a:lnTo>
                  <a:pt x="2025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9" name="Google Shape;1129;p38"/>
          <p:cNvSpPr/>
          <p:nvPr/>
        </p:nvSpPr>
        <p:spPr>
          <a:xfrm flipH="1">
            <a:off x="628848" y="3481380"/>
            <a:ext cx="168161" cy="866809"/>
          </a:xfrm>
          <a:custGeom>
            <a:avLst/>
            <a:gdLst/>
            <a:ahLst/>
            <a:cxnLst/>
            <a:rect l="l" t="t" r="r" b="b"/>
            <a:pathLst>
              <a:path w="3770" h="19433" extrusionOk="0">
                <a:moveTo>
                  <a:pt x="1" y="0"/>
                </a:moveTo>
                <a:lnTo>
                  <a:pt x="1" y="19432"/>
                </a:lnTo>
                <a:lnTo>
                  <a:pt x="3769" y="19432"/>
                </a:lnTo>
                <a:lnTo>
                  <a:pt x="3769" y="0"/>
                </a:lnTo>
                <a:close/>
              </a:path>
            </a:pathLst>
          </a:custGeom>
          <a:solidFill>
            <a:srgbClr val="9ABC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0" name="Google Shape;1130;p38"/>
          <p:cNvSpPr/>
          <p:nvPr/>
        </p:nvSpPr>
        <p:spPr>
          <a:xfrm flipH="1">
            <a:off x="-62806" y="1527257"/>
            <a:ext cx="1549712" cy="2045228"/>
          </a:xfrm>
          <a:custGeom>
            <a:avLst/>
            <a:gdLst/>
            <a:ahLst/>
            <a:cxnLst/>
            <a:rect l="l" t="t" r="r" b="b"/>
            <a:pathLst>
              <a:path w="34743" h="45852" extrusionOk="0">
                <a:moveTo>
                  <a:pt x="17352" y="0"/>
                </a:moveTo>
                <a:cubicBezTo>
                  <a:pt x="11189" y="0"/>
                  <a:pt x="6164" y="3258"/>
                  <a:pt x="6164" y="7223"/>
                </a:cubicBezTo>
                <a:cubicBezTo>
                  <a:pt x="6164" y="7616"/>
                  <a:pt x="6242" y="8008"/>
                  <a:pt x="6321" y="8362"/>
                </a:cubicBezTo>
                <a:cubicBezTo>
                  <a:pt x="4240" y="9422"/>
                  <a:pt x="2906" y="11031"/>
                  <a:pt x="2906" y="12876"/>
                </a:cubicBezTo>
                <a:cubicBezTo>
                  <a:pt x="2906" y="14250"/>
                  <a:pt x="3691" y="15546"/>
                  <a:pt x="5026" y="16527"/>
                </a:cubicBezTo>
                <a:cubicBezTo>
                  <a:pt x="2906" y="17587"/>
                  <a:pt x="1532" y="19196"/>
                  <a:pt x="1532" y="21042"/>
                </a:cubicBezTo>
                <a:cubicBezTo>
                  <a:pt x="1532" y="22690"/>
                  <a:pt x="2631" y="24143"/>
                  <a:pt x="4319" y="25163"/>
                </a:cubicBezTo>
                <a:cubicBezTo>
                  <a:pt x="2474" y="26223"/>
                  <a:pt x="1335" y="27715"/>
                  <a:pt x="1335" y="29403"/>
                </a:cubicBezTo>
                <a:cubicBezTo>
                  <a:pt x="1335" y="30816"/>
                  <a:pt x="2121" y="32112"/>
                  <a:pt x="3455" y="33093"/>
                </a:cubicBezTo>
                <a:cubicBezTo>
                  <a:pt x="1335" y="34153"/>
                  <a:pt x="1" y="35763"/>
                  <a:pt x="1" y="37608"/>
                </a:cubicBezTo>
                <a:cubicBezTo>
                  <a:pt x="1" y="40709"/>
                  <a:pt x="3926" y="43261"/>
                  <a:pt x="8755" y="43261"/>
                </a:cubicBezTo>
                <a:cubicBezTo>
                  <a:pt x="9030" y="43261"/>
                  <a:pt x="9344" y="43261"/>
                  <a:pt x="9619" y="43221"/>
                </a:cubicBezTo>
                <a:cubicBezTo>
                  <a:pt x="11032" y="44792"/>
                  <a:pt x="13976" y="45851"/>
                  <a:pt x="17352" y="45851"/>
                </a:cubicBezTo>
                <a:cubicBezTo>
                  <a:pt x="20728" y="45851"/>
                  <a:pt x="23672" y="44792"/>
                  <a:pt x="25085" y="43221"/>
                </a:cubicBezTo>
                <a:cubicBezTo>
                  <a:pt x="25399" y="43221"/>
                  <a:pt x="25674" y="43261"/>
                  <a:pt x="25949" y="43261"/>
                </a:cubicBezTo>
                <a:cubicBezTo>
                  <a:pt x="30817" y="43261"/>
                  <a:pt x="34742" y="40709"/>
                  <a:pt x="34742" y="37608"/>
                </a:cubicBezTo>
                <a:cubicBezTo>
                  <a:pt x="34742" y="35763"/>
                  <a:pt x="33368" y="34153"/>
                  <a:pt x="31249" y="33093"/>
                </a:cubicBezTo>
                <a:cubicBezTo>
                  <a:pt x="32583" y="32112"/>
                  <a:pt x="33368" y="30816"/>
                  <a:pt x="33368" y="29403"/>
                </a:cubicBezTo>
                <a:cubicBezTo>
                  <a:pt x="33368" y="27715"/>
                  <a:pt x="32230" y="26184"/>
                  <a:pt x="30385" y="25163"/>
                </a:cubicBezTo>
                <a:cubicBezTo>
                  <a:pt x="32112" y="24143"/>
                  <a:pt x="33172" y="22651"/>
                  <a:pt x="33172" y="21042"/>
                </a:cubicBezTo>
                <a:cubicBezTo>
                  <a:pt x="33172" y="19196"/>
                  <a:pt x="31798" y="17587"/>
                  <a:pt x="29678" y="16527"/>
                </a:cubicBezTo>
                <a:cubicBezTo>
                  <a:pt x="31013" y="15546"/>
                  <a:pt x="31838" y="14250"/>
                  <a:pt x="31838" y="12837"/>
                </a:cubicBezTo>
                <a:cubicBezTo>
                  <a:pt x="31838" y="11031"/>
                  <a:pt x="30464" y="9422"/>
                  <a:pt x="28383" y="8362"/>
                </a:cubicBezTo>
                <a:cubicBezTo>
                  <a:pt x="28501" y="8008"/>
                  <a:pt x="28540" y="7616"/>
                  <a:pt x="28540" y="7223"/>
                </a:cubicBezTo>
                <a:cubicBezTo>
                  <a:pt x="28540" y="3219"/>
                  <a:pt x="23515" y="0"/>
                  <a:pt x="173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1" name="Google Shape;1131;p38"/>
          <p:cNvSpPr/>
          <p:nvPr/>
        </p:nvSpPr>
        <p:spPr>
          <a:xfrm flipH="1">
            <a:off x="5194325" y="2070183"/>
            <a:ext cx="2050313" cy="2278022"/>
          </a:xfrm>
          <a:custGeom>
            <a:avLst/>
            <a:gdLst/>
            <a:ahLst/>
            <a:cxnLst/>
            <a:rect l="l" t="t" r="r" b="b"/>
            <a:pathLst>
              <a:path w="45966" h="51071" extrusionOk="0">
                <a:moveTo>
                  <a:pt x="21184" y="0"/>
                </a:moveTo>
                <a:cubicBezTo>
                  <a:pt x="19510" y="0"/>
                  <a:pt x="17477" y="332"/>
                  <a:pt x="15015" y="1175"/>
                </a:cubicBezTo>
                <a:cubicBezTo>
                  <a:pt x="7321" y="3805"/>
                  <a:pt x="5319" y="9772"/>
                  <a:pt x="10854" y="10361"/>
                </a:cubicBezTo>
                <a:cubicBezTo>
                  <a:pt x="10854" y="10361"/>
                  <a:pt x="2178" y="11343"/>
                  <a:pt x="2178" y="17074"/>
                </a:cubicBezTo>
                <a:cubicBezTo>
                  <a:pt x="2178" y="19911"/>
                  <a:pt x="4038" y="20632"/>
                  <a:pt x="5929" y="20632"/>
                </a:cubicBezTo>
                <a:cubicBezTo>
                  <a:pt x="7411" y="20632"/>
                  <a:pt x="8913" y="20189"/>
                  <a:pt x="9552" y="19975"/>
                </a:cubicBezTo>
                <a:lnTo>
                  <a:pt x="9552" y="19975"/>
                </a:lnTo>
                <a:cubicBezTo>
                  <a:pt x="7841" y="20609"/>
                  <a:pt x="0" y="23887"/>
                  <a:pt x="4141" y="29361"/>
                </a:cubicBezTo>
                <a:cubicBezTo>
                  <a:pt x="4141" y="29361"/>
                  <a:pt x="6135" y="30944"/>
                  <a:pt x="8606" y="30944"/>
                </a:cubicBezTo>
                <a:cubicBezTo>
                  <a:pt x="10026" y="30944"/>
                  <a:pt x="11605" y="30421"/>
                  <a:pt x="13052" y="28772"/>
                </a:cubicBezTo>
                <a:lnTo>
                  <a:pt x="13052" y="28772"/>
                </a:lnTo>
                <a:cubicBezTo>
                  <a:pt x="13051" y="28773"/>
                  <a:pt x="10383" y="32109"/>
                  <a:pt x="13327" y="33483"/>
                </a:cubicBezTo>
                <a:cubicBezTo>
                  <a:pt x="13783" y="33699"/>
                  <a:pt x="14228" y="33788"/>
                  <a:pt x="14662" y="33788"/>
                </a:cubicBezTo>
                <a:cubicBezTo>
                  <a:pt x="16633" y="33788"/>
                  <a:pt x="18378" y="31962"/>
                  <a:pt x="19895" y="31962"/>
                </a:cubicBezTo>
                <a:cubicBezTo>
                  <a:pt x="20229" y="31962"/>
                  <a:pt x="20552" y="32050"/>
                  <a:pt x="20864" y="32266"/>
                </a:cubicBezTo>
                <a:cubicBezTo>
                  <a:pt x="20864" y="32266"/>
                  <a:pt x="24790" y="37056"/>
                  <a:pt x="22434" y="51070"/>
                </a:cubicBezTo>
                <a:lnTo>
                  <a:pt x="26792" y="51070"/>
                </a:lnTo>
                <a:cubicBezTo>
                  <a:pt x="26792" y="51070"/>
                  <a:pt x="23219" y="34936"/>
                  <a:pt x="28833" y="31442"/>
                </a:cubicBezTo>
                <a:cubicBezTo>
                  <a:pt x="28833" y="31442"/>
                  <a:pt x="29313" y="31162"/>
                  <a:pt x="30020" y="31162"/>
                </a:cubicBezTo>
                <a:cubicBezTo>
                  <a:pt x="30714" y="31162"/>
                  <a:pt x="31628" y="31432"/>
                  <a:pt x="32523" y="32502"/>
                </a:cubicBezTo>
                <a:cubicBezTo>
                  <a:pt x="33003" y="33099"/>
                  <a:pt x="33849" y="33381"/>
                  <a:pt x="34822" y="33381"/>
                </a:cubicBezTo>
                <a:cubicBezTo>
                  <a:pt x="37428" y="33381"/>
                  <a:pt x="40949" y="31361"/>
                  <a:pt x="40806" y="27987"/>
                </a:cubicBezTo>
                <a:cubicBezTo>
                  <a:pt x="40695" y="25353"/>
                  <a:pt x="39548" y="24778"/>
                  <a:pt x="38569" y="24778"/>
                </a:cubicBezTo>
                <a:cubicBezTo>
                  <a:pt x="38510" y="24778"/>
                  <a:pt x="38451" y="24780"/>
                  <a:pt x="38393" y="24784"/>
                </a:cubicBezTo>
                <a:lnTo>
                  <a:pt x="38393" y="24784"/>
                </a:lnTo>
                <a:cubicBezTo>
                  <a:pt x="40825" y="24010"/>
                  <a:pt x="45965" y="21767"/>
                  <a:pt x="45635" y="16721"/>
                </a:cubicBezTo>
                <a:cubicBezTo>
                  <a:pt x="45437" y="13374"/>
                  <a:pt x="43230" y="12545"/>
                  <a:pt x="41093" y="12545"/>
                </a:cubicBezTo>
                <a:cubicBezTo>
                  <a:pt x="38993" y="12545"/>
                  <a:pt x="36959" y="13345"/>
                  <a:pt x="36959" y="13345"/>
                </a:cubicBezTo>
                <a:cubicBezTo>
                  <a:pt x="36959" y="13345"/>
                  <a:pt x="43868" y="10283"/>
                  <a:pt x="40924" y="7417"/>
                </a:cubicBezTo>
                <a:cubicBezTo>
                  <a:pt x="40028" y="6556"/>
                  <a:pt x="39071" y="6255"/>
                  <a:pt x="38171" y="6255"/>
                </a:cubicBezTo>
                <a:cubicBezTo>
                  <a:pt x="36095" y="6255"/>
                  <a:pt x="34322" y="7859"/>
                  <a:pt x="34290" y="7888"/>
                </a:cubicBezTo>
                <a:lnTo>
                  <a:pt x="34290" y="7888"/>
                </a:lnTo>
                <a:cubicBezTo>
                  <a:pt x="34334" y="7848"/>
                  <a:pt x="37737" y="4737"/>
                  <a:pt x="36566" y="3138"/>
                </a:cubicBezTo>
                <a:cubicBezTo>
                  <a:pt x="36200" y="2649"/>
                  <a:pt x="35449" y="2446"/>
                  <a:pt x="34541" y="2446"/>
                </a:cubicBezTo>
                <a:cubicBezTo>
                  <a:pt x="32530" y="2446"/>
                  <a:pt x="29746" y="3443"/>
                  <a:pt x="28637" y="4551"/>
                </a:cubicBezTo>
                <a:lnTo>
                  <a:pt x="28637" y="4551"/>
                </a:lnTo>
                <a:cubicBezTo>
                  <a:pt x="28654" y="4504"/>
                  <a:pt x="27352" y="0"/>
                  <a:pt x="21184" y="0"/>
                </a:cubicBezTo>
                <a:close/>
              </a:path>
            </a:pathLst>
          </a:custGeom>
          <a:solidFill>
            <a:srgbClr val="9ABC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2" name="Google Shape;1132;p38"/>
          <p:cNvSpPr/>
          <p:nvPr/>
        </p:nvSpPr>
        <p:spPr>
          <a:xfrm>
            <a:off x="-14736" y="4426906"/>
            <a:ext cx="9322246" cy="70076"/>
          </a:xfrm>
          <a:custGeom>
            <a:avLst/>
            <a:gdLst/>
            <a:ahLst/>
            <a:cxnLst/>
            <a:rect l="l" t="t" r="r" b="b"/>
            <a:pathLst>
              <a:path w="209001" h="1571" extrusionOk="0">
                <a:moveTo>
                  <a:pt x="0" y="1"/>
                </a:moveTo>
                <a:lnTo>
                  <a:pt x="209000" y="1"/>
                </a:lnTo>
                <a:lnTo>
                  <a:pt x="209000" y="1571"/>
                </a:lnTo>
                <a:lnTo>
                  <a:pt x="0" y="157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3" name="Google Shape;1133;p38"/>
          <p:cNvSpPr/>
          <p:nvPr/>
        </p:nvSpPr>
        <p:spPr>
          <a:xfrm>
            <a:off x="-14736" y="4820514"/>
            <a:ext cx="9322246" cy="45"/>
          </a:xfrm>
          <a:custGeom>
            <a:avLst/>
            <a:gdLst/>
            <a:ahLst/>
            <a:cxnLst/>
            <a:rect l="l" t="t" r="r" b="b"/>
            <a:pathLst>
              <a:path w="209001" h="1" fill="none" extrusionOk="0">
                <a:moveTo>
                  <a:pt x="0" y="1"/>
                </a:moveTo>
                <a:lnTo>
                  <a:pt x="209000" y="1"/>
                </a:lnTo>
              </a:path>
            </a:pathLst>
          </a:custGeom>
          <a:noFill/>
          <a:ln w="43175" cap="rnd" cmpd="sng">
            <a:solidFill>
              <a:srgbClr val="FFFFFF"/>
            </a:solidFill>
            <a:prstDash val="solid"/>
            <a:miter lim="3925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34" name="Google Shape;1134;p38"/>
          <p:cNvGrpSpPr/>
          <p:nvPr/>
        </p:nvGrpSpPr>
        <p:grpSpPr>
          <a:xfrm>
            <a:off x="7006956" y="2285034"/>
            <a:ext cx="1361025" cy="2371915"/>
            <a:chOff x="6282452" y="1236847"/>
            <a:chExt cx="1533549" cy="2672881"/>
          </a:xfrm>
        </p:grpSpPr>
        <p:grpSp>
          <p:nvGrpSpPr>
            <p:cNvPr id="1135" name="Google Shape;1135;p38"/>
            <p:cNvGrpSpPr/>
            <p:nvPr/>
          </p:nvGrpSpPr>
          <p:grpSpPr>
            <a:xfrm>
              <a:off x="6282452" y="1236847"/>
              <a:ext cx="1533549" cy="2672881"/>
              <a:chOff x="12645075" y="2835438"/>
              <a:chExt cx="725700" cy="1264850"/>
            </a:xfrm>
          </p:grpSpPr>
          <p:sp>
            <p:nvSpPr>
              <p:cNvPr id="1136" name="Google Shape;1136;p38"/>
              <p:cNvSpPr/>
              <p:nvPr/>
            </p:nvSpPr>
            <p:spPr>
              <a:xfrm>
                <a:off x="12664825" y="3367913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A16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7" name="Google Shape;1137;p38"/>
              <p:cNvSpPr/>
              <p:nvPr/>
            </p:nvSpPr>
            <p:spPr>
              <a:xfrm>
                <a:off x="12722400" y="3335213"/>
                <a:ext cx="617100" cy="430125"/>
              </a:xfrm>
              <a:custGeom>
                <a:avLst/>
                <a:gdLst/>
                <a:ahLst/>
                <a:cxnLst/>
                <a:rect l="l" t="t" r="r" b="b"/>
                <a:pathLst>
                  <a:path w="24684" h="17205" extrusionOk="0">
                    <a:moveTo>
                      <a:pt x="1877" y="1"/>
                    </a:moveTo>
                    <a:lnTo>
                      <a:pt x="1" y="1423"/>
                    </a:lnTo>
                    <a:lnTo>
                      <a:pt x="2702" y="5517"/>
                    </a:lnTo>
                    <a:cubicBezTo>
                      <a:pt x="2987" y="5972"/>
                      <a:pt x="3385" y="6314"/>
                      <a:pt x="3840" y="6541"/>
                    </a:cubicBezTo>
                    <a:lnTo>
                      <a:pt x="8048" y="8674"/>
                    </a:lnTo>
                    <a:cubicBezTo>
                      <a:pt x="7906" y="10124"/>
                      <a:pt x="7792" y="11518"/>
                      <a:pt x="7821" y="12314"/>
                    </a:cubicBezTo>
                    <a:cubicBezTo>
                      <a:pt x="7906" y="13935"/>
                      <a:pt x="8105" y="15584"/>
                      <a:pt x="8418" y="17205"/>
                    </a:cubicBezTo>
                    <a:lnTo>
                      <a:pt x="20503" y="17205"/>
                    </a:lnTo>
                    <a:cubicBezTo>
                      <a:pt x="20816" y="15584"/>
                      <a:pt x="21015" y="13935"/>
                      <a:pt x="21101" y="12314"/>
                    </a:cubicBezTo>
                    <a:cubicBezTo>
                      <a:pt x="21101" y="11944"/>
                      <a:pt x="21101" y="11432"/>
                      <a:pt x="21072" y="10892"/>
                    </a:cubicBezTo>
                    <a:lnTo>
                      <a:pt x="21072" y="10892"/>
                    </a:lnTo>
                    <a:cubicBezTo>
                      <a:pt x="21584" y="12399"/>
                      <a:pt x="21897" y="13963"/>
                      <a:pt x="22039" y="15527"/>
                    </a:cubicBezTo>
                    <a:lnTo>
                      <a:pt x="24172" y="15186"/>
                    </a:lnTo>
                    <a:cubicBezTo>
                      <a:pt x="24172" y="15186"/>
                      <a:pt x="24684" y="13935"/>
                      <a:pt x="23774" y="10067"/>
                    </a:cubicBezTo>
                    <a:cubicBezTo>
                      <a:pt x="22864" y="6257"/>
                      <a:pt x="20390" y="4636"/>
                      <a:pt x="20390" y="4636"/>
                    </a:cubicBezTo>
                    <a:lnTo>
                      <a:pt x="20361" y="4664"/>
                    </a:lnTo>
                    <a:lnTo>
                      <a:pt x="20361" y="4636"/>
                    </a:lnTo>
                    <a:cubicBezTo>
                      <a:pt x="19707" y="3726"/>
                      <a:pt x="17575" y="3043"/>
                      <a:pt x="17120" y="2958"/>
                    </a:cubicBezTo>
                    <a:lnTo>
                      <a:pt x="11830" y="2958"/>
                    </a:lnTo>
                    <a:cubicBezTo>
                      <a:pt x="11375" y="3043"/>
                      <a:pt x="9584" y="3271"/>
                      <a:pt x="8589" y="3897"/>
                    </a:cubicBezTo>
                    <a:lnTo>
                      <a:pt x="5574" y="3527"/>
                    </a:lnTo>
                    <a:cubicBezTo>
                      <a:pt x="4721" y="3442"/>
                      <a:pt x="3953" y="2958"/>
                      <a:pt x="3441" y="2247"/>
                    </a:cubicBezTo>
                    <a:lnTo>
                      <a:pt x="187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8" name="Google Shape;1138;p38"/>
              <p:cNvSpPr/>
              <p:nvPr/>
            </p:nvSpPr>
            <p:spPr>
              <a:xfrm>
                <a:off x="13045875" y="3352288"/>
                <a:ext cx="76800" cy="90300"/>
              </a:xfrm>
              <a:custGeom>
                <a:avLst/>
                <a:gdLst/>
                <a:ahLst/>
                <a:cxnLst/>
                <a:rect l="l" t="t" r="r" b="b"/>
                <a:pathLst>
                  <a:path w="3072" h="3612" extrusionOk="0">
                    <a:moveTo>
                      <a:pt x="1536" y="0"/>
                    </a:moveTo>
                    <a:lnTo>
                      <a:pt x="0" y="398"/>
                    </a:lnTo>
                    <a:lnTo>
                      <a:pt x="0" y="1507"/>
                    </a:lnTo>
                    <a:lnTo>
                      <a:pt x="1536" y="3612"/>
                    </a:lnTo>
                    <a:lnTo>
                      <a:pt x="3072" y="1507"/>
                    </a:lnTo>
                    <a:lnTo>
                      <a:pt x="3072" y="398"/>
                    </a:lnTo>
                    <a:lnTo>
                      <a:pt x="1536" y="0"/>
                    </a:lnTo>
                    <a:close/>
                  </a:path>
                </a:pathLst>
              </a:custGeom>
              <a:solidFill>
                <a:srgbClr val="FFC2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9" name="Google Shape;1139;p38"/>
              <p:cNvSpPr/>
              <p:nvPr/>
            </p:nvSpPr>
            <p:spPr>
              <a:xfrm>
                <a:off x="12812675" y="3197938"/>
                <a:ext cx="101000" cy="79800"/>
              </a:xfrm>
              <a:custGeom>
                <a:avLst/>
                <a:gdLst/>
                <a:ahLst/>
                <a:cxnLst/>
                <a:rect l="l" t="t" r="r" b="b"/>
                <a:pathLst>
                  <a:path w="4040" h="3192" extrusionOk="0">
                    <a:moveTo>
                      <a:pt x="1287" y="0"/>
                    </a:moveTo>
                    <a:cubicBezTo>
                      <a:pt x="892" y="0"/>
                      <a:pt x="370" y="192"/>
                      <a:pt x="200" y="1141"/>
                    </a:cubicBezTo>
                    <a:cubicBezTo>
                      <a:pt x="1" y="2382"/>
                      <a:pt x="1322" y="3192"/>
                      <a:pt x="2345" y="3192"/>
                    </a:cubicBezTo>
                    <a:cubicBezTo>
                      <a:pt x="2635" y="3192"/>
                      <a:pt x="2900" y="3127"/>
                      <a:pt x="3101" y="2989"/>
                    </a:cubicBezTo>
                    <a:cubicBezTo>
                      <a:pt x="4039" y="2335"/>
                      <a:pt x="2532" y="117"/>
                      <a:pt x="1764" y="89"/>
                    </a:cubicBezTo>
                    <a:cubicBezTo>
                      <a:pt x="1764" y="89"/>
                      <a:pt x="1555" y="0"/>
                      <a:pt x="1287" y="0"/>
                    </a:cubicBezTo>
                    <a:close/>
                  </a:path>
                </a:pathLst>
              </a:custGeom>
              <a:solidFill>
                <a:srgbClr val="FFC2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0" name="Google Shape;1140;p38"/>
              <p:cNvSpPr/>
              <p:nvPr/>
            </p:nvSpPr>
            <p:spPr>
              <a:xfrm>
                <a:off x="13254875" y="3197938"/>
                <a:ext cx="101000" cy="79800"/>
              </a:xfrm>
              <a:custGeom>
                <a:avLst/>
                <a:gdLst/>
                <a:ahLst/>
                <a:cxnLst/>
                <a:rect l="l" t="t" r="r" b="b"/>
                <a:pathLst>
                  <a:path w="4040" h="3192" extrusionOk="0">
                    <a:moveTo>
                      <a:pt x="2761" y="0"/>
                    </a:moveTo>
                    <a:cubicBezTo>
                      <a:pt x="2489" y="0"/>
                      <a:pt x="2276" y="89"/>
                      <a:pt x="2276" y="89"/>
                    </a:cubicBezTo>
                    <a:cubicBezTo>
                      <a:pt x="1479" y="117"/>
                      <a:pt x="1" y="2335"/>
                      <a:pt x="939" y="2989"/>
                    </a:cubicBezTo>
                    <a:cubicBezTo>
                      <a:pt x="1140" y="3127"/>
                      <a:pt x="1405" y="3192"/>
                      <a:pt x="1694" y="3192"/>
                    </a:cubicBezTo>
                    <a:cubicBezTo>
                      <a:pt x="2718" y="3192"/>
                      <a:pt x="4039" y="2382"/>
                      <a:pt x="3840" y="1141"/>
                    </a:cubicBezTo>
                    <a:cubicBezTo>
                      <a:pt x="3687" y="192"/>
                      <a:pt x="3161" y="0"/>
                      <a:pt x="2761" y="0"/>
                    </a:cubicBezTo>
                    <a:close/>
                  </a:path>
                </a:pathLst>
              </a:custGeom>
              <a:solidFill>
                <a:srgbClr val="FFC2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1" name="Google Shape;1141;p38"/>
              <p:cNvSpPr/>
              <p:nvPr/>
            </p:nvSpPr>
            <p:spPr>
              <a:xfrm>
                <a:off x="13296825" y="3214363"/>
                <a:ext cx="34150" cy="51500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2060" extrusionOk="0">
                    <a:moveTo>
                      <a:pt x="1195" y="1"/>
                    </a:moveTo>
                    <a:cubicBezTo>
                      <a:pt x="882" y="114"/>
                      <a:pt x="569" y="285"/>
                      <a:pt x="342" y="512"/>
                    </a:cubicBezTo>
                    <a:cubicBezTo>
                      <a:pt x="228" y="626"/>
                      <a:pt x="114" y="797"/>
                      <a:pt x="57" y="967"/>
                    </a:cubicBezTo>
                    <a:cubicBezTo>
                      <a:pt x="0" y="1138"/>
                      <a:pt x="0" y="1337"/>
                      <a:pt x="57" y="1536"/>
                    </a:cubicBezTo>
                    <a:cubicBezTo>
                      <a:pt x="86" y="1593"/>
                      <a:pt x="86" y="1621"/>
                      <a:pt x="114" y="1678"/>
                    </a:cubicBezTo>
                    <a:cubicBezTo>
                      <a:pt x="143" y="1707"/>
                      <a:pt x="171" y="1764"/>
                      <a:pt x="200" y="1792"/>
                    </a:cubicBezTo>
                    <a:cubicBezTo>
                      <a:pt x="256" y="1877"/>
                      <a:pt x="342" y="1963"/>
                      <a:pt x="427" y="2020"/>
                    </a:cubicBezTo>
                    <a:cubicBezTo>
                      <a:pt x="507" y="2040"/>
                      <a:pt x="588" y="2060"/>
                      <a:pt x="668" y="2060"/>
                    </a:cubicBezTo>
                    <a:cubicBezTo>
                      <a:pt x="702" y="2060"/>
                      <a:pt x="735" y="2056"/>
                      <a:pt x="768" y="2048"/>
                    </a:cubicBezTo>
                    <a:cubicBezTo>
                      <a:pt x="854" y="2020"/>
                      <a:pt x="967" y="1991"/>
                      <a:pt x="1024" y="1934"/>
                    </a:cubicBezTo>
                    <a:cubicBezTo>
                      <a:pt x="1195" y="1820"/>
                      <a:pt x="1309" y="1650"/>
                      <a:pt x="1337" y="1479"/>
                    </a:cubicBezTo>
                    <a:cubicBezTo>
                      <a:pt x="1365" y="1394"/>
                      <a:pt x="1365" y="1280"/>
                      <a:pt x="1309" y="1195"/>
                    </a:cubicBezTo>
                    <a:cubicBezTo>
                      <a:pt x="1280" y="1110"/>
                      <a:pt x="1195" y="1053"/>
                      <a:pt x="1110" y="1053"/>
                    </a:cubicBezTo>
                    <a:cubicBezTo>
                      <a:pt x="1166" y="1081"/>
                      <a:pt x="1223" y="1166"/>
                      <a:pt x="1223" y="1223"/>
                    </a:cubicBezTo>
                    <a:cubicBezTo>
                      <a:pt x="1223" y="1280"/>
                      <a:pt x="1195" y="1365"/>
                      <a:pt x="1166" y="1422"/>
                    </a:cubicBezTo>
                    <a:cubicBezTo>
                      <a:pt x="1110" y="1536"/>
                      <a:pt x="996" y="1621"/>
                      <a:pt x="882" y="1678"/>
                    </a:cubicBezTo>
                    <a:cubicBezTo>
                      <a:pt x="839" y="1707"/>
                      <a:pt x="790" y="1721"/>
                      <a:pt x="740" y="1721"/>
                    </a:cubicBezTo>
                    <a:cubicBezTo>
                      <a:pt x="690" y="1721"/>
                      <a:pt x="640" y="1707"/>
                      <a:pt x="598" y="1678"/>
                    </a:cubicBezTo>
                    <a:cubicBezTo>
                      <a:pt x="512" y="1621"/>
                      <a:pt x="455" y="1508"/>
                      <a:pt x="427" y="1422"/>
                    </a:cubicBezTo>
                    <a:cubicBezTo>
                      <a:pt x="342" y="1166"/>
                      <a:pt x="427" y="882"/>
                      <a:pt x="569" y="711"/>
                    </a:cubicBezTo>
                    <a:cubicBezTo>
                      <a:pt x="768" y="455"/>
                      <a:pt x="967" y="228"/>
                      <a:pt x="1195" y="1"/>
                    </a:cubicBezTo>
                    <a:close/>
                  </a:path>
                </a:pathLst>
              </a:custGeom>
              <a:solidFill>
                <a:srgbClr val="E890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2" name="Google Shape;1142;p38"/>
              <p:cNvSpPr/>
              <p:nvPr/>
            </p:nvSpPr>
            <p:spPr>
              <a:xfrm>
                <a:off x="12837575" y="3214363"/>
                <a:ext cx="34150" cy="51500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2060" extrusionOk="0">
                    <a:moveTo>
                      <a:pt x="171" y="1"/>
                    </a:moveTo>
                    <a:cubicBezTo>
                      <a:pt x="399" y="228"/>
                      <a:pt x="598" y="455"/>
                      <a:pt x="768" y="711"/>
                    </a:cubicBezTo>
                    <a:cubicBezTo>
                      <a:pt x="939" y="882"/>
                      <a:pt x="996" y="1166"/>
                      <a:pt x="939" y="1422"/>
                    </a:cubicBezTo>
                    <a:cubicBezTo>
                      <a:pt x="910" y="1508"/>
                      <a:pt x="854" y="1621"/>
                      <a:pt x="768" y="1678"/>
                    </a:cubicBezTo>
                    <a:cubicBezTo>
                      <a:pt x="726" y="1707"/>
                      <a:pt x="676" y="1721"/>
                      <a:pt x="626" y="1721"/>
                    </a:cubicBezTo>
                    <a:cubicBezTo>
                      <a:pt x="576" y="1721"/>
                      <a:pt x="526" y="1707"/>
                      <a:pt x="484" y="1678"/>
                    </a:cubicBezTo>
                    <a:cubicBezTo>
                      <a:pt x="370" y="1621"/>
                      <a:pt x="256" y="1536"/>
                      <a:pt x="199" y="1422"/>
                    </a:cubicBezTo>
                    <a:cubicBezTo>
                      <a:pt x="171" y="1365"/>
                      <a:pt x="143" y="1280"/>
                      <a:pt x="143" y="1223"/>
                    </a:cubicBezTo>
                    <a:cubicBezTo>
                      <a:pt x="143" y="1166"/>
                      <a:pt x="199" y="1081"/>
                      <a:pt x="256" y="1053"/>
                    </a:cubicBezTo>
                    <a:cubicBezTo>
                      <a:pt x="143" y="1053"/>
                      <a:pt x="86" y="1110"/>
                      <a:pt x="29" y="1195"/>
                    </a:cubicBezTo>
                    <a:cubicBezTo>
                      <a:pt x="0" y="1280"/>
                      <a:pt x="0" y="1394"/>
                      <a:pt x="29" y="1479"/>
                    </a:cubicBezTo>
                    <a:cubicBezTo>
                      <a:pt x="57" y="1650"/>
                      <a:pt x="171" y="1820"/>
                      <a:pt x="313" y="1934"/>
                    </a:cubicBezTo>
                    <a:cubicBezTo>
                      <a:pt x="399" y="1991"/>
                      <a:pt x="484" y="2020"/>
                      <a:pt x="598" y="2048"/>
                    </a:cubicBezTo>
                    <a:cubicBezTo>
                      <a:pt x="631" y="2056"/>
                      <a:pt x="664" y="2060"/>
                      <a:pt x="698" y="2060"/>
                    </a:cubicBezTo>
                    <a:cubicBezTo>
                      <a:pt x="778" y="2060"/>
                      <a:pt x="858" y="2040"/>
                      <a:pt x="939" y="2020"/>
                    </a:cubicBezTo>
                    <a:cubicBezTo>
                      <a:pt x="1024" y="1963"/>
                      <a:pt x="1109" y="1877"/>
                      <a:pt x="1166" y="1792"/>
                    </a:cubicBezTo>
                    <a:cubicBezTo>
                      <a:pt x="1195" y="1764"/>
                      <a:pt x="1223" y="1707"/>
                      <a:pt x="1252" y="1678"/>
                    </a:cubicBezTo>
                    <a:lnTo>
                      <a:pt x="1308" y="1536"/>
                    </a:lnTo>
                    <a:cubicBezTo>
                      <a:pt x="1365" y="1337"/>
                      <a:pt x="1365" y="1138"/>
                      <a:pt x="1308" y="967"/>
                    </a:cubicBezTo>
                    <a:cubicBezTo>
                      <a:pt x="1223" y="797"/>
                      <a:pt x="1138" y="626"/>
                      <a:pt x="1024" y="512"/>
                    </a:cubicBezTo>
                    <a:cubicBezTo>
                      <a:pt x="768" y="285"/>
                      <a:pt x="484" y="114"/>
                      <a:pt x="171" y="1"/>
                    </a:cubicBezTo>
                    <a:close/>
                  </a:path>
                </a:pathLst>
              </a:custGeom>
              <a:solidFill>
                <a:srgbClr val="E890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3" name="Google Shape;1143;p38"/>
              <p:cNvSpPr/>
              <p:nvPr/>
            </p:nvSpPr>
            <p:spPr>
              <a:xfrm>
                <a:off x="12933550" y="3765313"/>
                <a:ext cx="301450" cy="258100"/>
              </a:xfrm>
              <a:custGeom>
                <a:avLst/>
                <a:gdLst/>
                <a:ahLst/>
                <a:cxnLst/>
                <a:rect l="l" t="t" r="r" b="b"/>
                <a:pathLst>
                  <a:path w="12058" h="10324" extrusionOk="0">
                    <a:moveTo>
                      <a:pt x="0" y="1"/>
                    </a:moveTo>
                    <a:lnTo>
                      <a:pt x="1820" y="10323"/>
                    </a:lnTo>
                    <a:lnTo>
                      <a:pt x="5346" y="10323"/>
                    </a:lnTo>
                    <a:lnTo>
                      <a:pt x="6029" y="2674"/>
                    </a:lnTo>
                    <a:lnTo>
                      <a:pt x="6711" y="10323"/>
                    </a:lnTo>
                    <a:lnTo>
                      <a:pt x="10238" y="10323"/>
                    </a:lnTo>
                    <a:lnTo>
                      <a:pt x="1205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4" name="Google Shape;1144;p38"/>
              <p:cNvSpPr/>
              <p:nvPr/>
            </p:nvSpPr>
            <p:spPr>
              <a:xfrm>
                <a:off x="13259150" y="3714838"/>
                <a:ext cx="76800" cy="106425"/>
              </a:xfrm>
              <a:custGeom>
                <a:avLst/>
                <a:gdLst/>
                <a:ahLst/>
                <a:cxnLst/>
                <a:rect l="l" t="t" r="r" b="b"/>
                <a:pathLst>
                  <a:path w="3072" h="4257" extrusionOk="0">
                    <a:moveTo>
                      <a:pt x="2702" y="1"/>
                    </a:moveTo>
                    <a:lnTo>
                      <a:pt x="569" y="399"/>
                    </a:lnTo>
                    <a:cubicBezTo>
                      <a:pt x="569" y="399"/>
                      <a:pt x="0" y="1537"/>
                      <a:pt x="313" y="2020"/>
                    </a:cubicBezTo>
                    <a:cubicBezTo>
                      <a:pt x="424" y="2242"/>
                      <a:pt x="640" y="2360"/>
                      <a:pt x="851" y="2360"/>
                    </a:cubicBezTo>
                    <a:cubicBezTo>
                      <a:pt x="910" y="2360"/>
                      <a:pt x="968" y="2351"/>
                      <a:pt x="1024" y="2333"/>
                    </a:cubicBezTo>
                    <a:lnTo>
                      <a:pt x="1024" y="2333"/>
                    </a:lnTo>
                    <a:cubicBezTo>
                      <a:pt x="1024" y="2333"/>
                      <a:pt x="626" y="3755"/>
                      <a:pt x="1024" y="4124"/>
                    </a:cubicBezTo>
                    <a:cubicBezTo>
                      <a:pt x="1122" y="4208"/>
                      <a:pt x="1277" y="4256"/>
                      <a:pt x="1459" y="4256"/>
                    </a:cubicBezTo>
                    <a:cubicBezTo>
                      <a:pt x="2012" y="4256"/>
                      <a:pt x="2808" y="3810"/>
                      <a:pt x="2958" y="2589"/>
                    </a:cubicBezTo>
                    <a:cubicBezTo>
                      <a:pt x="3072" y="1736"/>
                      <a:pt x="2986" y="826"/>
                      <a:pt x="2702" y="1"/>
                    </a:cubicBezTo>
                    <a:close/>
                  </a:path>
                </a:pathLst>
              </a:custGeom>
              <a:solidFill>
                <a:srgbClr val="FFC2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5" name="Google Shape;1145;p38"/>
              <p:cNvSpPr/>
              <p:nvPr/>
            </p:nvSpPr>
            <p:spPr>
              <a:xfrm>
                <a:off x="13061500" y="3442563"/>
                <a:ext cx="45525" cy="54050"/>
              </a:xfrm>
              <a:custGeom>
                <a:avLst/>
                <a:gdLst/>
                <a:ahLst/>
                <a:cxnLst/>
                <a:rect l="l" t="t" r="r" b="b"/>
                <a:pathLst>
                  <a:path w="1821" h="2162" extrusionOk="0">
                    <a:moveTo>
                      <a:pt x="911" y="1"/>
                    </a:moveTo>
                    <a:lnTo>
                      <a:pt x="1" y="939"/>
                    </a:lnTo>
                    <a:lnTo>
                      <a:pt x="911" y="2162"/>
                    </a:lnTo>
                    <a:lnTo>
                      <a:pt x="1821" y="939"/>
                    </a:lnTo>
                    <a:lnTo>
                      <a:pt x="9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6" name="Google Shape;1146;p38"/>
              <p:cNvSpPr/>
              <p:nvPr/>
            </p:nvSpPr>
            <p:spPr>
              <a:xfrm>
                <a:off x="13050850" y="3478813"/>
                <a:ext cx="66125" cy="201225"/>
              </a:xfrm>
              <a:custGeom>
                <a:avLst/>
                <a:gdLst/>
                <a:ahLst/>
                <a:cxnLst/>
                <a:rect l="l" t="t" r="r" b="b"/>
                <a:pathLst>
                  <a:path w="2645" h="8049" extrusionOk="0">
                    <a:moveTo>
                      <a:pt x="797" y="1"/>
                    </a:moveTo>
                    <a:lnTo>
                      <a:pt x="0" y="6598"/>
                    </a:lnTo>
                    <a:lnTo>
                      <a:pt x="1337" y="8049"/>
                    </a:lnTo>
                    <a:lnTo>
                      <a:pt x="2645" y="6598"/>
                    </a:lnTo>
                    <a:lnTo>
                      <a:pt x="1877" y="1"/>
                    </a:lnTo>
                    <a:lnTo>
                      <a:pt x="1337" y="712"/>
                    </a:lnTo>
                    <a:lnTo>
                      <a:pt x="797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7" name="Google Shape;1147;p38"/>
              <p:cNvSpPr/>
              <p:nvPr/>
            </p:nvSpPr>
            <p:spPr>
              <a:xfrm>
                <a:off x="12930700" y="3750388"/>
                <a:ext cx="307150" cy="31300"/>
              </a:xfrm>
              <a:custGeom>
                <a:avLst/>
                <a:gdLst/>
                <a:ahLst/>
                <a:cxnLst/>
                <a:rect l="l" t="t" r="r" b="b"/>
                <a:pathLst>
                  <a:path w="12286" h="1252" extrusionOk="0">
                    <a:moveTo>
                      <a:pt x="1" y="1"/>
                    </a:moveTo>
                    <a:lnTo>
                      <a:pt x="228" y="1252"/>
                    </a:lnTo>
                    <a:lnTo>
                      <a:pt x="12058" y="1252"/>
                    </a:lnTo>
                    <a:lnTo>
                      <a:pt x="1228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8" name="Google Shape;1148;p38"/>
              <p:cNvSpPr/>
              <p:nvPr/>
            </p:nvSpPr>
            <p:spPr>
              <a:xfrm>
                <a:off x="13043750" y="3734763"/>
                <a:ext cx="81775" cy="61150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2446" extrusionOk="0">
                    <a:moveTo>
                      <a:pt x="2616" y="626"/>
                    </a:moveTo>
                    <a:lnTo>
                      <a:pt x="2616" y="1820"/>
                    </a:lnTo>
                    <a:lnTo>
                      <a:pt x="597" y="1820"/>
                    </a:lnTo>
                    <a:lnTo>
                      <a:pt x="597" y="626"/>
                    </a:lnTo>
                    <a:close/>
                    <a:moveTo>
                      <a:pt x="569" y="0"/>
                    </a:moveTo>
                    <a:cubicBezTo>
                      <a:pt x="228" y="0"/>
                      <a:pt x="0" y="256"/>
                      <a:pt x="0" y="569"/>
                    </a:cubicBezTo>
                    <a:lnTo>
                      <a:pt x="0" y="1877"/>
                    </a:lnTo>
                    <a:cubicBezTo>
                      <a:pt x="0" y="2190"/>
                      <a:pt x="228" y="2446"/>
                      <a:pt x="569" y="2446"/>
                    </a:cubicBezTo>
                    <a:lnTo>
                      <a:pt x="2702" y="2446"/>
                    </a:lnTo>
                    <a:cubicBezTo>
                      <a:pt x="3014" y="2446"/>
                      <a:pt x="3270" y="2190"/>
                      <a:pt x="3270" y="1877"/>
                    </a:cubicBezTo>
                    <a:lnTo>
                      <a:pt x="3270" y="569"/>
                    </a:lnTo>
                    <a:cubicBezTo>
                      <a:pt x="3270" y="256"/>
                      <a:pt x="3014" y="0"/>
                      <a:pt x="27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9" name="Google Shape;1149;p38"/>
              <p:cNvSpPr/>
              <p:nvPr/>
            </p:nvSpPr>
            <p:spPr>
              <a:xfrm>
                <a:off x="12645075" y="3226513"/>
                <a:ext cx="133525" cy="144375"/>
              </a:xfrm>
              <a:custGeom>
                <a:avLst/>
                <a:gdLst/>
                <a:ahLst/>
                <a:cxnLst/>
                <a:rect l="l" t="t" r="r" b="b"/>
                <a:pathLst>
                  <a:path w="5341" h="5775" extrusionOk="0">
                    <a:moveTo>
                      <a:pt x="2887" y="1"/>
                    </a:moveTo>
                    <a:cubicBezTo>
                      <a:pt x="2771" y="1"/>
                      <a:pt x="2660" y="115"/>
                      <a:pt x="2582" y="368"/>
                    </a:cubicBezTo>
                    <a:cubicBezTo>
                      <a:pt x="2326" y="1192"/>
                      <a:pt x="2866" y="2159"/>
                      <a:pt x="2582" y="2557"/>
                    </a:cubicBezTo>
                    <a:cubicBezTo>
                      <a:pt x="2572" y="2569"/>
                      <a:pt x="2562" y="2575"/>
                      <a:pt x="2549" y="2575"/>
                    </a:cubicBezTo>
                    <a:cubicBezTo>
                      <a:pt x="2322" y="2575"/>
                      <a:pt x="1606" y="599"/>
                      <a:pt x="1009" y="599"/>
                    </a:cubicBezTo>
                    <a:cubicBezTo>
                      <a:pt x="954" y="599"/>
                      <a:pt x="900" y="615"/>
                      <a:pt x="847" y="652"/>
                    </a:cubicBezTo>
                    <a:cubicBezTo>
                      <a:pt x="193" y="1079"/>
                      <a:pt x="1331" y="2529"/>
                      <a:pt x="1842" y="3041"/>
                    </a:cubicBezTo>
                    <a:cubicBezTo>
                      <a:pt x="2013" y="3211"/>
                      <a:pt x="1991" y="3278"/>
                      <a:pt x="1864" y="3278"/>
                    </a:cubicBezTo>
                    <a:cubicBezTo>
                      <a:pt x="1609" y="3278"/>
                      <a:pt x="932" y="3012"/>
                      <a:pt x="534" y="2785"/>
                    </a:cubicBezTo>
                    <a:cubicBezTo>
                      <a:pt x="449" y="2740"/>
                      <a:pt x="377" y="2720"/>
                      <a:pt x="315" y="2720"/>
                    </a:cubicBezTo>
                    <a:cubicBezTo>
                      <a:pt x="30" y="2720"/>
                      <a:pt x="1" y="3148"/>
                      <a:pt x="165" y="3382"/>
                    </a:cubicBezTo>
                    <a:cubicBezTo>
                      <a:pt x="392" y="3695"/>
                      <a:pt x="648" y="3752"/>
                      <a:pt x="932" y="3894"/>
                    </a:cubicBezTo>
                    <a:cubicBezTo>
                      <a:pt x="1359" y="4064"/>
                      <a:pt x="1729" y="4377"/>
                      <a:pt x="2013" y="4747"/>
                    </a:cubicBezTo>
                    <a:cubicBezTo>
                      <a:pt x="2354" y="5259"/>
                      <a:pt x="2582" y="5685"/>
                      <a:pt x="3264" y="5771"/>
                    </a:cubicBezTo>
                    <a:cubicBezTo>
                      <a:pt x="3288" y="5774"/>
                      <a:pt x="3312" y="5775"/>
                      <a:pt x="3336" y="5775"/>
                    </a:cubicBezTo>
                    <a:cubicBezTo>
                      <a:pt x="4007" y="5775"/>
                      <a:pt x="4828" y="4662"/>
                      <a:pt x="4828" y="4662"/>
                    </a:cubicBezTo>
                    <a:cubicBezTo>
                      <a:pt x="4999" y="4320"/>
                      <a:pt x="5056" y="3951"/>
                      <a:pt x="4942" y="3609"/>
                    </a:cubicBezTo>
                    <a:cubicBezTo>
                      <a:pt x="4771" y="2984"/>
                      <a:pt x="5340" y="2188"/>
                      <a:pt x="5084" y="1846"/>
                    </a:cubicBezTo>
                    <a:cubicBezTo>
                      <a:pt x="5008" y="1744"/>
                      <a:pt x="4918" y="1698"/>
                      <a:pt x="4828" y="1698"/>
                    </a:cubicBezTo>
                    <a:cubicBezTo>
                      <a:pt x="4616" y="1698"/>
                      <a:pt x="4396" y="1951"/>
                      <a:pt x="4316" y="2330"/>
                    </a:cubicBezTo>
                    <a:cubicBezTo>
                      <a:pt x="4287" y="2518"/>
                      <a:pt x="4174" y="2620"/>
                      <a:pt x="4039" y="2620"/>
                    </a:cubicBezTo>
                    <a:cubicBezTo>
                      <a:pt x="3786" y="2620"/>
                      <a:pt x="3453" y="2263"/>
                      <a:pt x="3435" y="1448"/>
                    </a:cubicBezTo>
                    <a:cubicBezTo>
                      <a:pt x="3435" y="581"/>
                      <a:pt x="3148" y="1"/>
                      <a:pt x="2887" y="1"/>
                    </a:cubicBezTo>
                    <a:close/>
                  </a:path>
                </a:pathLst>
              </a:custGeom>
              <a:solidFill>
                <a:srgbClr val="FFC2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0" name="Google Shape;1150;p38"/>
              <p:cNvSpPr/>
              <p:nvPr/>
            </p:nvSpPr>
            <p:spPr>
              <a:xfrm>
                <a:off x="12851075" y="2949913"/>
                <a:ext cx="466400" cy="426575"/>
              </a:xfrm>
              <a:custGeom>
                <a:avLst/>
                <a:gdLst/>
                <a:ahLst/>
                <a:cxnLst/>
                <a:rect l="l" t="t" r="r" b="b"/>
                <a:pathLst>
                  <a:path w="18656" h="17063" extrusionOk="0">
                    <a:moveTo>
                      <a:pt x="9328" y="0"/>
                    </a:moveTo>
                    <a:cubicBezTo>
                      <a:pt x="4181" y="0"/>
                      <a:pt x="1" y="3811"/>
                      <a:pt x="1" y="8531"/>
                    </a:cubicBezTo>
                    <a:cubicBezTo>
                      <a:pt x="1" y="13223"/>
                      <a:pt x="4181" y="17062"/>
                      <a:pt x="9328" y="17062"/>
                    </a:cubicBezTo>
                    <a:cubicBezTo>
                      <a:pt x="14475" y="17062"/>
                      <a:pt x="18655" y="13223"/>
                      <a:pt x="18655" y="8531"/>
                    </a:cubicBezTo>
                    <a:cubicBezTo>
                      <a:pt x="18655" y="3811"/>
                      <a:pt x="14475" y="0"/>
                      <a:pt x="9328" y="0"/>
                    </a:cubicBezTo>
                    <a:close/>
                  </a:path>
                </a:pathLst>
              </a:custGeom>
              <a:solidFill>
                <a:srgbClr val="FFC2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1" name="Google Shape;1151;p38"/>
              <p:cNvSpPr/>
              <p:nvPr/>
            </p:nvSpPr>
            <p:spPr>
              <a:xfrm>
                <a:off x="12866725" y="3070038"/>
                <a:ext cx="450750" cy="306450"/>
              </a:xfrm>
              <a:custGeom>
                <a:avLst/>
                <a:gdLst/>
                <a:ahLst/>
                <a:cxnLst/>
                <a:rect l="l" t="t" r="r" b="b"/>
                <a:pathLst>
                  <a:path w="18030" h="12258" extrusionOk="0">
                    <a:moveTo>
                      <a:pt x="17091" y="1"/>
                    </a:moveTo>
                    <a:cubicBezTo>
                      <a:pt x="17517" y="996"/>
                      <a:pt x="17745" y="2048"/>
                      <a:pt x="17745" y="3100"/>
                    </a:cubicBezTo>
                    <a:cubicBezTo>
                      <a:pt x="17745" y="7821"/>
                      <a:pt x="13565" y="11631"/>
                      <a:pt x="8418" y="11631"/>
                    </a:cubicBezTo>
                    <a:cubicBezTo>
                      <a:pt x="4721" y="11631"/>
                      <a:pt x="1536" y="9669"/>
                      <a:pt x="0" y="6826"/>
                    </a:cubicBezTo>
                    <a:lnTo>
                      <a:pt x="0" y="6826"/>
                    </a:lnTo>
                    <a:cubicBezTo>
                      <a:pt x="1365" y="10011"/>
                      <a:pt x="4749" y="12257"/>
                      <a:pt x="8702" y="12257"/>
                    </a:cubicBezTo>
                    <a:cubicBezTo>
                      <a:pt x="13849" y="12257"/>
                      <a:pt x="18029" y="8418"/>
                      <a:pt x="18029" y="3726"/>
                    </a:cubicBezTo>
                    <a:cubicBezTo>
                      <a:pt x="18029" y="2418"/>
                      <a:pt x="17716" y="1138"/>
                      <a:pt x="17091" y="1"/>
                    </a:cubicBezTo>
                    <a:close/>
                  </a:path>
                </a:pathLst>
              </a:custGeom>
              <a:solidFill>
                <a:srgbClr val="FFB3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2" name="Google Shape;1152;p38"/>
              <p:cNvSpPr/>
              <p:nvPr/>
            </p:nvSpPr>
            <p:spPr>
              <a:xfrm>
                <a:off x="13265800" y="3084788"/>
                <a:ext cx="81525" cy="160175"/>
              </a:xfrm>
              <a:custGeom>
                <a:avLst/>
                <a:gdLst/>
                <a:ahLst/>
                <a:cxnLst/>
                <a:rect l="l" t="t" r="r" b="b"/>
                <a:pathLst>
                  <a:path w="3261" h="6407" extrusionOk="0">
                    <a:moveTo>
                      <a:pt x="1412" y="1"/>
                    </a:moveTo>
                    <a:cubicBezTo>
                      <a:pt x="675" y="1"/>
                      <a:pt x="1" y="1720"/>
                      <a:pt x="218" y="2766"/>
                    </a:cubicBezTo>
                    <a:cubicBezTo>
                      <a:pt x="332" y="3165"/>
                      <a:pt x="474" y="5098"/>
                      <a:pt x="1185" y="6406"/>
                    </a:cubicBezTo>
                    <a:cubicBezTo>
                      <a:pt x="1185" y="6406"/>
                      <a:pt x="3260" y="4074"/>
                      <a:pt x="2351" y="1202"/>
                    </a:cubicBezTo>
                    <a:cubicBezTo>
                      <a:pt x="2073" y="334"/>
                      <a:pt x="1736" y="1"/>
                      <a:pt x="141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3" name="Google Shape;1153;p38"/>
              <p:cNvSpPr/>
              <p:nvPr/>
            </p:nvSpPr>
            <p:spPr>
              <a:xfrm>
                <a:off x="12820500" y="3084788"/>
                <a:ext cx="82025" cy="160175"/>
              </a:xfrm>
              <a:custGeom>
                <a:avLst/>
                <a:gdLst/>
                <a:ahLst/>
                <a:cxnLst/>
                <a:rect l="l" t="t" r="r" b="b"/>
                <a:pathLst>
                  <a:path w="3281" h="6407" extrusionOk="0">
                    <a:moveTo>
                      <a:pt x="1877" y="1"/>
                    </a:moveTo>
                    <a:cubicBezTo>
                      <a:pt x="1554" y="1"/>
                      <a:pt x="1217" y="334"/>
                      <a:pt x="939" y="1202"/>
                    </a:cubicBezTo>
                    <a:cubicBezTo>
                      <a:pt x="1" y="4074"/>
                      <a:pt x="2105" y="6406"/>
                      <a:pt x="2105" y="6406"/>
                    </a:cubicBezTo>
                    <a:cubicBezTo>
                      <a:pt x="2816" y="5098"/>
                      <a:pt x="2958" y="3165"/>
                      <a:pt x="3044" y="2766"/>
                    </a:cubicBezTo>
                    <a:cubicBezTo>
                      <a:pt x="3281" y="1720"/>
                      <a:pt x="2612" y="1"/>
                      <a:pt x="187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4" name="Google Shape;1154;p38"/>
              <p:cNvSpPr/>
              <p:nvPr/>
            </p:nvSpPr>
            <p:spPr>
              <a:xfrm>
                <a:off x="13084250" y="3389963"/>
                <a:ext cx="66150" cy="76100"/>
              </a:xfrm>
              <a:custGeom>
                <a:avLst/>
                <a:gdLst/>
                <a:ahLst/>
                <a:cxnLst/>
                <a:rect l="l" t="t" r="r" b="b"/>
                <a:pathLst>
                  <a:path w="2646" h="3044" extrusionOk="0">
                    <a:moveTo>
                      <a:pt x="1537" y="0"/>
                    </a:moveTo>
                    <a:lnTo>
                      <a:pt x="1" y="2105"/>
                    </a:lnTo>
                    <a:lnTo>
                      <a:pt x="911" y="3043"/>
                    </a:lnTo>
                    <a:lnTo>
                      <a:pt x="2646" y="768"/>
                    </a:lnTo>
                    <a:lnTo>
                      <a:pt x="153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5" name="Google Shape;1155;p38"/>
              <p:cNvSpPr/>
              <p:nvPr/>
            </p:nvSpPr>
            <p:spPr>
              <a:xfrm>
                <a:off x="13018150" y="3389963"/>
                <a:ext cx="66125" cy="76100"/>
              </a:xfrm>
              <a:custGeom>
                <a:avLst/>
                <a:gdLst/>
                <a:ahLst/>
                <a:cxnLst/>
                <a:rect l="l" t="t" r="r" b="b"/>
                <a:pathLst>
                  <a:path w="2645" h="3044" extrusionOk="0">
                    <a:moveTo>
                      <a:pt x="1109" y="0"/>
                    </a:moveTo>
                    <a:lnTo>
                      <a:pt x="0" y="768"/>
                    </a:lnTo>
                    <a:lnTo>
                      <a:pt x="1735" y="3043"/>
                    </a:lnTo>
                    <a:lnTo>
                      <a:pt x="2645" y="2105"/>
                    </a:lnTo>
                    <a:lnTo>
                      <a:pt x="1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6" name="Google Shape;1156;p38"/>
              <p:cNvSpPr/>
              <p:nvPr/>
            </p:nvSpPr>
            <p:spPr>
              <a:xfrm>
                <a:off x="13099900" y="4023388"/>
                <a:ext cx="151450" cy="76900"/>
              </a:xfrm>
              <a:custGeom>
                <a:avLst/>
                <a:gdLst/>
                <a:ahLst/>
                <a:cxnLst/>
                <a:rect l="l" t="t" r="r" b="b"/>
                <a:pathLst>
                  <a:path w="6058" h="3076" extrusionOk="0">
                    <a:moveTo>
                      <a:pt x="1" y="0"/>
                    </a:moveTo>
                    <a:lnTo>
                      <a:pt x="1" y="939"/>
                    </a:lnTo>
                    <a:cubicBezTo>
                      <a:pt x="1" y="939"/>
                      <a:pt x="1565" y="2019"/>
                      <a:pt x="2332" y="2617"/>
                    </a:cubicBezTo>
                    <a:cubicBezTo>
                      <a:pt x="2730" y="2911"/>
                      <a:pt x="3469" y="3076"/>
                      <a:pt x="4162" y="3076"/>
                    </a:cubicBezTo>
                    <a:cubicBezTo>
                      <a:pt x="4808" y="3076"/>
                      <a:pt x="5412" y="2932"/>
                      <a:pt x="5659" y="2617"/>
                    </a:cubicBezTo>
                    <a:cubicBezTo>
                      <a:pt x="6058" y="1991"/>
                      <a:pt x="5773" y="1166"/>
                      <a:pt x="5062" y="996"/>
                    </a:cubicBezTo>
                    <a:cubicBezTo>
                      <a:pt x="4522" y="882"/>
                      <a:pt x="3584" y="0"/>
                      <a:pt x="358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7" name="Google Shape;1157;p38"/>
              <p:cNvSpPr/>
              <p:nvPr/>
            </p:nvSpPr>
            <p:spPr>
              <a:xfrm>
                <a:off x="12916475" y="4023388"/>
                <a:ext cx="151450" cy="76900"/>
              </a:xfrm>
              <a:custGeom>
                <a:avLst/>
                <a:gdLst/>
                <a:ahLst/>
                <a:cxnLst/>
                <a:rect l="l" t="t" r="r" b="b"/>
                <a:pathLst>
                  <a:path w="6058" h="3076" extrusionOk="0">
                    <a:moveTo>
                      <a:pt x="2503" y="0"/>
                    </a:moveTo>
                    <a:cubicBezTo>
                      <a:pt x="2503" y="0"/>
                      <a:pt x="1565" y="882"/>
                      <a:pt x="1025" y="996"/>
                    </a:cubicBezTo>
                    <a:cubicBezTo>
                      <a:pt x="314" y="1166"/>
                      <a:pt x="1" y="1991"/>
                      <a:pt x="427" y="2617"/>
                    </a:cubicBezTo>
                    <a:cubicBezTo>
                      <a:pt x="674" y="2932"/>
                      <a:pt x="1279" y="3076"/>
                      <a:pt x="1925" y="3076"/>
                    </a:cubicBezTo>
                    <a:cubicBezTo>
                      <a:pt x="2617" y="3076"/>
                      <a:pt x="3357" y="2911"/>
                      <a:pt x="3755" y="2617"/>
                    </a:cubicBezTo>
                    <a:cubicBezTo>
                      <a:pt x="4522" y="2019"/>
                      <a:pt x="6058" y="939"/>
                      <a:pt x="6058" y="939"/>
                    </a:cubicBezTo>
                    <a:lnTo>
                      <a:pt x="605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8" name="Google Shape;1158;p38"/>
              <p:cNvSpPr/>
              <p:nvPr/>
            </p:nvSpPr>
            <p:spPr>
              <a:xfrm>
                <a:off x="12797750" y="2835438"/>
                <a:ext cx="573025" cy="211175"/>
              </a:xfrm>
              <a:custGeom>
                <a:avLst/>
                <a:gdLst/>
                <a:ahLst/>
                <a:cxnLst/>
                <a:rect l="l" t="t" r="r" b="b"/>
                <a:pathLst>
                  <a:path w="22921" h="8447" extrusionOk="0">
                    <a:moveTo>
                      <a:pt x="11461" y="1"/>
                    </a:moveTo>
                    <a:cubicBezTo>
                      <a:pt x="7451" y="1"/>
                      <a:pt x="2503" y="1679"/>
                      <a:pt x="371" y="6655"/>
                    </a:cubicBezTo>
                    <a:cubicBezTo>
                      <a:pt x="1" y="7593"/>
                      <a:pt x="1849" y="8446"/>
                      <a:pt x="1849" y="8446"/>
                    </a:cubicBezTo>
                    <a:lnTo>
                      <a:pt x="11461" y="7053"/>
                    </a:lnTo>
                    <a:lnTo>
                      <a:pt x="21073" y="8446"/>
                    </a:lnTo>
                    <a:cubicBezTo>
                      <a:pt x="21073" y="8446"/>
                      <a:pt x="22921" y="7622"/>
                      <a:pt x="22551" y="6655"/>
                    </a:cubicBezTo>
                    <a:cubicBezTo>
                      <a:pt x="20418" y="1679"/>
                      <a:pt x="15470" y="1"/>
                      <a:pt x="1146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9" name="Google Shape;1159;p38"/>
              <p:cNvSpPr/>
              <p:nvPr/>
            </p:nvSpPr>
            <p:spPr>
              <a:xfrm>
                <a:off x="13032375" y="3284738"/>
                <a:ext cx="103800" cy="62600"/>
              </a:xfrm>
              <a:custGeom>
                <a:avLst/>
                <a:gdLst/>
                <a:ahLst/>
                <a:cxnLst/>
                <a:rect l="l" t="t" r="r" b="b"/>
                <a:pathLst>
                  <a:path w="4152" h="2504" extrusionOk="0">
                    <a:moveTo>
                      <a:pt x="2076" y="1"/>
                    </a:moveTo>
                    <a:cubicBezTo>
                      <a:pt x="938" y="1"/>
                      <a:pt x="0" y="541"/>
                      <a:pt x="0" y="1252"/>
                    </a:cubicBezTo>
                    <a:cubicBezTo>
                      <a:pt x="0" y="1934"/>
                      <a:pt x="938" y="2503"/>
                      <a:pt x="2076" y="2503"/>
                    </a:cubicBezTo>
                    <a:cubicBezTo>
                      <a:pt x="3213" y="2503"/>
                      <a:pt x="4152" y="1934"/>
                      <a:pt x="4152" y="1252"/>
                    </a:cubicBezTo>
                    <a:cubicBezTo>
                      <a:pt x="4152" y="541"/>
                      <a:pt x="3213" y="1"/>
                      <a:pt x="20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0" name="Google Shape;1160;p38"/>
              <p:cNvSpPr/>
              <p:nvPr/>
            </p:nvSpPr>
            <p:spPr>
              <a:xfrm>
                <a:off x="12995400" y="3263413"/>
                <a:ext cx="177050" cy="62600"/>
              </a:xfrm>
              <a:custGeom>
                <a:avLst/>
                <a:gdLst/>
                <a:ahLst/>
                <a:cxnLst/>
                <a:rect l="l" t="t" r="r" b="b"/>
                <a:pathLst>
                  <a:path w="7082" h="2504" extrusionOk="0">
                    <a:moveTo>
                      <a:pt x="1820" y="1"/>
                    </a:moveTo>
                    <a:cubicBezTo>
                      <a:pt x="1223" y="86"/>
                      <a:pt x="711" y="456"/>
                      <a:pt x="427" y="996"/>
                    </a:cubicBezTo>
                    <a:lnTo>
                      <a:pt x="57" y="1735"/>
                    </a:lnTo>
                    <a:cubicBezTo>
                      <a:pt x="0" y="1821"/>
                      <a:pt x="57" y="1934"/>
                      <a:pt x="171" y="1963"/>
                    </a:cubicBezTo>
                    <a:cubicBezTo>
                      <a:pt x="1280" y="2247"/>
                      <a:pt x="2417" y="2446"/>
                      <a:pt x="3555" y="2503"/>
                    </a:cubicBezTo>
                    <a:cubicBezTo>
                      <a:pt x="4692" y="2446"/>
                      <a:pt x="5830" y="2247"/>
                      <a:pt x="6939" y="1963"/>
                    </a:cubicBezTo>
                    <a:cubicBezTo>
                      <a:pt x="7053" y="1934"/>
                      <a:pt x="7081" y="1821"/>
                      <a:pt x="7053" y="1735"/>
                    </a:cubicBezTo>
                    <a:lnTo>
                      <a:pt x="6655" y="996"/>
                    </a:lnTo>
                    <a:cubicBezTo>
                      <a:pt x="6399" y="456"/>
                      <a:pt x="5887" y="86"/>
                      <a:pt x="529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1" name="Google Shape;1161;p38"/>
              <p:cNvSpPr/>
              <p:nvPr/>
            </p:nvSpPr>
            <p:spPr>
              <a:xfrm>
                <a:off x="13148250" y="3527888"/>
                <a:ext cx="60450" cy="8550"/>
              </a:xfrm>
              <a:custGeom>
                <a:avLst/>
                <a:gdLst/>
                <a:ahLst/>
                <a:cxnLst/>
                <a:rect l="l" t="t" r="r" b="b"/>
                <a:pathLst>
                  <a:path w="2418" h="342" extrusionOk="0">
                    <a:moveTo>
                      <a:pt x="0" y="0"/>
                    </a:moveTo>
                    <a:lnTo>
                      <a:pt x="0" y="341"/>
                    </a:lnTo>
                    <a:lnTo>
                      <a:pt x="2417" y="341"/>
                    </a:lnTo>
                    <a:lnTo>
                      <a:pt x="2417" y="0"/>
                    </a:lnTo>
                    <a:close/>
                  </a:path>
                </a:pathLst>
              </a:custGeom>
              <a:solidFill>
                <a:srgbClr val="0947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2" name="Google Shape;1162;p38"/>
              <p:cNvSpPr/>
              <p:nvPr/>
            </p:nvSpPr>
            <p:spPr>
              <a:xfrm>
                <a:off x="13148250" y="3532138"/>
                <a:ext cx="60450" cy="61175"/>
              </a:xfrm>
              <a:custGeom>
                <a:avLst/>
                <a:gdLst/>
                <a:ahLst/>
                <a:cxnLst/>
                <a:rect l="l" t="t" r="r" b="b"/>
                <a:pathLst>
                  <a:path w="2418" h="2447" extrusionOk="0">
                    <a:moveTo>
                      <a:pt x="2190" y="200"/>
                    </a:moveTo>
                    <a:lnTo>
                      <a:pt x="2190" y="1508"/>
                    </a:lnTo>
                    <a:lnTo>
                      <a:pt x="1195" y="2190"/>
                    </a:lnTo>
                    <a:lnTo>
                      <a:pt x="199" y="1508"/>
                    </a:lnTo>
                    <a:lnTo>
                      <a:pt x="199" y="200"/>
                    </a:lnTo>
                    <a:close/>
                    <a:moveTo>
                      <a:pt x="0" y="1"/>
                    </a:moveTo>
                    <a:lnTo>
                      <a:pt x="0" y="1622"/>
                    </a:lnTo>
                    <a:lnTo>
                      <a:pt x="1195" y="2446"/>
                    </a:lnTo>
                    <a:lnTo>
                      <a:pt x="2417" y="1622"/>
                    </a:lnTo>
                    <a:lnTo>
                      <a:pt x="241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3" name="Google Shape;1163;p38"/>
              <p:cNvSpPr/>
              <p:nvPr/>
            </p:nvSpPr>
            <p:spPr>
              <a:xfrm>
                <a:off x="12964825" y="3527888"/>
                <a:ext cx="63300" cy="25600"/>
              </a:xfrm>
              <a:custGeom>
                <a:avLst/>
                <a:gdLst/>
                <a:ahLst/>
                <a:cxnLst/>
                <a:rect l="l" t="t" r="r" b="b"/>
                <a:pathLst>
                  <a:path w="2532" h="1024" extrusionOk="0">
                    <a:moveTo>
                      <a:pt x="256" y="0"/>
                    </a:moveTo>
                    <a:cubicBezTo>
                      <a:pt x="114" y="0"/>
                      <a:pt x="1" y="85"/>
                      <a:pt x="1" y="228"/>
                    </a:cubicBezTo>
                    <a:lnTo>
                      <a:pt x="1" y="768"/>
                    </a:lnTo>
                    <a:cubicBezTo>
                      <a:pt x="1" y="910"/>
                      <a:pt x="114" y="1024"/>
                      <a:pt x="256" y="1024"/>
                    </a:cubicBezTo>
                    <a:lnTo>
                      <a:pt x="2275" y="1024"/>
                    </a:lnTo>
                    <a:cubicBezTo>
                      <a:pt x="2418" y="1024"/>
                      <a:pt x="2531" y="910"/>
                      <a:pt x="2531" y="768"/>
                    </a:cubicBezTo>
                    <a:lnTo>
                      <a:pt x="2531" y="228"/>
                    </a:lnTo>
                    <a:cubicBezTo>
                      <a:pt x="2531" y="85"/>
                      <a:pt x="2418" y="0"/>
                      <a:pt x="227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4" name="Google Shape;1164;p38"/>
              <p:cNvSpPr/>
              <p:nvPr/>
            </p:nvSpPr>
            <p:spPr>
              <a:xfrm>
                <a:off x="13038050" y="2872413"/>
                <a:ext cx="92450" cy="92450"/>
              </a:xfrm>
              <a:custGeom>
                <a:avLst/>
                <a:gdLst/>
                <a:ahLst/>
                <a:cxnLst/>
                <a:rect l="l" t="t" r="r" b="b"/>
                <a:pathLst>
                  <a:path w="3698" h="3698" extrusionOk="0">
                    <a:moveTo>
                      <a:pt x="1849" y="0"/>
                    </a:moveTo>
                    <a:cubicBezTo>
                      <a:pt x="825" y="0"/>
                      <a:pt x="1" y="825"/>
                      <a:pt x="1" y="1849"/>
                    </a:cubicBezTo>
                    <a:cubicBezTo>
                      <a:pt x="1" y="2873"/>
                      <a:pt x="825" y="3697"/>
                      <a:pt x="1849" y="3697"/>
                    </a:cubicBezTo>
                    <a:cubicBezTo>
                      <a:pt x="2873" y="3697"/>
                      <a:pt x="3697" y="2873"/>
                      <a:pt x="3697" y="1849"/>
                    </a:cubicBezTo>
                    <a:cubicBezTo>
                      <a:pt x="3697" y="825"/>
                      <a:pt x="2873" y="0"/>
                      <a:pt x="1849" y="0"/>
                    </a:cubicBezTo>
                    <a:close/>
                  </a:path>
                </a:pathLst>
              </a:custGeom>
              <a:solidFill>
                <a:srgbClr val="FFD1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5" name="Google Shape;1165;p38"/>
              <p:cNvSpPr/>
              <p:nvPr/>
            </p:nvSpPr>
            <p:spPr>
              <a:xfrm>
                <a:off x="12722400" y="3370763"/>
                <a:ext cx="208325" cy="182025"/>
              </a:xfrm>
              <a:custGeom>
                <a:avLst/>
                <a:gdLst/>
                <a:ahLst/>
                <a:cxnLst/>
                <a:rect l="l" t="t" r="r" b="b"/>
                <a:pathLst>
                  <a:path w="8333" h="7281" extrusionOk="0">
                    <a:moveTo>
                      <a:pt x="1" y="1"/>
                    </a:moveTo>
                    <a:lnTo>
                      <a:pt x="2702" y="4124"/>
                    </a:lnTo>
                    <a:cubicBezTo>
                      <a:pt x="2987" y="4550"/>
                      <a:pt x="3385" y="4892"/>
                      <a:pt x="3868" y="5148"/>
                    </a:cubicBezTo>
                    <a:lnTo>
                      <a:pt x="8048" y="7280"/>
                    </a:lnTo>
                    <a:lnTo>
                      <a:pt x="8333" y="5034"/>
                    </a:lnTo>
                    <a:lnTo>
                      <a:pt x="8333" y="5034"/>
                    </a:lnTo>
                    <a:cubicBezTo>
                      <a:pt x="7889" y="5247"/>
                      <a:pt x="7413" y="5360"/>
                      <a:pt x="6938" y="5360"/>
                    </a:cubicBezTo>
                    <a:cubicBezTo>
                      <a:pt x="6651" y="5360"/>
                      <a:pt x="6364" y="5319"/>
                      <a:pt x="6086" y="5233"/>
                    </a:cubicBezTo>
                    <a:cubicBezTo>
                      <a:pt x="4863" y="4892"/>
                      <a:pt x="3953" y="4522"/>
                      <a:pt x="3783" y="4295"/>
                    </a:cubicBezTo>
                    <a:cubicBezTo>
                      <a:pt x="3637" y="4100"/>
                      <a:pt x="3720" y="3405"/>
                      <a:pt x="3533" y="3405"/>
                    </a:cubicBezTo>
                    <a:cubicBezTo>
                      <a:pt x="3501" y="3405"/>
                      <a:pt x="3462" y="3425"/>
                      <a:pt x="3413" y="3470"/>
                    </a:cubicBezTo>
                    <a:cubicBezTo>
                      <a:pt x="3360" y="3514"/>
                      <a:pt x="3299" y="3534"/>
                      <a:pt x="3234" y="3534"/>
                    </a:cubicBezTo>
                    <a:cubicBezTo>
                      <a:pt x="2879" y="3534"/>
                      <a:pt x="2371" y="2950"/>
                      <a:pt x="1963" y="2446"/>
                    </a:cubicBezTo>
                    <a:cubicBezTo>
                      <a:pt x="1479" y="1878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6" name="Google Shape;1166;p38"/>
              <p:cNvSpPr/>
              <p:nvPr/>
            </p:nvSpPr>
            <p:spPr>
              <a:xfrm>
                <a:off x="13124775" y="3550638"/>
                <a:ext cx="201925" cy="199775"/>
              </a:xfrm>
              <a:custGeom>
                <a:avLst/>
                <a:gdLst/>
                <a:ahLst/>
                <a:cxnLst/>
                <a:rect l="l" t="t" r="r" b="b"/>
                <a:pathLst>
                  <a:path w="8077" h="7991" extrusionOk="0">
                    <a:moveTo>
                      <a:pt x="5091" y="0"/>
                    </a:moveTo>
                    <a:cubicBezTo>
                      <a:pt x="4977" y="540"/>
                      <a:pt x="4920" y="1081"/>
                      <a:pt x="4920" y="1649"/>
                    </a:cubicBezTo>
                    <a:cubicBezTo>
                      <a:pt x="4896" y="1866"/>
                      <a:pt x="4870" y="2095"/>
                      <a:pt x="4841" y="2330"/>
                    </a:cubicBezTo>
                    <a:lnTo>
                      <a:pt x="4841" y="2330"/>
                    </a:lnTo>
                    <a:cubicBezTo>
                      <a:pt x="4839" y="2321"/>
                      <a:pt x="4837" y="2312"/>
                      <a:pt x="4835" y="2303"/>
                    </a:cubicBezTo>
                    <a:lnTo>
                      <a:pt x="4835" y="2303"/>
                    </a:lnTo>
                    <a:cubicBezTo>
                      <a:pt x="4836" y="2321"/>
                      <a:pt x="4837" y="2339"/>
                      <a:pt x="4838" y="2356"/>
                    </a:cubicBezTo>
                    <a:lnTo>
                      <a:pt x="4838" y="2356"/>
                    </a:lnTo>
                    <a:cubicBezTo>
                      <a:pt x="4839" y="2348"/>
                      <a:pt x="4840" y="2339"/>
                      <a:pt x="4841" y="2330"/>
                    </a:cubicBezTo>
                    <a:lnTo>
                      <a:pt x="4841" y="2330"/>
                    </a:lnTo>
                    <a:cubicBezTo>
                      <a:pt x="4871" y="2460"/>
                      <a:pt x="4922" y="2568"/>
                      <a:pt x="4949" y="2702"/>
                    </a:cubicBezTo>
                    <a:cubicBezTo>
                      <a:pt x="5404" y="4095"/>
                      <a:pt x="5688" y="5517"/>
                      <a:pt x="5830" y="6967"/>
                    </a:cubicBezTo>
                    <a:lnTo>
                      <a:pt x="8077" y="6597"/>
                    </a:lnTo>
                    <a:cubicBezTo>
                      <a:pt x="8077" y="6597"/>
                      <a:pt x="6484" y="6114"/>
                      <a:pt x="6143" y="4578"/>
                    </a:cubicBezTo>
                    <a:cubicBezTo>
                      <a:pt x="5802" y="3014"/>
                      <a:pt x="5290" y="2048"/>
                      <a:pt x="5347" y="1194"/>
                    </a:cubicBezTo>
                    <a:cubicBezTo>
                      <a:pt x="5375" y="768"/>
                      <a:pt x="5318" y="341"/>
                      <a:pt x="5091" y="0"/>
                    </a:cubicBezTo>
                    <a:close/>
                    <a:moveTo>
                      <a:pt x="4838" y="2356"/>
                    </a:moveTo>
                    <a:cubicBezTo>
                      <a:pt x="4628" y="4056"/>
                      <a:pt x="4305" y="6079"/>
                      <a:pt x="3982" y="6427"/>
                    </a:cubicBezTo>
                    <a:cubicBezTo>
                      <a:pt x="3385" y="7024"/>
                      <a:pt x="1" y="7934"/>
                      <a:pt x="1" y="7934"/>
                    </a:cubicBezTo>
                    <a:lnTo>
                      <a:pt x="4522" y="7991"/>
                    </a:lnTo>
                    <a:lnTo>
                      <a:pt x="4551" y="7820"/>
                    </a:lnTo>
                    <a:lnTo>
                      <a:pt x="4551" y="7792"/>
                    </a:lnTo>
                    <a:lnTo>
                      <a:pt x="4579" y="7593"/>
                    </a:lnTo>
                    <a:lnTo>
                      <a:pt x="4608" y="7394"/>
                    </a:lnTo>
                    <a:lnTo>
                      <a:pt x="4608" y="7337"/>
                    </a:lnTo>
                    <a:lnTo>
                      <a:pt x="4636" y="7166"/>
                    </a:lnTo>
                    <a:lnTo>
                      <a:pt x="4636" y="7138"/>
                    </a:lnTo>
                    <a:lnTo>
                      <a:pt x="4693" y="6910"/>
                    </a:lnTo>
                    <a:lnTo>
                      <a:pt x="4693" y="6853"/>
                    </a:lnTo>
                    <a:cubicBezTo>
                      <a:pt x="4693" y="6796"/>
                      <a:pt x="4693" y="6711"/>
                      <a:pt x="4721" y="6654"/>
                    </a:cubicBezTo>
                    <a:lnTo>
                      <a:pt x="4721" y="6597"/>
                    </a:lnTo>
                    <a:lnTo>
                      <a:pt x="4750" y="6341"/>
                    </a:lnTo>
                    <a:lnTo>
                      <a:pt x="4750" y="6313"/>
                    </a:lnTo>
                    <a:lnTo>
                      <a:pt x="4778" y="6086"/>
                    </a:lnTo>
                    <a:lnTo>
                      <a:pt x="4778" y="6029"/>
                    </a:lnTo>
                    <a:lnTo>
                      <a:pt x="4807" y="5773"/>
                    </a:lnTo>
                    <a:cubicBezTo>
                      <a:pt x="4807" y="5687"/>
                      <a:pt x="4835" y="5602"/>
                      <a:pt x="4835" y="5517"/>
                    </a:cubicBezTo>
                    <a:lnTo>
                      <a:pt x="4835" y="5431"/>
                    </a:lnTo>
                    <a:lnTo>
                      <a:pt x="4863" y="5232"/>
                    </a:lnTo>
                    <a:lnTo>
                      <a:pt x="4863" y="5176"/>
                    </a:lnTo>
                    <a:cubicBezTo>
                      <a:pt x="4863" y="5090"/>
                      <a:pt x="4863" y="5005"/>
                      <a:pt x="4863" y="4920"/>
                    </a:cubicBezTo>
                    <a:lnTo>
                      <a:pt x="4863" y="4834"/>
                    </a:lnTo>
                    <a:lnTo>
                      <a:pt x="4863" y="4635"/>
                    </a:lnTo>
                    <a:lnTo>
                      <a:pt x="4863" y="4578"/>
                    </a:lnTo>
                    <a:lnTo>
                      <a:pt x="4863" y="4322"/>
                    </a:lnTo>
                    <a:lnTo>
                      <a:pt x="4863" y="4266"/>
                    </a:lnTo>
                    <a:lnTo>
                      <a:pt x="4863" y="4067"/>
                    </a:lnTo>
                    <a:lnTo>
                      <a:pt x="4863" y="3981"/>
                    </a:lnTo>
                    <a:lnTo>
                      <a:pt x="4863" y="3725"/>
                    </a:lnTo>
                    <a:cubicBezTo>
                      <a:pt x="4863" y="3395"/>
                      <a:pt x="4863" y="2904"/>
                      <a:pt x="4838" y="235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7" name="Google Shape;1167;p38"/>
              <p:cNvSpPr/>
              <p:nvPr/>
            </p:nvSpPr>
            <p:spPr>
              <a:xfrm>
                <a:off x="12918625" y="3591138"/>
                <a:ext cx="124425" cy="158575"/>
              </a:xfrm>
              <a:custGeom>
                <a:avLst/>
                <a:gdLst/>
                <a:ahLst/>
                <a:cxnLst/>
                <a:rect l="l" t="t" r="r" b="b"/>
                <a:pathLst>
                  <a:path w="4977" h="6343" extrusionOk="0">
                    <a:moveTo>
                      <a:pt x="85" y="1"/>
                    </a:moveTo>
                    <a:cubicBezTo>
                      <a:pt x="85" y="257"/>
                      <a:pt x="57" y="484"/>
                      <a:pt x="29" y="683"/>
                    </a:cubicBezTo>
                    <a:cubicBezTo>
                      <a:pt x="0" y="1053"/>
                      <a:pt x="0" y="1337"/>
                      <a:pt x="0" y="1622"/>
                    </a:cubicBezTo>
                    <a:lnTo>
                      <a:pt x="0" y="1707"/>
                    </a:lnTo>
                    <a:lnTo>
                      <a:pt x="0" y="1792"/>
                    </a:lnTo>
                    <a:lnTo>
                      <a:pt x="0" y="2105"/>
                    </a:lnTo>
                    <a:lnTo>
                      <a:pt x="0" y="2162"/>
                    </a:lnTo>
                    <a:lnTo>
                      <a:pt x="0" y="2333"/>
                    </a:lnTo>
                    <a:lnTo>
                      <a:pt x="0" y="2447"/>
                    </a:lnTo>
                    <a:lnTo>
                      <a:pt x="0" y="2589"/>
                    </a:lnTo>
                    <a:lnTo>
                      <a:pt x="0" y="2674"/>
                    </a:lnTo>
                    <a:lnTo>
                      <a:pt x="0" y="2902"/>
                    </a:lnTo>
                    <a:lnTo>
                      <a:pt x="0" y="3015"/>
                    </a:lnTo>
                    <a:lnTo>
                      <a:pt x="0" y="3157"/>
                    </a:lnTo>
                    <a:lnTo>
                      <a:pt x="0" y="3300"/>
                    </a:lnTo>
                    <a:cubicBezTo>
                      <a:pt x="0" y="3356"/>
                      <a:pt x="0" y="3442"/>
                      <a:pt x="0" y="3499"/>
                    </a:cubicBezTo>
                    <a:lnTo>
                      <a:pt x="0" y="3641"/>
                    </a:lnTo>
                    <a:lnTo>
                      <a:pt x="0" y="3755"/>
                    </a:lnTo>
                    <a:lnTo>
                      <a:pt x="0" y="3897"/>
                    </a:lnTo>
                    <a:lnTo>
                      <a:pt x="0" y="4039"/>
                    </a:lnTo>
                    <a:cubicBezTo>
                      <a:pt x="0" y="4096"/>
                      <a:pt x="0" y="4181"/>
                      <a:pt x="29" y="4238"/>
                    </a:cubicBezTo>
                    <a:lnTo>
                      <a:pt x="29" y="4352"/>
                    </a:lnTo>
                    <a:lnTo>
                      <a:pt x="57" y="4494"/>
                    </a:lnTo>
                    <a:lnTo>
                      <a:pt x="57" y="4608"/>
                    </a:lnTo>
                    <a:cubicBezTo>
                      <a:pt x="57" y="4693"/>
                      <a:pt x="85" y="4778"/>
                      <a:pt x="85" y="4892"/>
                    </a:cubicBezTo>
                    <a:lnTo>
                      <a:pt x="85" y="4921"/>
                    </a:lnTo>
                    <a:lnTo>
                      <a:pt x="114" y="5091"/>
                    </a:lnTo>
                    <a:lnTo>
                      <a:pt x="114" y="5148"/>
                    </a:lnTo>
                    <a:cubicBezTo>
                      <a:pt x="142" y="5319"/>
                      <a:pt x="171" y="5489"/>
                      <a:pt x="199" y="5631"/>
                    </a:cubicBezTo>
                    <a:cubicBezTo>
                      <a:pt x="228" y="5916"/>
                      <a:pt x="256" y="6143"/>
                      <a:pt x="313" y="6342"/>
                    </a:cubicBezTo>
                    <a:lnTo>
                      <a:pt x="4977" y="6314"/>
                    </a:lnTo>
                    <a:cubicBezTo>
                      <a:pt x="4977" y="6314"/>
                      <a:pt x="1621" y="5404"/>
                      <a:pt x="1024" y="4807"/>
                    </a:cubicBezTo>
                    <a:cubicBezTo>
                      <a:pt x="654" y="4409"/>
                      <a:pt x="285" y="1792"/>
                      <a:pt x="8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8" name="Google Shape;1168;p38"/>
              <p:cNvSpPr/>
              <p:nvPr/>
            </p:nvSpPr>
            <p:spPr>
              <a:xfrm>
                <a:off x="13084250" y="3832163"/>
                <a:ext cx="105250" cy="191250"/>
              </a:xfrm>
              <a:custGeom>
                <a:avLst/>
                <a:gdLst/>
                <a:ahLst/>
                <a:cxnLst/>
                <a:rect l="l" t="t" r="r" b="b"/>
                <a:pathLst>
                  <a:path w="4210" h="7650" extrusionOk="0">
                    <a:moveTo>
                      <a:pt x="1" y="0"/>
                    </a:moveTo>
                    <a:lnTo>
                      <a:pt x="655" y="7649"/>
                    </a:lnTo>
                    <a:lnTo>
                      <a:pt x="4210" y="7649"/>
                    </a:lnTo>
                    <a:lnTo>
                      <a:pt x="2674" y="7194"/>
                    </a:lnTo>
                    <a:cubicBezTo>
                      <a:pt x="1849" y="6939"/>
                      <a:pt x="1309" y="6228"/>
                      <a:pt x="1252" y="5403"/>
                    </a:cubicBezTo>
                    <a:lnTo>
                      <a:pt x="1167" y="4095"/>
                    </a:lnTo>
                    <a:lnTo>
                      <a:pt x="1650" y="3611"/>
                    </a:lnTo>
                    <a:lnTo>
                      <a:pt x="996" y="295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9" name="Google Shape;1169;p38"/>
              <p:cNvSpPr/>
              <p:nvPr/>
            </p:nvSpPr>
            <p:spPr>
              <a:xfrm>
                <a:off x="12979050" y="3832163"/>
                <a:ext cx="105225" cy="191250"/>
              </a:xfrm>
              <a:custGeom>
                <a:avLst/>
                <a:gdLst/>
                <a:ahLst/>
                <a:cxnLst/>
                <a:rect l="l" t="t" r="r" b="b"/>
                <a:pathLst>
                  <a:path w="4209" h="7650" extrusionOk="0">
                    <a:moveTo>
                      <a:pt x="4209" y="0"/>
                    </a:moveTo>
                    <a:lnTo>
                      <a:pt x="3214" y="2957"/>
                    </a:lnTo>
                    <a:lnTo>
                      <a:pt x="2560" y="3611"/>
                    </a:lnTo>
                    <a:lnTo>
                      <a:pt x="3071" y="4095"/>
                    </a:lnTo>
                    <a:lnTo>
                      <a:pt x="2986" y="5403"/>
                    </a:lnTo>
                    <a:cubicBezTo>
                      <a:pt x="2929" y="6228"/>
                      <a:pt x="2361" y="6939"/>
                      <a:pt x="1564" y="7194"/>
                    </a:cubicBezTo>
                    <a:lnTo>
                      <a:pt x="0" y="7649"/>
                    </a:lnTo>
                    <a:lnTo>
                      <a:pt x="3555" y="7649"/>
                    </a:lnTo>
                    <a:lnTo>
                      <a:pt x="420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0" name="Google Shape;1170;p38"/>
              <p:cNvSpPr/>
              <p:nvPr/>
            </p:nvSpPr>
            <p:spPr>
              <a:xfrm>
                <a:off x="12912925" y="2885913"/>
                <a:ext cx="457850" cy="160700"/>
              </a:xfrm>
              <a:custGeom>
                <a:avLst/>
                <a:gdLst/>
                <a:ahLst/>
                <a:cxnLst/>
                <a:rect l="l" t="t" r="r" b="b"/>
                <a:pathLst>
                  <a:path w="18314" h="6428" extrusionOk="0">
                    <a:moveTo>
                      <a:pt x="14020" y="1"/>
                    </a:moveTo>
                    <a:lnTo>
                      <a:pt x="14020" y="1"/>
                    </a:lnTo>
                    <a:cubicBezTo>
                      <a:pt x="14048" y="29"/>
                      <a:pt x="16323" y="3214"/>
                      <a:pt x="15925" y="4067"/>
                    </a:cubicBezTo>
                    <a:cubicBezTo>
                      <a:pt x="15870" y="4182"/>
                      <a:pt x="15683" y="4227"/>
                      <a:pt x="15384" y="4227"/>
                    </a:cubicBezTo>
                    <a:cubicBezTo>
                      <a:pt x="14223" y="4227"/>
                      <a:pt x="11371" y="3542"/>
                      <a:pt x="7972" y="3542"/>
                    </a:cubicBezTo>
                    <a:cubicBezTo>
                      <a:pt x="5932" y="3542"/>
                      <a:pt x="3695" y="3789"/>
                      <a:pt x="1508" y="4579"/>
                    </a:cubicBezTo>
                    <a:cubicBezTo>
                      <a:pt x="313" y="5006"/>
                      <a:pt x="1" y="5489"/>
                      <a:pt x="285" y="6001"/>
                    </a:cubicBezTo>
                    <a:lnTo>
                      <a:pt x="6854" y="5062"/>
                    </a:lnTo>
                    <a:lnTo>
                      <a:pt x="16466" y="6427"/>
                    </a:lnTo>
                    <a:cubicBezTo>
                      <a:pt x="16466" y="6427"/>
                      <a:pt x="18314" y="5574"/>
                      <a:pt x="17916" y="4664"/>
                    </a:cubicBezTo>
                    <a:cubicBezTo>
                      <a:pt x="17120" y="2731"/>
                      <a:pt x="15755" y="1110"/>
                      <a:pt x="140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1" name="Google Shape;1171;p38"/>
              <p:cNvSpPr/>
              <p:nvPr/>
            </p:nvSpPr>
            <p:spPr>
              <a:xfrm>
                <a:off x="12843975" y="2986863"/>
                <a:ext cx="480600" cy="128000"/>
              </a:xfrm>
              <a:custGeom>
                <a:avLst/>
                <a:gdLst/>
                <a:ahLst/>
                <a:cxnLst/>
                <a:rect l="l" t="t" r="r" b="b"/>
                <a:pathLst>
                  <a:path w="19224" h="5120" extrusionOk="0">
                    <a:moveTo>
                      <a:pt x="9612" y="1"/>
                    </a:moveTo>
                    <a:cubicBezTo>
                      <a:pt x="2105" y="1"/>
                      <a:pt x="0" y="2389"/>
                      <a:pt x="0" y="2389"/>
                    </a:cubicBezTo>
                    <a:lnTo>
                      <a:pt x="0" y="5119"/>
                    </a:lnTo>
                    <a:lnTo>
                      <a:pt x="9612" y="4209"/>
                    </a:lnTo>
                    <a:lnTo>
                      <a:pt x="19224" y="5119"/>
                    </a:lnTo>
                    <a:lnTo>
                      <a:pt x="19224" y="2389"/>
                    </a:lnTo>
                    <a:cubicBezTo>
                      <a:pt x="19224" y="2389"/>
                      <a:pt x="17119" y="1"/>
                      <a:pt x="96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2" name="Google Shape;1172;p38"/>
              <p:cNvSpPr/>
              <p:nvPr/>
            </p:nvSpPr>
            <p:spPr>
              <a:xfrm>
                <a:off x="12843975" y="3028813"/>
                <a:ext cx="480600" cy="86050"/>
              </a:xfrm>
              <a:custGeom>
                <a:avLst/>
                <a:gdLst/>
                <a:ahLst/>
                <a:cxnLst/>
                <a:rect l="l" t="t" r="r" b="b"/>
                <a:pathLst>
                  <a:path w="19224" h="3442" extrusionOk="0">
                    <a:moveTo>
                      <a:pt x="18257" y="1"/>
                    </a:moveTo>
                    <a:cubicBezTo>
                      <a:pt x="18257" y="1"/>
                      <a:pt x="18399" y="1280"/>
                      <a:pt x="14389" y="1422"/>
                    </a:cubicBezTo>
                    <a:cubicBezTo>
                      <a:pt x="10351" y="1536"/>
                      <a:pt x="3271" y="1593"/>
                      <a:pt x="0" y="3413"/>
                    </a:cubicBezTo>
                    <a:lnTo>
                      <a:pt x="9612" y="2560"/>
                    </a:lnTo>
                    <a:lnTo>
                      <a:pt x="19224" y="3441"/>
                    </a:lnTo>
                    <a:lnTo>
                      <a:pt x="19224" y="711"/>
                    </a:lnTo>
                    <a:cubicBezTo>
                      <a:pt x="18939" y="427"/>
                      <a:pt x="18598" y="171"/>
                      <a:pt x="1825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3" name="Google Shape;1173;p38"/>
              <p:cNvSpPr/>
              <p:nvPr/>
            </p:nvSpPr>
            <p:spPr>
              <a:xfrm>
                <a:off x="12843975" y="3077138"/>
                <a:ext cx="480600" cy="99575"/>
              </a:xfrm>
              <a:custGeom>
                <a:avLst/>
                <a:gdLst/>
                <a:ahLst/>
                <a:cxnLst/>
                <a:rect l="l" t="t" r="r" b="b"/>
                <a:pathLst>
                  <a:path w="19224" h="3983" extrusionOk="0">
                    <a:moveTo>
                      <a:pt x="9354" y="0"/>
                    </a:moveTo>
                    <a:cubicBezTo>
                      <a:pt x="6171" y="0"/>
                      <a:pt x="3018" y="512"/>
                      <a:pt x="0" y="1508"/>
                    </a:cubicBezTo>
                    <a:cubicBezTo>
                      <a:pt x="1365" y="3982"/>
                      <a:pt x="9612" y="3982"/>
                      <a:pt x="9612" y="3982"/>
                    </a:cubicBezTo>
                    <a:cubicBezTo>
                      <a:pt x="9612" y="3982"/>
                      <a:pt x="17859" y="3982"/>
                      <a:pt x="19224" y="1508"/>
                    </a:cubicBezTo>
                    <a:cubicBezTo>
                      <a:pt x="16206" y="512"/>
                      <a:pt x="13053" y="0"/>
                      <a:pt x="9870" y="0"/>
                    </a:cubicBezTo>
                    <a:cubicBezTo>
                      <a:pt x="9784" y="0"/>
                      <a:pt x="9698" y="0"/>
                      <a:pt x="9612" y="1"/>
                    </a:cubicBezTo>
                    <a:cubicBezTo>
                      <a:pt x="9526" y="0"/>
                      <a:pt x="9440" y="0"/>
                      <a:pt x="93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4" name="Google Shape;1174;p38"/>
              <p:cNvSpPr/>
              <p:nvPr/>
            </p:nvSpPr>
            <p:spPr>
              <a:xfrm>
                <a:off x="12950600" y="3087813"/>
                <a:ext cx="373975" cy="88900"/>
              </a:xfrm>
              <a:custGeom>
                <a:avLst/>
                <a:gdLst/>
                <a:ahLst/>
                <a:cxnLst/>
                <a:rect l="l" t="t" r="r" b="b"/>
                <a:pathLst>
                  <a:path w="14959" h="3556" extrusionOk="0">
                    <a:moveTo>
                      <a:pt x="10494" y="1"/>
                    </a:moveTo>
                    <a:cubicBezTo>
                      <a:pt x="10495" y="1"/>
                      <a:pt x="10495" y="1"/>
                      <a:pt x="10496" y="1"/>
                    </a:cubicBezTo>
                    <a:lnTo>
                      <a:pt x="10496" y="1"/>
                    </a:lnTo>
                    <a:cubicBezTo>
                      <a:pt x="10495" y="1"/>
                      <a:pt x="10494" y="1"/>
                      <a:pt x="10494" y="1"/>
                    </a:cubicBezTo>
                    <a:close/>
                    <a:moveTo>
                      <a:pt x="10496" y="1"/>
                    </a:moveTo>
                    <a:cubicBezTo>
                      <a:pt x="10570" y="16"/>
                      <a:pt x="12542" y="662"/>
                      <a:pt x="12627" y="1280"/>
                    </a:cubicBezTo>
                    <a:cubicBezTo>
                      <a:pt x="12700" y="1820"/>
                      <a:pt x="7273" y="3185"/>
                      <a:pt x="2313" y="3185"/>
                    </a:cubicBezTo>
                    <a:cubicBezTo>
                      <a:pt x="1522" y="3185"/>
                      <a:pt x="743" y="3150"/>
                      <a:pt x="1" y="3072"/>
                    </a:cubicBezTo>
                    <a:lnTo>
                      <a:pt x="1" y="3072"/>
                    </a:lnTo>
                    <a:cubicBezTo>
                      <a:pt x="1764" y="3385"/>
                      <a:pt x="3555" y="3527"/>
                      <a:pt x="5347" y="3555"/>
                    </a:cubicBezTo>
                    <a:cubicBezTo>
                      <a:pt x="5347" y="3555"/>
                      <a:pt x="13594" y="3555"/>
                      <a:pt x="14959" y="1081"/>
                    </a:cubicBezTo>
                    <a:cubicBezTo>
                      <a:pt x="13509" y="570"/>
                      <a:pt x="12031" y="229"/>
                      <a:pt x="1049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75" name="Google Shape;1175;p38"/>
            <p:cNvSpPr/>
            <p:nvPr/>
          </p:nvSpPr>
          <p:spPr>
            <a:xfrm>
              <a:off x="7135206" y="2028570"/>
              <a:ext cx="152276" cy="120555"/>
            </a:xfrm>
            <a:custGeom>
              <a:avLst/>
              <a:gdLst/>
              <a:ahLst/>
              <a:cxnLst/>
              <a:rect l="l" t="t" r="r" b="b"/>
              <a:pathLst>
                <a:path w="5343" h="4230" extrusionOk="0">
                  <a:moveTo>
                    <a:pt x="2719" y="1"/>
                  </a:moveTo>
                  <a:cubicBezTo>
                    <a:pt x="2719" y="1"/>
                    <a:pt x="2549" y="20"/>
                    <a:pt x="2284" y="152"/>
                  </a:cubicBezTo>
                  <a:cubicBezTo>
                    <a:pt x="1907" y="265"/>
                    <a:pt x="1529" y="416"/>
                    <a:pt x="1171" y="624"/>
                  </a:cubicBezTo>
                  <a:cubicBezTo>
                    <a:pt x="944" y="756"/>
                    <a:pt x="718" y="907"/>
                    <a:pt x="510" y="1096"/>
                  </a:cubicBezTo>
                  <a:cubicBezTo>
                    <a:pt x="284" y="1322"/>
                    <a:pt x="114" y="1624"/>
                    <a:pt x="38" y="1945"/>
                  </a:cubicBezTo>
                  <a:cubicBezTo>
                    <a:pt x="0" y="2285"/>
                    <a:pt x="76" y="2662"/>
                    <a:pt x="284" y="2945"/>
                  </a:cubicBezTo>
                  <a:cubicBezTo>
                    <a:pt x="321" y="3021"/>
                    <a:pt x="378" y="3096"/>
                    <a:pt x="435" y="3153"/>
                  </a:cubicBezTo>
                  <a:lnTo>
                    <a:pt x="604" y="3361"/>
                  </a:lnTo>
                  <a:cubicBezTo>
                    <a:pt x="718" y="3493"/>
                    <a:pt x="850" y="3606"/>
                    <a:pt x="982" y="3700"/>
                  </a:cubicBezTo>
                  <a:lnTo>
                    <a:pt x="1095" y="3776"/>
                  </a:lnTo>
                  <a:lnTo>
                    <a:pt x="1208" y="3852"/>
                  </a:lnTo>
                  <a:lnTo>
                    <a:pt x="1454" y="3965"/>
                  </a:lnTo>
                  <a:cubicBezTo>
                    <a:pt x="1511" y="4021"/>
                    <a:pt x="1605" y="4040"/>
                    <a:pt x="1680" y="4078"/>
                  </a:cubicBezTo>
                  <a:cubicBezTo>
                    <a:pt x="1756" y="4097"/>
                    <a:pt x="1831" y="4135"/>
                    <a:pt x="1926" y="4154"/>
                  </a:cubicBezTo>
                  <a:cubicBezTo>
                    <a:pt x="2077" y="4191"/>
                    <a:pt x="2247" y="4229"/>
                    <a:pt x="2417" y="4229"/>
                  </a:cubicBezTo>
                  <a:lnTo>
                    <a:pt x="2662" y="4229"/>
                  </a:lnTo>
                  <a:lnTo>
                    <a:pt x="2907" y="4210"/>
                  </a:lnTo>
                  <a:cubicBezTo>
                    <a:pt x="3058" y="4210"/>
                    <a:pt x="3228" y="4172"/>
                    <a:pt x="3379" y="4135"/>
                  </a:cubicBezTo>
                  <a:cubicBezTo>
                    <a:pt x="3530" y="4097"/>
                    <a:pt x="3662" y="4040"/>
                    <a:pt x="3813" y="3984"/>
                  </a:cubicBezTo>
                  <a:cubicBezTo>
                    <a:pt x="4059" y="3870"/>
                    <a:pt x="4304" y="3738"/>
                    <a:pt x="4512" y="3549"/>
                  </a:cubicBezTo>
                  <a:cubicBezTo>
                    <a:pt x="4833" y="3304"/>
                    <a:pt x="5078" y="2964"/>
                    <a:pt x="5229" y="2568"/>
                  </a:cubicBezTo>
                  <a:cubicBezTo>
                    <a:pt x="5267" y="2474"/>
                    <a:pt x="5286" y="2360"/>
                    <a:pt x="5305" y="2247"/>
                  </a:cubicBezTo>
                  <a:lnTo>
                    <a:pt x="5342" y="2134"/>
                  </a:lnTo>
                  <a:lnTo>
                    <a:pt x="5286" y="2247"/>
                  </a:lnTo>
                  <a:cubicBezTo>
                    <a:pt x="5248" y="2360"/>
                    <a:pt x="5210" y="2455"/>
                    <a:pt x="5154" y="2549"/>
                  </a:cubicBezTo>
                  <a:cubicBezTo>
                    <a:pt x="4965" y="2889"/>
                    <a:pt x="4701" y="3172"/>
                    <a:pt x="4380" y="3398"/>
                  </a:cubicBezTo>
                  <a:cubicBezTo>
                    <a:pt x="4172" y="3531"/>
                    <a:pt x="3946" y="3663"/>
                    <a:pt x="3700" y="3738"/>
                  </a:cubicBezTo>
                  <a:cubicBezTo>
                    <a:pt x="3568" y="3776"/>
                    <a:pt x="3436" y="3814"/>
                    <a:pt x="3304" y="3852"/>
                  </a:cubicBezTo>
                  <a:cubicBezTo>
                    <a:pt x="3172" y="3889"/>
                    <a:pt x="3021" y="3908"/>
                    <a:pt x="2889" y="3908"/>
                  </a:cubicBezTo>
                  <a:lnTo>
                    <a:pt x="2662" y="3908"/>
                  </a:lnTo>
                  <a:cubicBezTo>
                    <a:pt x="2586" y="3908"/>
                    <a:pt x="2511" y="3889"/>
                    <a:pt x="2435" y="3889"/>
                  </a:cubicBezTo>
                  <a:cubicBezTo>
                    <a:pt x="2284" y="3870"/>
                    <a:pt x="2133" y="3852"/>
                    <a:pt x="2001" y="3814"/>
                  </a:cubicBezTo>
                  <a:cubicBezTo>
                    <a:pt x="1926" y="3795"/>
                    <a:pt x="1850" y="3776"/>
                    <a:pt x="1775" y="3738"/>
                  </a:cubicBezTo>
                  <a:cubicBezTo>
                    <a:pt x="1718" y="3700"/>
                    <a:pt x="1624" y="3682"/>
                    <a:pt x="1567" y="3644"/>
                  </a:cubicBezTo>
                  <a:lnTo>
                    <a:pt x="1378" y="3531"/>
                  </a:lnTo>
                  <a:lnTo>
                    <a:pt x="1265" y="3474"/>
                  </a:lnTo>
                  <a:lnTo>
                    <a:pt x="1190" y="3398"/>
                  </a:lnTo>
                  <a:cubicBezTo>
                    <a:pt x="1057" y="3323"/>
                    <a:pt x="944" y="3210"/>
                    <a:pt x="831" y="3096"/>
                  </a:cubicBezTo>
                  <a:lnTo>
                    <a:pt x="680" y="2927"/>
                  </a:lnTo>
                  <a:cubicBezTo>
                    <a:pt x="642" y="2870"/>
                    <a:pt x="586" y="2813"/>
                    <a:pt x="548" y="2757"/>
                  </a:cubicBezTo>
                  <a:cubicBezTo>
                    <a:pt x="378" y="2530"/>
                    <a:pt x="302" y="2247"/>
                    <a:pt x="321" y="1964"/>
                  </a:cubicBezTo>
                  <a:cubicBezTo>
                    <a:pt x="378" y="1700"/>
                    <a:pt x="491" y="1454"/>
                    <a:pt x="680" y="1247"/>
                  </a:cubicBezTo>
                  <a:cubicBezTo>
                    <a:pt x="869" y="1058"/>
                    <a:pt x="1057" y="888"/>
                    <a:pt x="1265" y="756"/>
                  </a:cubicBezTo>
                  <a:cubicBezTo>
                    <a:pt x="1586" y="529"/>
                    <a:pt x="1945" y="340"/>
                    <a:pt x="2303" y="171"/>
                  </a:cubicBezTo>
                  <a:cubicBezTo>
                    <a:pt x="2568" y="57"/>
                    <a:pt x="2719" y="1"/>
                    <a:pt x="2719" y="1"/>
                  </a:cubicBezTo>
                  <a:close/>
                </a:path>
              </a:pathLst>
            </a:custGeom>
            <a:solidFill>
              <a:srgbClr val="DD92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38"/>
            <p:cNvSpPr/>
            <p:nvPr/>
          </p:nvSpPr>
          <p:spPr>
            <a:xfrm rot="-2184202">
              <a:off x="7402873" y="1988706"/>
              <a:ext cx="88879" cy="84239"/>
            </a:xfrm>
            <a:custGeom>
              <a:avLst/>
              <a:gdLst/>
              <a:ahLst/>
              <a:cxnLst/>
              <a:rect l="l" t="t" r="r" b="b"/>
              <a:pathLst>
                <a:path w="1530" h="1398" extrusionOk="0">
                  <a:moveTo>
                    <a:pt x="511" y="0"/>
                  </a:moveTo>
                  <a:cubicBezTo>
                    <a:pt x="435" y="19"/>
                    <a:pt x="378" y="38"/>
                    <a:pt x="303" y="57"/>
                  </a:cubicBezTo>
                  <a:cubicBezTo>
                    <a:pt x="246" y="76"/>
                    <a:pt x="209" y="95"/>
                    <a:pt x="152" y="132"/>
                  </a:cubicBezTo>
                  <a:cubicBezTo>
                    <a:pt x="133" y="151"/>
                    <a:pt x="95" y="189"/>
                    <a:pt x="58" y="227"/>
                  </a:cubicBezTo>
                  <a:cubicBezTo>
                    <a:pt x="20" y="265"/>
                    <a:pt x="1" y="302"/>
                    <a:pt x="1" y="302"/>
                  </a:cubicBezTo>
                  <a:lnTo>
                    <a:pt x="95" y="265"/>
                  </a:lnTo>
                  <a:cubicBezTo>
                    <a:pt x="133" y="265"/>
                    <a:pt x="171" y="246"/>
                    <a:pt x="227" y="246"/>
                  </a:cubicBezTo>
                  <a:lnTo>
                    <a:pt x="511" y="246"/>
                  </a:lnTo>
                  <a:cubicBezTo>
                    <a:pt x="567" y="265"/>
                    <a:pt x="624" y="265"/>
                    <a:pt x="681" y="283"/>
                  </a:cubicBezTo>
                  <a:cubicBezTo>
                    <a:pt x="850" y="340"/>
                    <a:pt x="1001" y="434"/>
                    <a:pt x="1115" y="585"/>
                  </a:cubicBezTo>
                  <a:cubicBezTo>
                    <a:pt x="1152" y="623"/>
                    <a:pt x="1171" y="680"/>
                    <a:pt x="1209" y="718"/>
                  </a:cubicBezTo>
                  <a:cubicBezTo>
                    <a:pt x="1228" y="774"/>
                    <a:pt x="1266" y="831"/>
                    <a:pt x="1285" y="887"/>
                  </a:cubicBezTo>
                  <a:cubicBezTo>
                    <a:pt x="1285" y="925"/>
                    <a:pt x="1303" y="982"/>
                    <a:pt x="1322" y="1038"/>
                  </a:cubicBezTo>
                  <a:cubicBezTo>
                    <a:pt x="1322" y="1076"/>
                    <a:pt x="1341" y="1133"/>
                    <a:pt x="1341" y="1171"/>
                  </a:cubicBezTo>
                  <a:cubicBezTo>
                    <a:pt x="1341" y="1208"/>
                    <a:pt x="1341" y="1246"/>
                    <a:pt x="1341" y="1284"/>
                  </a:cubicBezTo>
                  <a:lnTo>
                    <a:pt x="1341" y="1397"/>
                  </a:lnTo>
                  <a:lnTo>
                    <a:pt x="1398" y="1322"/>
                  </a:lnTo>
                  <a:cubicBezTo>
                    <a:pt x="1436" y="1284"/>
                    <a:pt x="1454" y="1246"/>
                    <a:pt x="1473" y="1208"/>
                  </a:cubicBezTo>
                  <a:cubicBezTo>
                    <a:pt x="1492" y="1152"/>
                    <a:pt x="1511" y="1095"/>
                    <a:pt x="1511" y="1057"/>
                  </a:cubicBezTo>
                  <a:cubicBezTo>
                    <a:pt x="1530" y="982"/>
                    <a:pt x="1530" y="906"/>
                    <a:pt x="1530" y="850"/>
                  </a:cubicBezTo>
                  <a:cubicBezTo>
                    <a:pt x="1530" y="680"/>
                    <a:pt x="1473" y="529"/>
                    <a:pt x="1379" y="397"/>
                  </a:cubicBezTo>
                  <a:cubicBezTo>
                    <a:pt x="1247" y="170"/>
                    <a:pt x="1001" y="38"/>
                    <a:pt x="7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38"/>
            <p:cNvSpPr/>
            <p:nvPr/>
          </p:nvSpPr>
          <p:spPr>
            <a:xfrm rot="2184202" flipH="1">
              <a:off x="6945673" y="1988706"/>
              <a:ext cx="88879" cy="84239"/>
            </a:xfrm>
            <a:custGeom>
              <a:avLst/>
              <a:gdLst/>
              <a:ahLst/>
              <a:cxnLst/>
              <a:rect l="l" t="t" r="r" b="b"/>
              <a:pathLst>
                <a:path w="1530" h="1398" extrusionOk="0">
                  <a:moveTo>
                    <a:pt x="511" y="0"/>
                  </a:moveTo>
                  <a:cubicBezTo>
                    <a:pt x="435" y="19"/>
                    <a:pt x="378" y="38"/>
                    <a:pt x="303" y="57"/>
                  </a:cubicBezTo>
                  <a:cubicBezTo>
                    <a:pt x="246" y="76"/>
                    <a:pt x="209" y="95"/>
                    <a:pt x="152" y="132"/>
                  </a:cubicBezTo>
                  <a:cubicBezTo>
                    <a:pt x="133" y="151"/>
                    <a:pt x="95" y="189"/>
                    <a:pt x="58" y="227"/>
                  </a:cubicBezTo>
                  <a:cubicBezTo>
                    <a:pt x="20" y="265"/>
                    <a:pt x="1" y="302"/>
                    <a:pt x="1" y="302"/>
                  </a:cubicBezTo>
                  <a:lnTo>
                    <a:pt x="95" y="265"/>
                  </a:lnTo>
                  <a:cubicBezTo>
                    <a:pt x="133" y="265"/>
                    <a:pt x="171" y="246"/>
                    <a:pt x="227" y="246"/>
                  </a:cubicBezTo>
                  <a:lnTo>
                    <a:pt x="511" y="246"/>
                  </a:lnTo>
                  <a:cubicBezTo>
                    <a:pt x="567" y="265"/>
                    <a:pt x="624" y="265"/>
                    <a:pt x="681" y="283"/>
                  </a:cubicBezTo>
                  <a:cubicBezTo>
                    <a:pt x="850" y="340"/>
                    <a:pt x="1001" y="434"/>
                    <a:pt x="1115" y="585"/>
                  </a:cubicBezTo>
                  <a:cubicBezTo>
                    <a:pt x="1152" y="623"/>
                    <a:pt x="1171" y="680"/>
                    <a:pt x="1209" y="718"/>
                  </a:cubicBezTo>
                  <a:cubicBezTo>
                    <a:pt x="1228" y="774"/>
                    <a:pt x="1266" y="831"/>
                    <a:pt x="1285" y="887"/>
                  </a:cubicBezTo>
                  <a:cubicBezTo>
                    <a:pt x="1285" y="925"/>
                    <a:pt x="1303" y="982"/>
                    <a:pt x="1322" y="1038"/>
                  </a:cubicBezTo>
                  <a:cubicBezTo>
                    <a:pt x="1322" y="1076"/>
                    <a:pt x="1341" y="1133"/>
                    <a:pt x="1341" y="1171"/>
                  </a:cubicBezTo>
                  <a:cubicBezTo>
                    <a:pt x="1341" y="1208"/>
                    <a:pt x="1341" y="1246"/>
                    <a:pt x="1341" y="1284"/>
                  </a:cubicBezTo>
                  <a:lnTo>
                    <a:pt x="1341" y="1397"/>
                  </a:lnTo>
                  <a:lnTo>
                    <a:pt x="1398" y="1322"/>
                  </a:lnTo>
                  <a:cubicBezTo>
                    <a:pt x="1436" y="1284"/>
                    <a:pt x="1454" y="1246"/>
                    <a:pt x="1473" y="1208"/>
                  </a:cubicBezTo>
                  <a:cubicBezTo>
                    <a:pt x="1492" y="1152"/>
                    <a:pt x="1511" y="1095"/>
                    <a:pt x="1511" y="1057"/>
                  </a:cubicBezTo>
                  <a:cubicBezTo>
                    <a:pt x="1530" y="982"/>
                    <a:pt x="1530" y="906"/>
                    <a:pt x="1530" y="850"/>
                  </a:cubicBezTo>
                  <a:cubicBezTo>
                    <a:pt x="1530" y="680"/>
                    <a:pt x="1473" y="529"/>
                    <a:pt x="1379" y="397"/>
                  </a:cubicBezTo>
                  <a:cubicBezTo>
                    <a:pt x="1247" y="170"/>
                    <a:pt x="1001" y="38"/>
                    <a:pt x="7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800" cy="345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Anaheim"/>
              <a:buAutoNum type="arabicPeriod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sp>
        <p:nvSpPr>
          <p:cNvPr id="67" name="Google Shape;67;p4"/>
          <p:cNvSpPr txBox="1">
            <a:spLocks noGrp="1"/>
          </p:cNvSpPr>
          <p:nvPr>
            <p:ph type="title"/>
          </p:nvPr>
        </p:nvSpPr>
        <p:spPr>
          <a:xfrm>
            <a:off x="713225" y="330725"/>
            <a:ext cx="77178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800">
                <a:solidFill>
                  <a:srgbClr val="3B3B3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68" name="Google Shape;68;p4"/>
          <p:cNvGrpSpPr/>
          <p:nvPr/>
        </p:nvGrpSpPr>
        <p:grpSpPr>
          <a:xfrm>
            <a:off x="-376905" y="199925"/>
            <a:ext cx="10637921" cy="1123172"/>
            <a:chOff x="-376905" y="199925"/>
            <a:chExt cx="10637921" cy="1123172"/>
          </a:xfrm>
        </p:grpSpPr>
        <p:sp>
          <p:nvSpPr>
            <p:cNvPr id="69" name="Google Shape;69;p4"/>
            <p:cNvSpPr/>
            <p:nvPr/>
          </p:nvSpPr>
          <p:spPr>
            <a:xfrm>
              <a:off x="8587302" y="199925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4"/>
            <p:cNvSpPr/>
            <p:nvPr/>
          </p:nvSpPr>
          <p:spPr>
            <a:xfrm>
              <a:off x="6924471" y="768160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4"/>
            <p:cNvSpPr/>
            <p:nvPr/>
          </p:nvSpPr>
          <p:spPr>
            <a:xfrm>
              <a:off x="-376905" y="352336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" name="Google Shape;72;p4"/>
          <p:cNvGrpSpPr/>
          <p:nvPr/>
        </p:nvGrpSpPr>
        <p:grpSpPr>
          <a:xfrm>
            <a:off x="-5" y="4606305"/>
            <a:ext cx="9144242" cy="717401"/>
            <a:chOff x="-179259" y="4444489"/>
            <a:chExt cx="9944799" cy="717401"/>
          </a:xfrm>
        </p:grpSpPr>
        <p:sp>
          <p:nvSpPr>
            <p:cNvPr id="73" name="Google Shape;73;p4"/>
            <p:cNvSpPr/>
            <p:nvPr/>
          </p:nvSpPr>
          <p:spPr>
            <a:xfrm>
              <a:off x="-179250" y="4444489"/>
              <a:ext cx="9944790" cy="717401"/>
            </a:xfrm>
            <a:custGeom>
              <a:avLst/>
              <a:gdLst/>
              <a:ahLst/>
              <a:cxnLst/>
              <a:rect l="l" t="t" r="r" b="b"/>
              <a:pathLst>
                <a:path w="209001" h="11307" extrusionOk="0">
                  <a:moveTo>
                    <a:pt x="0" y="1"/>
                  </a:moveTo>
                  <a:lnTo>
                    <a:pt x="0" y="11307"/>
                  </a:lnTo>
                  <a:lnTo>
                    <a:pt x="209000" y="11307"/>
                  </a:lnTo>
                  <a:lnTo>
                    <a:pt x="2090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-179259" y="4798245"/>
              <a:ext cx="9944790" cy="48"/>
            </a:xfrm>
            <a:custGeom>
              <a:avLst/>
              <a:gdLst/>
              <a:ahLst/>
              <a:cxnLst/>
              <a:rect l="l" t="t" r="r" b="b"/>
              <a:pathLst>
                <a:path w="209001" h="1" fill="none" extrusionOk="0">
                  <a:moveTo>
                    <a:pt x="0" y="1"/>
                  </a:moveTo>
                  <a:lnTo>
                    <a:pt x="209000" y="1"/>
                  </a:lnTo>
                </a:path>
              </a:pathLst>
            </a:custGeom>
            <a:noFill/>
            <a:ln w="43175" cap="rnd" cmpd="sng">
              <a:solidFill>
                <a:srgbClr val="FFFFFF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" name="Google Shape;75;p4"/>
          <p:cNvGrpSpPr/>
          <p:nvPr/>
        </p:nvGrpSpPr>
        <p:grpSpPr>
          <a:xfrm flipH="1">
            <a:off x="7717027" y="3714662"/>
            <a:ext cx="2751530" cy="1370893"/>
            <a:chOff x="404850" y="2182975"/>
            <a:chExt cx="2230850" cy="1111475"/>
          </a:xfrm>
        </p:grpSpPr>
        <p:sp>
          <p:nvSpPr>
            <p:cNvPr id="76" name="Google Shape;76;p4"/>
            <p:cNvSpPr/>
            <p:nvPr/>
          </p:nvSpPr>
          <p:spPr>
            <a:xfrm>
              <a:off x="433900" y="2658925"/>
              <a:ext cx="69650" cy="69650"/>
            </a:xfrm>
            <a:custGeom>
              <a:avLst/>
              <a:gdLst/>
              <a:ahLst/>
              <a:cxnLst/>
              <a:rect l="l" t="t" r="r" b="b"/>
              <a:pathLst>
                <a:path w="2786" h="2786" extrusionOk="0">
                  <a:moveTo>
                    <a:pt x="1401" y="0"/>
                  </a:moveTo>
                  <a:cubicBezTo>
                    <a:pt x="621" y="0"/>
                    <a:pt x="0" y="621"/>
                    <a:pt x="0" y="1385"/>
                  </a:cubicBezTo>
                  <a:cubicBezTo>
                    <a:pt x="0" y="2165"/>
                    <a:pt x="621" y="2786"/>
                    <a:pt x="1401" y="2786"/>
                  </a:cubicBezTo>
                  <a:cubicBezTo>
                    <a:pt x="2165" y="2786"/>
                    <a:pt x="2786" y="2165"/>
                    <a:pt x="2786" y="1385"/>
                  </a:cubicBezTo>
                  <a:cubicBezTo>
                    <a:pt x="2786" y="621"/>
                    <a:pt x="2165" y="0"/>
                    <a:pt x="1401" y="0"/>
                  </a:cubicBezTo>
                  <a:close/>
                </a:path>
              </a:pathLst>
            </a:custGeom>
            <a:solidFill>
              <a:srgbClr val="E1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4"/>
            <p:cNvSpPr/>
            <p:nvPr/>
          </p:nvSpPr>
          <p:spPr>
            <a:xfrm>
              <a:off x="709675" y="2182975"/>
              <a:ext cx="70050" cy="69675"/>
            </a:xfrm>
            <a:custGeom>
              <a:avLst/>
              <a:gdLst/>
              <a:ahLst/>
              <a:cxnLst/>
              <a:rect l="l" t="t" r="r" b="b"/>
              <a:pathLst>
                <a:path w="2802" h="2787" extrusionOk="0">
                  <a:moveTo>
                    <a:pt x="1401" y="1"/>
                  </a:moveTo>
                  <a:cubicBezTo>
                    <a:pt x="637" y="1"/>
                    <a:pt x="0" y="622"/>
                    <a:pt x="0" y="1386"/>
                  </a:cubicBezTo>
                  <a:cubicBezTo>
                    <a:pt x="0" y="2166"/>
                    <a:pt x="637" y="2787"/>
                    <a:pt x="1401" y="2787"/>
                  </a:cubicBezTo>
                  <a:cubicBezTo>
                    <a:pt x="2181" y="2787"/>
                    <a:pt x="2802" y="2166"/>
                    <a:pt x="2802" y="1386"/>
                  </a:cubicBezTo>
                  <a:cubicBezTo>
                    <a:pt x="2802" y="622"/>
                    <a:pt x="2181" y="1"/>
                    <a:pt x="1401" y="1"/>
                  </a:cubicBezTo>
                  <a:close/>
                </a:path>
              </a:pathLst>
            </a:custGeom>
            <a:solidFill>
              <a:srgbClr val="E1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4"/>
            <p:cNvSpPr/>
            <p:nvPr/>
          </p:nvSpPr>
          <p:spPr>
            <a:xfrm>
              <a:off x="480450" y="2217600"/>
              <a:ext cx="1753325" cy="854800"/>
            </a:xfrm>
            <a:custGeom>
              <a:avLst/>
              <a:gdLst/>
              <a:ahLst/>
              <a:cxnLst/>
              <a:rect l="l" t="t" r="r" b="b"/>
              <a:pathLst>
                <a:path w="70133" h="34192" extrusionOk="0">
                  <a:moveTo>
                    <a:pt x="7148" y="1"/>
                  </a:moveTo>
                  <a:cubicBezTo>
                    <a:pt x="3200" y="1"/>
                    <a:pt x="1" y="3200"/>
                    <a:pt x="1" y="7148"/>
                  </a:cubicBezTo>
                  <a:lnTo>
                    <a:pt x="1" y="27044"/>
                  </a:lnTo>
                  <a:cubicBezTo>
                    <a:pt x="1" y="30992"/>
                    <a:pt x="3200" y="34191"/>
                    <a:pt x="7148" y="34191"/>
                  </a:cubicBezTo>
                  <a:lnTo>
                    <a:pt x="62986" y="34191"/>
                  </a:lnTo>
                  <a:cubicBezTo>
                    <a:pt x="66934" y="34191"/>
                    <a:pt x="70133" y="30992"/>
                    <a:pt x="70133" y="30658"/>
                  </a:cubicBezTo>
                  <a:lnTo>
                    <a:pt x="70133" y="10761"/>
                  </a:lnTo>
                  <a:cubicBezTo>
                    <a:pt x="70133" y="3200"/>
                    <a:pt x="66934" y="1"/>
                    <a:pt x="62986" y="1"/>
                  </a:cubicBezTo>
                  <a:close/>
                </a:path>
              </a:pathLst>
            </a:custGeom>
            <a:solidFill>
              <a:srgbClr val="F08B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4"/>
            <p:cNvSpPr/>
            <p:nvPr/>
          </p:nvSpPr>
          <p:spPr>
            <a:xfrm>
              <a:off x="480450" y="2218000"/>
              <a:ext cx="2102325" cy="854400"/>
            </a:xfrm>
            <a:custGeom>
              <a:avLst/>
              <a:gdLst/>
              <a:ahLst/>
              <a:cxnLst/>
              <a:rect l="l" t="t" r="r" b="b"/>
              <a:pathLst>
                <a:path w="84093" h="34176" extrusionOk="0">
                  <a:moveTo>
                    <a:pt x="7148" y="1"/>
                  </a:moveTo>
                  <a:cubicBezTo>
                    <a:pt x="3200" y="1"/>
                    <a:pt x="1" y="3184"/>
                    <a:pt x="1" y="7132"/>
                  </a:cubicBezTo>
                  <a:lnTo>
                    <a:pt x="1" y="27028"/>
                  </a:lnTo>
                  <a:cubicBezTo>
                    <a:pt x="1" y="30976"/>
                    <a:pt x="3200" y="34175"/>
                    <a:pt x="7148" y="34175"/>
                  </a:cubicBezTo>
                  <a:lnTo>
                    <a:pt x="79254" y="34175"/>
                  </a:lnTo>
                  <a:cubicBezTo>
                    <a:pt x="81928" y="34175"/>
                    <a:pt x="84093" y="32011"/>
                    <a:pt x="84093" y="29337"/>
                  </a:cubicBezTo>
                  <a:lnTo>
                    <a:pt x="84093" y="21776"/>
                  </a:lnTo>
                  <a:cubicBezTo>
                    <a:pt x="84093" y="19102"/>
                    <a:pt x="81928" y="16937"/>
                    <a:pt x="79254" y="16937"/>
                  </a:cubicBezTo>
                  <a:lnTo>
                    <a:pt x="70133" y="16937"/>
                  </a:lnTo>
                  <a:lnTo>
                    <a:pt x="70133" y="7132"/>
                  </a:lnTo>
                  <a:cubicBezTo>
                    <a:pt x="70133" y="3184"/>
                    <a:pt x="66934" y="1"/>
                    <a:pt x="62986" y="1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4"/>
            <p:cNvSpPr/>
            <p:nvPr/>
          </p:nvSpPr>
          <p:spPr>
            <a:xfrm>
              <a:off x="404850" y="2860275"/>
              <a:ext cx="296075" cy="212125"/>
            </a:xfrm>
            <a:custGeom>
              <a:avLst/>
              <a:gdLst/>
              <a:ahLst/>
              <a:cxnLst/>
              <a:rect l="l" t="t" r="r" b="b"/>
              <a:pathLst>
                <a:path w="11843" h="8485" extrusionOk="0">
                  <a:moveTo>
                    <a:pt x="4234" y="0"/>
                  </a:moveTo>
                  <a:cubicBezTo>
                    <a:pt x="1895" y="0"/>
                    <a:pt x="0" y="1895"/>
                    <a:pt x="0" y="4234"/>
                  </a:cubicBezTo>
                  <a:cubicBezTo>
                    <a:pt x="0" y="6574"/>
                    <a:pt x="1895" y="8484"/>
                    <a:pt x="4234" y="8484"/>
                  </a:cubicBezTo>
                  <a:lnTo>
                    <a:pt x="7593" y="8484"/>
                  </a:lnTo>
                  <a:cubicBezTo>
                    <a:pt x="9933" y="8484"/>
                    <a:pt x="11843" y="6574"/>
                    <a:pt x="11843" y="4234"/>
                  </a:cubicBezTo>
                  <a:cubicBezTo>
                    <a:pt x="11843" y="1895"/>
                    <a:pt x="9933" y="0"/>
                    <a:pt x="7593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4"/>
            <p:cNvSpPr/>
            <p:nvPr/>
          </p:nvSpPr>
          <p:spPr>
            <a:xfrm>
              <a:off x="2356725" y="2860275"/>
              <a:ext cx="278975" cy="212125"/>
            </a:xfrm>
            <a:custGeom>
              <a:avLst/>
              <a:gdLst/>
              <a:ahLst/>
              <a:cxnLst/>
              <a:rect l="l" t="t" r="r" b="b"/>
              <a:pathLst>
                <a:path w="11159" h="8485" extrusionOk="0">
                  <a:moveTo>
                    <a:pt x="4235" y="0"/>
                  </a:moveTo>
                  <a:cubicBezTo>
                    <a:pt x="1895" y="0"/>
                    <a:pt x="0" y="1895"/>
                    <a:pt x="0" y="4234"/>
                  </a:cubicBezTo>
                  <a:cubicBezTo>
                    <a:pt x="0" y="6574"/>
                    <a:pt x="1895" y="8484"/>
                    <a:pt x="4235" y="8484"/>
                  </a:cubicBezTo>
                  <a:lnTo>
                    <a:pt x="6925" y="8484"/>
                  </a:lnTo>
                  <a:cubicBezTo>
                    <a:pt x="9264" y="8484"/>
                    <a:pt x="11159" y="6574"/>
                    <a:pt x="11159" y="4234"/>
                  </a:cubicBezTo>
                  <a:cubicBezTo>
                    <a:pt x="11159" y="1895"/>
                    <a:pt x="9264" y="0"/>
                    <a:pt x="6925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4"/>
            <p:cNvSpPr/>
            <p:nvPr/>
          </p:nvSpPr>
          <p:spPr>
            <a:xfrm>
              <a:off x="701300" y="2778300"/>
              <a:ext cx="566300" cy="294100"/>
            </a:xfrm>
            <a:custGeom>
              <a:avLst/>
              <a:gdLst/>
              <a:ahLst/>
              <a:cxnLst/>
              <a:rect l="l" t="t" r="r" b="b"/>
              <a:pathLst>
                <a:path w="22652" h="11764" extrusionOk="0">
                  <a:moveTo>
                    <a:pt x="11334" y="0"/>
                  </a:moveTo>
                  <a:cubicBezTo>
                    <a:pt x="5079" y="0"/>
                    <a:pt x="1" y="5062"/>
                    <a:pt x="1" y="11318"/>
                  </a:cubicBezTo>
                  <a:cubicBezTo>
                    <a:pt x="1" y="11477"/>
                    <a:pt x="1" y="11620"/>
                    <a:pt x="17" y="11763"/>
                  </a:cubicBezTo>
                  <a:lnTo>
                    <a:pt x="22651" y="11763"/>
                  </a:lnTo>
                  <a:cubicBezTo>
                    <a:pt x="22651" y="11620"/>
                    <a:pt x="22651" y="11477"/>
                    <a:pt x="22651" y="11318"/>
                  </a:cubicBezTo>
                  <a:cubicBezTo>
                    <a:pt x="22651" y="5062"/>
                    <a:pt x="17590" y="0"/>
                    <a:pt x="113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4"/>
            <p:cNvSpPr/>
            <p:nvPr/>
          </p:nvSpPr>
          <p:spPr>
            <a:xfrm>
              <a:off x="751450" y="2828050"/>
              <a:ext cx="466400" cy="466400"/>
            </a:xfrm>
            <a:custGeom>
              <a:avLst/>
              <a:gdLst/>
              <a:ahLst/>
              <a:cxnLst/>
              <a:rect l="l" t="t" r="r" b="b"/>
              <a:pathLst>
                <a:path w="18656" h="18656" extrusionOk="0">
                  <a:moveTo>
                    <a:pt x="9328" y="0"/>
                  </a:moveTo>
                  <a:cubicBezTo>
                    <a:pt x="4171" y="0"/>
                    <a:pt x="1" y="4186"/>
                    <a:pt x="1" y="9328"/>
                  </a:cubicBezTo>
                  <a:cubicBezTo>
                    <a:pt x="1" y="14485"/>
                    <a:pt x="4171" y="18655"/>
                    <a:pt x="9328" y="18655"/>
                  </a:cubicBezTo>
                  <a:cubicBezTo>
                    <a:pt x="14485" y="18655"/>
                    <a:pt x="18656" y="14485"/>
                    <a:pt x="18656" y="9328"/>
                  </a:cubicBezTo>
                  <a:cubicBezTo>
                    <a:pt x="18656" y="4186"/>
                    <a:pt x="14485" y="0"/>
                    <a:pt x="9328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4"/>
            <p:cNvSpPr/>
            <p:nvPr/>
          </p:nvSpPr>
          <p:spPr>
            <a:xfrm>
              <a:off x="845750" y="2922350"/>
              <a:ext cx="277800" cy="278175"/>
            </a:xfrm>
            <a:custGeom>
              <a:avLst/>
              <a:gdLst/>
              <a:ahLst/>
              <a:cxnLst/>
              <a:rect l="l" t="t" r="r" b="b"/>
              <a:pathLst>
                <a:path w="11112" h="11127" extrusionOk="0">
                  <a:moveTo>
                    <a:pt x="5556" y="1"/>
                  </a:moveTo>
                  <a:cubicBezTo>
                    <a:pt x="2484" y="1"/>
                    <a:pt x="1" y="2484"/>
                    <a:pt x="1" y="5556"/>
                  </a:cubicBezTo>
                  <a:cubicBezTo>
                    <a:pt x="1" y="8628"/>
                    <a:pt x="2484" y="11127"/>
                    <a:pt x="5556" y="11127"/>
                  </a:cubicBezTo>
                  <a:cubicBezTo>
                    <a:pt x="8628" y="11127"/>
                    <a:pt x="11111" y="8628"/>
                    <a:pt x="11111" y="5556"/>
                  </a:cubicBezTo>
                  <a:cubicBezTo>
                    <a:pt x="11111" y="2484"/>
                    <a:pt x="8628" y="1"/>
                    <a:pt x="55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4"/>
            <p:cNvSpPr/>
            <p:nvPr/>
          </p:nvSpPr>
          <p:spPr>
            <a:xfrm>
              <a:off x="1934525" y="2321875"/>
              <a:ext cx="312400" cy="253500"/>
            </a:xfrm>
            <a:custGeom>
              <a:avLst/>
              <a:gdLst/>
              <a:ahLst/>
              <a:cxnLst/>
              <a:rect l="l" t="t" r="r" b="b"/>
              <a:pathLst>
                <a:path w="12496" h="10140" extrusionOk="0">
                  <a:moveTo>
                    <a:pt x="3184" y="0"/>
                  </a:moveTo>
                  <a:cubicBezTo>
                    <a:pt x="1417" y="0"/>
                    <a:pt x="0" y="1417"/>
                    <a:pt x="0" y="3184"/>
                  </a:cubicBezTo>
                  <a:lnTo>
                    <a:pt x="0" y="6956"/>
                  </a:lnTo>
                  <a:cubicBezTo>
                    <a:pt x="0" y="8707"/>
                    <a:pt x="1417" y="10140"/>
                    <a:pt x="3184" y="10140"/>
                  </a:cubicBezTo>
                  <a:lnTo>
                    <a:pt x="12288" y="10140"/>
                  </a:lnTo>
                  <a:cubicBezTo>
                    <a:pt x="12352" y="10108"/>
                    <a:pt x="12416" y="10108"/>
                    <a:pt x="12495" y="10108"/>
                  </a:cubicBezTo>
                  <a:lnTo>
                    <a:pt x="12495" y="2977"/>
                  </a:lnTo>
                  <a:cubicBezTo>
                    <a:pt x="12495" y="1958"/>
                    <a:pt x="12272" y="939"/>
                    <a:pt x="11843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4"/>
            <p:cNvSpPr/>
            <p:nvPr/>
          </p:nvSpPr>
          <p:spPr>
            <a:xfrm>
              <a:off x="1960775" y="2348125"/>
              <a:ext cx="286550" cy="200600"/>
            </a:xfrm>
            <a:custGeom>
              <a:avLst/>
              <a:gdLst/>
              <a:ahLst/>
              <a:cxnLst/>
              <a:rect l="l" t="t" r="r" b="b"/>
              <a:pathLst>
                <a:path w="11462" h="8024" extrusionOk="0">
                  <a:moveTo>
                    <a:pt x="2134" y="1"/>
                  </a:moveTo>
                  <a:cubicBezTo>
                    <a:pt x="956" y="1"/>
                    <a:pt x="1" y="940"/>
                    <a:pt x="1" y="2118"/>
                  </a:cubicBezTo>
                  <a:lnTo>
                    <a:pt x="1" y="5890"/>
                  </a:lnTo>
                  <a:cubicBezTo>
                    <a:pt x="1" y="7068"/>
                    <a:pt x="956" y="8023"/>
                    <a:pt x="2134" y="8023"/>
                  </a:cubicBezTo>
                  <a:lnTo>
                    <a:pt x="11445" y="8023"/>
                  </a:lnTo>
                  <a:lnTo>
                    <a:pt x="11445" y="1927"/>
                  </a:lnTo>
                  <a:cubicBezTo>
                    <a:pt x="11461" y="1274"/>
                    <a:pt x="11366" y="621"/>
                    <a:pt x="11175" y="1"/>
                  </a:cubicBezTo>
                  <a:close/>
                </a:path>
              </a:pathLst>
            </a:custGeom>
            <a:solidFill>
              <a:srgbClr val="9EDA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>
              <a:off x="1971525" y="2349725"/>
              <a:ext cx="276200" cy="199000"/>
            </a:xfrm>
            <a:custGeom>
              <a:avLst/>
              <a:gdLst/>
              <a:ahLst/>
              <a:cxnLst/>
              <a:rect l="l" t="t" r="r" b="b"/>
              <a:pathLst>
                <a:path w="11048" h="7960" extrusionOk="0">
                  <a:moveTo>
                    <a:pt x="10761" y="0"/>
                  </a:moveTo>
                  <a:lnTo>
                    <a:pt x="0" y="7100"/>
                  </a:lnTo>
                  <a:cubicBezTo>
                    <a:pt x="398" y="7641"/>
                    <a:pt x="1035" y="7959"/>
                    <a:pt x="1704" y="7959"/>
                  </a:cubicBezTo>
                  <a:lnTo>
                    <a:pt x="11015" y="7959"/>
                  </a:lnTo>
                  <a:lnTo>
                    <a:pt x="11047" y="1895"/>
                  </a:lnTo>
                  <a:cubicBezTo>
                    <a:pt x="11047" y="1242"/>
                    <a:pt x="10952" y="605"/>
                    <a:pt x="107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4"/>
            <p:cNvSpPr/>
            <p:nvPr/>
          </p:nvSpPr>
          <p:spPr>
            <a:xfrm>
              <a:off x="1362275" y="2289225"/>
              <a:ext cx="443325" cy="728250"/>
            </a:xfrm>
            <a:custGeom>
              <a:avLst/>
              <a:gdLst/>
              <a:ahLst/>
              <a:cxnLst/>
              <a:rect l="l" t="t" r="r" b="b"/>
              <a:pathLst>
                <a:path w="17733" h="29130" fill="none" extrusionOk="0">
                  <a:moveTo>
                    <a:pt x="17733" y="25135"/>
                  </a:moveTo>
                  <a:cubicBezTo>
                    <a:pt x="17733" y="27347"/>
                    <a:pt x="16109" y="29130"/>
                    <a:pt x="14088" y="29130"/>
                  </a:cubicBezTo>
                  <a:lnTo>
                    <a:pt x="3646" y="29130"/>
                  </a:lnTo>
                  <a:cubicBezTo>
                    <a:pt x="1640" y="29130"/>
                    <a:pt x="1" y="27347"/>
                    <a:pt x="1" y="25135"/>
                  </a:cubicBezTo>
                  <a:lnTo>
                    <a:pt x="1" y="3996"/>
                  </a:lnTo>
                  <a:cubicBezTo>
                    <a:pt x="1" y="1784"/>
                    <a:pt x="1640" y="1"/>
                    <a:pt x="3646" y="1"/>
                  </a:cubicBezTo>
                  <a:lnTo>
                    <a:pt x="14088" y="1"/>
                  </a:lnTo>
                  <a:cubicBezTo>
                    <a:pt x="16109" y="1"/>
                    <a:pt x="17733" y="1784"/>
                    <a:pt x="17733" y="3996"/>
                  </a:cubicBezTo>
                  <a:close/>
                </a:path>
              </a:pathLst>
            </a:custGeom>
            <a:noFill/>
            <a:ln w="5175" cap="flat" cmpd="sng">
              <a:solidFill>
                <a:srgbClr val="273E4A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4"/>
            <p:cNvSpPr/>
            <p:nvPr/>
          </p:nvSpPr>
          <p:spPr>
            <a:xfrm>
              <a:off x="1790450" y="2778300"/>
              <a:ext cx="566300" cy="294100"/>
            </a:xfrm>
            <a:custGeom>
              <a:avLst/>
              <a:gdLst/>
              <a:ahLst/>
              <a:cxnLst/>
              <a:rect l="l" t="t" r="r" b="b"/>
              <a:pathLst>
                <a:path w="22652" h="11764" extrusionOk="0">
                  <a:moveTo>
                    <a:pt x="11334" y="0"/>
                  </a:moveTo>
                  <a:cubicBezTo>
                    <a:pt x="5079" y="0"/>
                    <a:pt x="1" y="5062"/>
                    <a:pt x="1" y="11318"/>
                  </a:cubicBezTo>
                  <a:cubicBezTo>
                    <a:pt x="1" y="11477"/>
                    <a:pt x="1" y="11620"/>
                    <a:pt x="17" y="11763"/>
                  </a:cubicBezTo>
                  <a:lnTo>
                    <a:pt x="22636" y="11763"/>
                  </a:lnTo>
                  <a:cubicBezTo>
                    <a:pt x="22636" y="11620"/>
                    <a:pt x="22651" y="11477"/>
                    <a:pt x="22651" y="11318"/>
                  </a:cubicBezTo>
                  <a:cubicBezTo>
                    <a:pt x="22651" y="5062"/>
                    <a:pt x="17574" y="0"/>
                    <a:pt x="113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4"/>
            <p:cNvSpPr/>
            <p:nvPr/>
          </p:nvSpPr>
          <p:spPr>
            <a:xfrm>
              <a:off x="1840200" y="2828050"/>
              <a:ext cx="466800" cy="466400"/>
            </a:xfrm>
            <a:custGeom>
              <a:avLst/>
              <a:gdLst/>
              <a:ahLst/>
              <a:cxnLst/>
              <a:rect l="l" t="t" r="r" b="b"/>
              <a:pathLst>
                <a:path w="18672" h="18656" extrusionOk="0">
                  <a:moveTo>
                    <a:pt x="9344" y="0"/>
                  </a:moveTo>
                  <a:cubicBezTo>
                    <a:pt x="4187" y="0"/>
                    <a:pt x="1" y="4186"/>
                    <a:pt x="1" y="9328"/>
                  </a:cubicBezTo>
                  <a:cubicBezTo>
                    <a:pt x="1" y="14485"/>
                    <a:pt x="4187" y="18655"/>
                    <a:pt x="9344" y="18655"/>
                  </a:cubicBezTo>
                  <a:cubicBezTo>
                    <a:pt x="14486" y="18655"/>
                    <a:pt x="18672" y="14485"/>
                    <a:pt x="18672" y="9328"/>
                  </a:cubicBezTo>
                  <a:cubicBezTo>
                    <a:pt x="18672" y="4186"/>
                    <a:pt x="14486" y="0"/>
                    <a:pt x="9344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4"/>
            <p:cNvSpPr/>
            <p:nvPr/>
          </p:nvSpPr>
          <p:spPr>
            <a:xfrm>
              <a:off x="1934525" y="2922350"/>
              <a:ext cx="278175" cy="278175"/>
            </a:xfrm>
            <a:custGeom>
              <a:avLst/>
              <a:gdLst/>
              <a:ahLst/>
              <a:cxnLst/>
              <a:rect l="l" t="t" r="r" b="b"/>
              <a:pathLst>
                <a:path w="11127" h="11127" extrusionOk="0">
                  <a:moveTo>
                    <a:pt x="5571" y="1"/>
                  </a:moveTo>
                  <a:cubicBezTo>
                    <a:pt x="2499" y="1"/>
                    <a:pt x="0" y="2484"/>
                    <a:pt x="0" y="5556"/>
                  </a:cubicBezTo>
                  <a:cubicBezTo>
                    <a:pt x="0" y="8628"/>
                    <a:pt x="2499" y="11127"/>
                    <a:pt x="5571" y="11127"/>
                  </a:cubicBezTo>
                  <a:cubicBezTo>
                    <a:pt x="8627" y="11127"/>
                    <a:pt x="11126" y="8628"/>
                    <a:pt x="11126" y="5556"/>
                  </a:cubicBezTo>
                  <a:cubicBezTo>
                    <a:pt x="11126" y="2484"/>
                    <a:pt x="8627" y="1"/>
                    <a:pt x="55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529000" y="2595250"/>
              <a:ext cx="1717925" cy="8775"/>
            </a:xfrm>
            <a:custGeom>
              <a:avLst/>
              <a:gdLst/>
              <a:ahLst/>
              <a:cxnLst/>
              <a:rect l="l" t="t" r="r" b="b"/>
              <a:pathLst>
                <a:path w="68717" h="351" extrusionOk="0">
                  <a:moveTo>
                    <a:pt x="1" y="0"/>
                  </a:moveTo>
                  <a:lnTo>
                    <a:pt x="1" y="351"/>
                  </a:lnTo>
                  <a:lnTo>
                    <a:pt x="68716" y="351"/>
                  </a:lnTo>
                  <a:lnTo>
                    <a:pt x="68716" y="0"/>
                  </a:lnTo>
                  <a:close/>
                </a:path>
              </a:pathLst>
            </a:custGeom>
            <a:solidFill>
              <a:srgbClr val="273E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4"/>
            <p:cNvSpPr/>
            <p:nvPr/>
          </p:nvSpPr>
          <p:spPr>
            <a:xfrm>
              <a:off x="529000" y="2769550"/>
              <a:ext cx="2054175" cy="8775"/>
            </a:xfrm>
            <a:custGeom>
              <a:avLst/>
              <a:gdLst/>
              <a:ahLst/>
              <a:cxnLst/>
              <a:rect l="l" t="t" r="r" b="b"/>
              <a:pathLst>
                <a:path w="82167" h="351" extrusionOk="0">
                  <a:moveTo>
                    <a:pt x="1" y="0"/>
                  </a:moveTo>
                  <a:lnTo>
                    <a:pt x="1" y="350"/>
                  </a:lnTo>
                  <a:lnTo>
                    <a:pt x="82167" y="350"/>
                  </a:lnTo>
                  <a:lnTo>
                    <a:pt x="82167" y="0"/>
                  </a:lnTo>
                  <a:close/>
                </a:path>
              </a:pathLst>
            </a:custGeom>
            <a:solidFill>
              <a:srgbClr val="273E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4"/>
            <p:cNvSpPr/>
            <p:nvPr/>
          </p:nvSpPr>
          <p:spPr>
            <a:xfrm>
              <a:off x="2252875" y="2658925"/>
              <a:ext cx="69650" cy="69650"/>
            </a:xfrm>
            <a:custGeom>
              <a:avLst/>
              <a:gdLst/>
              <a:ahLst/>
              <a:cxnLst/>
              <a:rect l="l" t="t" r="r" b="b"/>
              <a:pathLst>
                <a:path w="2786" h="2786" extrusionOk="0">
                  <a:moveTo>
                    <a:pt x="1401" y="0"/>
                  </a:moveTo>
                  <a:cubicBezTo>
                    <a:pt x="621" y="0"/>
                    <a:pt x="0" y="621"/>
                    <a:pt x="0" y="1385"/>
                  </a:cubicBezTo>
                  <a:cubicBezTo>
                    <a:pt x="0" y="2165"/>
                    <a:pt x="621" y="2786"/>
                    <a:pt x="1401" y="2786"/>
                  </a:cubicBezTo>
                  <a:cubicBezTo>
                    <a:pt x="2165" y="2786"/>
                    <a:pt x="2786" y="2165"/>
                    <a:pt x="2786" y="1385"/>
                  </a:cubicBezTo>
                  <a:cubicBezTo>
                    <a:pt x="2786" y="621"/>
                    <a:pt x="2165" y="0"/>
                    <a:pt x="1401" y="0"/>
                  </a:cubicBezTo>
                  <a:close/>
                </a:path>
              </a:pathLst>
            </a:custGeom>
            <a:solidFill>
              <a:srgbClr val="E1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4"/>
            <p:cNvSpPr/>
            <p:nvPr/>
          </p:nvSpPr>
          <p:spPr>
            <a:xfrm>
              <a:off x="526625" y="2321875"/>
              <a:ext cx="386400" cy="252700"/>
            </a:xfrm>
            <a:custGeom>
              <a:avLst/>
              <a:gdLst/>
              <a:ahLst/>
              <a:cxnLst/>
              <a:rect l="l" t="t" r="r" b="b"/>
              <a:pathLst>
                <a:path w="15456" h="10108" extrusionOk="0">
                  <a:moveTo>
                    <a:pt x="3168" y="0"/>
                  </a:moveTo>
                  <a:cubicBezTo>
                    <a:pt x="1417" y="0"/>
                    <a:pt x="0" y="1417"/>
                    <a:pt x="0" y="3168"/>
                  </a:cubicBezTo>
                  <a:lnTo>
                    <a:pt x="0" y="6940"/>
                  </a:lnTo>
                  <a:cubicBezTo>
                    <a:pt x="0" y="8691"/>
                    <a:pt x="1417" y="10108"/>
                    <a:pt x="3168" y="10108"/>
                  </a:cubicBezTo>
                  <a:lnTo>
                    <a:pt x="12288" y="10108"/>
                  </a:lnTo>
                  <a:cubicBezTo>
                    <a:pt x="14039" y="10108"/>
                    <a:pt x="15456" y="8691"/>
                    <a:pt x="15456" y="6940"/>
                  </a:cubicBezTo>
                  <a:lnTo>
                    <a:pt x="15456" y="3168"/>
                  </a:lnTo>
                  <a:cubicBezTo>
                    <a:pt x="15456" y="1417"/>
                    <a:pt x="14039" y="0"/>
                    <a:pt x="12288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4"/>
            <p:cNvSpPr/>
            <p:nvPr/>
          </p:nvSpPr>
          <p:spPr>
            <a:xfrm>
              <a:off x="552875" y="2347725"/>
              <a:ext cx="333900" cy="201000"/>
            </a:xfrm>
            <a:custGeom>
              <a:avLst/>
              <a:gdLst/>
              <a:ahLst/>
              <a:cxnLst/>
              <a:rect l="l" t="t" r="r" b="b"/>
              <a:pathLst>
                <a:path w="13356" h="8040" extrusionOk="0">
                  <a:moveTo>
                    <a:pt x="2118" y="1"/>
                  </a:moveTo>
                  <a:cubicBezTo>
                    <a:pt x="940" y="1"/>
                    <a:pt x="1" y="956"/>
                    <a:pt x="1" y="2134"/>
                  </a:cubicBezTo>
                  <a:lnTo>
                    <a:pt x="1" y="5906"/>
                  </a:lnTo>
                  <a:cubicBezTo>
                    <a:pt x="1" y="7084"/>
                    <a:pt x="940" y="8039"/>
                    <a:pt x="2118" y="8039"/>
                  </a:cubicBezTo>
                  <a:lnTo>
                    <a:pt x="11238" y="8039"/>
                  </a:lnTo>
                  <a:cubicBezTo>
                    <a:pt x="12416" y="8039"/>
                    <a:pt x="13355" y="7084"/>
                    <a:pt x="13355" y="5906"/>
                  </a:cubicBezTo>
                  <a:lnTo>
                    <a:pt x="13355" y="2134"/>
                  </a:lnTo>
                  <a:cubicBezTo>
                    <a:pt x="13355" y="956"/>
                    <a:pt x="12416" y="1"/>
                    <a:pt x="11238" y="1"/>
                  </a:cubicBezTo>
                  <a:close/>
                </a:path>
              </a:pathLst>
            </a:custGeom>
            <a:solidFill>
              <a:srgbClr val="9EDA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4"/>
            <p:cNvSpPr/>
            <p:nvPr/>
          </p:nvSpPr>
          <p:spPr>
            <a:xfrm>
              <a:off x="572375" y="2360875"/>
              <a:ext cx="314400" cy="187850"/>
            </a:xfrm>
            <a:custGeom>
              <a:avLst/>
              <a:gdLst/>
              <a:ahLst/>
              <a:cxnLst/>
              <a:rect l="l" t="t" r="r" b="b"/>
              <a:pathLst>
                <a:path w="12576" h="7514" extrusionOk="0">
                  <a:moveTo>
                    <a:pt x="11843" y="0"/>
                  </a:moveTo>
                  <a:lnTo>
                    <a:pt x="1" y="7036"/>
                  </a:lnTo>
                  <a:cubicBezTo>
                    <a:pt x="383" y="7338"/>
                    <a:pt x="860" y="7513"/>
                    <a:pt x="1338" y="7513"/>
                  </a:cubicBezTo>
                  <a:lnTo>
                    <a:pt x="10458" y="7513"/>
                  </a:lnTo>
                  <a:cubicBezTo>
                    <a:pt x="11620" y="7513"/>
                    <a:pt x="12575" y="6558"/>
                    <a:pt x="12575" y="5380"/>
                  </a:cubicBezTo>
                  <a:lnTo>
                    <a:pt x="12575" y="1608"/>
                  </a:lnTo>
                  <a:cubicBezTo>
                    <a:pt x="12575" y="987"/>
                    <a:pt x="12305" y="414"/>
                    <a:pt x="118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4"/>
            <p:cNvSpPr/>
            <p:nvPr/>
          </p:nvSpPr>
          <p:spPr>
            <a:xfrm>
              <a:off x="953200" y="2321875"/>
              <a:ext cx="386425" cy="252700"/>
            </a:xfrm>
            <a:custGeom>
              <a:avLst/>
              <a:gdLst/>
              <a:ahLst/>
              <a:cxnLst/>
              <a:rect l="l" t="t" r="r" b="b"/>
              <a:pathLst>
                <a:path w="15457" h="10108" extrusionOk="0">
                  <a:moveTo>
                    <a:pt x="3168" y="0"/>
                  </a:moveTo>
                  <a:cubicBezTo>
                    <a:pt x="1417" y="0"/>
                    <a:pt x="1" y="1417"/>
                    <a:pt x="1" y="3168"/>
                  </a:cubicBezTo>
                  <a:lnTo>
                    <a:pt x="1" y="6940"/>
                  </a:lnTo>
                  <a:cubicBezTo>
                    <a:pt x="1" y="8691"/>
                    <a:pt x="1417" y="10108"/>
                    <a:pt x="3168" y="10108"/>
                  </a:cubicBezTo>
                  <a:lnTo>
                    <a:pt x="12289" y="10108"/>
                  </a:lnTo>
                  <a:cubicBezTo>
                    <a:pt x="14040" y="10108"/>
                    <a:pt x="15456" y="8691"/>
                    <a:pt x="15456" y="6940"/>
                  </a:cubicBezTo>
                  <a:lnTo>
                    <a:pt x="15456" y="3168"/>
                  </a:lnTo>
                  <a:cubicBezTo>
                    <a:pt x="15456" y="1417"/>
                    <a:pt x="14040" y="0"/>
                    <a:pt x="12289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4"/>
            <p:cNvSpPr/>
            <p:nvPr/>
          </p:nvSpPr>
          <p:spPr>
            <a:xfrm>
              <a:off x="979475" y="2347725"/>
              <a:ext cx="333875" cy="201000"/>
            </a:xfrm>
            <a:custGeom>
              <a:avLst/>
              <a:gdLst/>
              <a:ahLst/>
              <a:cxnLst/>
              <a:rect l="l" t="t" r="r" b="b"/>
              <a:pathLst>
                <a:path w="13355" h="8040" extrusionOk="0">
                  <a:moveTo>
                    <a:pt x="2117" y="1"/>
                  </a:moveTo>
                  <a:cubicBezTo>
                    <a:pt x="939" y="1"/>
                    <a:pt x="0" y="956"/>
                    <a:pt x="0" y="2134"/>
                  </a:cubicBezTo>
                  <a:lnTo>
                    <a:pt x="0" y="5906"/>
                  </a:lnTo>
                  <a:cubicBezTo>
                    <a:pt x="0" y="7084"/>
                    <a:pt x="939" y="8039"/>
                    <a:pt x="2117" y="8039"/>
                  </a:cubicBezTo>
                  <a:lnTo>
                    <a:pt x="11238" y="8039"/>
                  </a:lnTo>
                  <a:cubicBezTo>
                    <a:pt x="12416" y="8039"/>
                    <a:pt x="13355" y="7084"/>
                    <a:pt x="13355" y="5906"/>
                  </a:cubicBezTo>
                  <a:lnTo>
                    <a:pt x="13355" y="2134"/>
                  </a:lnTo>
                  <a:cubicBezTo>
                    <a:pt x="13355" y="956"/>
                    <a:pt x="12416" y="1"/>
                    <a:pt x="11238" y="1"/>
                  </a:cubicBezTo>
                  <a:close/>
                </a:path>
              </a:pathLst>
            </a:custGeom>
            <a:solidFill>
              <a:srgbClr val="9EDA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4"/>
            <p:cNvSpPr/>
            <p:nvPr/>
          </p:nvSpPr>
          <p:spPr>
            <a:xfrm>
              <a:off x="999375" y="2360875"/>
              <a:ext cx="313975" cy="187850"/>
            </a:xfrm>
            <a:custGeom>
              <a:avLst/>
              <a:gdLst/>
              <a:ahLst/>
              <a:cxnLst/>
              <a:rect l="l" t="t" r="r" b="b"/>
              <a:pathLst>
                <a:path w="12559" h="7514" extrusionOk="0">
                  <a:moveTo>
                    <a:pt x="11827" y="0"/>
                  </a:moveTo>
                  <a:lnTo>
                    <a:pt x="0" y="7036"/>
                  </a:lnTo>
                  <a:cubicBezTo>
                    <a:pt x="366" y="7338"/>
                    <a:pt x="844" y="7513"/>
                    <a:pt x="1321" y="7513"/>
                  </a:cubicBezTo>
                  <a:lnTo>
                    <a:pt x="10442" y="7513"/>
                  </a:lnTo>
                  <a:cubicBezTo>
                    <a:pt x="11604" y="7513"/>
                    <a:pt x="12559" y="6558"/>
                    <a:pt x="12559" y="5380"/>
                  </a:cubicBezTo>
                  <a:lnTo>
                    <a:pt x="12559" y="1608"/>
                  </a:lnTo>
                  <a:cubicBezTo>
                    <a:pt x="12559" y="1003"/>
                    <a:pt x="12288" y="414"/>
                    <a:pt x="118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4"/>
            <p:cNvSpPr/>
            <p:nvPr/>
          </p:nvSpPr>
          <p:spPr>
            <a:xfrm>
              <a:off x="1387750" y="2321875"/>
              <a:ext cx="386425" cy="252700"/>
            </a:xfrm>
            <a:custGeom>
              <a:avLst/>
              <a:gdLst/>
              <a:ahLst/>
              <a:cxnLst/>
              <a:rect l="l" t="t" r="r" b="b"/>
              <a:pathLst>
                <a:path w="15457" h="10108" extrusionOk="0">
                  <a:moveTo>
                    <a:pt x="3184" y="0"/>
                  </a:moveTo>
                  <a:cubicBezTo>
                    <a:pt x="1417" y="0"/>
                    <a:pt x="1" y="1417"/>
                    <a:pt x="1" y="3168"/>
                  </a:cubicBezTo>
                  <a:lnTo>
                    <a:pt x="1" y="6940"/>
                  </a:lnTo>
                  <a:cubicBezTo>
                    <a:pt x="1" y="8691"/>
                    <a:pt x="1417" y="10108"/>
                    <a:pt x="3184" y="10108"/>
                  </a:cubicBezTo>
                  <a:lnTo>
                    <a:pt x="12289" y="10108"/>
                  </a:lnTo>
                  <a:cubicBezTo>
                    <a:pt x="14040" y="10108"/>
                    <a:pt x="15456" y="8691"/>
                    <a:pt x="15456" y="6940"/>
                  </a:cubicBezTo>
                  <a:lnTo>
                    <a:pt x="15456" y="3168"/>
                  </a:lnTo>
                  <a:cubicBezTo>
                    <a:pt x="15456" y="1417"/>
                    <a:pt x="14040" y="0"/>
                    <a:pt x="12289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4"/>
            <p:cNvSpPr/>
            <p:nvPr/>
          </p:nvSpPr>
          <p:spPr>
            <a:xfrm>
              <a:off x="1414025" y="2347725"/>
              <a:ext cx="334275" cy="201000"/>
            </a:xfrm>
            <a:custGeom>
              <a:avLst/>
              <a:gdLst/>
              <a:ahLst/>
              <a:cxnLst/>
              <a:rect l="l" t="t" r="r" b="b"/>
              <a:pathLst>
                <a:path w="13371" h="8040" extrusionOk="0">
                  <a:moveTo>
                    <a:pt x="2133" y="1"/>
                  </a:moveTo>
                  <a:cubicBezTo>
                    <a:pt x="955" y="1"/>
                    <a:pt x="0" y="956"/>
                    <a:pt x="0" y="2134"/>
                  </a:cubicBezTo>
                  <a:lnTo>
                    <a:pt x="0" y="5906"/>
                  </a:lnTo>
                  <a:cubicBezTo>
                    <a:pt x="0" y="7084"/>
                    <a:pt x="955" y="8039"/>
                    <a:pt x="2133" y="8039"/>
                  </a:cubicBezTo>
                  <a:lnTo>
                    <a:pt x="11238" y="8039"/>
                  </a:lnTo>
                  <a:cubicBezTo>
                    <a:pt x="12416" y="8039"/>
                    <a:pt x="13371" y="7084"/>
                    <a:pt x="13371" y="5906"/>
                  </a:cubicBezTo>
                  <a:lnTo>
                    <a:pt x="13371" y="2134"/>
                  </a:lnTo>
                  <a:cubicBezTo>
                    <a:pt x="13371" y="956"/>
                    <a:pt x="12416" y="1"/>
                    <a:pt x="11238" y="1"/>
                  </a:cubicBezTo>
                  <a:close/>
                </a:path>
              </a:pathLst>
            </a:custGeom>
            <a:solidFill>
              <a:srgbClr val="9EDA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4"/>
            <p:cNvSpPr/>
            <p:nvPr/>
          </p:nvSpPr>
          <p:spPr>
            <a:xfrm>
              <a:off x="1433900" y="2360875"/>
              <a:ext cx="314400" cy="187850"/>
            </a:xfrm>
            <a:custGeom>
              <a:avLst/>
              <a:gdLst/>
              <a:ahLst/>
              <a:cxnLst/>
              <a:rect l="l" t="t" r="r" b="b"/>
              <a:pathLst>
                <a:path w="12576" h="7514" extrusionOk="0">
                  <a:moveTo>
                    <a:pt x="11828" y="0"/>
                  </a:moveTo>
                  <a:lnTo>
                    <a:pt x="1" y="7036"/>
                  </a:lnTo>
                  <a:cubicBezTo>
                    <a:pt x="367" y="7338"/>
                    <a:pt x="845" y="7513"/>
                    <a:pt x="1338" y="7513"/>
                  </a:cubicBezTo>
                  <a:lnTo>
                    <a:pt x="10443" y="7513"/>
                  </a:lnTo>
                  <a:cubicBezTo>
                    <a:pt x="11621" y="7513"/>
                    <a:pt x="12576" y="6558"/>
                    <a:pt x="12576" y="5380"/>
                  </a:cubicBezTo>
                  <a:lnTo>
                    <a:pt x="12576" y="1608"/>
                  </a:lnTo>
                  <a:cubicBezTo>
                    <a:pt x="12576" y="987"/>
                    <a:pt x="12305" y="414"/>
                    <a:pt x="118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rgbClr val="9EDADA"/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5"/>
          <p:cNvSpPr txBox="1">
            <a:spLocks noGrp="1"/>
          </p:cNvSpPr>
          <p:nvPr>
            <p:ph type="title"/>
          </p:nvPr>
        </p:nvSpPr>
        <p:spPr>
          <a:xfrm>
            <a:off x="713225" y="330725"/>
            <a:ext cx="77178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800">
                <a:solidFill>
                  <a:srgbClr val="3B3B3B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5"/>
          <p:cNvSpPr txBox="1">
            <a:spLocks noGrp="1"/>
          </p:cNvSpPr>
          <p:nvPr>
            <p:ph type="subTitle" idx="1"/>
          </p:nvPr>
        </p:nvSpPr>
        <p:spPr>
          <a:xfrm>
            <a:off x="4847116" y="1413550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/>
              <a:buNone/>
              <a:defRPr sz="2800">
                <a:solidFill>
                  <a:srgbClr val="E15561"/>
                </a:solidFill>
                <a:latin typeface="Mouse Memoirs"/>
                <a:ea typeface="Mouse Memoirs"/>
                <a:cs typeface="Mouse Memoirs"/>
                <a:sym typeface="Mouse Memoir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/>
              <a:buNone/>
              <a:defRPr sz="2000">
                <a:solidFill>
                  <a:srgbClr val="2B4C64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/>
              <a:buNone/>
              <a:defRPr sz="2000">
                <a:solidFill>
                  <a:srgbClr val="2B4C64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/>
              <a:buNone/>
              <a:defRPr sz="2000">
                <a:solidFill>
                  <a:srgbClr val="2B4C64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/>
              <a:buNone/>
              <a:defRPr sz="2000">
                <a:solidFill>
                  <a:srgbClr val="2B4C64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/>
              <a:buNone/>
              <a:defRPr sz="2000">
                <a:solidFill>
                  <a:srgbClr val="2B4C64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/>
              <a:buNone/>
              <a:defRPr sz="2000">
                <a:solidFill>
                  <a:srgbClr val="2B4C64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/>
              <a:buNone/>
              <a:defRPr sz="2000">
                <a:solidFill>
                  <a:srgbClr val="2B4C64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/>
              <a:buNone/>
              <a:defRPr sz="2000">
                <a:solidFill>
                  <a:srgbClr val="2B4C64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>
            <a:endParaRPr/>
          </a:p>
        </p:txBody>
      </p:sp>
      <p:sp>
        <p:nvSpPr>
          <p:cNvPr id="107" name="Google Shape;107;p5"/>
          <p:cNvSpPr txBox="1">
            <a:spLocks noGrp="1"/>
          </p:cNvSpPr>
          <p:nvPr>
            <p:ph type="subTitle" idx="2"/>
          </p:nvPr>
        </p:nvSpPr>
        <p:spPr>
          <a:xfrm>
            <a:off x="4847116" y="3089950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/>
              <a:buNone/>
              <a:defRPr sz="2800">
                <a:solidFill>
                  <a:srgbClr val="5587AC"/>
                </a:solidFill>
                <a:latin typeface="Mouse Memoirs"/>
                <a:ea typeface="Mouse Memoirs"/>
                <a:cs typeface="Mouse Memoirs"/>
                <a:sym typeface="Mouse Memoir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/>
              <a:buNone/>
              <a:defRPr sz="2000">
                <a:solidFill>
                  <a:srgbClr val="2B4C64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/>
              <a:buNone/>
              <a:defRPr sz="2000">
                <a:solidFill>
                  <a:srgbClr val="2B4C64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/>
              <a:buNone/>
              <a:defRPr sz="2000">
                <a:solidFill>
                  <a:srgbClr val="2B4C64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/>
              <a:buNone/>
              <a:defRPr sz="2000">
                <a:solidFill>
                  <a:srgbClr val="2B4C64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/>
              <a:buNone/>
              <a:defRPr sz="2000">
                <a:solidFill>
                  <a:srgbClr val="2B4C64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/>
              <a:buNone/>
              <a:defRPr sz="2000">
                <a:solidFill>
                  <a:srgbClr val="2B4C64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/>
              <a:buNone/>
              <a:defRPr sz="2000">
                <a:solidFill>
                  <a:srgbClr val="2B4C64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/>
              <a:buNone/>
              <a:defRPr sz="2000">
                <a:solidFill>
                  <a:srgbClr val="2B4C64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>
            <a:endParaRPr/>
          </a:p>
        </p:txBody>
      </p:sp>
      <p:sp>
        <p:nvSpPr>
          <p:cNvPr id="108" name="Google Shape;108;p5"/>
          <p:cNvSpPr txBox="1">
            <a:spLocks noGrp="1"/>
          </p:cNvSpPr>
          <p:nvPr>
            <p:ph type="subTitle" idx="3"/>
          </p:nvPr>
        </p:nvSpPr>
        <p:spPr>
          <a:xfrm>
            <a:off x="4756516" y="1932325"/>
            <a:ext cx="3088800" cy="8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3B3B3B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09" name="Google Shape;109;p5"/>
          <p:cNvSpPr txBox="1">
            <a:spLocks noGrp="1"/>
          </p:cNvSpPr>
          <p:nvPr>
            <p:ph type="subTitle" idx="4"/>
          </p:nvPr>
        </p:nvSpPr>
        <p:spPr>
          <a:xfrm>
            <a:off x="4755616" y="3608725"/>
            <a:ext cx="3090600" cy="8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3B3B3B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6"/>
          <p:cNvSpPr txBox="1">
            <a:spLocks noGrp="1"/>
          </p:cNvSpPr>
          <p:nvPr>
            <p:ph type="title"/>
          </p:nvPr>
        </p:nvSpPr>
        <p:spPr>
          <a:xfrm>
            <a:off x="713225" y="330725"/>
            <a:ext cx="77178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800">
                <a:solidFill>
                  <a:srgbClr val="3B3B3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12" name="Google Shape;112;p6"/>
          <p:cNvGrpSpPr/>
          <p:nvPr/>
        </p:nvGrpSpPr>
        <p:grpSpPr>
          <a:xfrm>
            <a:off x="-376905" y="246450"/>
            <a:ext cx="10342646" cy="1274430"/>
            <a:chOff x="-376905" y="246450"/>
            <a:chExt cx="10342646" cy="1274430"/>
          </a:xfrm>
        </p:grpSpPr>
        <p:sp>
          <p:nvSpPr>
            <p:cNvPr id="113" name="Google Shape;113;p6"/>
            <p:cNvSpPr/>
            <p:nvPr/>
          </p:nvSpPr>
          <p:spPr>
            <a:xfrm>
              <a:off x="8292027" y="24645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6"/>
            <p:cNvSpPr/>
            <p:nvPr/>
          </p:nvSpPr>
          <p:spPr>
            <a:xfrm>
              <a:off x="7511824" y="1149999"/>
              <a:ext cx="857646" cy="370881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6"/>
            <p:cNvSpPr/>
            <p:nvPr/>
          </p:nvSpPr>
          <p:spPr>
            <a:xfrm>
              <a:off x="-376905" y="352336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7"/>
          <p:cNvSpPr txBox="1">
            <a:spLocks noGrp="1"/>
          </p:cNvSpPr>
          <p:nvPr>
            <p:ph type="title"/>
          </p:nvPr>
        </p:nvSpPr>
        <p:spPr>
          <a:xfrm>
            <a:off x="858275" y="1340925"/>
            <a:ext cx="3455400" cy="9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70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7"/>
          <p:cNvSpPr txBox="1">
            <a:spLocks noGrp="1"/>
          </p:cNvSpPr>
          <p:nvPr>
            <p:ph type="subTitle" idx="1"/>
          </p:nvPr>
        </p:nvSpPr>
        <p:spPr>
          <a:xfrm>
            <a:off x="1164425" y="2427825"/>
            <a:ext cx="2843100" cy="99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7"/>
          <p:cNvSpPr/>
          <p:nvPr/>
        </p:nvSpPr>
        <p:spPr>
          <a:xfrm>
            <a:off x="7798450" y="1197875"/>
            <a:ext cx="1593515" cy="759490"/>
          </a:xfrm>
          <a:custGeom>
            <a:avLst/>
            <a:gdLst/>
            <a:ahLst/>
            <a:cxnLst/>
            <a:rect l="l" t="t" r="r" b="b"/>
            <a:pathLst>
              <a:path w="35175" h="16763" extrusionOk="0">
                <a:moveTo>
                  <a:pt x="18530" y="0"/>
                </a:moveTo>
                <a:cubicBezTo>
                  <a:pt x="12681" y="0"/>
                  <a:pt x="7931" y="2866"/>
                  <a:pt x="7931" y="6399"/>
                </a:cubicBezTo>
                <a:lnTo>
                  <a:pt x="7931" y="6713"/>
                </a:lnTo>
                <a:cubicBezTo>
                  <a:pt x="3338" y="7341"/>
                  <a:pt x="1" y="9225"/>
                  <a:pt x="1" y="11502"/>
                </a:cubicBezTo>
                <a:cubicBezTo>
                  <a:pt x="1" y="14289"/>
                  <a:pt x="5026" y="16527"/>
                  <a:pt x="11228" y="16527"/>
                </a:cubicBezTo>
                <a:cubicBezTo>
                  <a:pt x="11328" y="16528"/>
                  <a:pt x="11427" y="16529"/>
                  <a:pt x="11527" y="16529"/>
                </a:cubicBezTo>
                <a:cubicBezTo>
                  <a:pt x="14211" y="16529"/>
                  <a:pt x="16854" y="16018"/>
                  <a:pt x="19315" y="14996"/>
                </a:cubicBezTo>
                <a:cubicBezTo>
                  <a:pt x="20846" y="16056"/>
                  <a:pt x="23515" y="16762"/>
                  <a:pt x="26499" y="16762"/>
                </a:cubicBezTo>
                <a:cubicBezTo>
                  <a:pt x="31288" y="16762"/>
                  <a:pt x="35174" y="14996"/>
                  <a:pt x="35174" y="12837"/>
                </a:cubicBezTo>
                <a:cubicBezTo>
                  <a:pt x="35174" y="10913"/>
                  <a:pt x="32230" y="9304"/>
                  <a:pt x="28265" y="8950"/>
                </a:cubicBezTo>
                <a:cubicBezTo>
                  <a:pt x="28815" y="8205"/>
                  <a:pt x="29129" y="7341"/>
                  <a:pt x="29129" y="6399"/>
                </a:cubicBezTo>
                <a:cubicBezTo>
                  <a:pt x="29129" y="2866"/>
                  <a:pt x="24379" y="0"/>
                  <a:pt x="1853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7"/>
          <p:cNvSpPr/>
          <p:nvPr/>
        </p:nvSpPr>
        <p:spPr>
          <a:xfrm>
            <a:off x="3902150" y="274266"/>
            <a:ext cx="1804550" cy="997250"/>
          </a:xfrm>
          <a:custGeom>
            <a:avLst/>
            <a:gdLst/>
            <a:ahLst/>
            <a:cxnLst/>
            <a:rect l="l" t="t" r="r" b="b"/>
            <a:pathLst>
              <a:path w="72182" h="39890" extrusionOk="0">
                <a:moveTo>
                  <a:pt x="34167" y="1"/>
                </a:moveTo>
                <a:cubicBezTo>
                  <a:pt x="33792" y="1"/>
                  <a:pt x="33407" y="8"/>
                  <a:pt x="33013" y="22"/>
                </a:cubicBezTo>
                <a:cubicBezTo>
                  <a:pt x="21215" y="438"/>
                  <a:pt x="19139" y="10404"/>
                  <a:pt x="22178" y="17011"/>
                </a:cubicBezTo>
                <a:cubicBezTo>
                  <a:pt x="22178" y="17011"/>
                  <a:pt x="19602" y="16309"/>
                  <a:pt x="16688" y="16309"/>
                </a:cubicBezTo>
                <a:cubicBezTo>
                  <a:pt x="12231" y="16309"/>
                  <a:pt x="6982" y="17952"/>
                  <a:pt x="8945" y="26261"/>
                </a:cubicBezTo>
                <a:cubicBezTo>
                  <a:pt x="8945" y="26261"/>
                  <a:pt x="92" y="27393"/>
                  <a:pt x="35" y="33056"/>
                </a:cubicBezTo>
                <a:cubicBezTo>
                  <a:pt x="0" y="36563"/>
                  <a:pt x="6514" y="38260"/>
                  <a:pt x="12709" y="38260"/>
                </a:cubicBezTo>
                <a:cubicBezTo>
                  <a:pt x="16519" y="38260"/>
                  <a:pt x="20208" y="37618"/>
                  <a:pt x="22178" y="36360"/>
                </a:cubicBezTo>
                <a:cubicBezTo>
                  <a:pt x="22178" y="36360"/>
                  <a:pt x="30156" y="39522"/>
                  <a:pt x="36958" y="39522"/>
                </a:cubicBezTo>
                <a:cubicBezTo>
                  <a:pt x="39289" y="39522"/>
                  <a:pt x="41482" y="39151"/>
                  <a:pt x="43168" y="38153"/>
                </a:cubicBezTo>
                <a:cubicBezTo>
                  <a:pt x="43168" y="38153"/>
                  <a:pt x="52917" y="39890"/>
                  <a:pt x="60468" y="39890"/>
                </a:cubicBezTo>
                <a:cubicBezTo>
                  <a:pt x="64243" y="39890"/>
                  <a:pt x="67469" y="39456"/>
                  <a:pt x="68652" y="38153"/>
                </a:cubicBezTo>
                <a:cubicBezTo>
                  <a:pt x="72182" y="34227"/>
                  <a:pt x="60629" y="29508"/>
                  <a:pt x="60629" y="29508"/>
                </a:cubicBezTo>
                <a:cubicBezTo>
                  <a:pt x="60629" y="29508"/>
                  <a:pt x="63215" y="17955"/>
                  <a:pt x="48586" y="16766"/>
                </a:cubicBezTo>
                <a:cubicBezTo>
                  <a:pt x="48586" y="16766"/>
                  <a:pt x="52447" y="1"/>
                  <a:pt x="341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7"/>
          <p:cNvSpPr/>
          <p:nvPr/>
        </p:nvSpPr>
        <p:spPr>
          <a:xfrm>
            <a:off x="-605100" y="3311891"/>
            <a:ext cx="1867050" cy="1037200"/>
          </a:xfrm>
          <a:custGeom>
            <a:avLst/>
            <a:gdLst/>
            <a:ahLst/>
            <a:cxnLst/>
            <a:rect l="l" t="t" r="r" b="b"/>
            <a:pathLst>
              <a:path w="74682" h="41488" extrusionOk="0">
                <a:moveTo>
                  <a:pt x="34145" y="1"/>
                </a:moveTo>
                <a:cubicBezTo>
                  <a:pt x="33779" y="1"/>
                  <a:pt x="33404" y="7"/>
                  <a:pt x="33020" y="21"/>
                </a:cubicBezTo>
                <a:cubicBezTo>
                  <a:pt x="21222" y="455"/>
                  <a:pt x="19127" y="10403"/>
                  <a:pt x="22185" y="17010"/>
                </a:cubicBezTo>
                <a:cubicBezTo>
                  <a:pt x="22185" y="17010"/>
                  <a:pt x="19623" y="16314"/>
                  <a:pt x="16716" y="16314"/>
                </a:cubicBezTo>
                <a:cubicBezTo>
                  <a:pt x="12253" y="16314"/>
                  <a:pt x="6979" y="17955"/>
                  <a:pt x="8934" y="26278"/>
                </a:cubicBezTo>
                <a:cubicBezTo>
                  <a:pt x="8934" y="26278"/>
                  <a:pt x="81" y="27392"/>
                  <a:pt x="24" y="33055"/>
                </a:cubicBezTo>
                <a:cubicBezTo>
                  <a:pt x="1" y="36562"/>
                  <a:pt x="6512" y="38259"/>
                  <a:pt x="12707" y="38259"/>
                </a:cubicBezTo>
                <a:cubicBezTo>
                  <a:pt x="16517" y="38259"/>
                  <a:pt x="20208" y="37617"/>
                  <a:pt x="22185" y="36359"/>
                </a:cubicBezTo>
                <a:cubicBezTo>
                  <a:pt x="22185" y="36359"/>
                  <a:pt x="27456" y="41488"/>
                  <a:pt x="34246" y="41488"/>
                </a:cubicBezTo>
                <a:cubicBezTo>
                  <a:pt x="37046" y="41488"/>
                  <a:pt x="40104" y="40615"/>
                  <a:pt x="43157" y="38152"/>
                </a:cubicBezTo>
                <a:cubicBezTo>
                  <a:pt x="44754" y="40242"/>
                  <a:pt x="50343" y="41173"/>
                  <a:pt x="56207" y="41173"/>
                </a:cubicBezTo>
                <a:cubicBezTo>
                  <a:pt x="63372" y="41173"/>
                  <a:pt x="70947" y="39783"/>
                  <a:pt x="72152" y="37416"/>
                </a:cubicBezTo>
                <a:cubicBezTo>
                  <a:pt x="74681" y="32395"/>
                  <a:pt x="60618" y="29525"/>
                  <a:pt x="60618" y="29525"/>
                </a:cubicBezTo>
                <a:cubicBezTo>
                  <a:pt x="60618" y="29525"/>
                  <a:pt x="63223" y="17954"/>
                  <a:pt x="48594" y="16784"/>
                </a:cubicBezTo>
                <a:cubicBezTo>
                  <a:pt x="48594" y="16784"/>
                  <a:pt x="52440" y="1"/>
                  <a:pt x="3414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" name="Google Shape;123;p8"/>
          <p:cNvGrpSpPr/>
          <p:nvPr/>
        </p:nvGrpSpPr>
        <p:grpSpPr>
          <a:xfrm>
            <a:off x="-638633" y="-1079700"/>
            <a:ext cx="10365957" cy="7336831"/>
            <a:chOff x="-638633" y="-1041600"/>
            <a:chExt cx="10365957" cy="7336831"/>
          </a:xfrm>
        </p:grpSpPr>
        <p:sp>
          <p:nvSpPr>
            <p:cNvPr id="124" name="Google Shape;124;p8"/>
            <p:cNvSpPr/>
            <p:nvPr/>
          </p:nvSpPr>
          <p:spPr>
            <a:xfrm>
              <a:off x="824400" y="4387602"/>
              <a:ext cx="7336788" cy="571746"/>
            </a:xfrm>
            <a:custGeom>
              <a:avLst/>
              <a:gdLst/>
              <a:ahLst/>
              <a:cxnLst/>
              <a:rect l="l" t="t" r="r" b="b"/>
              <a:pathLst>
                <a:path w="166537" h="12978" extrusionOk="0">
                  <a:moveTo>
                    <a:pt x="0" y="1"/>
                  </a:moveTo>
                  <a:lnTo>
                    <a:pt x="0" y="12977"/>
                  </a:lnTo>
                  <a:lnTo>
                    <a:pt x="166537" y="12977"/>
                  </a:lnTo>
                  <a:lnTo>
                    <a:pt x="166537" y="1"/>
                  </a:lnTo>
                  <a:close/>
                </a:path>
              </a:pathLst>
            </a:custGeom>
            <a:solidFill>
              <a:srgbClr val="C1CA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8"/>
            <p:cNvSpPr/>
            <p:nvPr/>
          </p:nvSpPr>
          <p:spPr>
            <a:xfrm>
              <a:off x="120050" y="4548450"/>
              <a:ext cx="9024224" cy="1746781"/>
            </a:xfrm>
            <a:custGeom>
              <a:avLst/>
              <a:gdLst/>
              <a:ahLst/>
              <a:cxnLst/>
              <a:rect l="l" t="t" r="r" b="b"/>
              <a:pathLst>
                <a:path w="166537" h="39650" extrusionOk="0">
                  <a:moveTo>
                    <a:pt x="0" y="0"/>
                  </a:moveTo>
                  <a:lnTo>
                    <a:pt x="0" y="39649"/>
                  </a:lnTo>
                  <a:lnTo>
                    <a:pt x="166537" y="39649"/>
                  </a:lnTo>
                  <a:lnTo>
                    <a:pt x="1665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8"/>
            <p:cNvSpPr/>
            <p:nvPr/>
          </p:nvSpPr>
          <p:spPr>
            <a:xfrm>
              <a:off x="824400" y="5604930"/>
              <a:ext cx="7336788" cy="58725"/>
            </a:xfrm>
            <a:custGeom>
              <a:avLst/>
              <a:gdLst/>
              <a:ahLst/>
              <a:cxnLst/>
              <a:rect l="l" t="t" r="r" b="b"/>
              <a:pathLst>
                <a:path w="166537" h="1333" extrusionOk="0">
                  <a:moveTo>
                    <a:pt x="0" y="0"/>
                  </a:moveTo>
                  <a:lnTo>
                    <a:pt x="0" y="1333"/>
                  </a:lnTo>
                  <a:lnTo>
                    <a:pt x="166537" y="1333"/>
                  </a:lnTo>
                  <a:lnTo>
                    <a:pt x="1665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8"/>
            <p:cNvSpPr/>
            <p:nvPr/>
          </p:nvSpPr>
          <p:spPr>
            <a:xfrm>
              <a:off x="824400" y="4548447"/>
              <a:ext cx="7336788" cy="29385"/>
            </a:xfrm>
            <a:custGeom>
              <a:avLst/>
              <a:gdLst/>
              <a:ahLst/>
              <a:cxnLst/>
              <a:rect l="l" t="t" r="r" b="b"/>
              <a:pathLst>
                <a:path w="166537" h="667" extrusionOk="0">
                  <a:moveTo>
                    <a:pt x="0" y="0"/>
                  </a:moveTo>
                  <a:lnTo>
                    <a:pt x="0" y="666"/>
                  </a:lnTo>
                  <a:lnTo>
                    <a:pt x="166537" y="666"/>
                  </a:lnTo>
                  <a:lnTo>
                    <a:pt x="166537" y="0"/>
                  </a:lnTo>
                  <a:close/>
                </a:path>
              </a:pathLst>
            </a:custGeom>
            <a:solidFill>
              <a:srgbClr val="A7AF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8"/>
            <p:cNvSpPr/>
            <p:nvPr/>
          </p:nvSpPr>
          <p:spPr>
            <a:xfrm>
              <a:off x="2864587" y="5805645"/>
              <a:ext cx="119786" cy="32909"/>
            </a:xfrm>
            <a:custGeom>
              <a:avLst/>
              <a:gdLst/>
              <a:ahLst/>
              <a:cxnLst/>
              <a:rect l="l" t="t" r="r" b="b"/>
              <a:pathLst>
                <a:path w="2719" h="747" extrusionOk="0">
                  <a:moveTo>
                    <a:pt x="1360" y="1"/>
                  </a:moveTo>
                  <a:cubicBezTo>
                    <a:pt x="614" y="1"/>
                    <a:pt x="1" y="161"/>
                    <a:pt x="1" y="374"/>
                  </a:cubicBezTo>
                  <a:cubicBezTo>
                    <a:pt x="1" y="587"/>
                    <a:pt x="614" y="747"/>
                    <a:pt x="1360" y="747"/>
                  </a:cubicBezTo>
                  <a:cubicBezTo>
                    <a:pt x="2106" y="747"/>
                    <a:pt x="2719" y="587"/>
                    <a:pt x="2719" y="374"/>
                  </a:cubicBezTo>
                  <a:cubicBezTo>
                    <a:pt x="2719" y="161"/>
                    <a:pt x="2106" y="1"/>
                    <a:pt x="1360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8"/>
            <p:cNvSpPr/>
            <p:nvPr/>
          </p:nvSpPr>
          <p:spPr>
            <a:xfrm>
              <a:off x="3071205" y="5838510"/>
              <a:ext cx="70488" cy="34099"/>
            </a:xfrm>
            <a:custGeom>
              <a:avLst/>
              <a:gdLst/>
              <a:ahLst/>
              <a:cxnLst/>
              <a:rect l="l" t="t" r="r" b="b"/>
              <a:pathLst>
                <a:path w="1600" h="774" extrusionOk="0">
                  <a:moveTo>
                    <a:pt x="800" y="1"/>
                  </a:moveTo>
                  <a:cubicBezTo>
                    <a:pt x="347" y="1"/>
                    <a:pt x="1" y="187"/>
                    <a:pt x="1" y="401"/>
                  </a:cubicBezTo>
                  <a:cubicBezTo>
                    <a:pt x="1" y="587"/>
                    <a:pt x="347" y="774"/>
                    <a:pt x="800" y="774"/>
                  </a:cubicBezTo>
                  <a:cubicBezTo>
                    <a:pt x="1226" y="774"/>
                    <a:pt x="1599" y="587"/>
                    <a:pt x="1599" y="401"/>
                  </a:cubicBezTo>
                  <a:cubicBezTo>
                    <a:pt x="1599" y="187"/>
                    <a:pt x="1226" y="1"/>
                    <a:pt x="800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8"/>
            <p:cNvSpPr/>
            <p:nvPr/>
          </p:nvSpPr>
          <p:spPr>
            <a:xfrm>
              <a:off x="2777755" y="5978208"/>
              <a:ext cx="146747" cy="36433"/>
            </a:xfrm>
            <a:custGeom>
              <a:avLst/>
              <a:gdLst/>
              <a:ahLst/>
              <a:cxnLst/>
              <a:rect l="l" t="t" r="r" b="b"/>
              <a:pathLst>
                <a:path w="3331" h="827" extrusionOk="0">
                  <a:moveTo>
                    <a:pt x="1679" y="1"/>
                  </a:moveTo>
                  <a:cubicBezTo>
                    <a:pt x="746" y="1"/>
                    <a:pt x="0" y="187"/>
                    <a:pt x="0" y="427"/>
                  </a:cubicBezTo>
                  <a:cubicBezTo>
                    <a:pt x="0" y="667"/>
                    <a:pt x="746" y="827"/>
                    <a:pt x="1679" y="827"/>
                  </a:cubicBezTo>
                  <a:cubicBezTo>
                    <a:pt x="2585" y="827"/>
                    <a:pt x="3331" y="667"/>
                    <a:pt x="3331" y="427"/>
                  </a:cubicBezTo>
                  <a:cubicBezTo>
                    <a:pt x="3331" y="187"/>
                    <a:pt x="2585" y="1"/>
                    <a:pt x="1679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8"/>
            <p:cNvSpPr/>
            <p:nvPr/>
          </p:nvSpPr>
          <p:spPr>
            <a:xfrm>
              <a:off x="7657551" y="5844413"/>
              <a:ext cx="120975" cy="32909"/>
            </a:xfrm>
            <a:custGeom>
              <a:avLst/>
              <a:gdLst/>
              <a:ahLst/>
              <a:cxnLst/>
              <a:rect l="l" t="t" r="r" b="b"/>
              <a:pathLst>
                <a:path w="2746" h="747" extrusionOk="0">
                  <a:moveTo>
                    <a:pt x="1360" y="0"/>
                  </a:moveTo>
                  <a:cubicBezTo>
                    <a:pt x="614" y="0"/>
                    <a:pt x="1" y="160"/>
                    <a:pt x="1" y="373"/>
                  </a:cubicBezTo>
                  <a:cubicBezTo>
                    <a:pt x="1" y="586"/>
                    <a:pt x="614" y="746"/>
                    <a:pt x="1360" y="746"/>
                  </a:cubicBezTo>
                  <a:cubicBezTo>
                    <a:pt x="2132" y="746"/>
                    <a:pt x="2745" y="586"/>
                    <a:pt x="2745" y="373"/>
                  </a:cubicBezTo>
                  <a:cubicBezTo>
                    <a:pt x="2745" y="160"/>
                    <a:pt x="2132" y="0"/>
                    <a:pt x="1360" y="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8"/>
            <p:cNvSpPr/>
            <p:nvPr/>
          </p:nvSpPr>
          <p:spPr>
            <a:xfrm>
              <a:off x="7864169" y="5877278"/>
              <a:ext cx="70488" cy="32909"/>
            </a:xfrm>
            <a:custGeom>
              <a:avLst/>
              <a:gdLst/>
              <a:ahLst/>
              <a:cxnLst/>
              <a:rect l="l" t="t" r="r" b="b"/>
              <a:pathLst>
                <a:path w="1600" h="747" extrusionOk="0">
                  <a:moveTo>
                    <a:pt x="800" y="0"/>
                  </a:moveTo>
                  <a:cubicBezTo>
                    <a:pt x="347" y="0"/>
                    <a:pt x="0" y="160"/>
                    <a:pt x="0" y="373"/>
                  </a:cubicBezTo>
                  <a:cubicBezTo>
                    <a:pt x="0" y="586"/>
                    <a:pt x="347" y="746"/>
                    <a:pt x="800" y="746"/>
                  </a:cubicBezTo>
                  <a:cubicBezTo>
                    <a:pt x="1226" y="746"/>
                    <a:pt x="1599" y="586"/>
                    <a:pt x="1599" y="373"/>
                  </a:cubicBezTo>
                  <a:cubicBezTo>
                    <a:pt x="1599" y="160"/>
                    <a:pt x="1226" y="0"/>
                    <a:pt x="800" y="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8"/>
            <p:cNvSpPr/>
            <p:nvPr/>
          </p:nvSpPr>
          <p:spPr>
            <a:xfrm>
              <a:off x="7571864" y="6016976"/>
              <a:ext cx="145602" cy="36433"/>
            </a:xfrm>
            <a:custGeom>
              <a:avLst/>
              <a:gdLst/>
              <a:ahLst/>
              <a:cxnLst/>
              <a:rect l="l" t="t" r="r" b="b"/>
              <a:pathLst>
                <a:path w="3305" h="827" extrusionOk="0">
                  <a:moveTo>
                    <a:pt x="1653" y="0"/>
                  </a:moveTo>
                  <a:cubicBezTo>
                    <a:pt x="720" y="0"/>
                    <a:pt x="1" y="187"/>
                    <a:pt x="1" y="400"/>
                  </a:cubicBezTo>
                  <a:cubicBezTo>
                    <a:pt x="1" y="640"/>
                    <a:pt x="720" y="826"/>
                    <a:pt x="1653" y="826"/>
                  </a:cubicBezTo>
                  <a:cubicBezTo>
                    <a:pt x="2559" y="826"/>
                    <a:pt x="3305" y="640"/>
                    <a:pt x="3305" y="400"/>
                  </a:cubicBezTo>
                  <a:cubicBezTo>
                    <a:pt x="3305" y="187"/>
                    <a:pt x="2559" y="0"/>
                    <a:pt x="1653" y="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8"/>
            <p:cNvSpPr/>
            <p:nvPr/>
          </p:nvSpPr>
          <p:spPr>
            <a:xfrm>
              <a:off x="4148835" y="4661140"/>
              <a:ext cx="117407" cy="21146"/>
            </a:xfrm>
            <a:custGeom>
              <a:avLst/>
              <a:gdLst/>
              <a:ahLst/>
              <a:cxnLst/>
              <a:rect l="l" t="t" r="r" b="b"/>
              <a:pathLst>
                <a:path w="2665" h="480" extrusionOk="0">
                  <a:moveTo>
                    <a:pt x="1333" y="0"/>
                  </a:moveTo>
                  <a:cubicBezTo>
                    <a:pt x="587" y="0"/>
                    <a:pt x="0" y="107"/>
                    <a:pt x="0" y="240"/>
                  </a:cubicBezTo>
                  <a:cubicBezTo>
                    <a:pt x="0" y="373"/>
                    <a:pt x="587" y="480"/>
                    <a:pt x="1333" y="480"/>
                  </a:cubicBezTo>
                  <a:cubicBezTo>
                    <a:pt x="2052" y="480"/>
                    <a:pt x="2665" y="373"/>
                    <a:pt x="2665" y="240"/>
                  </a:cubicBezTo>
                  <a:cubicBezTo>
                    <a:pt x="2665" y="107"/>
                    <a:pt x="2052" y="0"/>
                    <a:pt x="1333" y="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8"/>
            <p:cNvSpPr/>
            <p:nvPr/>
          </p:nvSpPr>
          <p:spPr>
            <a:xfrm>
              <a:off x="4012661" y="4722156"/>
              <a:ext cx="69299" cy="32909"/>
            </a:xfrm>
            <a:custGeom>
              <a:avLst/>
              <a:gdLst/>
              <a:ahLst/>
              <a:cxnLst/>
              <a:rect l="l" t="t" r="r" b="b"/>
              <a:pathLst>
                <a:path w="1573" h="747" extrusionOk="0">
                  <a:moveTo>
                    <a:pt x="773" y="1"/>
                  </a:moveTo>
                  <a:cubicBezTo>
                    <a:pt x="347" y="1"/>
                    <a:pt x="0" y="161"/>
                    <a:pt x="0" y="374"/>
                  </a:cubicBezTo>
                  <a:cubicBezTo>
                    <a:pt x="0" y="587"/>
                    <a:pt x="347" y="747"/>
                    <a:pt x="773" y="747"/>
                  </a:cubicBezTo>
                  <a:cubicBezTo>
                    <a:pt x="1226" y="747"/>
                    <a:pt x="1573" y="587"/>
                    <a:pt x="1573" y="374"/>
                  </a:cubicBezTo>
                  <a:cubicBezTo>
                    <a:pt x="1573" y="161"/>
                    <a:pt x="1226" y="1"/>
                    <a:pt x="773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8"/>
            <p:cNvSpPr/>
            <p:nvPr/>
          </p:nvSpPr>
          <p:spPr>
            <a:xfrm>
              <a:off x="4266197" y="4750351"/>
              <a:ext cx="89299" cy="10617"/>
            </a:xfrm>
            <a:custGeom>
              <a:avLst/>
              <a:gdLst/>
              <a:ahLst/>
              <a:cxnLst/>
              <a:rect l="l" t="t" r="r" b="b"/>
              <a:pathLst>
                <a:path w="2027" h="241" extrusionOk="0">
                  <a:moveTo>
                    <a:pt x="1014" y="0"/>
                  </a:moveTo>
                  <a:cubicBezTo>
                    <a:pt x="454" y="0"/>
                    <a:pt x="1" y="54"/>
                    <a:pt x="1" y="107"/>
                  </a:cubicBezTo>
                  <a:cubicBezTo>
                    <a:pt x="1" y="187"/>
                    <a:pt x="454" y="240"/>
                    <a:pt x="1014" y="240"/>
                  </a:cubicBezTo>
                  <a:cubicBezTo>
                    <a:pt x="1573" y="240"/>
                    <a:pt x="2026" y="187"/>
                    <a:pt x="2026" y="107"/>
                  </a:cubicBezTo>
                  <a:cubicBezTo>
                    <a:pt x="2026" y="54"/>
                    <a:pt x="1573" y="0"/>
                    <a:pt x="1014" y="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8"/>
            <p:cNvSpPr/>
            <p:nvPr/>
          </p:nvSpPr>
          <p:spPr>
            <a:xfrm>
              <a:off x="2015868" y="4705723"/>
              <a:ext cx="119786" cy="32909"/>
            </a:xfrm>
            <a:custGeom>
              <a:avLst/>
              <a:gdLst/>
              <a:ahLst/>
              <a:cxnLst/>
              <a:rect l="l" t="t" r="r" b="b"/>
              <a:pathLst>
                <a:path w="2719" h="747" extrusionOk="0">
                  <a:moveTo>
                    <a:pt x="1360" y="1"/>
                  </a:moveTo>
                  <a:cubicBezTo>
                    <a:pt x="614" y="1"/>
                    <a:pt x="1" y="161"/>
                    <a:pt x="1" y="374"/>
                  </a:cubicBezTo>
                  <a:cubicBezTo>
                    <a:pt x="1" y="587"/>
                    <a:pt x="614" y="747"/>
                    <a:pt x="1360" y="747"/>
                  </a:cubicBezTo>
                  <a:cubicBezTo>
                    <a:pt x="2106" y="747"/>
                    <a:pt x="2719" y="587"/>
                    <a:pt x="2719" y="374"/>
                  </a:cubicBezTo>
                  <a:cubicBezTo>
                    <a:pt x="2719" y="161"/>
                    <a:pt x="2106" y="1"/>
                    <a:pt x="1360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8"/>
            <p:cNvSpPr/>
            <p:nvPr/>
          </p:nvSpPr>
          <p:spPr>
            <a:xfrm>
              <a:off x="2301124" y="4839563"/>
              <a:ext cx="70488" cy="34099"/>
            </a:xfrm>
            <a:custGeom>
              <a:avLst/>
              <a:gdLst/>
              <a:ahLst/>
              <a:cxnLst/>
              <a:rect l="l" t="t" r="r" b="b"/>
              <a:pathLst>
                <a:path w="1600" h="774" extrusionOk="0">
                  <a:moveTo>
                    <a:pt x="800" y="0"/>
                  </a:moveTo>
                  <a:cubicBezTo>
                    <a:pt x="347" y="0"/>
                    <a:pt x="1" y="187"/>
                    <a:pt x="1" y="373"/>
                  </a:cubicBezTo>
                  <a:cubicBezTo>
                    <a:pt x="1" y="587"/>
                    <a:pt x="347" y="773"/>
                    <a:pt x="800" y="773"/>
                  </a:cubicBezTo>
                  <a:cubicBezTo>
                    <a:pt x="1227" y="773"/>
                    <a:pt x="1600" y="587"/>
                    <a:pt x="1600" y="373"/>
                  </a:cubicBezTo>
                  <a:cubicBezTo>
                    <a:pt x="1600" y="187"/>
                    <a:pt x="1227" y="0"/>
                    <a:pt x="800" y="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8"/>
            <p:cNvSpPr/>
            <p:nvPr/>
          </p:nvSpPr>
          <p:spPr>
            <a:xfrm>
              <a:off x="2001814" y="4906482"/>
              <a:ext cx="146747" cy="36433"/>
            </a:xfrm>
            <a:custGeom>
              <a:avLst/>
              <a:gdLst/>
              <a:ahLst/>
              <a:cxnLst/>
              <a:rect l="l" t="t" r="r" b="b"/>
              <a:pathLst>
                <a:path w="3331" h="827" extrusionOk="0">
                  <a:moveTo>
                    <a:pt x="1679" y="0"/>
                  </a:moveTo>
                  <a:cubicBezTo>
                    <a:pt x="746" y="0"/>
                    <a:pt x="0" y="187"/>
                    <a:pt x="0" y="400"/>
                  </a:cubicBezTo>
                  <a:cubicBezTo>
                    <a:pt x="0" y="640"/>
                    <a:pt x="746" y="826"/>
                    <a:pt x="1679" y="826"/>
                  </a:cubicBezTo>
                  <a:cubicBezTo>
                    <a:pt x="2585" y="826"/>
                    <a:pt x="3331" y="640"/>
                    <a:pt x="3331" y="400"/>
                  </a:cubicBezTo>
                  <a:cubicBezTo>
                    <a:pt x="3331" y="187"/>
                    <a:pt x="2585" y="0"/>
                    <a:pt x="1679" y="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8"/>
            <p:cNvSpPr/>
            <p:nvPr/>
          </p:nvSpPr>
          <p:spPr>
            <a:xfrm>
              <a:off x="2025296" y="5324388"/>
              <a:ext cx="68109" cy="20001"/>
            </a:xfrm>
            <a:custGeom>
              <a:avLst/>
              <a:gdLst/>
              <a:ahLst/>
              <a:cxnLst/>
              <a:rect l="l" t="t" r="r" b="b"/>
              <a:pathLst>
                <a:path w="1546" h="454" extrusionOk="0">
                  <a:moveTo>
                    <a:pt x="773" y="0"/>
                  </a:moveTo>
                  <a:cubicBezTo>
                    <a:pt x="346" y="0"/>
                    <a:pt x="0" y="107"/>
                    <a:pt x="0" y="240"/>
                  </a:cubicBezTo>
                  <a:cubicBezTo>
                    <a:pt x="0" y="373"/>
                    <a:pt x="346" y="453"/>
                    <a:pt x="773" y="453"/>
                  </a:cubicBezTo>
                  <a:cubicBezTo>
                    <a:pt x="1199" y="453"/>
                    <a:pt x="1546" y="373"/>
                    <a:pt x="1546" y="240"/>
                  </a:cubicBezTo>
                  <a:cubicBezTo>
                    <a:pt x="1546" y="107"/>
                    <a:pt x="1199" y="0"/>
                    <a:pt x="773" y="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8"/>
            <p:cNvSpPr/>
            <p:nvPr/>
          </p:nvSpPr>
          <p:spPr>
            <a:xfrm>
              <a:off x="2144993" y="5344345"/>
              <a:ext cx="128024" cy="54011"/>
            </a:xfrm>
            <a:custGeom>
              <a:avLst/>
              <a:gdLst/>
              <a:ahLst/>
              <a:cxnLst/>
              <a:rect l="l" t="t" r="r" b="b"/>
              <a:pathLst>
                <a:path w="2906" h="1226" extrusionOk="0">
                  <a:moveTo>
                    <a:pt x="1440" y="0"/>
                  </a:moveTo>
                  <a:cubicBezTo>
                    <a:pt x="667" y="0"/>
                    <a:pt x="1" y="293"/>
                    <a:pt x="1" y="613"/>
                  </a:cubicBezTo>
                  <a:cubicBezTo>
                    <a:pt x="1" y="933"/>
                    <a:pt x="667" y="1226"/>
                    <a:pt x="1440" y="1226"/>
                  </a:cubicBezTo>
                  <a:cubicBezTo>
                    <a:pt x="2239" y="1226"/>
                    <a:pt x="2905" y="933"/>
                    <a:pt x="2905" y="613"/>
                  </a:cubicBezTo>
                  <a:cubicBezTo>
                    <a:pt x="2905" y="293"/>
                    <a:pt x="2239" y="0"/>
                    <a:pt x="1440" y="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8"/>
            <p:cNvSpPr/>
            <p:nvPr/>
          </p:nvSpPr>
          <p:spPr>
            <a:xfrm>
              <a:off x="2072214" y="5424128"/>
              <a:ext cx="45861" cy="14142"/>
            </a:xfrm>
            <a:custGeom>
              <a:avLst/>
              <a:gdLst/>
              <a:ahLst/>
              <a:cxnLst/>
              <a:rect l="l" t="t" r="r" b="b"/>
              <a:pathLst>
                <a:path w="1041" h="321" extrusionOk="0">
                  <a:moveTo>
                    <a:pt x="534" y="1"/>
                  </a:moveTo>
                  <a:cubicBezTo>
                    <a:pt x="241" y="1"/>
                    <a:pt x="1" y="81"/>
                    <a:pt x="1" y="161"/>
                  </a:cubicBezTo>
                  <a:cubicBezTo>
                    <a:pt x="1" y="241"/>
                    <a:pt x="241" y="321"/>
                    <a:pt x="534" y="321"/>
                  </a:cubicBezTo>
                  <a:cubicBezTo>
                    <a:pt x="800" y="321"/>
                    <a:pt x="1040" y="241"/>
                    <a:pt x="1040" y="161"/>
                  </a:cubicBezTo>
                  <a:cubicBezTo>
                    <a:pt x="1040" y="81"/>
                    <a:pt x="800" y="1"/>
                    <a:pt x="534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8"/>
            <p:cNvSpPr/>
            <p:nvPr/>
          </p:nvSpPr>
          <p:spPr>
            <a:xfrm>
              <a:off x="2534748" y="5474615"/>
              <a:ext cx="54055" cy="20001"/>
            </a:xfrm>
            <a:custGeom>
              <a:avLst/>
              <a:gdLst/>
              <a:ahLst/>
              <a:cxnLst/>
              <a:rect l="l" t="t" r="r" b="b"/>
              <a:pathLst>
                <a:path w="1227" h="454" extrusionOk="0">
                  <a:moveTo>
                    <a:pt x="613" y="1"/>
                  </a:moveTo>
                  <a:cubicBezTo>
                    <a:pt x="267" y="1"/>
                    <a:pt x="0" y="107"/>
                    <a:pt x="0" y="241"/>
                  </a:cubicBezTo>
                  <a:cubicBezTo>
                    <a:pt x="0" y="374"/>
                    <a:pt x="267" y="454"/>
                    <a:pt x="613" y="454"/>
                  </a:cubicBezTo>
                  <a:cubicBezTo>
                    <a:pt x="960" y="454"/>
                    <a:pt x="1226" y="374"/>
                    <a:pt x="1226" y="241"/>
                  </a:cubicBezTo>
                  <a:cubicBezTo>
                    <a:pt x="1226" y="107"/>
                    <a:pt x="960" y="1"/>
                    <a:pt x="613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8"/>
            <p:cNvSpPr/>
            <p:nvPr/>
          </p:nvSpPr>
          <p:spPr>
            <a:xfrm>
              <a:off x="1230543" y="4976882"/>
              <a:ext cx="117451" cy="21190"/>
            </a:xfrm>
            <a:custGeom>
              <a:avLst/>
              <a:gdLst/>
              <a:ahLst/>
              <a:cxnLst/>
              <a:rect l="l" t="t" r="r" b="b"/>
              <a:pathLst>
                <a:path w="2666" h="481" extrusionOk="0">
                  <a:moveTo>
                    <a:pt x="1333" y="1"/>
                  </a:moveTo>
                  <a:cubicBezTo>
                    <a:pt x="587" y="1"/>
                    <a:pt x="1" y="108"/>
                    <a:pt x="1" y="241"/>
                  </a:cubicBezTo>
                  <a:cubicBezTo>
                    <a:pt x="1" y="374"/>
                    <a:pt x="587" y="481"/>
                    <a:pt x="1333" y="481"/>
                  </a:cubicBezTo>
                  <a:cubicBezTo>
                    <a:pt x="2079" y="481"/>
                    <a:pt x="2665" y="374"/>
                    <a:pt x="2665" y="241"/>
                  </a:cubicBezTo>
                  <a:cubicBezTo>
                    <a:pt x="2665" y="108"/>
                    <a:pt x="2079" y="1"/>
                    <a:pt x="1333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8"/>
            <p:cNvSpPr/>
            <p:nvPr/>
          </p:nvSpPr>
          <p:spPr>
            <a:xfrm>
              <a:off x="1373766" y="5030893"/>
              <a:ext cx="69299" cy="34099"/>
            </a:xfrm>
            <a:custGeom>
              <a:avLst/>
              <a:gdLst/>
              <a:ahLst/>
              <a:cxnLst/>
              <a:rect l="l" t="t" r="r" b="b"/>
              <a:pathLst>
                <a:path w="1573" h="774" extrusionOk="0">
                  <a:moveTo>
                    <a:pt x="773" y="1"/>
                  </a:moveTo>
                  <a:cubicBezTo>
                    <a:pt x="347" y="1"/>
                    <a:pt x="1" y="187"/>
                    <a:pt x="1" y="400"/>
                  </a:cubicBezTo>
                  <a:cubicBezTo>
                    <a:pt x="1" y="587"/>
                    <a:pt x="347" y="773"/>
                    <a:pt x="773" y="773"/>
                  </a:cubicBezTo>
                  <a:cubicBezTo>
                    <a:pt x="1200" y="773"/>
                    <a:pt x="1573" y="587"/>
                    <a:pt x="1573" y="400"/>
                  </a:cubicBezTo>
                  <a:cubicBezTo>
                    <a:pt x="1573" y="187"/>
                    <a:pt x="1200" y="1"/>
                    <a:pt x="773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8"/>
            <p:cNvSpPr/>
            <p:nvPr/>
          </p:nvSpPr>
          <p:spPr>
            <a:xfrm>
              <a:off x="1230543" y="5283285"/>
              <a:ext cx="89255" cy="9428"/>
            </a:xfrm>
            <a:custGeom>
              <a:avLst/>
              <a:gdLst/>
              <a:ahLst/>
              <a:cxnLst/>
              <a:rect l="l" t="t" r="r" b="b"/>
              <a:pathLst>
                <a:path w="2026" h="214" extrusionOk="0">
                  <a:moveTo>
                    <a:pt x="1013" y="0"/>
                  </a:moveTo>
                  <a:cubicBezTo>
                    <a:pt x="454" y="0"/>
                    <a:pt x="1" y="54"/>
                    <a:pt x="1" y="107"/>
                  </a:cubicBezTo>
                  <a:cubicBezTo>
                    <a:pt x="1" y="187"/>
                    <a:pt x="454" y="214"/>
                    <a:pt x="1013" y="214"/>
                  </a:cubicBezTo>
                  <a:cubicBezTo>
                    <a:pt x="1573" y="214"/>
                    <a:pt x="2026" y="187"/>
                    <a:pt x="2026" y="107"/>
                  </a:cubicBezTo>
                  <a:cubicBezTo>
                    <a:pt x="2026" y="54"/>
                    <a:pt x="1573" y="0"/>
                    <a:pt x="1013" y="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8"/>
            <p:cNvSpPr/>
            <p:nvPr/>
          </p:nvSpPr>
          <p:spPr>
            <a:xfrm>
              <a:off x="1669595" y="6069798"/>
              <a:ext cx="93969" cy="41103"/>
            </a:xfrm>
            <a:custGeom>
              <a:avLst/>
              <a:gdLst/>
              <a:ahLst/>
              <a:cxnLst/>
              <a:rect l="l" t="t" r="r" b="b"/>
              <a:pathLst>
                <a:path w="2133" h="933" extrusionOk="0">
                  <a:moveTo>
                    <a:pt x="1066" y="0"/>
                  </a:moveTo>
                  <a:cubicBezTo>
                    <a:pt x="480" y="0"/>
                    <a:pt x="0" y="213"/>
                    <a:pt x="0" y="453"/>
                  </a:cubicBezTo>
                  <a:cubicBezTo>
                    <a:pt x="0" y="720"/>
                    <a:pt x="480" y="933"/>
                    <a:pt x="1066" y="933"/>
                  </a:cubicBezTo>
                  <a:cubicBezTo>
                    <a:pt x="1652" y="933"/>
                    <a:pt x="2132" y="720"/>
                    <a:pt x="2132" y="453"/>
                  </a:cubicBezTo>
                  <a:cubicBezTo>
                    <a:pt x="2132" y="213"/>
                    <a:pt x="1652" y="0"/>
                    <a:pt x="1066" y="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8"/>
            <p:cNvSpPr/>
            <p:nvPr/>
          </p:nvSpPr>
          <p:spPr>
            <a:xfrm>
              <a:off x="5940155" y="5745774"/>
              <a:ext cx="68153" cy="20001"/>
            </a:xfrm>
            <a:custGeom>
              <a:avLst/>
              <a:gdLst/>
              <a:ahLst/>
              <a:cxnLst/>
              <a:rect l="l" t="t" r="r" b="b"/>
              <a:pathLst>
                <a:path w="1547" h="454" extrusionOk="0">
                  <a:moveTo>
                    <a:pt x="774" y="1"/>
                  </a:moveTo>
                  <a:cubicBezTo>
                    <a:pt x="347" y="1"/>
                    <a:pt x="1" y="108"/>
                    <a:pt x="1" y="214"/>
                  </a:cubicBezTo>
                  <a:cubicBezTo>
                    <a:pt x="1" y="347"/>
                    <a:pt x="347" y="454"/>
                    <a:pt x="774" y="454"/>
                  </a:cubicBezTo>
                  <a:cubicBezTo>
                    <a:pt x="1200" y="454"/>
                    <a:pt x="1546" y="347"/>
                    <a:pt x="1546" y="214"/>
                  </a:cubicBezTo>
                  <a:cubicBezTo>
                    <a:pt x="1546" y="108"/>
                    <a:pt x="1200" y="1"/>
                    <a:pt x="774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8"/>
            <p:cNvSpPr/>
            <p:nvPr/>
          </p:nvSpPr>
          <p:spPr>
            <a:xfrm>
              <a:off x="5761732" y="5765731"/>
              <a:ext cx="126834" cy="52866"/>
            </a:xfrm>
            <a:custGeom>
              <a:avLst/>
              <a:gdLst/>
              <a:ahLst/>
              <a:cxnLst/>
              <a:rect l="l" t="t" r="r" b="b"/>
              <a:pathLst>
                <a:path w="2879" h="1200" extrusionOk="0">
                  <a:moveTo>
                    <a:pt x="1440" y="1"/>
                  </a:moveTo>
                  <a:cubicBezTo>
                    <a:pt x="640" y="1"/>
                    <a:pt x="1" y="267"/>
                    <a:pt x="1" y="614"/>
                  </a:cubicBezTo>
                  <a:cubicBezTo>
                    <a:pt x="1" y="934"/>
                    <a:pt x="640" y="1200"/>
                    <a:pt x="1440" y="1200"/>
                  </a:cubicBezTo>
                  <a:cubicBezTo>
                    <a:pt x="2239" y="1200"/>
                    <a:pt x="2879" y="934"/>
                    <a:pt x="2879" y="614"/>
                  </a:cubicBezTo>
                  <a:cubicBezTo>
                    <a:pt x="2879" y="267"/>
                    <a:pt x="2239" y="1"/>
                    <a:pt x="1440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8"/>
            <p:cNvSpPr/>
            <p:nvPr/>
          </p:nvSpPr>
          <p:spPr>
            <a:xfrm>
              <a:off x="5915528" y="5845558"/>
              <a:ext cx="45817" cy="12952"/>
            </a:xfrm>
            <a:custGeom>
              <a:avLst/>
              <a:gdLst/>
              <a:ahLst/>
              <a:cxnLst/>
              <a:rect l="l" t="t" r="r" b="b"/>
              <a:pathLst>
                <a:path w="1040" h="294" extrusionOk="0">
                  <a:moveTo>
                    <a:pt x="507" y="1"/>
                  </a:moveTo>
                  <a:cubicBezTo>
                    <a:pt x="240" y="1"/>
                    <a:pt x="0" y="54"/>
                    <a:pt x="0" y="134"/>
                  </a:cubicBezTo>
                  <a:cubicBezTo>
                    <a:pt x="0" y="241"/>
                    <a:pt x="240" y="294"/>
                    <a:pt x="507" y="294"/>
                  </a:cubicBezTo>
                  <a:cubicBezTo>
                    <a:pt x="800" y="294"/>
                    <a:pt x="1040" y="241"/>
                    <a:pt x="1040" y="134"/>
                  </a:cubicBezTo>
                  <a:cubicBezTo>
                    <a:pt x="1040" y="54"/>
                    <a:pt x="800" y="1"/>
                    <a:pt x="507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8"/>
            <p:cNvSpPr/>
            <p:nvPr/>
          </p:nvSpPr>
          <p:spPr>
            <a:xfrm>
              <a:off x="5538726" y="5745774"/>
              <a:ext cx="55201" cy="20001"/>
            </a:xfrm>
            <a:custGeom>
              <a:avLst/>
              <a:gdLst/>
              <a:ahLst/>
              <a:cxnLst/>
              <a:rect l="l" t="t" r="r" b="b"/>
              <a:pathLst>
                <a:path w="1253" h="454" extrusionOk="0">
                  <a:moveTo>
                    <a:pt x="613" y="1"/>
                  </a:moveTo>
                  <a:cubicBezTo>
                    <a:pt x="293" y="1"/>
                    <a:pt x="0" y="108"/>
                    <a:pt x="0" y="214"/>
                  </a:cubicBezTo>
                  <a:cubicBezTo>
                    <a:pt x="0" y="347"/>
                    <a:pt x="293" y="454"/>
                    <a:pt x="613" y="454"/>
                  </a:cubicBezTo>
                  <a:cubicBezTo>
                    <a:pt x="959" y="454"/>
                    <a:pt x="1252" y="347"/>
                    <a:pt x="1252" y="214"/>
                  </a:cubicBezTo>
                  <a:cubicBezTo>
                    <a:pt x="1252" y="108"/>
                    <a:pt x="959" y="1"/>
                    <a:pt x="613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8"/>
            <p:cNvSpPr/>
            <p:nvPr/>
          </p:nvSpPr>
          <p:spPr>
            <a:xfrm>
              <a:off x="7145764" y="5292668"/>
              <a:ext cx="111547" cy="34099"/>
            </a:xfrm>
            <a:custGeom>
              <a:avLst/>
              <a:gdLst/>
              <a:ahLst/>
              <a:cxnLst/>
              <a:rect l="l" t="t" r="r" b="b"/>
              <a:pathLst>
                <a:path w="2532" h="774" extrusionOk="0">
                  <a:moveTo>
                    <a:pt x="1253" y="1"/>
                  </a:moveTo>
                  <a:cubicBezTo>
                    <a:pt x="560" y="1"/>
                    <a:pt x="0" y="187"/>
                    <a:pt x="0" y="400"/>
                  </a:cubicBezTo>
                  <a:cubicBezTo>
                    <a:pt x="0" y="614"/>
                    <a:pt x="560" y="773"/>
                    <a:pt x="1253" y="773"/>
                  </a:cubicBezTo>
                  <a:cubicBezTo>
                    <a:pt x="1972" y="773"/>
                    <a:pt x="2532" y="614"/>
                    <a:pt x="2532" y="400"/>
                  </a:cubicBezTo>
                  <a:cubicBezTo>
                    <a:pt x="2532" y="187"/>
                    <a:pt x="1972" y="1"/>
                    <a:pt x="1253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8"/>
            <p:cNvSpPr/>
            <p:nvPr/>
          </p:nvSpPr>
          <p:spPr>
            <a:xfrm>
              <a:off x="7386393" y="5371306"/>
              <a:ext cx="59915" cy="10617"/>
            </a:xfrm>
            <a:custGeom>
              <a:avLst/>
              <a:gdLst/>
              <a:ahLst/>
              <a:cxnLst/>
              <a:rect l="l" t="t" r="r" b="b"/>
              <a:pathLst>
                <a:path w="1360" h="241" extrusionOk="0">
                  <a:moveTo>
                    <a:pt x="693" y="1"/>
                  </a:moveTo>
                  <a:cubicBezTo>
                    <a:pt x="294" y="1"/>
                    <a:pt x="1" y="54"/>
                    <a:pt x="1" y="108"/>
                  </a:cubicBezTo>
                  <a:cubicBezTo>
                    <a:pt x="1" y="187"/>
                    <a:pt x="294" y="241"/>
                    <a:pt x="693" y="241"/>
                  </a:cubicBezTo>
                  <a:cubicBezTo>
                    <a:pt x="1066" y="241"/>
                    <a:pt x="1360" y="187"/>
                    <a:pt x="1360" y="108"/>
                  </a:cubicBezTo>
                  <a:cubicBezTo>
                    <a:pt x="1360" y="54"/>
                    <a:pt x="1066" y="1"/>
                    <a:pt x="693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8"/>
            <p:cNvSpPr/>
            <p:nvPr/>
          </p:nvSpPr>
          <p:spPr>
            <a:xfrm>
              <a:off x="5056235" y="4927584"/>
              <a:ext cx="68153" cy="20001"/>
            </a:xfrm>
            <a:custGeom>
              <a:avLst/>
              <a:gdLst/>
              <a:ahLst/>
              <a:cxnLst/>
              <a:rect l="l" t="t" r="r" b="b"/>
              <a:pathLst>
                <a:path w="1547" h="454" extrusionOk="0">
                  <a:moveTo>
                    <a:pt x="773" y="1"/>
                  </a:moveTo>
                  <a:cubicBezTo>
                    <a:pt x="347" y="1"/>
                    <a:pt x="1" y="107"/>
                    <a:pt x="1" y="241"/>
                  </a:cubicBezTo>
                  <a:cubicBezTo>
                    <a:pt x="1" y="374"/>
                    <a:pt x="347" y="454"/>
                    <a:pt x="773" y="454"/>
                  </a:cubicBezTo>
                  <a:cubicBezTo>
                    <a:pt x="1200" y="454"/>
                    <a:pt x="1546" y="374"/>
                    <a:pt x="1546" y="241"/>
                  </a:cubicBezTo>
                  <a:cubicBezTo>
                    <a:pt x="1546" y="107"/>
                    <a:pt x="1200" y="1"/>
                    <a:pt x="773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8"/>
            <p:cNvSpPr/>
            <p:nvPr/>
          </p:nvSpPr>
          <p:spPr>
            <a:xfrm>
              <a:off x="4877813" y="4947541"/>
              <a:ext cx="126834" cy="54055"/>
            </a:xfrm>
            <a:custGeom>
              <a:avLst/>
              <a:gdLst/>
              <a:ahLst/>
              <a:cxnLst/>
              <a:rect l="l" t="t" r="r" b="b"/>
              <a:pathLst>
                <a:path w="2879" h="1227" extrusionOk="0">
                  <a:moveTo>
                    <a:pt x="1439" y="1"/>
                  </a:moveTo>
                  <a:cubicBezTo>
                    <a:pt x="640" y="1"/>
                    <a:pt x="0" y="294"/>
                    <a:pt x="0" y="614"/>
                  </a:cubicBezTo>
                  <a:cubicBezTo>
                    <a:pt x="0" y="933"/>
                    <a:pt x="640" y="1227"/>
                    <a:pt x="1439" y="1227"/>
                  </a:cubicBezTo>
                  <a:cubicBezTo>
                    <a:pt x="2239" y="1227"/>
                    <a:pt x="2878" y="933"/>
                    <a:pt x="2878" y="614"/>
                  </a:cubicBezTo>
                  <a:cubicBezTo>
                    <a:pt x="2878" y="294"/>
                    <a:pt x="2239" y="1"/>
                    <a:pt x="1439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8"/>
            <p:cNvSpPr/>
            <p:nvPr/>
          </p:nvSpPr>
          <p:spPr>
            <a:xfrm>
              <a:off x="5031609" y="5027369"/>
              <a:ext cx="45817" cy="14142"/>
            </a:xfrm>
            <a:custGeom>
              <a:avLst/>
              <a:gdLst/>
              <a:ahLst/>
              <a:cxnLst/>
              <a:rect l="l" t="t" r="r" b="b"/>
              <a:pathLst>
                <a:path w="1040" h="321" extrusionOk="0">
                  <a:moveTo>
                    <a:pt x="506" y="1"/>
                  </a:moveTo>
                  <a:cubicBezTo>
                    <a:pt x="240" y="1"/>
                    <a:pt x="0" y="81"/>
                    <a:pt x="0" y="161"/>
                  </a:cubicBezTo>
                  <a:cubicBezTo>
                    <a:pt x="0" y="241"/>
                    <a:pt x="240" y="320"/>
                    <a:pt x="506" y="320"/>
                  </a:cubicBezTo>
                  <a:cubicBezTo>
                    <a:pt x="799" y="320"/>
                    <a:pt x="1039" y="241"/>
                    <a:pt x="1039" y="161"/>
                  </a:cubicBezTo>
                  <a:cubicBezTo>
                    <a:pt x="1039" y="81"/>
                    <a:pt x="799" y="1"/>
                    <a:pt x="506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8"/>
            <p:cNvSpPr/>
            <p:nvPr/>
          </p:nvSpPr>
          <p:spPr>
            <a:xfrm>
              <a:off x="7784341" y="4634134"/>
              <a:ext cx="111547" cy="34099"/>
            </a:xfrm>
            <a:custGeom>
              <a:avLst/>
              <a:gdLst/>
              <a:ahLst/>
              <a:cxnLst/>
              <a:rect l="l" t="t" r="r" b="b"/>
              <a:pathLst>
                <a:path w="2532" h="774" extrusionOk="0">
                  <a:moveTo>
                    <a:pt x="1253" y="0"/>
                  </a:moveTo>
                  <a:cubicBezTo>
                    <a:pt x="560" y="0"/>
                    <a:pt x="1" y="160"/>
                    <a:pt x="1" y="373"/>
                  </a:cubicBezTo>
                  <a:cubicBezTo>
                    <a:pt x="1" y="587"/>
                    <a:pt x="560" y="773"/>
                    <a:pt x="1253" y="773"/>
                  </a:cubicBezTo>
                  <a:cubicBezTo>
                    <a:pt x="1972" y="773"/>
                    <a:pt x="2532" y="587"/>
                    <a:pt x="2532" y="373"/>
                  </a:cubicBezTo>
                  <a:cubicBezTo>
                    <a:pt x="2532" y="160"/>
                    <a:pt x="1972" y="0"/>
                    <a:pt x="1253" y="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8"/>
            <p:cNvSpPr/>
            <p:nvPr/>
          </p:nvSpPr>
          <p:spPr>
            <a:xfrm>
              <a:off x="8024970" y="4712772"/>
              <a:ext cx="59915" cy="9428"/>
            </a:xfrm>
            <a:custGeom>
              <a:avLst/>
              <a:gdLst/>
              <a:ahLst/>
              <a:cxnLst/>
              <a:rect l="l" t="t" r="r" b="b"/>
              <a:pathLst>
                <a:path w="1360" h="214" extrusionOk="0">
                  <a:moveTo>
                    <a:pt x="667" y="1"/>
                  </a:moveTo>
                  <a:cubicBezTo>
                    <a:pt x="294" y="1"/>
                    <a:pt x="1" y="54"/>
                    <a:pt x="1" y="107"/>
                  </a:cubicBezTo>
                  <a:cubicBezTo>
                    <a:pt x="1" y="161"/>
                    <a:pt x="294" y="214"/>
                    <a:pt x="667" y="214"/>
                  </a:cubicBezTo>
                  <a:cubicBezTo>
                    <a:pt x="1067" y="214"/>
                    <a:pt x="1360" y="161"/>
                    <a:pt x="1360" y="107"/>
                  </a:cubicBezTo>
                  <a:cubicBezTo>
                    <a:pt x="1360" y="54"/>
                    <a:pt x="1067" y="1"/>
                    <a:pt x="667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8"/>
            <p:cNvSpPr/>
            <p:nvPr/>
          </p:nvSpPr>
          <p:spPr>
            <a:xfrm>
              <a:off x="120049" y="5062613"/>
              <a:ext cx="8514246" cy="413236"/>
            </a:xfrm>
            <a:custGeom>
              <a:avLst/>
              <a:gdLst/>
              <a:ahLst/>
              <a:cxnLst/>
              <a:rect l="l" t="t" r="r" b="b"/>
              <a:pathLst>
                <a:path w="193264" h="9380" extrusionOk="0">
                  <a:moveTo>
                    <a:pt x="96645" y="0"/>
                  </a:moveTo>
                  <a:cubicBezTo>
                    <a:pt x="43274" y="0"/>
                    <a:pt x="1" y="2078"/>
                    <a:pt x="1" y="4690"/>
                  </a:cubicBezTo>
                  <a:cubicBezTo>
                    <a:pt x="1" y="7274"/>
                    <a:pt x="43274" y="9379"/>
                    <a:pt x="96645" y="9379"/>
                  </a:cubicBezTo>
                  <a:cubicBezTo>
                    <a:pt x="150017" y="9379"/>
                    <a:pt x="193263" y="7274"/>
                    <a:pt x="193263" y="4690"/>
                  </a:cubicBezTo>
                  <a:cubicBezTo>
                    <a:pt x="193263" y="2078"/>
                    <a:pt x="150017" y="0"/>
                    <a:pt x="96645" y="0"/>
                  </a:cubicBezTo>
                  <a:close/>
                </a:path>
              </a:pathLst>
            </a:custGeom>
            <a:solidFill>
              <a:srgbClr val="3B3B3B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8"/>
            <p:cNvSpPr/>
            <p:nvPr/>
          </p:nvSpPr>
          <p:spPr>
            <a:xfrm>
              <a:off x="824400" y="4387602"/>
              <a:ext cx="7336788" cy="44"/>
            </a:xfrm>
            <a:custGeom>
              <a:avLst/>
              <a:gdLst/>
              <a:ahLst/>
              <a:cxnLst/>
              <a:rect l="l" t="t" r="r" b="b"/>
              <a:pathLst>
                <a:path w="166537" h="1" extrusionOk="0">
                  <a:moveTo>
                    <a:pt x="0" y="1"/>
                  </a:moveTo>
                  <a:lnTo>
                    <a:pt x="166537" y="1"/>
                  </a:lnTo>
                </a:path>
              </a:pathLst>
            </a:custGeom>
            <a:solidFill>
              <a:srgbClr val="D2D7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8"/>
            <p:cNvSpPr/>
            <p:nvPr/>
          </p:nvSpPr>
          <p:spPr>
            <a:xfrm>
              <a:off x="824400" y="3173843"/>
              <a:ext cx="7336788" cy="1580077"/>
            </a:xfrm>
            <a:custGeom>
              <a:avLst/>
              <a:gdLst/>
              <a:ahLst/>
              <a:cxnLst/>
              <a:rect l="l" t="t" r="r" b="b"/>
              <a:pathLst>
                <a:path w="166537" h="35866" extrusionOk="0">
                  <a:moveTo>
                    <a:pt x="0" y="0"/>
                  </a:moveTo>
                  <a:lnTo>
                    <a:pt x="0" y="35865"/>
                  </a:lnTo>
                  <a:lnTo>
                    <a:pt x="166537" y="35865"/>
                  </a:lnTo>
                  <a:lnTo>
                    <a:pt x="166537" y="0"/>
                  </a:lnTo>
                  <a:close/>
                </a:path>
              </a:pathLst>
            </a:custGeom>
            <a:solidFill>
              <a:srgbClr val="2B2F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8"/>
            <p:cNvSpPr/>
            <p:nvPr/>
          </p:nvSpPr>
          <p:spPr>
            <a:xfrm>
              <a:off x="-638633" y="3683295"/>
              <a:ext cx="1632943" cy="1632899"/>
            </a:xfrm>
            <a:custGeom>
              <a:avLst/>
              <a:gdLst/>
              <a:ahLst/>
              <a:cxnLst/>
              <a:rect l="l" t="t" r="r" b="b"/>
              <a:pathLst>
                <a:path w="37066" h="37065" extrusionOk="0">
                  <a:moveTo>
                    <a:pt x="18546" y="0"/>
                  </a:moveTo>
                  <a:cubicBezTo>
                    <a:pt x="8314" y="0"/>
                    <a:pt x="1" y="8287"/>
                    <a:pt x="1" y="18519"/>
                  </a:cubicBezTo>
                  <a:cubicBezTo>
                    <a:pt x="1" y="28751"/>
                    <a:pt x="8314" y="37065"/>
                    <a:pt x="18546" y="37065"/>
                  </a:cubicBezTo>
                  <a:cubicBezTo>
                    <a:pt x="28778" y="37065"/>
                    <a:pt x="37065" y="28751"/>
                    <a:pt x="37065" y="18519"/>
                  </a:cubicBezTo>
                  <a:cubicBezTo>
                    <a:pt x="37065" y="8287"/>
                    <a:pt x="28778" y="0"/>
                    <a:pt x="185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8"/>
            <p:cNvSpPr/>
            <p:nvPr/>
          </p:nvSpPr>
          <p:spPr>
            <a:xfrm>
              <a:off x="-306414" y="4015514"/>
              <a:ext cx="968505" cy="967316"/>
            </a:xfrm>
            <a:custGeom>
              <a:avLst/>
              <a:gdLst/>
              <a:ahLst/>
              <a:cxnLst/>
              <a:rect l="l" t="t" r="r" b="b"/>
              <a:pathLst>
                <a:path w="21984" h="21957" extrusionOk="0">
                  <a:moveTo>
                    <a:pt x="11005" y="0"/>
                  </a:moveTo>
                  <a:cubicBezTo>
                    <a:pt x="4930" y="0"/>
                    <a:pt x="1" y="4903"/>
                    <a:pt x="1" y="10978"/>
                  </a:cubicBezTo>
                  <a:cubicBezTo>
                    <a:pt x="1" y="17053"/>
                    <a:pt x="4930" y="21956"/>
                    <a:pt x="11005" y="21956"/>
                  </a:cubicBezTo>
                  <a:cubicBezTo>
                    <a:pt x="17081" y="21956"/>
                    <a:pt x="21983" y="17053"/>
                    <a:pt x="21983" y="10978"/>
                  </a:cubicBezTo>
                  <a:cubicBezTo>
                    <a:pt x="21983" y="4903"/>
                    <a:pt x="17081" y="0"/>
                    <a:pt x="110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8"/>
            <p:cNvSpPr/>
            <p:nvPr/>
          </p:nvSpPr>
          <p:spPr>
            <a:xfrm>
              <a:off x="-129137" y="4191558"/>
              <a:ext cx="615140" cy="615184"/>
            </a:xfrm>
            <a:custGeom>
              <a:avLst/>
              <a:gdLst/>
              <a:ahLst/>
              <a:cxnLst/>
              <a:rect l="l" t="t" r="r" b="b"/>
              <a:pathLst>
                <a:path w="13963" h="13964" extrusionOk="0">
                  <a:moveTo>
                    <a:pt x="6981" y="1"/>
                  </a:moveTo>
                  <a:cubicBezTo>
                    <a:pt x="3118" y="1"/>
                    <a:pt x="0" y="3118"/>
                    <a:pt x="0" y="6982"/>
                  </a:cubicBezTo>
                  <a:cubicBezTo>
                    <a:pt x="0" y="10846"/>
                    <a:pt x="3118" y="13963"/>
                    <a:pt x="6981" y="13963"/>
                  </a:cubicBezTo>
                  <a:cubicBezTo>
                    <a:pt x="10845" y="13963"/>
                    <a:pt x="13963" y="10846"/>
                    <a:pt x="13963" y="6982"/>
                  </a:cubicBezTo>
                  <a:cubicBezTo>
                    <a:pt x="13963" y="3118"/>
                    <a:pt x="10845" y="1"/>
                    <a:pt x="6981" y="1"/>
                  </a:cubicBezTo>
                  <a:close/>
                </a:path>
              </a:pathLst>
            </a:custGeom>
            <a:solidFill>
              <a:srgbClr val="3B3B3B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8"/>
            <p:cNvSpPr/>
            <p:nvPr/>
          </p:nvSpPr>
          <p:spPr>
            <a:xfrm>
              <a:off x="8057992" y="3646906"/>
              <a:ext cx="1669332" cy="1669288"/>
            </a:xfrm>
            <a:custGeom>
              <a:avLst/>
              <a:gdLst/>
              <a:ahLst/>
              <a:cxnLst/>
              <a:rect l="l" t="t" r="r" b="b"/>
              <a:pathLst>
                <a:path w="37892" h="37891" extrusionOk="0">
                  <a:moveTo>
                    <a:pt x="18946" y="0"/>
                  </a:moveTo>
                  <a:cubicBezTo>
                    <a:pt x="8474" y="0"/>
                    <a:pt x="1" y="8474"/>
                    <a:pt x="1" y="18945"/>
                  </a:cubicBezTo>
                  <a:cubicBezTo>
                    <a:pt x="1" y="29391"/>
                    <a:pt x="8474" y="37891"/>
                    <a:pt x="18946" y="37891"/>
                  </a:cubicBezTo>
                  <a:cubicBezTo>
                    <a:pt x="29418" y="37891"/>
                    <a:pt x="37891" y="29391"/>
                    <a:pt x="37891" y="18945"/>
                  </a:cubicBezTo>
                  <a:cubicBezTo>
                    <a:pt x="37891" y="8474"/>
                    <a:pt x="29418" y="0"/>
                    <a:pt x="189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8"/>
            <p:cNvSpPr/>
            <p:nvPr/>
          </p:nvSpPr>
          <p:spPr>
            <a:xfrm>
              <a:off x="8397259" y="3986129"/>
              <a:ext cx="990797" cy="989652"/>
            </a:xfrm>
            <a:custGeom>
              <a:avLst/>
              <a:gdLst/>
              <a:ahLst/>
              <a:cxnLst/>
              <a:rect l="l" t="t" r="r" b="b"/>
              <a:pathLst>
                <a:path w="22490" h="22464" extrusionOk="0">
                  <a:moveTo>
                    <a:pt x="11245" y="1"/>
                  </a:moveTo>
                  <a:cubicBezTo>
                    <a:pt x="5037" y="1"/>
                    <a:pt x="1" y="5037"/>
                    <a:pt x="1" y="11245"/>
                  </a:cubicBezTo>
                  <a:cubicBezTo>
                    <a:pt x="1" y="17427"/>
                    <a:pt x="5037" y="22463"/>
                    <a:pt x="11245" y="22463"/>
                  </a:cubicBezTo>
                  <a:cubicBezTo>
                    <a:pt x="17454" y="22463"/>
                    <a:pt x="22490" y="17427"/>
                    <a:pt x="22490" y="11245"/>
                  </a:cubicBezTo>
                  <a:cubicBezTo>
                    <a:pt x="22490" y="5037"/>
                    <a:pt x="17454" y="1"/>
                    <a:pt x="112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8"/>
            <p:cNvSpPr/>
            <p:nvPr/>
          </p:nvSpPr>
          <p:spPr>
            <a:xfrm>
              <a:off x="8578061" y="4165741"/>
              <a:ext cx="629238" cy="630427"/>
            </a:xfrm>
            <a:custGeom>
              <a:avLst/>
              <a:gdLst/>
              <a:ahLst/>
              <a:cxnLst/>
              <a:rect l="l" t="t" r="r" b="b"/>
              <a:pathLst>
                <a:path w="14283" h="14310" extrusionOk="0">
                  <a:moveTo>
                    <a:pt x="7141" y="1"/>
                  </a:moveTo>
                  <a:cubicBezTo>
                    <a:pt x="3198" y="1"/>
                    <a:pt x="0" y="3198"/>
                    <a:pt x="0" y="7168"/>
                  </a:cubicBezTo>
                  <a:cubicBezTo>
                    <a:pt x="0" y="11112"/>
                    <a:pt x="3198" y="14309"/>
                    <a:pt x="7141" y="14309"/>
                  </a:cubicBezTo>
                  <a:cubicBezTo>
                    <a:pt x="11085" y="14309"/>
                    <a:pt x="14282" y="11112"/>
                    <a:pt x="14282" y="7168"/>
                  </a:cubicBezTo>
                  <a:cubicBezTo>
                    <a:pt x="14282" y="3198"/>
                    <a:pt x="11085" y="1"/>
                    <a:pt x="7141" y="1"/>
                  </a:cubicBezTo>
                  <a:close/>
                </a:path>
              </a:pathLst>
            </a:custGeom>
            <a:solidFill>
              <a:srgbClr val="3B3B3B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8"/>
            <p:cNvSpPr/>
            <p:nvPr/>
          </p:nvSpPr>
          <p:spPr>
            <a:xfrm>
              <a:off x="200" y="-1041600"/>
              <a:ext cx="9143947" cy="5928173"/>
            </a:xfrm>
            <a:custGeom>
              <a:avLst/>
              <a:gdLst/>
              <a:ahLst/>
              <a:cxnLst/>
              <a:rect l="l" t="t" r="r" b="b"/>
              <a:pathLst>
                <a:path w="166564" h="134563" extrusionOk="0">
                  <a:moveTo>
                    <a:pt x="166537" y="1"/>
                  </a:moveTo>
                  <a:lnTo>
                    <a:pt x="0" y="1"/>
                  </a:lnTo>
                  <a:lnTo>
                    <a:pt x="0" y="106931"/>
                  </a:lnTo>
                  <a:cubicBezTo>
                    <a:pt x="5836" y="106744"/>
                    <a:pt x="9699" y="108529"/>
                    <a:pt x="13004" y="112446"/>
                  </a:cubicBezTo>
                  <a:cubicBezTo>
                    <a:pt x="16494" y="116576"/>
                    <a:pt x="17986" y="123451"/>
                    <a:pt x="17826" y="128887"/>
                  </a:cubicBezTo>
                  <a:cubicBezTo>
                    <a:pt x="17720" y="132750"/>
                    <a:pt x="18652" y="134242"/>
                    <a:pt x="20837" y="134429"/>
                  </a:cubicBezTo>
                  <a:cubicBezTo>
                    <a:pt x="22090" y="134536"/>
                    <a:pt x="64403" y="134562"/>
                    <a:pt x="75035" y="134562"/>
                  </a:cubicBezTo>
                  <a:lnTo>
                    <a:pt x="135601" y="134562"/>
                  </a:lnTo>
                  <a:cubicBezTo>
                    <a:pt x="138479" y="134562"/>
                    <a:pt x="144234" y="134562"/>
                    <a:pt x="145753" y="134429"/>
                  </a:cubicBezTo>
                  <a:cubicBezTo>
                    <a:pt x="147911" y="134242"/>
                    <a:pt x="148844" y="132777"/>
                    <a:pt x="148737" y="128887"/>
                  </a:cubicBezTo>
                  <a:cubicBezTo>
                    <a:pt x="148578" y="123451"/>
                    <a:pt x="150070" y="116576"/>
                    <a:pt x="153560" y="112446"/>
                  </a:cubicBezTo>
                  <a:cubicBezTo>
                    <a:pt x="156891" y="108529"/>
                    <a:pt x="160728" y="106771"/>
                    <a:pt x="166564" y="10693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8"/>
            <p:cNvSpPr/>
            <p:nvPr/>
          </p:nvSpPr>
          <p:spPr>
            <a:xfrm>
              <a:off x="3679296" y="986865"/>
              <a:ext cx="132694" cy="93969"/>
            </a:xfrm>
            <a:custGeom>
              <a:avLst/>
              <a:gdLst/>
              <a:ahLst/>
              <a:cxnLst/>
              <a:rect l="l" t="t" r="r" b="b"/>
              <a:pathLst>
                <a:path w="3012" h="2133" extrusionOk="0">
                  <a:moveTo>
                    <a:pt x="3011" y="1"/>
                  </a:moveTo>
                  <a:lnTo>
                    <a:pt x="3011" y="1"/>
                  </a:lnTo>
                  <a:cubicBezTo>
                    <a:pt x="2825" y="54"/>
                    <a:pt x="2638" y="107"/>
                    <a:pt x="2451" y="187"/>
                  </a:cubicBezTo>
                  <a:lnTo>
                    <a:pt x="2185" y="294"/>
                  </a:lnTo>
                  <a:cubicBezTo>
                    <a:pt x="2105" y="347"/>
                    <a:pt x="1999" y="401"/>
                    <a:pt x="1919" y="454"/>
                  </a:cubicBezTo>
                  <a:cubicBezTo>
                    <a:pt x="1732" y="560"/>
                    <a:pt x="1519" y="694"/>
                    <a:pt x="1332" y="827"/>
                  </a:cubicBezTo>
                  <a:cubicBezTo>
                    <a:pt x="986" y="1067"/>
                    <a:pt x="666" y="1360"/>
                    <a:pt x="400" y="1680"/>
                  </a:cubicBezTo>
                  <a:cubicBezTo>
                    <a:pt x="240" y="1839"/>
                    <a:pt x="133" y="1973"/>
                    <a:pt x="0" y="2133"/>
                  </a:cubicBezTo>
                  <a:cubicBezTo>
                    <a:pt x="187" y="2026"/>
                    <a:pt x="346" y="1919"/>
                    <a:pt x="506" y="1813"/>
                  </a:cubicBezTo>
                  <a:lnTo>
                    <a:pt x="986" y="1466"/>
                  </a:lnTo>
                  <a:cubicBezTo>
                    <a:pt x="1172" y="1333"/>
                    <a:pt x="1332" y="1200"/>
                    <a:pt x="1519" y="1067"/>
                  </a:cubicBezTo>
                  <a:cubicBezTo>
                    <a:pt x="1705" y="933"/>
                    <a:pt x="1892" y="800"/>
                    <a:pt x="2078" y="667"/>
                  </a:cubicBezTo>
                  <a:cubicBezTo>
                    <a:pt x="2158" y="614"/>
                    <a:pt x="2238" y="534"/>
                    <a:pt x="2318" y="481"/>
                  </a:cubicBezTo>
                  <a:cubicBezTo>
                    <a:pt x="2398" y="454"/>
                    <a:pt x="2478" y="401"/>
                    <a:pt x="2558" y="347"/>
                  </a:cubicBezTo>
                  <a:cubicBezTo>
                    <a:pt x="2718" y="241"/>
                    <a:pt x="2878" y="134"/>
                    <a:pt x="3011" y="1"/>
                  </a:cubicBezTo>
                  <a:close/>
                </a:path>
              </a:pathLst>
            </a:custGeom>
            <a:solidFill>
              <a:srgbClr val="8F5B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8"/>
            <p:cNvSpPr/>
            <p:nvPr/>
          </p:nvSpPr>
          <p:spPr>
            <a:xfrm>
              <a:off x="3769653" y="1009201"/>
              <a:ext cx="93969" cy="170229"/>
            </a:xfrm>
            <a:custGeom>
              <a:avLst/>
              <a:gdLst/>
              <a:ahLst/>
              <a:cxnLst/>
              <a:rect l="l" t="t" r="r" b="b"/>
              <a:pathLst>
                <a:path w="2133" h="3864" extrusionOk="0">
                  <a:moveTo>
                    <a:pt x="2132" y="0"/>
                  </a:moveTo>
                  <a:lnTo>
                    <a:pt x="2132" y="0"/>
                  </a:lnTo>
                  <a:cubicBezTo>
                    <a:pt x="2053" y="80"/>
                    <a:pt x="1999" y="187"/>
                    <a:pt x="1946" y="267"/>
                  </a:cubicBezTo>
                  <a:cubicBezTo>
                    <a:pt x="1893" y="347"/>
                    <a:pt x="1813" y="453"/>
                    <a:pt x="1786" y="533"/>
                  </a:cubicBezTo>
                  <a:cubicBezTo>
                    <a:pt x="1733" y="640"/>
                    <a:pt x="1706" y="746"/>
                    <a:pt x="1653" y="826"/>
                  </a:cubicBezTo>
                  <a:cubicBezTo>
                    <a:pt x="1626" y="879"/>
                    <a:pt x="1626" y="933"/>
                    <a:pt x="1626" y="1013"/>
                  </a:cubicBezTo>
                  <a:lnTo>
                    <a:pt x="1612" y="1056"/>
                  </a:lnTo>
                  <a:lnTo>
                    <a:pt x="1612" y="1056"/>
                  </a:lnTo>
                  <a:lnTo>
                    <a:pt x="1466" y="1093"/>
                  </a:lnTo>
                  <a:lnTo>
                    <a:pt x="1253" y="1119"/>
                  </a:lnTo>
                  <a:cubicBezTo>
                    <a:pt x="1147" y="1146"/>
                    <a:pt x="1067" y="1173"/>
                    <a:pt x="987" y="1199"/>
                  </a:cubicBezTo>
                  <a:cubicBezTo>
                    <a:pt x="907" y="1226"/>
                    <a:pt x="853" y="1253"/>
                    <a:pt x="774" y="1279"/>
                  </a:cubicBezTo>
                  <a:lnTo>
                    <a:pt x="720" y="1279"/>
                  </a:lnTo>
                  <a:lnTo>
                    <a:pt x="667" y="1332"/>
                  </a:lnTo>
                  <a:lnTo>
                    <a:pt x="587" y="1412"/>
                  </a:lnTo>
                  <a:cubicBezTo>
                    <a:pt x="534" y="1466"/>
                    <a:pt x="480" y="1546"/>
                    <a:pt x="427" y="1599"/>
                  </a:cubicBezTo>
                  <a:lnTo>
                    <a:pt x="294" y="1812"/>
                  </a:lnTo>
                  <a:lnTo>
                    <a:pt x="214" y="2025"/>
                  </a:lnTo>
                  <a:cubicBezTo>
                    <a:pt x="134" y="2185"/>
                    <a:pt x="81" y="2318"/>
                    <a:pt x="54" y="2478"/>
                  </a:cubicBezTo>
                  <a:cubicBezTo>
                    <a:pt x="54" y="2558"/>
                    <a:pt x="27" y="2638"/>
                    <a:pt x="27" y="2718"/>
                  </a:cubicBezTo>
                  <a:cubicBezTo>
                    <a:pt x="1" y="2798"/>
                    <a:pt x="1" y="2878"/>
                    <a:pt x="1" y="2958"/>
                  </a:cubicBezTo>
                  <a:lnTo>
                    <a:pt x="1" y="3171"/>
                  </a:lnTo>
                  <a:cubicBezTo>
                    <a:pt x="1" y="3251"/>
                    <a:pt x="1" y="3331"/>
                    <a:pt x="1" y="3411"/>
                  </a:cubicBezTo>
                  <a:cubicBezTo>
                    <a:pt x="1" y="3571"/>
                    <a:pt x="27" y="3704"/>
                    <a:pt x="81" y="3864"/>
                  </a:cubicBezTo>
                  <a:lnTo>
                    <a:pt x="81" y="3624"/>
                  </a:lnTo>
                  <a:cubicBezTo>
                    <a:pt x="81" y="3544"/>
                    <a:pt x="81" y="3464"/>
                    <a:pt x="107" y="3411"/>
                  </a:cubicBezTo>
                  <a:cubicBezTo>
                    <a:pt x="134" y="3278"/>
                    <a:pt x="161" y="3144"/>
                    <a:pt x="214" y="3011"/>
                  </a:cubicBezTo>
                  <a:cubicBezTo>
                    <a:pt x="241" y="2878"/>
                    <a:pt x="294" y="2718"/>
                    <a:pt x="321" y="2585"/>
                  </a:cubicBezTo>
                  <a:cubicBezTo>
                    <a:pt x="374" y="2452"/>
                    <a:pt x="427" y="2318"/>
                    <a:pt x="507" y="2185"/>
                  </a:cubicBezTo>
                  <a:lnTo>
                    <a:pt x="587" y="1999"/>
                  </a:lnTo>
                  <a:lnTo>
                    <a:pt x="694" y="1839"/>
                  </a:lnTo>
                  <a:lnTo>
                    <a:pt x="774" y="1759"/>
                  </a:lnTo>
                  <a:lnTo>
                    <a:pt x="827" y="1679"/>
                  </a:lnTo>
                  <a:lnTo>
                    <a:pt x="907" y="1599"/>
                  </a:lnTo>
                  <a:lnTo>
                    <a:pt x="933" y="1572"/>
                  </a:lnTo>
                  <a:cubicBezTo>
                    <a:pt x="987" y="1546"/>
                    <a:pt x="1067" y="1492"/>
                    <a:pt x="1147" y="1466"/>
                  </a:cubicBezTo>
                  <a:cubicBezTo>
                    <a:pt x="1200" y="1466"/>
                    <a:pt x="1253" y="1439"/>
                    <a:pt x="1306" y="1439"/>
                  </a:cubicBezTo>
                  <a:cubicBezTo>
                    <a:pt x="1466" y="1386"/>
                    <a:pt x="1626" y="1359"/>
                    <a:pt x="1759" y="1306"/>
                  </a:cubicBezTo>
                  <a:lnTo>
                    <a:pt x="1839" y="1279"/>
                  </a:lnTo>
                  <a:lnTo>
                    <a:pt x="1839" y="1173"/>
                  </a:lnTo>
                  <a:cubicBezTo>
                    <a:pt x="1866" y="1093"/>
                    <a:pt x="1839" y="986"/>
                    <a:pt x="1866" y="879"/>
                  </a:cubicBezTo>
                  <a:cubicBezTo>
                    <a:pt x="1893" y="800"/>
                    <a:pt x="1919" y="693"/>
                    <a:pt x="1946" y="586"/>
                  </a:cubicBezTo>
                  <a:cubicBezTo>
                    <a:pt x="1999" y="400"/>
                    <a:pt x="2053" y="213"/>
                    <a:pt x="2132" y="0"/>
                  </a:cubicBezTo>
                  <a:close/>
                </a:path>
              </a:pathLst>
            </a:custGeom>
            <a:solidFill>
              <a:srgbClr val="8F5B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8"/>
            <p:cNvSpPr/>
            <p:nvPr/>
          </p:nvSpPr>
          <p:spPr>
            <a:xfrm>
              <a:off x="824400" y="-476951"/>
              <a:ext cx="7336788" cy="72823"/>
            </a:xfrm>
            <a:custGeom>
              <a:avLst/>
              <a:gdLst/>
              <a:ahLst/>
              <a:cxnLst/>
              <a:rect l="l" t="t" r="r" b="b"/>
              <a:pathLst>
                <a:path w="166537" h="1653" extrusionOk="0">
                  <a:moveTo>
                    <a:pt x="0" y="1"/>
                  </a:moveTo>
                  <a:lnTo>
                    <a:pt x="0" y="1653"/>
                  </a:lnTo>
                  <a:lnTo>
                    <a:pt x="166537" y="1653"/>
                  </a:lnTo>
                  <a:lnTo>
                    <a:pt x="16653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8"/>
            <p:cNvSpPr/>
            <p:nvPr/>
          </p:nvSpPr>
          <p:spPr>
            <a:xfrm>
              <a:off x="824400" y="-695287"/>
              <a:ext cx="7336788" cy="82207"/>
            </a:xfrm>
            <a:custGeom>
              <a:avLst/>
              <a:gdLst/>
              <a:ahLst/>
              <a:cxnLst/>
              <a:rect l="l" t="t" r="r" b="b"/>
              <a:pathLst>
                <a:path w="166537" h="1866" extrusionOk="0">
                  <a:moveTo>
                    <a:pt x="0" y="0"/>
                  </a:moveTo>
                  <a:lnTo>
                    <a:pt x="0" y="1866"/>
                  </a:lnTo>
                  <a:lnTo>
                    <a:pt x="166537" y="1866"/>
                  </a:lnTo>
                  <a:lnTo>
                    <a:pt x="166537" y="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8"/>
            <p:cNvSpPr/>
            <p:nvPr/>
          </p:nvSpPr>
          <p:spPr>
            <a:xfrm>
              <a:off x="303175" y="3519550"/>
              <a:ext cx="8514347" cy="1024235"/>
            </a:xfrm>
            <a:custGeom>
              <a:avLst/>
              <a:gdLst/>
              <a:ahLst/>
              <a:cxnLst/>
              <a:rect l="l" t="t" r="r" b="b"/>
              <a:pathLst>
                <a:path w="170988" h="23249" extrusionOk="0">
                  <a:moveTo>
                    <a:pt x="3628" y="0"/>
                  </a:moveTo>
                  <a:cubicBezTo>
                    <a:pt x="3225" y="0"/>
                    <a:pt x="2825" y="14"/>
                    <a:pt x="2426" y="40"/>
                  </a:cubicBezTo>
                  <a:cubicBezTo>
                    <a:pt x="1600" y="67"/>
                    <a:pt x="800" y="173"/>
                    <a:pt x="1" y="307"/>
                  </a:cubicBezTo>
                  <a:cubicBezTo>
                    <a:pt x="663" y="218"/>
                    <a:pt x="1344" y="167"/>
                    <a:pt x="2012" y="167"/>
                  </a:cubicBezTo>
                  <a:cubicBezTo>
                    <a:pt x="2150" y="167"/>
                    <a:pt x="2288" y="169"/>
                    <a:pt x="2426" y="173"/>
                  </a:cubicBezTo>
                  <a:cubicBezTo>
                    <a:pt x="2572" y="168"/>
                    <a:pt x="2719" y="166"/>
                    <a:pt x="2866" y="166"/>
                  </a:cubicBezTo>
                  <a:cubicBezTo>
                    <a:pt x="3518" y="166"/>
                    <a:pt x="4171" y="210"/>
                    <a:pt x="4824" y="253"/>
                  </a:cubicBezTo>
                  <a:cubicBezTo>
                    <a:pt x="5623" y="307"/>
                    <a:pt x="6422" y="413"/>
                    <a:pt x="7222" y="546"/>
                  </a:cubicBezTo>
                  <a:cubicBezTo>
                    <a:pt x="7622" y="600"/>
                    <a:pt x="7995" y="680"/>
                    <a:pt x="8394" y="760"/>
                  </a:cubicBezTo>
                  <a:lnTo>
                    <a:pt x="9567" y="1053"/>
                  </a:lnTo>
                  <a:cubicBezTo>
                    <a:pt x="9940" y="1159"/>
                    <a:pt x="10339" y="1239"/>
                    <a:pt x="10712" y="1372"/>
                  </a:cubicBezTo>
                  <a:cubicBezTo>
                    <a:pt x="11085" y="1532"/>
                    <a:pt x="11459" y="1639"/>
                    <a:pt x="11832" y="1799"/>
                  </a:cubicBezTo>
                  <a:lnTo>
                    <a:pt x="12924" y="2252"/>
                  </a:lnTo>
                  <a:lnTo>
                    <a:pt x="13990" y="2785"/>
                  </a:lnTo>
                  <a:lnTo>
                    <a:pt x="15056" y="3371"/>
                  </a:lnTo>
                  <a:cubicBezTo>
                    <a:pt x="15375" y="3611"/>
                    <a:pt x="15722" y="3824"/>
                    <a:pt x="16042" y="4037"/>
                  </a:cubicBezTo>
                  <a:cubicBezTo>
                    <a:pt x="16388" y="4250"/>
                    <a:pt x="16654" y="4517"/>
                    <a:pt x="17001" y="4756"/>
                  </a:cubicBezTo>
                  <a:cubicBezTo>
                    <a:pt x="17294" y="4996"/>
                    <a:pt x="17614" y="5263"/>
                    <a:pt x="17880" y="5556"/>
                  </a:cubicBezTo>
                  <a:lnTo>
                    <a:pt x="18333" y="5956"/>
                  </a:lnTo>
                  <a:cubicBezTo>
                    <a:pt x="18466" y="6089"/>
                    <a:pt x="18600" y="6222"/>
                    <a:pt x="18733" y="6382"/>
                  </a:cubicBezTo>
                  <a:lnTo>
                    <a:pt x="19159" y="6808"/>
                  </a:lnTo>
                  <a:cubicBezTo>
                    <a:pt x="19292" y="6941"/>
                    <a:pt x="19426" y="7101"/>
                    <a:pt x="19532" y="7261"/>
                  </a:cubicBezTo>
                  <a:lnTo>
                    <a:pt x="20278" y="8167"/>
                  </a:lnTo>
                  <a:lnTo>
                    <a:pt x="20944" y="9153"/>
                  </a:lnTo>
                  <a:cubicBezTo>
                    <a:pt x="21184" y="9473"/>
                    <a:pt x="21397" y="9793"/>
                    <a:pt x="21584" y="10139"/>
                  </a:cubicBezTo>
                  <a:lnTo>
                    <a:pt x="21904" y="10645"/>
                  </a:lnTo>
                  <a:cubicBezTo>
                    <a:pt x="22010" y="10805"/>
                    <a:pt x="22090" y="10992"/>
                    <a:pt x="22170" y="11178"/>
                  </a:cubicBezTo>
                  <a:lnTo>
                    <a:pt x="22703" y="12244"/>
                  </a:lnTo>
                  <a:cubicBezTo>
                    <a:pt x="22890" y="12590"/>
                    <a:pt x="23049" y="12963"/>
                    <a:pt x="23183" y="13310"/>
                  </a:cubicBezTo>
                  <a:cubicBezTo>
                    <a:pt x="23316" y="13683"/>
                    <a:pt x="23502" y="14056"/>
                    <a:pt x="23609" y="14429"/>
                  </a:cubicBezTo>
                  <a:lnTo>
                    <a:pt x="23982" y="15548"/>
                  </a:lnTo>
                  <a:cubicBezTo>
                    <a:pt x="24062" y="15735"/>
                    <a:pt x="24115" y="15921"/>
                    <a:pt x="24169" y="16108"/>
                  </a:cubicBezTo>
                  <a:lnTo>
                    <a:pt x="24328" y="16694"/>
                  </a:lnTo>
                  <a:lnTo>
                    <a:pt x="24622" y="17840"/>
                  </a:lnTo>
                  <a:cubicBezTo>
                    <a:pt x="24808" y="18612"/>
                    <a:pt x="24941" y="19385"/>
                    <a:pt x="25101" y="20158"/>
                  </a:cubicBezTo>
                  <a:lnTo>
                    <a:pt x="25421" y="22529"/>
                  </a:lnTo>
                  <a:cubicBezTo>
                    <a:pt x="25474" y="22822"/>
                    <a:pt x="25714" y="23035"/>
                    <a:pt x="25980" y="23035"/>
                  </a:cubicBezTo>
                  <a:lnTo>
                    <a:pt x="41035" y="23089"/>
                  </a:lnTo>
                  <a:lnTo>
                    <a:pt x="56064" y="23169"/>
                  </a:lnTo>
                  <a:cubicBezTo>
                    <a:pt x="61073" y="23195"/>
                    <a:pt x="66082" y="23222"/>
                    <a:pt x="71065" y="23222"/>
                  </a:cubicBezTo>
                  <a:lnTo>
                    <a:pt x="86094" y="23249"/>
                  </a:lnTo>
                  <a:lnTo>
                    <a:pt x="101122" y="23222"/>
                  </a:lnTo>
                  <a:lnTo>
                    <a:pt x="108636" y="23222"/>
                  </a:lnTo>
                  <a:lnTo>
                    <a:pt x="116150" y="23169"/>
                  </a:lnTo>
                  <a:lnTo>
                    <a:pt x="131152" y="23089"/>
                  </a:lnTo>
                  <a:lnTo>
                    <a:pt x="146180" y="22956"/>
                  </a:lnTo>
                  <a:cubicBezTo>
                    <a:pt x="146473" y="22956"/>
                    <a:pt x="146686" y="22742"/>
                    <a:pt x="146713" y="22449"/>
                  </a:cubicBezTo>
                  <a:cubicBezTo>
                    <a:pt x="146766" y="21730"/>
                    <a:pt x="146873" y="20957"/>
                    <a:pt x="147006" y="20184"/>
                  </a:cubicBezTo>
                  <a:cubicBezTo>
                    <a:pt x="147139" y="19438"/>
                    <a:pt x="147272" y="18692"/>
                    <a:pt x="147486" y="17946"/>
                  </a:cubicBezTo>
                  <a:cubicBezTo>
                    <a:pt x="147672" y="17200"/>
                    <a:pt x="147859" y="16454"/>
                    <a:pt x="148098" y="15735"/>
                  </a:cubicBezTo>
                  <a:cubicBezTo>
                    <a:pt x="148232" y="15361"/>
                    <a:pt x="148365" y="15015"/>
                    <a:pt x="148498" y="14642"/>
                  </a:cubicBezTo>
                  <a:cubicBezTo>
                    <a:pt x="148631" y="14296"/>
                    <a:pt x="148765" y="13923"/>
                    <a:pt x="148924" y="13576"/>
                  </a:cubicBezTo>
                  <a:lnTo>
                    <a:pt x="149138" y="13043"/>
                  </a:lnTo>
                  <a:lnTo>
                    <a:pt x="149377" y="12510"/>
                  </a:lnTo>
                  <a:cubicBezTo>
                    <a:pt x="149537" y="12164"/>
                    <a:pt x="149724" y="11818"/>
                    <a:pt x="149884" y="11498"/>
                  </a:cubicBezTo>
                  <a:cubicBezTo>
                    <a:pt x="150070" y="11151"/>
                    <a:pt x="150257" y="10805"/>
                    <a:pt x="150443" y="10485"/>
                  </a:cubicBezTo>
                  <a:cubicBezTo>
                    <a:pt x="150630" y="10166"/>
                    <a:pt x="150816" y="9819"/>
                    <a:pt x="151029" y="9499"/>
                  </a:cubicBezTo>
                  <a:cubicBezTo>
                    <a:pt x="151456" y="8860"/>
                    <a:pt x="151909" y="8247"/>
                    <a:pt x="152362" y="7634"/>
                  </a:cubicBezTo>
                  <a:lnTo>
                    <a:pt x="153108" y="6755"/>
                  </a:lnTo>
                  <a:lnTo>
                    <a:pt x="153907" y="5929"/>
                  </a:lnTo>
                  <a:cubicBezTo>
                    <a:pt x="154174" y="5662"/>
                    <a:pt x="154493" y="5423"/>
                    <a:pt x="154760" y="5156"/>
                  </a:cubicBezTo>
                  <a:cubicBezTo>
                    <a:pt x="155053" y="4890"/>
                    <a:pt x="155346" y="4650"/>
                    <a:pt x="155639" y="4410"/>
                  </a:cubicBezTo>
                  <a:cubicBezTo>
                    <a:pt x="155959" y="4197"/>
                    <a:pt x="156252" y="3957"/>
                    <a:pt x="156572" y="3744"/>
                  </a:cubicBezTo>
                  <a:cubicBezTo>
                    <a:pt x="156918" y="3557"/>
                    <a:pt x="157211" y="3318"/>
                    <a:pt x="157558" y="3131"/>
                  </a:cubicBezTo>
                  <a:lnTo>
                    <a:pt x="158544" y="2572"/>
                  </a:lnTo>
                  <a:cubicBezTo>
                    <a:pt x="158890" y="2385"/>
                    <a:pt x="159263" y="2252"/>
                    <a:pt x="159609" y="2092"/>
                  </a:cubicBezTo>
                  <a:lnTo>
                    <a:pt x="160116" y="1852"/>
                  </a:lnTo>
                  <a:lnTo>
                    <a:pt x="160675" y="1666"/>
                  </a:lnTo>
                  <a:cubicBezTo>
                    <a:pt x="161048" y="1532"/>
                    <a:pt x="161395" y="1372"/>
                    <a:pt x="161768" y="1266"/>
                  </a:cubicBezTo>
                  <a:cubicBezTo>
                    <a:pt x="162514" y="1053"/>
                    <a:pt x="163260" y="866"/>
                    <a:pt x="164033" y="733"/>
                  </a:cubicBezTo>
                  <a:cubicBezTo>
                    <a:pt x="164406" y="653"/>
                    <a:pt x="164779" y="573"/>
                    <a:pt x="165178" y="520"/>
                  </a:cubicBezTo>
                  <a:lnTo>
                    <a:pt x="166324" y="387"/>
                  </a:lnTo>
                  <a:lnTo>
                    <a:pt x="166910" y="307"/>
                  </a:lnTo>
                  <a:lnTo>
                    <a:pt x="167497" y="280"/>
                  </a:lnTo>
                  <a:lnTo>
                    <a:pt x="168642" y="227"/>
                  </a:lnTo>
                  <a:cubicBezTo>
                    <a:pt x="169415" y="227"/>
                    <a:pt x="170214" y="280"/>
                    <a:pt x="170987" y="280"/>
                  </a:cubicBezTo>
                  <a:cubicBezTo>
                    <a:pt x="170214" y="227"/>
                    <a:pt x="169442" y="173"/>
                    <a:pt x="168642" y="147"/>
                  </a:cubicBezTo>
                  <a:lnTo>
                    <a:pt x="166884" y="147"/>
                  </a:lnTo>
                  <a:lnTo>
                    <a:pt x="166297" y="173"/>
                  </a:lnTo>
                  <a:lnTo>
                    <a:pt x="165125" y="280"/>
                  </a:lnTo>
                  <a:cubicBezTo>
                    <a:pt x="164752" y="307"/>
                    <a:pt x="164352" y="387"/>
                    <a:pt x="163979" y="440"/>
                  </a:cubicBezTo>
                  <a:cubicBezTo>
                    <a:pt x="163207" y="573"/>
                    <a:pt x="162434" y="733"/>
                    <a:pt x="161661" y="946"/>
                  </a:cubicBezTo>
                  <a:cubicBezTo>
                    <a:pt x="161288" y="1026"/>
                    <a:pt x="160915" y="1159"/>
                    <a:pt x="160542" y="1293"/>
                  </a:cubicBezTo>
                  <a:lnTo>
                    <a:pt x="159982" y="1479"/>
                  </a:lnTo>
                  <a:lnTo>
                    <a:pt x="159423" y="1692"/>
                  </a:lnTo>
                  <a:cubicBezTo>
                    <a:pt x="159076" y="1852"/>
                    <a:pt x="158703" y="1985"/>
                    <a:pt x="158357" y="2172"/>
                  </a:cubicBezTo>
                  <a:lnTo>
                    <a:pt x="157291" y="2705"/>
                  </a:lnTo>
                  <a:cubicBezTo>
                    <a:pt x="156945" y="2891"/>
                    <a:pt x="156625" y="3104"/>
                    <a:pt x="156279" y="3318"/>
                  </a:cubicBezTo>
                  <a:cubicBezTo>
                    <a:pt x="155932" y="3504"/>
                    <a:pt x="155613" y="3744"/>
                    <a:pt x="155293" y="3984"/>
                  </a:cubicBezTo>
                  <a:cubicBezTo>
                    <a:pt x="154973" y="4197"/>
                    <a:pt x="154653" y="4437"/>
                    <a:pt x="154360" y="4703"/>
                  </a:cubicBezTo>
                  <a:cubicBezTo>
                    <a:pt x="154067" y="4970"/>
                    <a:pt x="153747" y="5209"/>
                    <a:pt x="153454" y="5476"/>
                  </a:cubicBezTo>
                  <a:lnTo>
                    <a:pt x="152628" y="6302"/>
                  </a:lnTo>
                  <a:lnTo>
                    <a:pt x="151829" y="7208"/>
                  </a:lnTo>
                  <a:cubicBezTo>
                    <a:pt x="151323" y="7794"/>
                    <a:pt x="150816" y="8407"/>
                    <a:pt x="150363" y="9073"/>
                  </a:cubicBezTo>
                  <a:cubicBezTo>
                    <a:pt x="150123" y="9419"/>
                    <a:pt x="149937" y="9739"/>
                    <a:pt x="149697" y="10086"/>
                  </a:cubicBezTo>
                  <a:cubicBezTo>
                    <a:pt x="149484" y="10405"/>
                    <a:pt x="149297" y="10752"/>
                    <a:pt x="149111" y="11098"/>
                  </a:cubicBezTo>
                  <a:cubicBezTo>
                    <a:pt x="148924" y="11445"/>
                    <a:pt x="148738" y="11818"/>
                    <a:pt x="148551" y="12164"/>
                  </a:cubicBezTo>
                  <a:lnTo>
                    <a:pt x="148285" y="12697"/>
                  </a:lnTo>
                  <a:lnTo>
                    <a:pt x="148045" y="13230"/>
                  </a:lnTo>
                  <a:cubicBezTo>
                    <a:pt x="147885" y="13603"/>
                    <a:pt x="147752" y="13976"/>
                    <a:pt x="147592" y="14322"/>
                  </a:cubicBezTo>
                  <a:cubicBezTo>
                    <a:pt x="147432" y="14695"/>
                    <a:pt x="147299" y="15068"/>
                    <a:pt x="147192" y="15441"/>
                  </a:cubicBezTo>
                  <a:cubicBezTo>
                    <a:pt x="146926" y="16188"/>
                    <a:pt x="146686" y="16934"/>
                    <a:pt x="146473" y="17706"/>
                  </a:cubicBezTo>
                  <a:cubicBezTo>
                    <a:pt x="146260" y="18506"/>
                    <a:pt x="146073" y="19252"/>
                    <a:pt x="145940" y="20051"/>
                  </a:cubicBezTo>
                  <a:cubicBezTo>
                    <a:pt x="145814" y="20663"/>
                    <a:pt x="145720" y="21274"/>
                    <a:pt x="145647" y="21912"/>
                  </a:cubicBezTo>
                  <a:lnTo>
                    <a:pt x="145647" y="21912"/>
                  </a:lnTo>
                  <a:lnTo>
                    <a:pt x="131125" y="21783"/>
                  </a:lnTo>
                  <a:lnTo>
                    <a:pt x="116097" y="21703"/>
                  </a:lnTo>
                  <a:lnTo>
                    <a:pt x="108583" y="21650"/>
                  </a:lnTo>
                  <a:lnTo>
                    <a:pt x="71039" y="21650"/>
                  </a:lnTo>
                  <a:cubicBezTo>
                    <a:pt x="66029" y="21650"/>
                    <a:pt x="61046" y="21677"/>
                    <a:pt x="56037" y="21703"/>
                  </a:cubicBezTo>
                  <a:lnTo>
                    <a:pt x="41009" y="21783"/>
                  </a:lnTo>
                  <a:lnTo>
                    <a:pt x="26488" y="21912"/>
                  </a:lnTo>
                  <a:lnTo>
                    <a:pt x="26488" y="21912"/>
                  </a:lnTo>
                  <a:lnTo>
                    <a:pt x="26194" y="19998"/>
                  </a:lnTo>
                  <a:cubicBezTo>
                    <a:pt x="26007" y="19198"/>
                    <a:pt x="25847" y="18399"/>
                    <a:pt x="25634" y="17600"/>
                  </a:cubicBezTo>
                  <a:lnTo>
                    <a:pt x="25314" y="16427"/>
                  </a:lnTo>
                  <a:lnTo>
                    <a:pt x="25154" y="15841"/>
                  </a:lnTo>
                  <a:cubicBezTo>
                    <a:pt x="25075" y="15628"/>
                    <a:pt x="25021" y="15441"/>
                    <a:pt x="24941" y="15255"/>
                  </a:cubicBezTo>
                  <a:lnTo>
                    <a:pt x="24542" y="14109"/>
                  </a:lnTo>
                  <a:cubicBezTo>
                    <a:pt x="24382" y="13709"/>
                    <a:pt x="24222" y="13336"/>
                    <a:pt x="24062" y="12963"/>
                  </a:cubicBezTo>
                  <a:cubicBezTo>
                    <a:pt x="23875" y="12590"/>
                    <a:pt x="23742" y="12217"/>
                    <a:pt x="23529" y="11844"/>
                  </a:cubicBezTo>
                  <a:lnTo>
                    <a:pt x="22970" y="10752"/>
                  </a:lnTo>
                  <a:cubicBezTo>
                    <a:pt x="22863" y="10565"/>
                    <a:pt x="22783" y="10405"/>
                    <a:pt x="22650" y="10219"/>
                  </a:cubicBezTo>
                  <a:lnTo>
                    <a:pt x="22330" y="9713"/>
                  </a:lnTo>
                  <a:cubicBezTo>
                    <a:pt x="22117" y="9340"/>
                    <a:pt x="21877" y="9020"/>
                    <a:pt x="21637" y="8673"/>
                  </a:cubicBezTo>
                  <a:lnTo>
                    <a:pt x="20891" y="7688"/>
                  </a:lnTo>
                  <a:lnTo>
                    <a:pt x="20092" y="6755"/>
                  </a:lnTo>
                  <a:cubicBezTo>
                    <a:pt x="19959" y="6595"/>
                    <a:pt x="19825" y="6435"/>
                    <a:pt x="19665" y="6302"/>
                  </a:cubicBezTo>
                  <a:lnTo>
                    <a:pt x="19239" y="5876"/>
                  </a:lnTo>
                  <a:cubicBezTo>
                    <a:pt x="19106" y="5716"/>
                    <a:pt x="18946" y="5582"/>
                    <a:pt x="18813" y="5449"/>
                  </a:cubicBezTo>
                  <a:lnTo>
                    <a:pt x="18333" y="5050"/>
                  </a:lnTo>
                  <a:cubicBezTo>
                    <a:pt x="17987" y="4783"/>
                    <a:pt x="17720" y="4517"/>
                    <a:pt x="17374" y="4277"/>
                  </a:cubicBezTo>
                  <a:cubicBezTo>
                    <a:pt x="17054" y="4037"/>
                    <a:pt x="16734" y="3771"/>
                    <a:pt x="16388" y="3557"/>
                  </a:cubicBezTo>
                  <a:cubicBezTo>
                    <a:pt x="16015" y="3344"/>
                    <a:pt x="15695" y="3131"/>
                    <a:pt x="15322" y="2918"/>
                  </a:cubicBezTo>
                  <a:lnTo>
                    <a:pt x="14230" y="2358"/>
                  </a:lnTo>
                  <a:lnTo>
                    <a:pt x="13111" y="1852"/>
                  </a:lnTo>
                  <a:lnTo>
                    <a:pt x="11991" y="1426"/>
                  </a:lnTo>
                  <a:cubicBezTo>
                    <a:pt x="11592" y="1293"/>
                    <a:pt x="11219" y="1159"/>
                    <a:pt x="10819" y="1026"/>
                  </a:cubicBezTo>
                  <a:cubicBezTo>
                    <a:pt x="10446" y="919"/>
                    <a:pt x="10046" y="813"/>
                    <a:pt x="9647" y="706"/>
                  </a:cubicBezTo>
                  <a:lnTo>
                    <a:pt x="8448" y="440"/>
                  </a:lnTo>
                  <a:cubicBezTo>
                    <a:pt x="8048" y="387"/>
                    <a:pt x="7648" y="307"/>
                    <a:pt x="7248" y="253"/>
                  </a:cubicBezTo>
                  <a:cubicBezTo>
                    <a:pt x="6449" y="147"/>
                    <a:pt x="5650" y="67"/>
                    <a:pt x="4850" y="40"/>
                  </a:cubicBezTo>
                  <a:cubicBezTo>
                    <a:pt x="4437" y="14"/>
                    <a:pt x="4031" y="0"/>
                    <a:pt x="36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8"/>
            <p:cNvSpPr/>
            <p:nvPr/>
          </p:nvSpPr>
          <p:spPr>
            <a:xfrm>
              <a:off x="7360786" y="143184"/>
              <a:ext cx="1534571" cy="2129624"/>
            </a:xfrm>
            <a:custGeom>
              <a:avLst/>
              <a:gdLst/>
              <a:ahLst/>
              <a:cxnLst/>
              <a:rect l="l" t="t" r="r" b="b"/>
              <a:pathLst>
                <a:path w="40130" h="55691" extrusionOk="0">
                  <a:moveTo>
                    <a:pt x="39570" y="51267"/>
                  </a:moveTo>
                  <a:cubicBezTo>
                    <a:pt x="39197" y="52226"/>
                    <a:pt x="38531" y="53026"/>
                    <a:pt x="37305" y="53772"/>
                  </a:cubicBezTo>
                  <a:cubicBezTo>
                    <a:pt x="34241" y="55690"/>
                    <a:pt x="29178" y="54704"/>
                    <a:pt x="25767" y="54704"/>
                  </a:cubicBezTo>
                  <a:lnTo>
                    <a:pt x="9567" y="54704"/>
                  </a:lnTo>
                  <a:cubicBezTo>
                    <a:pt x="7462" y="54704"/>
                    <a:pt x="4664" y="55157"/>
                    <a:pt x="2772" y="54038"/>
                  </a:cubicBezTo>
                  <a:cubicBezTo>
                    <a:pt x="1" y="52359"/>
                    <a:pt x="214" y="48496"/>
                    <a:pt x="214" y="45725"/>
                  </a:cubicBezTo>
                  <a:lnTo>
                    <a:pt x="214" y="7888"/>
                  </a:lnTo>
                  <a:lnTo>
                    <a:pt x="214" y="5276"/>
                  </a:lnTo>
                  <a:cubicBezTo>
                    <a:pt x="267" y="2505"/>
                    <a:pt x="3225" y="720"/>
                    <a:pt x="5676" y="667"/>
                  </a:cubicBezTo>
                  <a:cubicBezTo>
                    <a:pt x="7648" y="613"/>
                    <a:pt x="9647" y="667"/>
                    <a:pt x="11619" y="667"/>
                  </a:cubicBezTo>
                  <a:lnTo>
                    <a:pt x="27126" y="667"/>
                  </a:lnTo>
                  <a:cubicBezTo>
                    <a:pt x="30644" y="667"/>
                    <a:pt x="34214" y="0"/>
                    <a:pt x="37412" y="1919"/>
                  </a:cubicBezTo>
                  <a:cubicBezTo>
                    <a:pt x="39650" y="3251"/>
                    <a:pt x="40023" y="5276"/>
                    <a:pt x="40076" y="7728"/>
                  </a:cubicBezTo>
                  <a:cubicBezTo>
                    <a:pt x="40130" y="12151"/>
                    <a:pt x="40076" y="16574"/>
                    <a:pt x="40076" y="20997"/>
                  </a:cubicBezTo>
                  <a:lnTo>
                    <a:pt x="40076" y="47350"/>
                  </a:lnTo>
                  <a:cubicBezTo>
                    <a:pt x="40050" y="48922"/>
                    <a:pt x="40023" y="50201"/>
                    <a:pt x="39570" y="512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8"/>
            <p:cNvSpPr/>
            <p:nvPr/>
          </p:nvSpPr>
          <p:spPr>
            <a:xfrm>
              <a:off x="7335318" y="128538"/>
              <a:ext cx="1585507" cy="2150656"/>
            </a:xfrm>
            <a:custGeom>
              <a:avLst/>
              <a:gdLst/>
              <a:ahLst/>
              <a:cxnLst/>
              <a:rect l="l" t="t" r="r" b="b"/>
              <a:pathLst>
                <a:path w="41462" h="56241" extrusionOk="0">
                  <a:moveTo>
                    <a:pt x="32455" y="1662"/>
                  </a:moveTo>
                  <a:cubicBezTo>
                    <a:pt x="34134" y="1662"/>
                    <a:pt x="36079" y="1796"/>
                    <a:pt x="37811" y="2835"/>
                  </a:cubicBezTo>
                  <a:cubicBezTo>
                    <a:pt x="39197" y="3687"/>
                    <a:pt x="39676" y="4833"/>
                    <a:pt x="39730" y="7418"/>
                  </a:cubicBezTo>
                  <a:cubicBezTo>
                    <a:pt x="39783" y="10482"/>
                    <a:pt x="39756" y="13573"/>
                    <a:pt x="39730" y="16584"/>
                  </a:cubicBezTo>
                  <a:lnTo>
                    <a:pt x="39730" y="21140"/>
                  </a:lnTo>
                  <a:lnTo>
                    <a:pt x="39730" y="30227"/>
                  </a:lnTo>
                  <a:lnTo>
                    <a:pt x="39730" y="48372"/>
                  </a:lnTo>
                  <a:cubicBezTo>
                    <a:pt x="39730" y="49811"/>
                    <a:pt x="39703" y="50957"/>
                    <a:pt x="39357" y="51810"/>
                  </a:cubicBezTo>
                  <a:cubicBezTo>
                    <a:pt x="39170" y="52263"/>
                    <a:pt x="38797" y="52902"/>
                    <a:pt x="37651" y="53622"/>
                  </a:cubicBezTo>
                  <a:cubicBezTo>
                    <a:pt x="36612" y="54288"/>
                    <a:pt x="35093" y="54581"/>
                    <a:pt x="32882" y="54581"/>
                  </a:cubicBezTo>
                  <a:cubicBezTo>
                    <a:pt x="31763" y="54581"/>
                    <a:pt x="30643" y="54501"/>
                    <a:pt x="29551" y="54421"/>
                  </a:cubicBezTo>
                  <a:cubicBezTo>
                    <a:pt x="28512" y="54368"/>
                    <a:pt x="27526" y="54288"/>
                    <a:pt x="26620" y="54288"/>
                  </a:cubicBezTo>
                  <a:lnTo>
                    <a:pt x="9860" y="54288"/>
                  </a:lnTo>
                  <a:cubicBezTo>
                    <a:pt x="9353" y="54288"/>
                    <a:pt x="8847" y="54314"/>
                    <a:pt x="8288" y="54341"/>
                  </a:cubicBezTo>
                  <a:cubicBezTo>
                    <a:pt x="7728" y="54368"/>
                    <a:pt x="7168" y="54394"/>
                    <a:pt x="6609" y="54394"/>
                  </a:cubicBezTo>
                  <a:cubicBezTo>
                    <a:pt x="5756" y="54394"/>
                    <a:pt x="4531" y="54341"/>
                    <a:pt x="3705" y="53862"/>
                  </a:cubicBezTo>
                  <a:cubicBezTo>
                    <a:pt x="1839" y="52742"/>
                    <a:pt x="1866" y="49705"/>
                    <a:pt x="1866" y="47280"/>
                  </a:cubicBezTo>
                  <a:lnTo>
                    <a:pt x="1866" y="7604"/>
                  </a:lnTo>
                  <a:lnTo>
                    <a:pt x="1866" y="6698"/>
                  </a:lnTo>
                  <a:lnTo>
                    <a:pt x="1866" y="4940"/>
                  </a:lnTo>
                  <a:cubicBezTo>
                    <a:pt x="1893" y="2968"/>
                    <a:pt x="4264" y="1822"/>
                    <a:pt x="5889" y="1796"/>
                  </a:cubicBezTo>
                  <a:cubicBezTo>
                    <a:pt x="6502" y="1796"/>
                    <a:pt x="7168" y="1769"/>
                    <a:pt x="7915" y="1769"/>
                  </a:cubicBezTo>
                  <a:lnTo>
                    <a:pt x="28032" y="1769"/>
                  </a:lnTo>
                  <a:cubicBezTo>
                    <a:pt x="28805" y="1769"/>
                    <a:pt x="29578" y="1742"/>
                    <a:pt x="30324" y="1716"/>
                  </a:cubicBezTo>
                  <a:cubicBezTo>
                    <a:pt x="31070" y="1689"/>
                    <a:pt x="31763" y="1662"/>
                    <a:pt x="32455" y="1662"/>
                  </a:cubicBezTo>
                  <a:close/>
                  <a:moveTo>
                    <a:pt x="32483" y="1"/>
                  </a:moveTo>
                  <a:cubicBezTo>
                    <a:pt x="31009" y="1"/>
                    <a:pt x="29516" y="117"/>
                    <a:pt x="28032" y="117"/>
                  </a:cubicBezTo>
                  <a:lnTo>
                    <a:pt x="12018" y="117"/>
                  </a:lnTo>
                  <a:cubicBezTo>
                    <a:pt x="10650" y="117"/>
                    <a:pt x="9282" y="93"/>
                    <a:pt x="7915" y="93"/>
                  </a:cubicBezTo>
                  <a:cubicBezTo>
                    <a:pt x="7231" y="93"/>
                    <a:pt x="6547" y="99"/>
                    <a:pt x="5863" y="117"/>
                  </a:cubicBezTo>
                  <a:cubicBezTo>
                    <a:pt x="3305" y="197"/>
                    <a:pt x="267" y="2035"/>
                    <a:pt x="214" y="4913"/>
                  </a:cubicBezTo>
                  <a:lnTo>
                    <a:pt x="214" y="7604"/>
                  </a:lnTo>
                  <a:lnTo>
                    <a:pt x="214" y="46720"/>
                  </a:lnTo>
                  <a:cubicBezTo>
                    <a:pt x="214" y="49572"/>
                    <a:pt x="1" y="53568"/>
                    <a:pt x="2879" y="55300"/>
                  </a:cubicBezTo>
                  <a:cubicBezTo>
                    <a:pt x="3937" y="55924"/>
                    <a:pt x="5280" y="56066"/>
                    <a:pt x="6632" y="56066"/>
                  </a:cubicBezTo>
                  <a:cubicBezTo>
                    <a:pt x="7764" y="56066"/>
                    <a:pt x="8903" y="55967"/>
                    <a:pt x="9886" y="55967"/>
                  </a:cubicBezTo>
                  <a:lnTo>
                    <a:pt x="26647" y="55967"/>
                  </a:lnTo>
                  <a:cubicBezTo>
                    <a:pt x="28452" y="55967"/>
                    <a:pt x="30713" y="56240"/>
                    <a:pt x="32911" y="56240"/>
                  </a:cubicBezTo>
                  <a:cubicBezTo>
                    <a:pt x="34997" y="56240"/>
                    <a:pt x="37027" y="55994"/>
                    <a:pt x="38557" y="55034"/>
                  </a:cubicBezTo>
                  <a:cubicBezTo>
                    <a:pt x="39810" y="54235"/>
                    <a:pt x="40502" y="53409"/>
                    <a:pt x="40902" y="52423"/>
                  </a:cubicBezTo>
                  <a:cubicBezTo>
                    <a:pt x="41355" y="51304"/>
                    <a:pt x="41408" y="49998"/>
                    <a:pt x="41408" y="48372"/>
                  </a:cubicBezTo>
                  <a:lnTo>
                    <a:pt x="41408" y="21140"/>
                  </a:lnTo>
                  <a:cubicBezTo>
                    <a:pt x="41382" y="16557"/>
                    <a:pt x="41462" y="12001"/>
                    <a:pt x="41382" y="7418"/>
                  </a:cubicBezTo>
                  <a:cubicBezTo>
                    <a:pt x="41355" y="4913"/>
                    <a:pt x="40955" y="2808"/>
                    <a:pt x="38664" y="1423"/>
                  </a:cubicBezTo>
                  <a:cubicBezTo>
                    <a:pt x="36697" y="242"/>
                    <a:pt x="34609" y="1"/>
                    <a:pt x="324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8"/>
            <p:cNvSpPr/>
            <p:nvPr/>
          </p:nvSpPr>
          <p:spPr>
            <a:xfrm>
              <a:off x="3804720" y="143184"/>
              <a:ext cx="1534571" cy="2129624"/>
            </a:xfrm>
            <a:custGeom>
              <a:avLst/>
              <a:gdLst/>
              <a:ahLst/>
              <a:cxnLst/>
              <a:rect l="l" t="t" r="r" b="b"/>
              <a:pathLst>
                <a:path w="40130" h="55691" extrusionOk="0">
                  <a:moveTo>
                    <a:pt x="39570" y="51267"/>
                  </a:moveTo>
                  <a:cubicBezTo>
                    <a:pt x="39197" y="52226"/>
                    <a:pt x="38504" y="53026"/>
                    <a:pt x="37305" y="53772"/>
                  </a:cubicBezTo>
                  <a:cubicBezTo>
                    <a:pt x="34241" y="55690"/>
                    <a:pt x="29178" y="54704"/>
                    <a:pt x="25767" y="54704"/>
                  </a:cubicBezTo>
                  <a:lnTo>
                    <a:pt x="9540" y="54704"/>
                  </a:lnTo>
                  <a:cubicBezTo>
                    <a:pt x="7462" y="54704"/>
                    <a:pt x="4637" y="55157"/>
                    <a:pt x="2772" y="54038"/>
                  </a:cubicBezTo>
                  <a:cubicBezTo>
                    <a:pt x="1" y="52359"/>
                    <a:pt x="214" y="48496"/>
                    <a:pt x="214" y="45725"/>
                  </a:cubicBezTo>
                  <a:lnTo>
                    <a:pt x="214" y="7888"/>
                  </a:lnTo>
                  <a:lnTo>
                    <a:pt x="214" y="5276"/>
                  </a:lnTo>
                  <a:cubicBezTo>
                    <a:pt x="241" y="2505"/>
                    <a:pt x="3198" y="720"/>
                    <a:pt x="5676" y="667"/>
                  </a:cubicBezTo>
                  <a:cubicBezTo>
                    <a:pt x="7648" y="613"/>
                    <a:pt x="9647" y="667"/>
                    <a:pt x="11619" y="667"/>
                  </a:cubicBezTo>
                  <a:lnTo>
                    <a:pt x="27126" y="667"/>
                  </a:lnTo>
                  <a:cubicBezTo>
                    <a:pt x="30644" y="667"/>
                    <a:pt x="34214" y="0"/>
                    <a:pt x="37412" y="1919"/>
                  </a:cubicBezTo>
                  <a:cubicBezTo>
                    <a:pt x="39623" y="3251"/>
                    <a:pt x="40023" y="5276"/>
                    <a:pt x="40076" y="7728"/>
                  </a:cubicBezTo>
                  <a:cubicBezTo>
                    <a:pt x="40130" y="12151"/>
                    <a:pt x="40076" y="16574"/>
                    <a:pt x="40076" y="20997"/>
                  </a:cubicBezTo>
                  <a:lnTo>
                    <a:pt x="40076" y="47350"/>
                  </a:lnTo>
                  <a:cubicBezTo>
                    <a:pt x="40050" y="48922"/>
                    <a:pt x="40023" y="50201"/>
                    <a:pt x="39570" y="51267"/>
                  </a:cubicBezTo>
                  <a:close/>
                </a:path>
              </a:pathLst>
            </a:custGeom>
            <a:solidFill>
              <a:srgbClr val="A8DA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8"/>
            <p:cNvSpPr/>
            <p:nvPr/>
          </p:nvSpPr>
          <p:spPr>
            <a:xfrm>
              <a:off x="5537936" y="143184"/>
              <a:ext cx="1534571" cy="2129624"/>
            </a:xfrm>
            <a:custGeom>
              <a:avLst/>
              <a:gdLst/>
              <a:ahLst/>
              <a:cxnLst/>
              <a:rect l="l" t="t" r="r" b="b"/>
              <a:pathLst>
                <a:path w="40130" h="55691" extrusionOk="0">
                  <a:moveTo>
                    <a:pt x="39596" y="51267"/>
                  </a:moveTo>
                  <a:cubicBezTo>
                    <a:pt x="39197" y="52226"/>
                    <a:pt x="38530" y="53026"/>
                    <a:pt x="37305" y="53772"/>
                  </a:cubicBezTo>
                  <a:cubicBezTo>
                    <a:pt x="34267" y="55690"/>
                    <a:pt x="29178" y="54704"/>
                    <a:pt x="25767" y="54704"/>
                  </a:cubicBezTo>
                  <a:lnTo>
                    <a:pt x="9566" y="54704"/>
                  </a:lnTo>
                  <a:cubicBezTo>
                    <a:pt x="7461" y="54704"/>
                    <a:pt x="4664" y="55157"/>
                    <a:pt x="2772" y="54038"/>
                  </a:cubicBezTo>
                  <a:cubicBezTo>
                    <a:pt x="1" y="52359"/>
                    <a:pt x="214" y="48496"/>
                    <a:pt x="214" y="45725"/>
                  </a:cubicBezTo>
                  <a:lnTo>
                    <a:pt x="214" y="7888"/>
                  </a:lnTo>
                  <a:lnTo>
                    <a:pt x="214" y="5276"/>
                  </a:lnTo>
                  <a:cubicBezTo>
                    <a:pt x="267" y="2505"/>
                    <a:pt x="3225" y="720"/>
                    <a:pt x="5676" y="667"/>
                  </a:cubicBezTo>
                  <a:cubicBezTo>
                    <a:pt x="7648" y="613"/>
                    <a:pt x="9646" y="667"/>
                    <a:pt x="11618" y="667"/>
                  </a:cubicBezTo>
                  <a:lnTo>
                    <a:pt x="27126" y="667"/>
                  </a:lnTo>
                  <a:cubicBezTo>
                    <a:pt x="30643" y="667"/>
                    <a:pt x="34214" y="0"/>
                    <a:pt x="37411" y="1919"/>
                  </a:cubicBezTo>
                  <a:cubicBezTo>
                    <a:pt x="39650" y="3251"/>
                    <a:pt x="40023" y="5276"/>
                    <a:pt x="40076" y="7728"/>
                  </a:cubicBezTo>
                  <a:cubicBezTo>
                    <a:pt x="40129" y="12151"/>
                    <a:pt x="40076" y="16574"/>
                    <a:pt x="40076" y="20997"/>
                  </a:cubicBezTo>
                  <a:lnTo>
                    <a:pt x="40076" y="47350"/>
                  </a:lnTo>
                  <a:cubicBezTo>
                    <a:pt x="40076" y="48922"/>
                    <a:pt x="40023" y="50201"/>
                    <a:pt x="39596" y="512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8"/>
            <p:cNvSpPr/>
            <p:nvPr/>
          </p:nvSpPr>
          <p:spPr>
            <a:xfrm>
              <a:off x="2032805" y="143184"/>
              <a:ext cx="1534571" cy="2129624"/>
            </a:xfrm>
            <a:custGeom>
              <a:avLst/>
              <a:gdLst/>
              <a:ahLst/>
              <a:cxnLst/>
              <a:rect l="l" t="t" r="r" b="b"/>
              <a:pathLst>
                <a:path w="40130" h="55691" extrusionOk="0">
                  <a:moveTo>
                    <a:pt x="39570" y="51267"/>
                  </a:moveTo>
                  <a:cubicBezTo>
                    <a:pt x="39197" y="52226"/>
                    <a:pt x="38504" y="53026"/>
                    <a:pt x="37305" y="53772"/>
                  </a:cubicBezTo>
                  <a:cubicBezTo>
                    <a:pt x="34241" y="55690"/>
                    <a:pt x="29151" y="54704"/>
                    <a:pt x="25767" y="54704"/>
                  </a:cubicBezTo>
                  <a:lnTo>
                    <a:pt x="9513" y="54704"/>
                  </a:lnTo>
                  <a:cubicBezTo>
                    <a:pt x="7435" y="54704"/>
                    <a:pt x="4637" y="55157"/>
                    <a:pt x="2745" y="54038"/>
                  </a:cubicBezTo>
                  <a:cubicBezTo>
                    <a:pt x="1" y="52386"/>
                    <a:pt x="187" y="48496"/>
                    <a:pt x="187" y="45751"/>
                  </a:cubicBezTo>
                  <a:lnTo>
                    <a:pt x="187" y="7888"/>
                  </a:lnTo>
                  <a:lnTo>
                    <a:pt x="187" y="5276"/>
                  </a:lnTo>
                  <a:cubicBezTo>
                    <a:pt x="241" y="2505"/>
                    <a:pt x="3198" y="720"/>
                    <a:pt x="5650" y="667"/>
                  </a:cubicBezTo>
                  <a:cubicBezTo>
                    <a:pt x="7648" y="613"/>
                    <a:pt x="9620" y="667"/>
                    <a:pt x="11618" y="667"/>
                  </a:cubicBezTo>
                  <a:lnTo>
                    <a:pt x="27126" y="667"/>
                  </a:lnTo>
                  <a:cubicBezTo>
                    <a:pt x="30617" y="667"/>
                    <a:pt x="34187" y="0"/>
                    <a:pt x="37412" y="1919"/>
                  </a:cubicBezTo>
                  <a:cubicBezTo>
                    <a:pt x="39623" y="3251"/>
                    <a:pt x="39996" y="5276"/>
                    <a:pt x="40050" y="7728"/>
                  </a:cubicBezTo>
                  <a:cubicBezTo>
                    <a:pt x="40129" y="12151"/>
                    <a:pt x="40050" y="16574"/>
                    <a:pt x="40050" y="20997"/>
                  </a:cubicBezTo>
                  <a:lnTo>
                    <a:pt x="40050" y="47350"/>
                  </a:lnTo>
                  <a:cubicBezTo>
                    <a:pt x="40050" y="48922"/>
                    <a:pt x="40023" y="50201"/>
                    <a:pt x="39570" y="512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8"/>
            <p:cNvSpPr/>
            <p:nvPr/>
          </p:nvSpPr>
          <p:spPr>
            <a:xfrm>
              <a:off x="4202107" y="1566391"/>
              <a:ext cx="744877" cy="879596"/>
            </a:xfrm>
            <a:custGeom>
              <a:avLst/>
              <a:gdLst/>
              <a:ahLst/>
              <a:cxnLst/>
              <a:rect l="l" t="t" r="r" b="b"/>
              <a:pathLst>
                <a:path w="19479" h="23002" extrusionOk="0">
                  <a:moveTo>
                    <a:pt x="8585" y="0"/>
                  </a:moveTo>
                  <a:cubicBezTo>
                    <a:pt x="6201" y="0"/>
                    <a:pt x="3903" y="809"/>
                    <a:pt x="2639" y="3097"/>
                  </a:cubicBezTo>
                  <a:cubicBezTo>
                    <a:pt x="1706" y="4829"/>
                    <a:pt x="1" y="19618"/>
                    <a:pt x="1013" y="20790"/>
                  </a:cubicBezTo>
                  <a:cubicBezTo>
                    <a:pt x="1418" y="21290"/>
                    <a:pt x="2483" y="22301"/>
                    <a:pt x="3256" y="22301"/>
                  </a:cubicBezTo>
                  <a:cubicBezTo>
                    <a:pt x="3348" y="22301"/>
                    <a:pt x="3436" y="22287"/>
                    <a:pt x="3518" y="22256"/>
                  </a:cubicBezTo>
                  <a:lnTo>
                    <a:pt x="9753" y="22922"/>
                  </a:lnTo>
                  <a:cubicBezTo>
                    <a:pt x="12151" y="22682"/>
                    <a:pt x="16201" y="23002"/>
                    <a:pt x="18120" y="21270"/>
                  </a:cubicBezTo>
                  <a:cubicBezTo>
                    <a:pt x="19479" y="20018"/>
                    <a:pt x="19479" y="4030"/>
                    <a:pt x="18306" y="2618"/>
                  </a:cubicBezTo>
                  <a:cubicBezTo>
                    <a:pt x="17427" y="1525"/>
                    <a:pt x="16841" y="1366"/>
                    <a:pt x="15535" y="1179"/>
                  </a:cubicBezTo>
                  <a:cubicBezTo>
                    <a:pt x="13750" y="859"/>
                    <a:pt x="12018" y="326"/>
                    <a:pt x="10180" y="113"/>
                  </a:cubicBezTo>
                  <a:cubicBezTo>
                    <a:pt x="9651" y="40"/>
                    <a:pt x="9116" y="0"/>
                    <a:pt x="85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8"/>
            <p:cNvSpPr/>
            <p:nvPr/>
          </p:nvSpPr>
          <p:spPr>
            <a:xfrm>
              <a:off x="4090026" y="738653"/>
              <a:ext cx="1048273" cy="1132822"/>
            </a:xfrm>
            <a:custGeom>
              <a:avLst/>
              <a:gdLst/>
              <a:ahLst/>
              <a:cxnLst/>
              <a:rect l="l" t="t" r="r" b="b"/>
              <a:pathLst>
                <a:path w="27413" h="29624" extrusionOk="0">
                  <a:moveTo>
                    <a:pt x="14072" y="0"/>
                  </a:moveTo>
                  <a:cubicBezTo>
                    <a:pt x="13783" y="0"/>
                    <a:pt x="13506" y="6"/>
                    <a:pt x="13244" y="16"/>
                  </a:cubicBezTo>
                  <a:cubicBezTo>
                    <a:pt x="10126" y="149"/>
                    <a:pt x="6236" y="762"/>
                    <a:pt x="4371" y="3640"/>
                  </a:cubicBezTo>
                  <a:cubicBezTo>
                    <a:pt x="3012" y="5665"/>
                    <a:pt x="1839" y="7903"/>
                    <a:pt x="2052" y="10355"/>
                  </a:cubicBezTo>
                  <a:cubicBezTo>
                    <a:pt x="2212" y="11820"/>
                    <a:pt x="2186" y="13446"/>
                    <a:pt x="2692" y="14805"/>
                  </a:cubicBezTo>
                  <a:cubicBezTo>
                    <a:pt x="2245" y="14703"/>
                    <a:pt x="1799" y="14370"/>
                    <a:pt x="1376" y="14370"/>
                  </a:cubicBezTo>
                  <a:cubicBezTo>
                    <a:pt x="1244" y="14370"/>
                    <a:pt x="1114" y="14402"/>
                    <a:pt x="987" y="14485"/>
                  </a:cubicBezTo>
                  <a:cubicBezTo>
                    <a:pt x="267" y="14938"/>
                    <a:pt x="1" y="15524"/>
                    <a:pt x="161" y="16164"/>
                  </a:cubicBezTo>
                  <a:cubicBezTo>
                    <a:pt x="853" y="18375"/>
                    <a:pt x="2292" y="18722"/>
                    <a:pt x="4237" y="18775"/>
                  </a:cubicBezTo>
                  <a:cubicBezTo>
                    <a:pt x="4291" y="18775"/>
                    <a:pt x="5170" y="20693"/>
                    <a:pt x="5303" y="20880"/>
                  </a:cubicBezTo>
                  <a:cubicBezTo>
                    <a:pt x="5783" y="21493"/>
                    <a:pt x="6342" y="22052"/>
                    <a:pt x="6982" y="22505"/>
                  </a:cubicBezTo>
                  <a:cubicBezTo>
                    <a:pt x="8447" y="23571"/>
                    <a:pt x="10153" y="24317"/>
                    <a:pt x="11965" y="24637"/>
                  </a:cubicBezTo>
                  <a:cubicBezTo>
                    <a:pt x="11858" y="26049"/>
                    <a:pt x="12098" y="26529"/>
                    <a:pt x="11725" y="27301"/>
                  </a:cubicBezTo>
                  <a:cubicBezTo>
                    <a:pt x="11512" y="27754"/>
                    <a:pt x="10979" y="27861"/>
                    <a:pt x="10766" y="28341"/>
                  </a:cubicBezTo>
                  <a:cubicBezTo>
                    <a:pt x="10526" y="28874"/>
                    <a:pt x="11219" y="29273"/>
                    <a:pt x="11805" y="29460"/>
                  </a:cubicBezTo>
                  <a:cubicBezTo>
                    <a:pt x="12102" y="29573"/>
                    <a:pt x="12493" y="29623"/>
                    <a:pt x="12912" y="29623"/>
                  </a:cubicBezTo>
                  <a:cubicBezTo>
                    <a:pt x="14374" y="29623"/>
                    <a:pt x="16162" y="29006"/>
                    <a:pt x="15375" y="28261"/>
                  </a:cubicBezTo>
                  <a:cubicBezTo>
                    <a:pt x="14683" y="27595"/>
                    <a:pt x="14203" y="25996"/>
                    <a:pt x="14629" y="24770"/>
                  </a:cubicBezTo>
                  <a:cubicBezTo>
                    <a:pt x="16921" y="24530"/>
                    <a:pt x="17694" y="24530"/>
                    <a:pt x="19053" y="24077"/>
                  </a:cubicBezTo>
                  <a:cubicBezTo>
                    <a:pt x="19825" y="23784"/>
                    <a:pt x="19932" y="23731"/>
                    <a:pt x="20731" y="23438"/>
                  </a:cubicBezTo>
                  <a:cubicBezTo>
                    <a:pt x="21344" y="23145"/>
                    <a:pt x="21957" y="22772"/>
                    <a:pt x="22543" y="22372"/>
                  </a:cubicBezTo>
                  <a:cubicBezTo>
                    <a:pt x="22682" y="22467"/>
                    <a:pt x="22934" y="22515"/>
                    <a:pt x="23251" y="22515"/>
                  </a:cubicBezTo>
                  <a:cubicBezTo>
                    <a:pt x="24275" y="22515"/>
                    <a:pt x="25980" y="22011"/>
                    <a:pt x="26753" y="20933"/>
                  </a:cubicBezTo>
                  <a:cubicBezTo>
                    <a:pt x="27413" y="19955"/>
                    <a:pt x="27218" y="18238"/>
                    <a:pt x="26003" y="18238"/>
                  </a:cubicBezTo>
                  <a:cubicBezTo>
                    <a:pt x="25794" y="18238"/>
                    <a:pt x="25556" y="18289"/>
                    <a:pt x="25288" y="18402"/>
                  </a:cubicBezTo>
                  <a:cubicBezTo>
                    <a:pt x="25474" y="16750"/>
                    <a:pt x="25741" y="15098"/>
                    <a:pt x="25821" y="13419"/>
                  </a:cubicBezTo>
                  <a:cubicBezTo>
                    <a:pt x="25954" y="11501"/>
                    <a:pt x="25714" y="9555"/>
                    <a:pt x="25501" y="7637"/>
                  </a:cubicBezTo>
                  <a:cubicBezTo>
                    <a:pt x="25261" y="5745"/>
                    <a:pt x="23769" y="2974"/>
                    <a:pt x="21850" y="2468"/>
                  </a:cubicBezTo>
                  <a:lnTo>
                    <a:pt x="20065" y="1455"/>
                  </a:lnTo>
                  <a:cubicBezTo>
                    <a:pt x="18665" y="289"/>
                    <a:pt x="16101" y="0"/>
                    <a:pt x="14072" y="0"/>
                  </a:cubicBezTo>
                  <a:close/>
                </a:path>
              </a:pathLst>
            </a:custGeom>
            <a:solidFill>
              <a:srgbClr val="A574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8"/>
            <p:cNvSpPr/>
            <p:nvPr/>
          </p:nvSpPr>
          <p:spPr>
            <a:xfrm>
              <a:off x="3740974" y="791004"/>
              <a:ext cx="1366009" cy="1548338"/>
            </a:xfrm>
            <a:custGeom>
              <a:avLst/>
              <a:gdLst/>
              <a:ahLst/>
              <a:cxnLst/>
              <a:rect l="l" t="t" r="r" b="b"/>
              <a:pathLst>
                <a:path w="35722" h="40490" extrusionOk="0">
                  <a:moveTo>
                    <a:pt x="5900" y="1"/>
                  </a:moveTo>
                  <a:cubicBezTo>
                    <a:pt x="4689" y="1"/>
                    <a:pt x="4916" y="3378"/>
                    <a:pt x="4785" y="5175"/>
                  </a:cubicBezTo>
                  <a:cubicBezTo>
                    <a:pt x="4626" y="4056"/>
                    <a:pt x="4386" y="3017"/>
                    <a:pt x="4226" y="1925"/>
                  </a:cubicBezTo>
                  <a:cubicBezTo>
                    <a:pt x="4163" y="1421"/>
                    <a:pt x="3951" y="106"/>
                    <a:pt x="3447" y="106"/>
                  </a:cubicBezTo>
                  <a:cubicBezTo>
                    <a:pt x="3311" y="106"/>
                    <a:pt x="3154" y="201"/>
                    <a:pt x="2974" y="432"/>
                  </a:cubicBezTo>
                  <a:cubicBezTo>
                    <a:pt x="2414" y="1205"/>
                    <a:pt x="3453" y="5255"/>
                    <a:pt x="3533" y="5762"/>
                  </a:cubicBezTo>
                  <a:cubicBezTo>
                    <a:pt x="3480" y="5442"/>
                    <a:pt x="2494" y="3150"/>
                    <a:pt x="2068" y="2298"/>
                  </a:cubicBezTo>
                  <a:cubicBezTo>
                    <a:pt x="1859" y="1828"/>
                    <a:pt x="1492" y="1268"/>
                    <a:pt x="1232" y="1268"/>
                  </a:cubicBezTo>
                  <a:cubicBezTo>
                    <a:pt x="1094" y="1268"/>
                    <a:pt x="986" y="1428"/>
                    <a:pt x="948" y="1845"/>
                  </a:cubicBezTo>
                  <a:cubicBezTo>
                    <a:pt x="815" y="3390"/>
                    <a:pt x="1828" y="5016"/>
                    <a:pt x="2414" y="6348"/>
                  </a:cubicBezTo>
                  <a:cubicBezTo>
                    <a:pt x="2094" y="5735"/>
                    <a:pt x="1188" y="4909"/>
                    <a:pt x="815" y="4536"/>
                  </a:cubicBezTo>
                  <a:cubicBezTo>
                    <a:pt x="653" y="4369"/>
                    <a:pt x="524" y="4299"/>
                    <a:pt x="424" y="4299"/>
                  </a:cubicBezTo>
                  <a:cubicBezTo>
                    <a:pt x="0" y="4299"/>
                    <a:pt x="117" y="5565"/>
                    <a:pt x="549" y="5975"/>
                  </a:cubicBezTo>
                  <a:lnTo>
                    <a:pt x="2068" y="7574"/>
                  </a:lnTo>
                  <a:cubicBezTo>
                    <a:pt x="2521" y="8906"/>
                    <a:pt x="1934" y="9758"/>
                    <a:pt x="3453" y="10664"/>
                  </a:cubicBezTo>
                  <a:cubicBezTo>
                    <a:pt x="4253" y="11064"/>
                    <a:pt x="4199" y="11171"/>
                    <a:pt x="4466" y="12157"/>
                  </a:cubicBezTo>
                  <a:cubicBezTo>
                    <a:pt x="4706" y="13142"/>
                    <a:pt x="4785" y="14262"/>
                    <a:pt x="5132" y="15248"/>
                  </a:cubicBezTo>
                  <a:cubicBezTo>
                    <a:pt x="6358" y="19218"/>
                    <a:pt x="9049" y="23934"/>
                    <a:pt x="12912" y="25479"/>
                  </a:cubicBezTo>
                  <a:cubicBezTo>
                    <a:pt x="14591" y="26172"/>
                    <a:pt x="16350" y="26732"/>
                    <a:pt x="18135" y="27132"/>
                  </a:cubicBezTo>
                  <a:cubicBezTo>
                    <a:pt x="17389" y="30782"/>
                    <a:pt x="16856" y="38403"/>
                    <a:pt x="16909" y="39096"/>
                  </a:cubicBezTo>
                  <a:cubicBezTo>
                    <a:pt x="16940" y="39578"/>
                    <a:pt x="16912" y="39716"/>
                    <a:pt x="16927" y="39716"/>
                  </a:cubicBezTo>
                  <a:cubicBezTo>
                    <a:pt x="16949" y="39716"/>
                    <a:pt x="17050" y="39466"/>
                    <a:pt x="17484" y="39466"/>
                  </a:cubicBezTo>
                  <a:cubicBezTo>
                    <a:pt x="17565" y="39466"/>
                    <a:pt x="17657" y="39475"/>
                    <a:pt x="17762" y="39495"/>
                  </a:cubicBezTo>
                  <a:cubicBezTo>
                    <a:pt x="19442" y="39869"/>
                    <a:pt x="23125" y="40324"/>
                    <a:pt x="25338" y="40324"/>
                  </a:cubicBezTo>
                  <a:cubicBezTo>
                    <a:pt x="25652" y="40324"/>
                    <a:pt x="25937" y="40314"/>
                    <a:pt x="26182" y="40295"/>
                  </a:cubicBezTo>
                  <a:cubicBezTo>
                    <a:pt x="26475" y="38962"/>
                    <a:pt x="26369" y="29903"/>
                    <a:pt x="26369" y="29903"/>
                  </a:cubicBezTo>
                  <a:lnTo>
                    <a:pt x="26369" y="29903"/>
                  </a:lnTo>
                  <a:cubicBezTo>
                    <a:pt x="27701" y="32141"/>
                    <a:pt x="33750" y="40428"/>
                    <a:pt x="34123" y="40481"/>
                  </a:cubicBezTo>
                  <a:cubicBezTo>
                    <a:pt x="34148" y="40487"/>
                    <a:pt x="34175" y="40490"/>
                    <a:pt x="34206" y="40490"/>
                  </a:cubicBezTo>
                  <a:cubicBezTo>
                    <a:pt x="34593" y="40490"/>
                    <a:pt x="35375" y="40041"/>
                    <a:pt x="35721" y="39868"/>
                  </a:cubicBezTo>
                  <a:cubicBezTo>
                    <a:pt x="34043" y="37124"/>
                    <a:pt x="29460" y="31262"/>
                    <a:pt x="27754" y="28517"/>
                  </a:cubicBezTo>
                  <a:cubicBezTo>
                    <a:pt x="27088" y="27398"/>
                    <a:pt x="26395" y="26359"/>
                    <a:pt x="24983" y="26172"/>
                  </a:cubicBezTo>
                  <a:cubicBezTo>
                    <a:pt x="24887" y="26163"/>
                    <a:pt x="24804" y="26158"/>
                    <a:pt x="24731" y="26158"/>
                  </a:cubicBezTo>
                  <a:cubicBezTo>
                    <a:pt x="24191" y="26158"/>
                    <a:pt x="24171" y="26407"/>
                    <a:pt x="23491" y="26758"/>
                  </a:cubicBezTo>
                  <a:cubicBezTo>
                    <a:pt x="22873" y="27055"/>
                    <a:pt x="22208" y="27214"/>
                    <a:pt x="21519" y="27214"/>
                  </a:cubicBezTo>
                  <a:cubicBezTo>
                    <a:pt x="21466" y="27214"/>
                    <a:pt x="21413" y="27213"/>
                    <a:pt x="21359" y="27211"/>
                  </a:cubicBezTo>
                  <a:cubicBezTo>
                    <a:pt x="20240" y="27025"/>
                    <a:pt x="19814" y="26119"/>
                    <a:pt x="19174" y="25400"/>
                  </a:cubicBezTo>
                  <a:cubicBezTo>
                    <a:pt x="19174" y="25266"/>
                    <a:pt x="19174" y="25160"/>
                    <a:pt x="19148" y="25080"/>
                  </a:cubicBezTo>
                  <a:cubicBezTo>
                    <a:pt x="15550" y="24813"/>
                    <a:pt x="12646" y="23081"/>
                    <a:pt x="9955" y="20310"/>
                  </a:cubicBezTo>
                  <a:cubicBezTo>
                    <a:pt x="8463" y="18765"/>
                    <a:pt x="7397" y="16527"/>
                    <a:pt x="6917" y="14501"/>
                  </a:cubicBezTo>
                  <a:cubicBezTo>
                    <a:pt x="6571" y="12929"/>
                    <a:pt x="6038" y="11224"/>
                    <a:pt x="5905" y="9625"/>
                  </a:cubicBezTo>
                  <a:cubicBezTo>
                    <a:pt x="5691" y="6561"/>
                    <a:pt x="6571" y="299"/>
                    <a:pt x="5985" y="6"/>
                  </a:cubicBezTo>
                  <a:cubicBezTo>
                    <a:pt x="5955" y="3"/>
                    <a:pt x="5927" y="1"/>
                    <a:pt x="5900" y="1"/>
                  </a:cubicBezTo>
                  <a:close/>
                </a:path>
              </a:pathLst>
            </a:custGeom>
            <a:solidFill>
              <a:srgbClr val="A574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8"/>
            <p:cNvSpPr/>
            <p:nvPr/>
          </p:nvSpPr>
          <p:spPr>
            <a:xfrm>
              <a:off x="3907661" y="930426"/>
              <a:ext cx="154872" cy="252919"/>
            </a:xfrm>
            <a:custGeom>
              <a:avLst/>
              <a:gdLst/>
              <a:ahLst/>
              <a:cxnLst/>
              <a:rect l="l" t="t" r="r" b="b"/>
              <a:pathLst>
                <a:path w="4050" h="6614" extrusionOk="0">
                  <a:moveTo>
                    <a:pt x="3516" y="0"/>
                  </a:moveTo>
                  <a:cubicBezTo>
                    <a:pt x="3492" y="0"/>
                    <a:pt x="3466" y="4"/>
                    <a:pt x="3437" y="11"/>
                  </a:cubicBezTo>
                  <a:cubicBezTo>
                    <a:pt x="3011" y="144"/>
                    <a:pt x="2638" y="970"/>
                    <a:pt x="2452" y="1316"/>
                  </a:cubicBezTo>
                  <a:cubicBezTo>
                    <a:pt x="2185" y="1796"/>
                    <a:pt x="1785" y="2409"/>
                    <a:pt x="1759" y="2968"/>
                  </a:cubicBezTo>
                  <a:cubicBezTo>
                    <a:pt x="1439" y="3075"/>
                    <a:pt x="1119" y="3075"/>
                    <a:pt x="853" y="3261"/>
                  </a:cubicBezTo>
                  <a:cubicBezTo>
                    <a:pt x="240" y="3741"/>
                    <a:pt x="0" y="4993"/>
                    <a:pt x="107" y="5713"/>
                  </a:cubicBezTo>
                  <a:lnTo>
                    <a:pt x="453" y="6486"/>
                  </a:lnTo>
                  <a:cubicBezTo>
                    <a:pt x="570" y="6564"/>
                    <a:pt x="701" y="6613"/>
                    <a:pt x="837" y="6613"/>
                  </a:cubicBezTo>
                  <a:cubicBezTo>
                    <a:pt x="886" y="6613"/>
                    <a:pt x="936" y="6606"/>
                    <a:pt x="986" y="6592"/>
                  </a:cubicBezTo>
                  <a:cubicBezTo>
                    <a:pt x="1919" y="6512"/>
                    <a:pt x="2638" y="5233"/>
                    <a:pt x="2984" y="4487"/>
                  </a:cubicBezTo>
                  <a:cubicBezTo>
                    <a:pt x="3384" y="3661"/>
                    <a:pt x="3624" y="2808"/>
                    <a:pt x="3731" y="1902"/>
                  </a:cubicBezTo>
                  <a:cubicBezTo>
                    <a:pt x="3756" y="1597"/>
                    <a:pt x="4049" y="0"/>
                    <a:pt x="3516" y="0"/>
                  </a:cubicBezTo>
                  <a:close/>
                </a:path>
              </a:pathLst>
            </a:custGeom>
            <a:solidFill>
              <a:srgbClr val="A574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8"/>
            <p:cNvSpPr/>
            <p:nvPr/>
          </p:nvSpPr>
          <p:spPr>
            <a:xfrm>
              <a:off x="4200080" y="1666464"/>
              <a:ext cx="704113" cy="702086"/>
            </a:xfrm>
            <a:custGeom>
              <a:avLst/>
              <a:gdLst/>
              <a:ahLst/>
              <a:cxnLst/>
              <a:rect l="l" t="t" r="r" b="b"/>
              <a:pathLst>
                <a:path w="18413" h="18360" extrusionOk="0">
                  <a:moveTo>
                    <a:pt x="1573" y="1"/>
                  </a:moveTo>
                  <a:cubicBezTo>
                    <a:pt x="1359" y="187"/>
                    <a:pt x="986" y="1333"/>
                    <a:pt x="880" y="1600"/>
                  </a:cubicBezTo>
                  <a:cubicBezTo>
                    <a:pt x="587" y="2426"/>
                    <a:pt x="267" y="2932"/>
                    <a:pt x="1" y="3785"/>
                  </a:cubicBezTo>
                  <a:cubicBezTo>
                    <a:pt x="1093" y="4531"/>
                    <a:pt x="4877" y="5250"/>
                    <a:pt x="5010" y="5650"/>
                  </a:cubicBezTo>
                  <a:cubicBezTo>
                    <a:pt x="5010" y="5650"/>
                    <a:pt x="4211" y="14496"/>
                    <a:pt x="3731" y="17267"/>
                  </a:cubicBezTo>
                  <a:cubicBezTo>
                    <a:pt x="6422" y="18173"/>
                    <a:pt x="8501" y="18307"/>
                    <a:pt x="11325" y="18360"/>
                  </a:cubicBezTo>
                  <a:cubicBezTo>
                    <a:pt x="12204" y="18360"/>
                    <a:pt x="13110" y="18173"/>
                    <a:pt x="13990" y="18173"/>
                  </a:cubicBezTo>
                  <a:cubicBezTo>
                    <a:pt x="14332" y="18173"/>
                    <a:pt x="14675" y="18241"/>
                    <a:pt x="15008" y="18241"/>
                  </a:cubicBezTo>
                  <a:cubicBezTo>
                    <a:pt x="15141" y="18241"/>
                    <a:pt x="15272" y="18230"/>
                    <a:pt x="15402" y="18200"/>
                  </a:cubicBezTo>
                  <a:cubicBezTo>
                    <a:pt x="15482" y="15242"/>
                    <a:pt x="14869" y="11379"/>
                    <a:pt x="14869" y="8421"/>
                  </a:cubicBezTo>
                  <a:lnTo>
                    <a:pt x="14869" y="8421"/>
                  </a:lnTo>
                  <a:cubicBezTo>
                    <a:pt x="15135" y="8847"/>
                    <a:pt x="15855" y="10393"/>
                    <a:pt x="15855" y="10393"/>
                  </a:cubicBezTo>
                  <a:cubicBezTo>
                    <a:pt x="15872" y="10395"/>
                    <a:pt x="15891" y="10397"/>
                    <a:pt x="15911" y="10397"/>
                  </a:cubicBezTo>
                  <a:cubicBezTo>
                    <a:pt x="16294" y="10397"/>
                    <a:pt x="17171" y="9929"/>
                    <a:pt x="17374" y="9727"/>
                  </a:cubicBezTo>
                  <a:cubicBezTo>
                    <a:pt x="17827" y="9300"/>
                    <a:pt x="18173" y="8794"/>
                    <a:pt x="18386" y="8234"/>
                  </a:cubicBezTo>
                  <a:cubicBezTo>
                    <a:pt x="18413" y="8048"/>
                    <a:pt x="17800" y="7568"/>
                    <a:pt x="17374" y="7035"/>
                  </a:cubicBezTo>
                  <a:cubicBezTo>
                    <a:pt x="16408" y="5740"/>
                    <a:pt x="14935" y="2992"/>
                    <a:pt x="12952" y="2992"/>
                  </a:cubicBezTo>
                  <a:cubicBezTo>
                    <a:pt x="12855" y="2992"/>
                    <a:pt x="12757" y="2998"/>
                    <a:pt x="12657" y="3012"/>
                  </a:cubicBezTo>
                  <a:cubicBezTo>
                    <a:pt x="12231" y="3118"/>
                    <a:pt x="12178" y="3385"/>
                    <a:pt x="11805" y="3625"/>
                  </a:cubicBezTo>
                  <a:cubicBezTo>
                    <a:pt x="11432" y="3838"/>
                    <a:pt x="11005" y="3944"/>
                    <a:pt x="10552" y="3971"/>
                  </a:cubicBezTo>
                  <a:cubicBezTo>
                    <a:pt x="10325" y="3995"/>
                    <a:pt x="10109" y="4012"/>
                    <a:pt x="9904" y="4012"/>
                  </a:cubicBezTo>
                  <a:cubicBezTo>
                    <a:pt x="9193" y="4012"/>
                    <a:pt x="8615" y="3806"/>
                    <a:pt x="8181" y="2959"/>
                  </a:cubicBezTo>
                  <a:lnTo>
                    <a:pt x="7648" y="2212"/>
                  </a:lnTo>
                  <a:cubicBezTo>
                    <a:pt x="5996" y="1893"/>
                    <a:pt x="4584" y="1200"/>
                    <a:pt x="2878" y="587"/>
                  </a:cubicBezTo>
                  <a:cubicBezTo>
                    <a:pt x="2479" y="427"/>
                    <a:pt x="1573" y="1"/>
                    <a:pt x="15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8"/>
            <p:cNvSpPr/>
            <p:nvPr/>
          </p:nvSpPr>
          <p:spPr>
            <a:xfrm>
              <a:off x="4345774" y="1707534"/>
              <a:ext cx="117244" cy="300337"/>
            </a:xfrm>
            <a:custGeom>
              <a:avLst/>
              <a:gdLst/>
              <a:ahLst/>
              <a:cxnLst/>
              <a:rect l="l" t="t" r="r" b="b"/>
              <a:pathLst>
                <a:path w="3066" h="7854" extrusionOk="0">
                  <a:moveTo>
                    <a:pt x="1715" y="1"/>
                  </a:moveTo>
                  <a:cubicBezTo>
                    <a:pt x="1644" y="1"/>
                    <a:pt x="1579" y="15"/>
                    <a:pt x="1520" y="46"/>
                  </a:cubicBezTo>
                  <a:cubicBezTo>
                    <a:pt x="694" y="499"/>
                    <a:pt x="294" y="1751"/>
                    <a:pt x="187" y="2604"/>
                  </a:cubicBezTo>
                  <a:cubicBezTo>
                    <a:pt x="54" y="3590"/>
                    <a:pt x="1" y="4576"/>
                    <a:pt x="81" y="5562"/>
                  </a:cubicBezTo>
                  <a:cubicBezTo>
                    <a:pt x="107" y="6228"/>
                    <a:pt x="134" y="7374"/>
                    <a:pt x="720" y="7853"/>
                  </a:cubicBezTo>
                  <a:cubicBezTo>
                    <a:pt x="1040" y="6574"/>
                    <a:pt x="1067" y="5295"/>
                    <a:pt x="1573" y="4016"/>
                  </a:cubicBezTo>
                  <a:cubicBezTo>
                    <a:pt x="1999" y="2844"/>
                    <a:pt x="2266" y="1991"/>
                    <a:pt x="3038" y="952"/>
                  </a:cubicBezTo>
                  <a:lnTo>
                    <a:pt x="3065" y="952"/>
                  </a:lnTo>
                  <a:cubicBezTo>
                    <a:pt x="2857" y="627"/>
                    <a:pt x="2184" y="1"/>
                    <a:pt x="17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8"/>
            <p:cNvSpPr/>
            <p:nvPr/>
          </p:nvSpPr>
          <p:spPr>
            <a:xfrm>
              <a:off x="4694252" y="1761796"/>
              <a:ext cx="97856" cy="337774"/>
            </a:xfrm>
            <a:custGeom>
              <a:avLst/>
              <a:gdLst/>
              <a:ahLst/>
              <a:cxnLst/>
              <a:rect l="l" t="t" r="r" b="b"/>
              <a:pathLst>
                <a:path w="2559" h="8833" extrusionOk="0">
                  <a:moveTo>
                    <a:pt x="477" y="0"/>
                  </a:moveTo>
                  <a:cubicBezTo>
                    <a:pt x="347" y="0"/>
                    <a:pt x="242" y="26"/>
                    <a:pt x="187" y="92"/>
                  </a:cubicBezTo>
                  <a:cubicBezTo>
                    <a:pt x="1" y="812"/>
                    <a:pt x="1599" y="7766"/>
                    <a:pt x="2266" y="8832"/>
                  </a:cubicBezTo>
                  <a:cubicBezTo>
                    <a:pt x="2505" y="8806"/>
                    <a:pt x="2559" y="519"/>
                    <a:pt x="1866" y="386"/>
                  </a:cubicBezTo>
                  <a:cubicBezTo>
                    <a:pt x="1866" y="386"/>
                    <a:pt x="978" y="0"/>
                    <a:pt x="4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8"/>
            <p:cNvSpPr/>
            <p:nvPr/>
          </p:nvSpPr>
          <p:spPr>
            <a:xfrm>
              <a:off x="4432387" y="1717247"/>
              <a:ext cx="139652" cy="152042"/>
            </a:xfrm>
            <a:custGeom>
              <a:avLst/>
              <a:gdLst/>
              <a:ahLst/>
              <a:cxnLst/>
              <a:rect l="l" t="t" r="r" b="b"/>
              <a:pathLst>
                <a:path w="3652" h="3976" extrusionOk="0">
                  <a:moveTo>
                    <a:pt x="2272" y="0"/>
                  </a:moveTo>
                  <a:cubicBezTo>
                    <a:pt x="1719" y="0"/>
                    <a:pt x="959" y="299"/>
                    <a:pt x="747" y="725"/>
                  </a:cubicBezTo>
                  <a:cubicBezTo>
                    <a:pt x="1" y="2057"/>
                    <a:pt x="1226" y="3389"/>
                    <a:pt x="2372" y="3975"/>
                  </a:cubicBezTo>
                  <a:cubicBezTo>
                    <a:pt x="2745" y="3496"/>
                    <a:pt x="3172" y="3069"/>
                    <a:pt x="3651" y="2696"/>
                  </a:cubicBezTo>
                  <a:cubicBezTo>
                    <a:pt x="3385" y="2483"/>
                    <a:pt x="2052" y="1231"/>
                    <a:pt x="2825" y="1071"/>
                  </a:cubicBezTo>
                  <a:lnTo>
                    <a:pt x="2772" y="138"/>
                  </a:lnTo>
                  <a:cubicBezTo>
                    <a:pt x="2662" y="43"/>
                    <a:pt x="2482" y="0"/>
                    <a:pt x="22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8"/>
            <p:cNvSpPr/>
            <p:nvPr/>
          </p:nvSpPr>
          <p:spPr>
            <a:xfrm>
              <a:off x="4572994" y="1726577"/>
              <a:ext cx="164088" cy="168180"/>
            </a:xfrm>
            <a:custGeom>
              <a:avLst/>
              <a:gdLst/>
              <a:ahLst/>
              <a:cxnLst/>
              <a:rect l="l" t="t" r="r" b="b"/>
              <a:pathLst>
                <a:path w="4291" h="4398" extrusionOk="0">
                  <a:moveTo>
                    <a:pt x="1973" y="1"/>
                  </a:moveTo>
                  <a:lnTo>
                    <a:pt x="2026" y="81"/>
                  </a:lnTo>
                  <a:cubicBezTo>
                    <a:pt x="1999" y="1253"/>
                    <a:pt x="1173" y="2239"/>
                    <a:pt x="1" y="2452"/>
                  </a:cubicBezTo>
                  <a:cubicBezTo>
                    <a:pt x="241" y="2825"/>
                    <a:pt x="960" y="4344"/>
                    <a:pt x="1386" y="4398"/>
                  </a:cubicBezTo>
                  <a:cubicBezTo>
                    <a:pt x="1391" y="4398"/>
                    <a:pt x="1395" y="4398"/>
                    <a:pt x="1399" y="4398"/>
                  </a:cubicBezTo>
                  <a:cubicBezTo>
                    <a:pt x="1808" y="4398"/>
                    <a:pt x="2854" y="3143"/>
                    <a:pt x="3065" y="2932"/>
                  </a:cubicBezTo>
                  <a:cubicBezTo>
                    <a:pt x="3598" y="2346"/>
                    <a:pt x="4291" y="1653"/>
                    <a:pt x="3651" y="934"/>
                  </a:cubicBezTo>
                  <a:cubicBezTo>
                    <a:pt x="3198" y="481"/>
                    <a:pt x="2612" y="134"/>
                    <a:pt x="19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8"/>
            <p:cNvSpPr/>
            <p:nvPr/>
          </p:nvSpPr>
          <p:spPr>
            <a:xfrm>
              <a:off x="4132817" y="1331255"/>
              <a:ext cx="80533" cy="73383"/>
            </a:xfrm>
            <a:custGeom>
              <a:avLst/>
              <a:gdLst/>
              <a:ahLst/>
              <a:cxnLst/>
              <a:rect l="l" t="t" r="r" b="b"/>
              <a:pathLst>
                <a:path w="2106" h="1919" extrusionOk="0">
                  <a:moveTo>
                    <a:pt x="454" y="0"/>
                  </a:moveTo>
                  <a:cubicBezTo>
                    <a:pt x="374" y="0"/>
                    <a:pt x="321" y="0"/>
                    <a:pt x="241" y="27"/>
                  </a:cubicBezTo>
                  <a:cubicBezTo>
                    <a:pt x="187" y="27"/>
                    <a:pt x="134" y="54"/>
                    <a:pt x="107" y="107"/>
                  </a:cubicBezTo>
                  <a:lnTo>
                    <a:pt x="1" y="187"/>
                  </a:lnTo>
                  <a:lnTo>
                    <a:pt x="134" y="134"/>
                  </a:lnTo>
                  <a:lnTo>
                    <a:pt x="267" y="134"/>
                  </a:lnTo>
                  <a:cubicBezTo>
                    <a:pt x="321" y="134"/>
                    <a:pt x="374" y="187"/>
                    <a:pt x="427" y="187"/>
                  </a:cubicBezTo>
                  <a:cubicBezTo>
                    <a:pt x="481" y="214"/>
                    <a:pt x="534" y="240"/>
                    <a:pt x="614" y="267"/>
                  </a:cubicBezTo>
                  <a:cubicBezTo>
                    <a:pt x="667" y="320"/>
                    <a:pt x="720" y="373"/>
                    <a:pt x="774" y="427"/>
                  </a:cubicBezTo>
                  <a:cubicBezTo>
                    <a:pt x="827" y="480"/>
                    <a:pt x="907" y="533"/>
                    <a:pt x="960" y="613"/>
                  </a:cubicBezTo>
                  <a:cubicBezTo>
                    <a:pt x="1013" y="667"/>
                    <a:pt x="1067" y="746"/>
                    <a:pt x="1120" y="800"/>
                  </a:cubicBezTo>
                  <a:cubicBezTo>
                    <a:pt x="1360" y="1093"/>
                    <a:pt x="1573" y="1386"/>
                    <a:pt x="1760" y="1599"/>
                  </a:cubicBezTo>
                  <a:cubicBezTo>
                    <a:pt x="1866" y="1706"/>
                    <a:pt x="1973" y="1812"/>
                    <a:pt x="2106" y="1919"/>
                  </a:cubicBezTo>
                  <a:cubicBezTo>
                    <a:pt x="2106" y="1919"/>
                    <a:pt x="2026" y="1732"/>
                    <a:pt x="1919" y="1493"/>
                  </a:cubicBezTo>
                  <a:cubicBezTo>
                    <a:pt x="1760" y="1173"/>
                    <a:pt x="1573" y="880"/>
                    <a:pt x="1360" y="613"/>
                  </a:cubicBezTo>
                  <a:cubicBezTo>
                    <a:pt x="1253" y="453"/>
                    <a:pt x="1093" y="320"/>
                    <a:pt x="960" y="214"/>
                  </a:cubicBezTo>
                  <a:cubicBezTo>
                    <a:pt x="880" y="160"/>
                    <a:pt x="800" y="107"/>
                    <a:pt x="720" y="80"/>
                  </a:cubicBezTo>
                  <a:cubicBezTo>
                    <a:pt x="640" y="27"/>
                    <a:pt x="534" y="0"/>
                    <a:pt x="454" y="0"/>
                  </a:cubicBezTo>
                  <a:close/>
                </a:path>
              </a:pathLst>
            </a:custGeom>
            <a:solidFill>
              <a:srgbClr val="8F5B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8"/>
            <p:cNvSpPr/>
            <p:nvPr/>
          </p:nvSpPr>
          <p:spPr>
            <a:xfrm>
              <a:off x="4644350" y="1281314"/>
              <a:ext cx="80533" cy="116632"/>
            </a:xfrm>
            <a:custGeom>
              <a:avLst/>
              <a:gdLst/>
              <a:ahLst/>
              <a:cxnLst/>
              <a:rect l="l" t="t" r="r" b="b"/>
              <a:pathLst>
                <a:path w="2106" h="3050" extrusionOk="0">
                  <a:moveTo>
                    <a:pt x="0" y="1"/>
                  </a:moveTo>
                  <a:lnTo>
                    <a:pt x="0" y="1"/>
                  </a:lnTo>
                  <a:cubicBezTo>
                    <a:pt x="27" y="214"/>
                    <a:pt x="0" y="400"/>
                    <a:pt x="0" y="640"/>
                  </a:cubicBezTo>
                  <a:cubicBezTo>
                    <a:pt x="0" y="773"/>
                    <a:pt x="27" y="880"/>
                    <a:pt x="53" y="987"/>
                  </a:cubicBezTo>
                  <a:cubicBezTo>
                    <a:pt x="53" y="1040"/>
                    <a:pt x="80" y="1120"/>
                    <a:pt x="107" y="1173"/>
                  </a:cubicBezTo>
                  <a:lnTo>
                    <a:pt x="133" y="1200"/>
                  </a:lnTo>
                  <a:lnTo>
                    <a:pt x="160" y="1253"/>
                  </a:lnTo>
                  <a:cubicBezTo>
                    <a:pt x="187" y="1280"/>
                    <a:pt x="213" y="1306"/>
                    <a:pt x="240" y="1306"/>
                  </a:cubicBezTo>
                  <a:cubicBezTo>
                    <a:pt x="267" y="1360"/>
                    <a:pt x="346" y="1386"/>
                    <a:pt x="400" y="1413"/>
                  </a:cubicBezTo>
                  <a:cubicBezTo>
                    <a:pt x="453" y="1440"/>
                    <a:pt x="506" y="1466"/>
                    <a:pt x="586" y="1493"/>
                  </a:cubicBezTo>
                  <a:cubicBezTo>
                    <a:pt x="693" y="1493"/>
                    <a:pt x="799" y="1520"/>
                    <a:pt x="906" y="1520"/>
                  </a:cubicBezTo>
                  <a:cubicBezTo>
                    <a:pt x="1013" y="1546"/>
                    <a:pt x="1119" y="1546"/>
                    <a:pt x="1199" y="1573"/>
                  </a:cubicBezTo>
                  <a:cubicBezTo>
                    <a:pt x="1252" y="1573"/>
                    <a:pt x="1279" y="1599"/>
                    <a:pt x="1332" y="1626"/>
                  </a:cubicBezTo>
                  <a:cubicBezTo>
                    <a:pt x="1359" y="1626"/>
                    <a:pt x="1386" y="1653"/>
                    <a:pt x="1412" y="1679"/>
                  </a:cubicBezTo>
                  <a:cubicBezTo>
                    <a:pt x="1492" y="1733"/>
                    <a:pt x="1572" y="1813"/>
                    <a:pt x="1652" y="1893"/>
                  </a:cubicBezTo>
                  <a:cubicBezTo>
                    <a:pt x="1679" y="1919"/>
                    <a:pt x="1705" y="1973"/>
                    <a:pt x="1732" y="2026"/>
                  </a:cubicBezTo>
                  <a:cubicBezTo>
                    <a:pt x="1759" y="2052"/>
                    <a:pt x="1785" y="2106"/>
                    <a:pt x="1785" y="2132"/>
                  </a:cubicBezTo>
                  <a:cubicBezTo>
                    <a:pt x="1785" y="2159"/>
                    <a:pt x="1785" y="2159"/>
                    <a:pt x="1785" y="2186"/>
                  </a:cubicBezTo>
                  <a:cubicBezTo>
                    <a:pt x="1785" y="2212"/>
                    <a:pt x="1785" y="2212"/>
                    <a:pt x="1785" y="2239"/>
                  </a:cubicBezTo>
                  <a:cubicBezTo>
                    <a:pt x="1785" y="2266"/>
                    <a:pt x="1732" y="2319"/>
                    <a:pt x="1732" y="2346"/>
                  </a:cubicBezTo>
                  <a:cubicBezTo>
                    <a:pt x="1705" y="2372"/>
                    <a:pt x="1679" y="2426"/>
                    <a:pt x="1652" y="2452"/>
                  </a:cubicBezTo>
                  <a:cubicBezTo>
                    <a:pt x="1599" y="2479"/>
                    <a:pt x="1572" y="2505"/>
                    <a:pt x="1519" y="2559"/>
                  </a:cubicBezTo>
                  <a:cubicBezTo>
                    <a:pt x="1439" y="2612"/>
                    <a:pt x="1332" y="2665"/>
                    <a:pt x="1252" y="2719"/>
                  </a:cubicBezTo>
                  <a:cubicBezTo>
                    <a:pt x="1146" y="2745"/>
                    <a:pt x="1039" y="2799"/>
                    <a:pt x="933" y="2825"/>
                  </a:cubicBezTo>
                  <a:cubicBezTo>
                    <a:pt x="720" y="2905"/>
                    <a:pt x="480" y="2985"/>
                    <a:pt x="267" y="3038"/>
                  </a:cubicBezTo>
                  <a:cubicBezTo>
                    <a:pt x="337" y="3046"/>
                    <a:pt x="407" y="3049"/>
                    <a:pt x="477" y="3049"/>
                  </a:cubicBezTo>
                  <a:cubicBezTo>
                    <a:pt x="647" y="3049"/>
                    <a:pt x="816" y="3031"/>
                    <a:pt x="986" y="3012"/>
                  </a:cubicBezTo>
                  <a:cubicBezTo>
                    <a:pt x="1226" y="2958"/>
                    <a:pt x="1439" y="2878"/>
                    <a:pt x="1679" y="2772"/>
                  </a:cubicBezTo>
                  <a:cubicBezTo>
                    <a:pt x="1732" y="2745"/>
                    <a:pt x="1785" y="2719"/>
                    <a:pt x="1839" y="2665"/>
                  </a:cubicBezTo>
                  <a:cubicBezTo>
                    <a:pt x="1892" y="2612"/>
                    <a:pt x="1945" y="2559"/>
                    <a:pt x="1999" y="2505"/>
                  </a:cubicBezTo>
                  <a:cubicBezTo>
                    <a:pt x="2025" y="2452"/>
                    <a:pt x="2052" y="2372"/>
                    <a:pt x="2078" y="2292"/>
                  </a:cubicBezTo>
                  <a:lnTo>
                    <a:pt x="2105" y="2186"/>
                  </a:lnTo>
                  <a:lnTo>
                    <a:pt x="2105" y="2079"/>
                  </a:lnTo>
                  <a:cubicBezTo>
                    <a:pt x="2078" y="1999"/>
                    <a:pt x="2052" y="1919"/>
                    <a:pt x="2025" y="1866"/>
                  </a:cubicBezTo>
                  <a:cubicBezTo>
                    <a:pt x="1999" y="1786"/>
                    <a:pt x="1945" y="1733"/>
                    <a:pt x="1919" y="1706"/>
                  </a:cubicBezTo>
                  <a:cubicBezTo>
                    <a:pt x="1812" y="1599"/>
                    <a:pt x="1732" y="1493"/>
                    <a:pt x="1625" y="1413"/>
                  </a:cubicBezTo>
                  <a:cubicBezTo>
                    <a:pt x="1572" y="1386"/>
                    <a:pt x="1519" y="1333"/>
                    <a:pt x="1466" y="1306"/>
                  </a:cubicBezTo>
                  <a:cubicBezTo>
                    <a:pt x="1386" y="1280"/>
                    <a:pt x="1332" y="1253"/>
                    <a:pt x="1279" y="1253"/>
                  </a:cubicBezTo>
                  <a:cubicBezTo>
                    <a:pt x="1173" y="1226"/>
                    <a:pt x="1039" y="1200"/>
                    <a:pt x="933" y="1200"/>
                  </a:cubicBezTo>
                  <a:lnTo>
                    <a:pt x="640" y="1200"/>
                  </a:lnTo>
                  <a:cubicBezTo>
                    <a:pt x="586" y="1173"/>
                    <a:pt x="533" y="1173"/>
                    <a:pt x="506" y="1173"/>
                  </a:cubicBezTo>
                  <a:cubicBezTo>
                    <a:pt x="453" y="1147"/>
                    <a:pt x="426" y="1147"/>
                    <a:pt x="400" y="1120"/>
                  </a:cubicBezTo>
                  <a:cubicBezTo>
                    <a:pt x="373" y="1120"/>
                    <a:pt x="346" y="1093"/>
                    <a:pt x="346" y="1067"/>
                  </a:cubicBezTo>
                  <a:lnTo>
                    <a:pt x="320" y="1067"/>
                  </a:lnTo>
                  <a:lnTo>
                    <a:pt x="320" y="1040"/>
                  </a:lnTo>
                  <a:cubicBezTo>
                    <a:pt x="293" y="987"/>
                    <a:pt x="267" y="960"/>
                    <a:pt x="267" y="907"/>
                  </a:cubicBezTo>
                  <a:cubicBezTo>
                    <a:pt x="213" y="827"/>
                    <a:pt x="187" y="720"/>
                    <a:pt x="187" y="614"/>
                  </a:cubicBezTo>
                  <a:cubicBezTo>
                    <a:pt x="133" y="400"/>
                    <a:pt x="80" y="187"/>
                    <a:pt x="0" y="1"/>
                  </a:cubicBezTo>
                  <a:close/>
                </a:path>
              </a:pathLst>
            </a:custGeom>
            <a:solidFill>
              <a:srgbClr val="8F5B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8"/>
            <p:cNvSpPr/>
            <p:nvPr/>
          </p:nvSpPr>
          <p:spPr>
            <a:xfrm>
              <a:off x="4408296" y="1016962"/>
              <a:ext cx="60878" cy="44358"/>
            </a:xfrm>
            <a:custGeom>
              <a:avLst/>
              <a:gdLst/>
              <a:ahLst/>
              <a:cxnLst/>
              <a:rect l="l" t="t" r="r" b="b"/>
              <a:pathLst>
                <a:path w="1592" h="1160" extrusionOk="0">
                  <a:moveTo>
                    <a:pt x="1244" y="1"/>
                  </a:moveTo>
                  <a:cubicBezTo>
                    <a:pt x="807" y="1"/>
                    <a:pt x="1" y="477"/>
                    <a:pt x="71" y="918"/>
                  </a:cubicBezTo>
                  <a:cubicBezTo>
                    <a:pt x="93" y="1092"/>
                    <a:pt x="193" y="1160"/>
                    <a:pt x="331" y="1160"/>
                  </a:cubicBezTo>
                  <a:cubicBezTo>
                    <a:pt x="700" y="1160"/>
                    <a:pt x="1340" y="672"/>
                    <a:pt x="1457" y="439"/>
                  </a:cubicBezTo>
                  <a:cubicBezTo>
                    <a:pt x="1592" y="124"/>
                    <a:pt x="1466" y="1"/>
                    <a:pt x="12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8"/>
            <p:cNvSpPr/>
            <p:nvPr/>
          </p:nvSpPr>
          <p:spPr>
            <a:xfrm>
              <a:off x="4861016" y="1095966"/>
              <a:ext cx="54416" cy="53727"/>
            </a:xfrm>
            <a:custGeom>
              <a:avLst/>
              <a:gdLst/>
              <a:ahLst/>
              <a:cxnLst/>
              <a:rect l="l" t="t" r="r" b="b"/>
              <a:pathLst>
                <a:path w="1423" h="1405" extrusionOk="0">
                  <a:moveTo>
                    <a:pt x="234" y="1"/>
                  </a:moveTo>
                  <a:cubicBezTo>
                    <a:pt x="90" y="1"/>
                    <a:pt x="0" y="106"/>
                    <a:pt x="36" y="371"/>
                  </a:cubicBezTo>
                  <a:cubicBezTo>
                    <a:pt x="79" y="645"/>
                    <a:pt x="605" y="1404"/>
                    <a:pt x="968" y="1404"/>
                  </a:cubicBezTo>
                  <a:cubicBezTo>
                    <a:pt x="1064" y="1404"/>
                    <a:pt x="1148" y="1352"/>
                    <a:pt x="1209" y="1224"/>
                  </a:cubicBezTo>
                  <a:cubicBezTo>
                    <a:pt x="1423" y="776"/>
                    <a:pt x="627" y="1"/>
                    <a:pt x="2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8"/>
            <p:cNvSpPr/>
            <p:nvPr/>
          </p:nvSpPr>
          <p:spPr>
            <a:xfrm>
              <a:off x="4431392" y="1228084"/>
              <a:ext cx="52006" cy="49291"/>
            </a:xfrm>
            <a:custGeom>
              <a:avLst/>
              <a:gdLst/>
              <a:ahLst/>
              <a:cxnLst/>
              <a:rect l="l" t="t" r="r" b="b"/>
              <a:pathLst>
                <a:path w="1360" h="1289" extrusionOk="0">
                  <a:moveTo>
                    <a:pt x="702" y="0"/>
                  </a:moveTo>
                  <a:cubicBezTo>
                    <a:pt x="672" y="0"/>
                    <a:pt x="643" y="3"/>
                    <a:pt x="613" y="7"/>
                  </a:cubicBezTo>
                  <a:cubicBezTo>
                    <a:pt x="240" y="34"/>
                    <a:pt x="0" y="354"/>
                    <a:pt x="27" y="700"/>
                  </a:cubicBezTo>
                  <a:cubicBezTo>
                    <a:pt x="77" y="1054"/>
                    <a:pt x="368" y="1288"/>
                    <a:pt x="694" y="1288"/>
                  </a:cubicBezTo>
                  <a:cubicBezTo>
                    <a:pt x="711" y="1288"/>
                    <a:pt x="729" y="1288"/>
                    <a:pt x="746" y="1286"/>
                  </a:cubicBezTo>
                  <a:cubicBezTo>
                    <a:pt x="1093" y="1260"/>
                    <a:pt x="1359" y="940"/>
                    <a:pt x="1306" y="567"/>
                  </a:cubicBezTo>
                  <a:cubicBezTo>
                    <a:pt x="1281" y="250"/>
                    <a:pt x="1012" y="0"/>
                    <a:pt x="70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8"/>
            <p:cNvSpPr/>
            <p:nvPr/>
          </p:nvSpPr>
          <p:spPr>
            <a:xfrm>
              <a:off x="4800215" y="1275119"/>
              <a:ext cx="52006" cy="49291"/>
            </a:xfrm>
            <a:custGeom>
              <a:avLst/>
              <a:gdLst/>
              <a:ahLst/>
              <a:cxnLst/>
              <a:rect l="l" t="t" r="r" b="b"/>
              <a:pathLst>
                <a:path w="1360" h="1289" extrusionOk="0">
                  <a:moveTo>
                    <a:pt x="670" y="1"/>
                  </a:moveTo>
                  <a:cubicBezTo>
                    <a:pt x="651" y="1"/>
                    <a:pt x="633" y="2"/>
                    <a:pt x="614" y="3"/>
                  </a:cubicBezTo>
                  <a:cubicBezTo>
                    <a:pt x="267" y="30"/>
                    <a:pt x="1" y="349"/>
                    <a:pt x="54" y="722"/>
                  </a:cubicBezTo>
                  <a:cubicBezTo>
                    <a:pt x="79" y="1039"/>
                    <a:pt x="348" y="1289"/>
                    <a:pt x="679" y="1289"/>
                  </a:cubicBezTo>
                  <a:cubicBezTo>
                    <a:pt x="710" y="1289"/>
                    <a:pt x="742" y="1286"/>
                    <a:pt x="774" y="1282"/>
                  </a:cubicBezTo>
                  <a:cubicBezTo>
                    <a:pt x="1120" y="1255"/>
                    <a:pt x="1360" y="935"/>
                    <a:pt x="1333" y="589"/>
                  </a:cubicBezTo>
                  <a:cubicBezTo>
                    <a:pt x="1308" y="235"/>
                    <a:pt x="1018" y="1"/>
                    <a:pt x="67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8"/>
            <p:cNvSpPr/>
            <p:nvPr/>
          </p:nvSpPr>
          <p:spPr>
            <a:xfrm>
              <a:off x="4452768" y="1498171"/>
              <a:ext cx="261906" cy="98315"/>
            </a:xfrm>
            <a:custGeom>
              <a:avLst/>
              <a:gdLst/>
              <a:ahLst/>
              <a:cxnLst/>
              <a:rect l="l" t="t" r="r" b="b"/>
              <a:pathLst>
                <a:path w="6849" h="2571" extrusionOk="0">
                  <a:moveTo>
                    <a:pt x="1984" y="1"/>
                  </a:moveTo>
                  <a:cubicBezTo>
                    <a:pt x="1287" y="1"/>
                    <a:pt x="608" y="78"/>
                    <a:pt x="1" y="218"/>
                  </a:cubicBezTo>
                  <a:cubicBezTo>
                    <a:pt x="614" y="1364"/>
                    <a:pt x="1972" y="2244"/>
                    <a:pt x="3518" y="2537"/>
                  </a:cubicBezTo>
                  <a:cubicBezTo>
                    <a:pt x="3666" y="2559"/>
                    <a:pt x="3828" y="2570"/>
                    <a:pt x="4000" y="2570"/>
                  </a:cubicBezTo>
                  <a:cubicBezTo>
                    <a:pt x="4848" y="2570"/>
                    <a:pt x="5940" y="2300"/>
                    <a:pt x="6849" y="1791"/>
                  </a:cubicBezTo>
                  <a:cubicBezTo>
                    <a:pt x="5733" y="521"/>
                    <a:pt x="3797" y="1"/>
                    <a:pt x="1984" y="1"/>
                  </a:cubicBezTo>
                  <a:close/>
                </a:path>
              </a:pathLst>
            </a:custGeom>
            <a:solidFill>
              <a:srgbClr val="D179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8"/>
            <p:cNvSpPr/>
            <p:nvPr/>
          </p:nvSpPr>
          <p:spPr>
            <a:xfrm>
              <a:off x="4435446" y="1417868"/>
              <a:ext cx="346493" cy="148792"/>
            </a:xfrm>
            <a:custGeom>
              <a:avLst/>
              <a:gdLst/>
              <a:ahLst/>
              <a:cxnLst/>
              <a:rect l="l" t="t" r="r" b="b"/>
              <a:pathLst>
                <a:path w="9061" h="3891" extrusionOk="0">
                  <a:moveTo>
                    <a:pt x="294" y="0"/>
                  </a:moveTo>
                  <a:cubicBezTo>
                    <a:pt x="1" y="746"/>
                    <a:pt x="54" y="1599"/>
                    <a:pt x="454" y="2318"/>
                  </a:cubicBezTo>
                  <a:cubicBezTo>
                    <a:pt x="1081" y="2167"/>
                    <a:pt x="1779" y="2085"/>
                    <a:pt x="2492" y="2085"/>
                  </a:cubicBezTo>
                  <a:cubicBezTo>
                    <a:pt x="4292" y="2085"/>
                    <a:pt x="6187" y="2612"/>
                    <a:pt x="7275" y="3891"/>
                  </a:cubicBezTo>
                  <a:cubicBezTo>
                    <a:pt x="8288" y="3331"/>
                    <a:pt x="9060" y="2452"/>
                    <a:pt x="8980" y="1359"/>
                  </a:cubicBezTo>
                  <a:lnTo>
                    <a:pt x="8980" y="1359"/>
                  </a:lnTo>
                  <a:lnTo>
                    <a:pt x="8501" y="1386"/>
                  </a:lnTo>
                  <a:cubicBezTo>
                    <a:pt x="8067" y="2164"/>
                    <a:pt x="7375" y="2328"/>
                    <a:pt x="6541" y="2328"/>
                  </a:cubicBezTo>
                  <a:cubicBezTo>
                    <a:pt x="6147" y="2328"/>
                    <a:pt x="5722" y="2291"/>
                    <a:pt x="5277" y="2265"/>
                  </a:cubicBezTo>
                  <a:cubicBezTo>
                    <a:pt x="4024" y="2185"/>
                    <a:pt x="1493" y="1919"/>
                    <a:pt x="640" y="933"/>
                  </a:cubicBezTo>
                  <a:lnTo>
                    <a:pt x="587" y="933"/>
                  </a:lnTo>
                  <a:cubicBezTo>
                    <a:pt x="507" y="666"/>
                    <a:pt x="480" y="400"/>
                    <a:pt x="507" y="134"/>
                  </a:cubicBezTo>
                  <a:cubicBezTo>
                    <a:pt x="427" y="80"/>
                    <a:pt x="374" y="54"/>
                    <a:pt x="294" y="0"/>
                  </a:cubicBezTo>
                  <a:close/>
                </a:path>
              </a:pathLst>
            </a:custGeom>
            <a:solidFill>
              <a:srgbClr val="B052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8"/>
            <p:cNvSpPr/>
            <p:nvPr/>
          </p:nvSpPr>
          <p:spPr>
            <a:xfrm>
              <a:off x="4453801" y="1423986"/>
              <a:ext cx="306723" cy="83172"/>
            </a:xfrm>
            <a:custGeom>
              <a:avLst/>
              <a:gdLst/>
              <a:ahLst/>
              <a:cxnLst/>
              <a:rect l="l" t="t" r="r" b="b"/>
              <a:pathLst>
                <a:path w="8021" h="2175" extrusionOk="0">
                  <a:moveTo>
                    <a:pt x="27" y="0"/>
                  </a:moveTo>
                  <a:cubicBezTo>
                    <a:pt x="0" y="267"/>
                    <a:pt x="27" y="533"/>
                    <a:pt x="107" y="773"/>
                  </a:cubicBezTo>
                  <a:lnTo>
                    <a:pt x="160" y="773"/>
                  </a:lnTo>
                  <a:cubicBezTo>
                    <a:pt x="1040" y="1759"/>
                    <a:pt x="3544" y="2052"/>
                    <a:pt x="4823" y="2105"/>
                  </a:cubicBezTo>
                  <a:cubicBezTo>
                    <a:pt x="5291" y="2132"/>
                    <a:pt x="5737" y="2174"/>
                    <a:pt x="6147" y="2174"/>
                  </a:cubicBezTo>
                  <a:cubicBezTo>
                    <a:pt x="6951" y="2174"/>
                    <a:pt x="7615" y="2012"/>
                    <a:pt x="8021" y="1253"/>
                  </a:cubicBezTo>
                  <a:lnTo>
                    <a:pt x="8021" y="1253"/>
                  </a:lnTo>
                  <a:cubicBezTo>
                    <a:pt x="7391" y="1305"/>
                    <a:pt x="6682" y="1347"/>
                    <a:pt x="5932" y="1347"/>
                  </a:cubicBezTo>
                  <a:cubicBezTo>
                    <a:pt x="4014" y="1347"/>
                    <a:pt x="1828" y="1073"/>
                    <a:pt x="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8"/>
            <p:cNvSpPr/>
            <p:nvPr/>
          </p:nvSpPr>
          <p:spPr>
            <a:xfrm>
              <a:off x="4107349" y="561336"/>
              <a:ext cx="1098865" cy="916116"/>
            </a:xfrm>
            <a:custGeom>
              <a:avLst/>
              <a:gdLst/>
              <a:ahLst/>
              <a:cxnLst/>
              <a:rect l="l" t="t" r="r" b="b"/>
              <a:pathLst>
                <a:path w="28736" h="23957" extrusionOk="0">
                  <a:moveTo>
                    <a:pt x="17859" y="0"/>
                  </a:moveTo>
                  <a:cubicBezTo>
                    <a:pt x="16143" y="0"/>
                    <a:pt x="14295" y="945"/>
                    <a:pt x="13617" y="2495"/>
                  </a:cubicBezTo>
                  <a:cubicBezTo>
                    <a:pt x="12694" y="2085"/>
                    <a:pt x="11709" y="1880"/>
                    <a:pt x="10709" y="1880"/>
                  </a:cubicBezTo>
                  <a:cubicBezTo>
                    <a:pt x="10409" y="1880"/>
                    <a:pt x="10108" y="1898"/>
                    <a:pt x="9806" y="1935"/>
                  </a:cubicBezTo>
                  <a:cubicBezTo>
                    <a:pt x="8927" y="2069"/>
                    <a:pt x="6342" y="3161"/>
                    <a:pt x="6902" y="4467"/>
                  </a:cubicBezTo>
                  <a:cubicBezTo>
                    <a:pt x="6795" y="4461"/>
                    <a:pt x="6689" y="4458"/>
                    <a:pt x="6583" y="4458"/>
                  </a:cubicBezTo>
                  <a:cubicBezTo>
                    <a:pt x="5282" y="4458"/>
                    <a:pt x="4022" y="4908"/>
                    <a:pt x="3012" y="5746"/>
                  </a:cubicBezTo>
                  <a:cubicBezTo>
                    <a:pt x="2505" y="6199"/>
                    <a:pt x="1973" y="6865"/>
                    <a:pt x="1973" y="7638"/>
                  </a:cubicBezTo>
                  <a:cubicBezTo>
                    <a:pt x="1946" y="8437"/>
                    <a:pt x="2212" y="8197"/>
                    <a:pt x="1733" y="8810"/>
                  </a:cubicBezTo>
                  <a:cubicBezTo>
                    <a:pt x="1013" y="9609"/>
                    <a:pt x="214" y="10142"/>
                    <a:pt x="187" y="11315"/>
                  </a:cubicBezTo>
                  <a:cubicBezTo>
                    <a:pt x="187" y="12167"/>
                    <a:pt x="454" y="13766"/>
                    <a:pt x="1173" y="14352"/>
                  </a:cubicBezTo>
                  <a:cubicBezTo>
                    <a:pt x="880" y="14832"/>
                    <a:pt x="347" y="15098"/>
                    <a:pt x="214" y="15711"/>
                  </a:cubicBezTo>
                  <a:cubicBezTo>
                    <a:pt x="1" y="16431"/>
                    <a:pt x="294" y="17363"/>
                    <a:pt x="614" y="18029"/>
                  </a:cubicBezTo>
                  <a:cubicBezTo>
                    <a:pt x="853" y="18562"/>
                    <a:pt x="1306" y="19175"/>
                    <a:pt x="1866" y="19282"/>
                  </a:cubicBezTo>
                  <a:lnTo>
                    <a:pt x="2292" y="19628"/>
                  </a:lnTo>
                  <a:cubicBezTo>
                    <a:pt x="2696" y="20184"/>
                    <a:pt x="3113" y="20446"/>
                    <a:pt x="3431" y="20446"/>
                  </a:cubicBezTo>
                  <a:cubicBezTo>
                    <a:pt x="3892" y="20446"/>
                    <a:pt x="4148" y="19900"/>
                    <a:pt x="3864" y="18909"/>
                  </a:cubicBezTo>
                  <a:cubicBezTo>
                    <a:pt x="3625" y="17976"/>
                    <a:pt x="3731" y="18163"/>
                    <a:pt x="3971" y="17390"/>
                  </a:cubicBezTo>
                  <a:cubicBezTo>
                    <a:pt x="4264" y="16564"/>
                    <a:pt x="3998" y="15631"/>
                    <a:pt x="3305" y="15072"/>
                  </a:cubicBezTo>
                  <a:cubicBezTo>
                    <a:pt x="4877" y="14139"/>
                    <a:pt x="5357" y="11714"/>
                    <a:pt x="4397" y="10302"/>
                  </a:cubicBezTo>
                  <a:cubicBezTo>
                    <a:pt x="6156" y="10275"/>
                    <a:pt x="7968" y="9050"/>
                    <a:pt x="7755" y="7158"/>
                  </a:cubicBezTo>
                  <a:lnTo>
                    <a:pt x="7755" y="7158"/>
                  </a:lnTo>
                  <a:cubicBezTo>
                    <a:pt x="8670" y="7571"/>
                    <a:pt x="9764" y="7927"/>
                    <a:pt x="10808" y="7927"/>
                  </a:cubicBezTo>
                  <a:cubicBezTo>
                    <a:pt x="11649" y="7927"/>
                    <a:pt x="12457" y="7696"/>
                    <a:pt x="13110" y="7078"/>
                  </a:cubicBezTo>
                  <a:cubicBezTo>
                    <a:pt x="13556" y="7800"/>
                    <a:pt x="14273" y="8403"/>
                    <a:pt x="15084" y="8403"/>
                  </a:cubicBezTo>
                  <a:cubicBezTo>
                    <a:pt x="15292" y="8403"/>
                    <a:pt x="15505" y="8364"/>
                    <a:pt x="15722" y="8277"/>
                  </a:cubicBezTo>
                  <a:lnTo>
                    <a:pt x="15722" y="8277"/>
                  </a:lnTo>
                  <a:cubicBezTo>
                    <a:pt x="15189" y="9050"/>
                    <a:pt x="15029" y="9902"/>
                    <a:pt x="15828" y="10648"/>
                  </a:cubicBezTo>
                  <a:cubicBezTo>
                    <a:pt x="16112" y="10875"/>
                    <a:pt x="16660" y="11030"/>
                    <a:pt x="17166" y="11030"/>
                  </a:cubicBezTo>
                  <a:cubicBezTo>
                    <a:pt x="17850" y="11030"/>
                    <a:pt x="18456" y="10748"/>
                    <a:pt x="18226" y="9982"/>
                  </a:cubicBezTo>
                  <a:lnTo>
                    <a:pt x="18226" y="9982"/>
                  </a:lnTo>
                  <a:cubicBezTo>
                    <a:pt x="18367" y="10280"/>
                    <a:pt x="18664" y="10439"/>
                    <a:pt x="18967" y="10439"/>
                  </a:cubicBezTo>
                  <a:cubicBezTo>
                    <a:pt x="19179" y="10439"/>
                    <a:pt x="19394" y="10360"/>
                    <a:pt x="19559" y="10196"/>
                  </a:cubicBezTo>
                  <a:cubicBezTo>
                    <a:pt x="20118" y="9663"/>
                    <a:pt x="19879" y="8837"/>
                    <a:pt x="19559" y="8250"/>
                  </a:cubicBezTo>
                  <a:lnTo>
                    <a:pt x="19559" y="8250"/>
                  </a:lnTo>
                  <a:cubicBezTo>
                    <a:pt x="19895" y="8705"/>
                    <a:pt x="20381" y="8989"/>
                    <a:pt x="20888" y="8989"/>
                  </a:cubicBezTo>
                  <a:cubicBezTo>
                    <a:pt x="21183" y="8989"/>
                    <a:pt x="21486" y="8893"/>
                    <a:pt x="21770" y="8677"/>
                  </a:cubicBezTo>
                  <a:cubicBezTo>
                    <a:pt x="21957" y="10329"/>
                    <a:pt x="22650" y="12380"/>
                    <a:pt x="24515" y="12487"/>
                  </a:cubicBezTo>
                  <a:cubicBezTo>
                    <a:pt x="23023" y="13580"/>
                    <a:pt x="23476" y="15924"/>
                    <a:pt x="25154" y="16564"/>
                  </a:cubicBezTo>
                  <a:cubicBezTo>
                    <a:pt x="24382" y="17257"/>
                    <a:pt x="23396" y="17656"/>
                    <a:pt x="23289" y="18935"/>
                  </a:cubicBezTo>
                  <a:cubicBezTo>
                    <a:pt x="23263" y="19655"/>
                    <a:pt x="23662" y="21067"/>
                    <a:pt x="24595" y="21067"/>
                  </a:cubicBezTo>
                  <a:cubicBezTo>
                    <a:pt x="24222" y="21573"/>
                    <a:pt x="23129" y="23012"/>
                    <a:pt x="23396" y="23625"/>
                  </a:cubicBezTo>
                  <a:cubicBezTo>
                    <a:pt x="23480" y="23862"/>
                    <a:pt x="23651" y="23956"/>
                    <a:pt x="23854" y="23956"/>
                  </a:cubicBezTo>
                  <a:cubicBezTo>
                    <a:pt x="24358" y="23956"/>
                    <a:pt x="25055" y="23370"/>
                    <a:pt x="25074" y="22932"/>
                  </a:cubicBezTo>
                  <a:cubicBezTo>
                    <a:pt x="25980" y="22932"/>
                    <a:pt x="26327" y="21786"/>
                    <a:pt x="26753" y="21040"/>
                  </a:cubicBezTo>
                  <a:cubicBezTo>
                    <a:pt x="27286" y="20028"/>
                    <a:pt x="26993" y="19575"/>
                    <a:pt x="26780" y="18562"/>
                  </a:cubicBezTo>
                  <a:lnTo>
                    <a:pt x="26780" y="18562"/>
                  </a:lnTo>
                  <a:cubicBezTo>
                    <a:pt x="26840" y="18569"/>
                    <a:pt x="26899" y="18572"/>
                    <a:pt x="26956" y="18572"/>
                  </a:cubicBezTo>
                  <a:cubicBezTo>
                    <a:pt x="28727" y="18572"/>
                    <a:pt x="28736" y="15446"/>
                    <a:pt x="27419" y="14645"/>
                  </a:cubicBezTo>
                  <a:cubicBezTo>
                    <a:pt x="28512" y="13873"/>
                    <a:pt x="28725" y="12700"/>
                    <a:pt x="28405" y="11475"/>
                  </a:cubicBezTo>
                  <a:cubicBezTo>
                    <a:pt x="28112" y="10275"/>
                    <a:pt x="27286" y="10009"/>
                    <a:pt x="26194" y="9822"/>
                  </a:cubicBezTo>
                  <a:cubicBezTo>
                    <a:pt x="26700" y="8863"/>
                    <a:pt x="27046" y="7771"/>
                    <a:pt x="26327" y="6838"/>
                  </a:cubicBezTo>
                  <a:cubicBezTo>
                    <a:pt x="25561" y="5817"/>
                    <a:pt x="24310" y="5342"/>
                    <a:pt x="23067" y="5342"/>
                  </a:cubicBezTo>
                  <a:cubicBezTo>
                    <a:pt x="22883" y="5342"/>
                    <a:pt x="22699" y="5352"/>
                    <a:pt x="22516" y="5373"/>
                  </a:cubicBezTo>
                  <a:cubicBezTo>
                    <a:pt x="22748" y="4468"/>
                    <a:pt x="22294" y="3866"/>
                    <a:pt x="21522" y="3866"/>
                  </a:cubicBezTo>
                  <a:cubicBezTo>
                    <a:pt x="21407" y="3866"/>
                    <a:pt x="21285" y="3880"/>
                    <a:pt x="21158" y="3907"/>
                  </a:cubicBezTo>
                  <a:cubicBezTo>
                    <a:pt x="21344" y="2415"/>
                    <a:pt x="21051" y="1163"/>
                    <a:pt x="19665" y="417"/>
                  </a:cubicBezTo>
                  <a:cubicBezTo>
                    <a:pt x="19128" y="133"/>
                    <a:pt x="18503" y="0"/>
                    <a:pt x="1785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8"/>
            <p:cNvSpPr/>
            <p:nvPr/>
          </p:nvSpPr>
          <p:spPr>
            <a:xfrm>
              <a:off x="5000973" y="1496336"/>
              <a:ext cx="96824" cy="42829"/>
            </a:xfrm>
            <a:custGeom>
              <a:avLst/>
              <a:gdLst/>
              <a:ahLst/>
              <a:cxnLst/>
              <a:rect l="l" t="t" r="r" b="b"/>
              <a:pathLst>
                <a:path w="2532" h="1120" extrusionOk="0">
                  <a:moveTo>
                    <a:pt x="2079" y="0"/>
                  </a:moveTo>
                  <a:cubicBezTo>
                    <a:pt x="1919" y="0"/>
                    <a:pt x="1785" y="27"/>
                    <a:pt x="1626" y="53"/>
                  </a:cubicBezTo>
                  <a:cubicBezTo>
                    <a:pt x="1546" y="53"/>
                    <a:pt x="1439" y="80"/>
                    <a:pt x="1359" y="107"/>
                  </a:cubicBezTo>
                  <a:lnTo>
                    <a:pt x="1119" y="187"/>
                  </a:lnTo>
                  <a:lnTo>
                    <a:pt x="853" y="293"/>
                  </a:lnTo>
                  <a:cubicBezTo>
                    <a:pt x="773" y="346"/>
                    <a:pt x="693" y="373"/>
                    <a:pt x="640" y="426"/>
                  </a:cubicBezTo>
                  <a:cubicBezTo>
                    <a:pt x="560" y="480"/>
                    <a:pt x="480" y="533"/>
                    <a:pt x="426" y="586"/>
                  </a:cubicBezTo>
                  <a:cubicBezTo>
                    <a:pt x="373" y="640"/>
                    <a:pt x="320" y="693"/>
                    <a:pt x="267" y="746"/>
                  </a:cubicBezTo>
                  <a:cubicBezTo>
                    <a:pt x="187" y="826"/>
                    <a:pt x="133" y="906"/>
                    <a:pt x="80" y="1013"/>
                  </a:cubicBezTo>
                  <a:cubicBezTo>
                    <a:pt x="27" y="1066"/>
                    <a:pt x="0" y="1119"/>
                    <a:pt x="0" y="1119"/>
                  </a:cubicBezTo>
                  <a:lnTo>
                    <a:pt x="133" y="1039"/>
                  </a:lnTo>
                  <a:cubicBezTo>
                    <a:pt x="187" y="1013"/>
                    <a:pt x="293" y="933"/>
                    <a:pt x="400" y="879"/>
                  </a:cubicBezTo>
                  <a:cubicBezTo>
                    <a:pt x="453" y="853"/>
                    <a:pt x="506" y="826"/>
                    <a:pt x="586" y="773"/>
                  </a:cubicBezTo>
                  <a:cubicBezTo>
                    <a:pt x="640" y="746"/>
                    <a:pt x="720" y="719"/>
                    <a:pt x="773" y="693"/>
                  </a:cubicBezTo>
                  <a:cubicBezTo>
                    <a:pt x="906" y="613"/>
                    <a:pt x="1066" y="533"/>
                    <a:pt x="1226" y="480"/>
                  </a:cubicBezTo>
                  <a:cubicBezTo>
                    <a:pt x="1386" y="426"/>
                    <a:pt x="1546" y="373"/>
                    <a:pt x="1705" y="320"/>
                  </a:cubicBezTo>
                  <a:lnTo>
                    <a:pt x="2105" y="187"/>
                  </a:lnTo>
                  <a:cubicBezTo>
                    <a:pt x="2372" y="107"/>
                    <a:pt x="2531" y="27"/>
                    <a:pt x="2531" y="27"/>
                  </a:cubicBezTo>
                  <a:cubicBezTo>
                    <a:pt x="2372" y="0"/>
                    <a:pt x="2238" y="0"/>
                    <a:pt x="2079" y="0"/>
                  </a:cubicBezTo>
                  <a:close/>
                </a:path>
              </a:pathLst>
            </a:custGeom>
            <a:solidFill>
              <a:srgbClr val="8F5B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8"/>
            <p:cNvSpPr/>
            <p:nvPr/>
          </p:nvSpPr>
          <p:spPr>
            <a:xfrm>
              <a:off x="6772888" y="648561"/>
              <a:ext cx="302670" cy="330164"/>
            </a:xfrm>
            <a:custGeom>
              <a:avLst/>
              <a:gdLst/>
              <a:ahLst/>
              <a:cxnLst/>
              <a:rect l="l" t="t" r="r" b="b"/>
              <a:pathLst>
                <a:path w="7915" h="8634" extrusionOk="0">
                  <a:moveTo>
                    <a:pt x="7141" y="1"/>
                  </a:moveTo>
                  <a:cubicBezTo>
                    <a:pt x="6635" y="427"/>
                    <a:pt x="6076" y="800"/>
                    <a:pt x="5516" y="1146"/>
                  </a:cubicBezTo>
                  <a:cubicBezTo>
                    <a:pt x="4583" y="1706"/>
                    <a:pt x="3491" y="1919"/>
                    <a:pt x="2585" y="2479"/>
                  </a:cubicBezTo>
                  <a:cubicBezTo>
                    <a:pt x="1492" y="3172"/>
                    <a:pt x="293" y="4504"/>
                    <a:pt x="0" y="5756"/>
                  </a:cubicBezTo>
                  <a:lnTo>
                    <a:pt x="1386" y="8634"/>
                  </a:lnTo>
                  <a:cubicBezTo>
                    <a:pt x="2638" y="8501"/>
                    <a:pt x="3891" y="8527"/>
                    <a:pt x="5036" y="7755"/>
                  </a:cubicBezTo>
                  <a:cubicBezTo>
                    <a:pt x="6129" y="6982"/>
                    <a:pt x="7914" y="5063"/>
                    <a:pt x="7328" y="3598"/>
                  </a:cubicBezTo>
                  <a:lnTo>
                    <a:pt x="7328" y="3598"/>
                  </a:lnTo>
                  <a:cubicBezTo>
                    <a:pt x="7035" y="3758"/>
                    <a:pt x="6688" y="3864"/>
                    <a:pt x="6369" y="3944"/>
                  </a:cubicBezTo>
                  <a:cubicBezTo>
                    <a:pt x="6928" y="3118"/>
                    <a:pt x="7514" y="1919"/>
                    <a:pt x="7301" y="880"/>
                  </a:cubicBezTo>
                  <a:lnTo>
                    <a:pt x="7301" y="880"/>
                  </a:lnTo>
                  <a:cubicBezTo>
                    <a:pt x="7088" y="1013"/>
                    <a:pt x="6902" y="1200"/>
                    <a:pt x="6715" y="1333"/>
                  </a:cubicBezTo>
                  <a:cubicBezTo>
                    <a:pt x="6902" y="933"/>
                    <a:pt x="7221" y="454"/>
                    <a:pt x="714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8"/>
            <p:cNvSpPr/>
            <p:nvPr/>
          </p:nvSpPr>
          <p:spPr>
            <a:xfrm>
              <a:off x="6803442" y="812609"/>
              <a:ext cx="99883" cy="93803"/>
            </a:xfrm>
            <a:custGeom>
              <a:avLst/>
              <a:gdLst/>
              <a:ahLst/>
              <a:cxnLst/>
              <a:rect l="l" t="t" r="r" b="b"/>
              <a:pathLst>
                <a:path w="2612" h="2453" extrusionOk="0">
                  <a:moveTo>
                    <a:pt x="2612" y="1"/>
                  </a:moveTo>
                  <a:lnTo>
                    <a:pt x="2452" y="27"/>
                  </a:lnTo>
                  <a:cubicBezTo>
                    <a:pt x="2319" y="54"/>
                    <a:pt x="2159" y="81"/>
                    <a:pt x="2026" y="134"/>
                  </a:cubicBezTo>
                  <a:cubicBezTo>
                    <a:pt x="1839" y="187"/>
                    <a:pt x="1653" y="294"/>
                    <a:pt x="1466" y="400"/>
                  </a:cubicBezTo>
                  <a:cubicBezTo>
                    <a:pt x="1280" y="507"/>
                    <a:pt x="1066" y="640"/>
                    <a:pt x="880" y="800"/>
                  </a:cubicBezTo>
                  <a:cubicBezTo>
                    <a:pt x="800" y="880"/>
                    <a:pt x="720" y="960"/>
                    <a:pt x="640" y="1040"/>
                  </a:cubicBezTo>
                  <a:cubicBezTo>
                    <a:pt x="560" y="1146"/>
                    <a:pt x="480" y="1226"/>
                    <a:pt x="400" y="1333"/>
                  </a:cubicBezTo>
                  <a:cubicBezTo>
                    <a:pt x="267" y="1493"/>
                    <a:pt x="187" y="1679"/>
                    <a:pt x="107" y="1866"/>
                  </a:cubicBezTo>
                  <a:cubicBezTo>
                    <a:pt x="54" y="1999"/>
                    <a:pt x="1" y="2159"/>
                    <a:pt x="1" y="2292"/>
                  </a:cubicBezTo>
                  <a:lnTo>
                    <a:pt x="1" y="2452"/>
                  </a:lnTo>
                  <a:cubicBezTo>
                    <a:pt x="1" y="2452"/>
                    <a:pt x="1" y="2399"/>
                    <a:pt x="54" y="2319"/>
                  </a:cubicBezTo>
                  <a:cubicBezTo>
                    <a:pt x="107" y="2186"/>
                    <a:pt x="187" y="2079"/>
                    <a:pt x="267" y="1972"/>
                  </a:cubicBezTo>
                  <a:cubicBezTo>
                    <a:pt x="374" y="1813"/>
                    <a:pt x="507" y="1653"/>
                    <a:pt x="640" y="1519"/>
                  </a:cubicBezTo>
                  <a:cubicBezTo>
                    <a:pt x="693" y="1440"/>
                    <a:pt x="773" y="1360"/>
                    <a:pt x="853" y="1280"/>
                  </a:cubicBezTo>
                  <a:cubicBezTo>
                    <a:pt x="933" y="1200"/>
                    <a:pt x="1040" y="1120"/>
                    <a:pt x="1120" y="1040"/>
                  </a:cubicBezTo>
                  <a:cubicBezTo>
                    <a:pt x="1280" y="907"/>
                    <a:pt x="1466" y="773"/>
                    <a:pt x="1626" y="640"/>
                  </a:cubicBezTo>
                  <a:cubicBezTo>
                    <a:pt x="1813" y="507"/>
                    <a:pt x="1972" y="400"/>
                    <a:pt x="2132" y="294"/>
                  </a:cubicBezTo>
                  <a:lnTo>
                    <a:pt x="2479" y="81"/>
                  </a:lnTo>
                  <a:lnTo>
                    <a:pt x="261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8"/>
            <p:cNvSpPr/>
            <p:nvPr/>
          </p:nvSpPr>
          <p:spPr>
            <a:xfrm>
              <a:off x="6820764" y="863544"/>
              <a:ext cx="72388" cy="41835"/>
            </a:xfrm>
            <a:custGeom>
              <a:avLst/>
              <a:gdLst/>
              <a:ahLst/>
              <a:cxnLst/>
              <a:rect l="l" t="t" r="r" b="b"/>
              <a:pathLst>
                <a:path w="1893" h="1094" extrusionOk="0">
                  <a:moveTo>
                    <a:pt x="1892" y="1"/>
                  </a:moveTo>
                  <a:cubicBezTo>
                    <a:pt x="1759" y="28"/>
                    <a:pt x="1653" y="54"/>
                    <a:pt x="1546" y="108"/>
                  </a:cubicBezTo>
                  <a:cubicBezTo>
                    <a:pt x="1333" y="187"/>
                    <a:pt x="1093" y="294"/>
                    <a:pt x="880" y="427"/>
                  </a:cubicBezTo>
                  <a:cubicBezTo>
                    <a:pt x="773" y="507"/>
                    <a:pt x="613" y="614"/>
                    <a:pt x="560" y="640"/>
                  </a:cubicBezTo>
                  <a:cubicBezTo>
                    <a:pt x="507" y="694"/>
                    <a:pt x="454" y="720"/>
                    <a:pt x="400" y="747"/>
                  </a:cubicBezTo>
                  <a:cubicBezTo>
                    <a:pt x="347" y="800"/>
                    <a:pt x="320" y="827"/>
                    <a:pt x="267" y="854"/>
                  </a:cubicBezTo>
                  <a:cubicBezTo>
                    <a:pt x="160" y="934"/>
                    <a:pt x="81" y="1014"/>
                    <a:pt x="1" y="1093"/>
                  </a:cubicBezTo>
                  <a:cubicBezTo>
                    <a:pt x="107" y="1093"/>
                    <a:pt x="240" y="1067"/>
                    <a:pt x="347" y="1040"/>
                  </a:cubicBezTo>
                  <a:cubicBezTo>
                    <a:pt x="454" y="1014"/>
                    <a:pt x="560" y="987"/>
                    <a:pt x="667" y="934"/>
                  </a:cubicBezTo>
                  <a:cubicBezTo>
                    <a:pt x="800" y="880"/>
                    <a:pt x="933" y="800"/>
                    <a:pt x="1040" y="747"/>
                  </a:cubicBezTo>
                  <a:cubicBezTo>
                    <a:pt x="1253" y="587"/>
                    <a:pt x="1466" y="454"/>
                    <a:pt x="1653" y="267"/>
                  </a:cubicBezTo>
                  <a:cubicBezTo>
                    <a:pt x="1733" y="187"/>
                    <a:pt x="1813" y="81"/>
                    <a:pt x="18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8"/>
            <p:cNvSpPr/>
            <p:nvPr/>
          </p:nvSpPr>
          <p:spPr>
            <a:xfrm>
              <a:off x="6834034" y="903314"/>
              <a:ext cx="98850" cy="32619"/>
            </a:xfrm>
            <a:custGeom>
              <a:avLst/>
              <a:gdLst/>
              <a:ahLst/>
              <a:cxnLst/>
              <a:rect l="l" t="t" r="r" b="b"/>
              <a:pathLst>
                <a:path w="2585" h="853" extrusionOk="0">
                  <a:moveTo>
                    <a:pt x="2585" y="0"/>
                  </a:moveTo>
                  <a:lnTo>
                    <a:pt x="2585" y="0"/>
                  </a:lnTo>
                  <a:cubicBezTo>
                    <a:pt x="2451" y="27"/>
                    <a:pt x="2292" y="53"/>
                    <a:pt x="2158" y="107"/>
                  </a:cubicBezTo>
                  <a:lnTo>
                    <a:pt x="1306" y="426"/>
                  </a:lnTo>
                  <a:cubicBezTo>
                    <a:pt x="1146" y="453"/>
                    <a:pt x="986" y="506"/>
                    <a:pt x="853" y="533"/>
                  </a:cubicBezTo>
                  <a:cubicBezTo>
                    <a:pt x="773" y="560"/>
                    <a:pt x="693" y="586"/>
                    <a:pt x="640" y="586"/>
                  </a:cubicBezTo>
                  <a:lnTo>
                    <a:pt x="426" y="640"/>
                  </a:lnTo>
                  <a:cubicBezTo>
                    <a:pt x="346" y="640"/>
                    <a:pt x="240" y="640"/>
                    <a:pt x="133" y="666"/>
                  </a:cubicBezTo>
                  <a:lnTo>
                    <a:pt x="0" y="666"/>
                  </a:lnTo>
                  <a:lnTo>
                    <a:pt x="107" y="720"/>
                  </a:lnTo>
                  <a:cubicBezTo>
                    <a:pt x="213" y="773"/>
                    <a:pt x="320" y="800"/>
                    <a:pt x="426" y="800"/>
                  </a:cubicBezTo>
                  <a:cubicBezTo>
                    <a:pt x="480" y="853"/>
                    <a:pt x="560" y="853"/>
                    <a:pt x="640" y="853"/>
                  </a:cubicBezTo>
                  <a:cubicBezTo>
                    <a:pt x="799" y="853"/>
                    <a:pt x="986" y="826"/>
                    <a:pt x="1146" y="800"/>
                  </a:cubicBezTo>
                  <a:lnTo>
                    <a:pt x="1412" y="720"/>
                  </a:lnTo>
                  <a:lnTo>
                    <a:pt x="1652" y="640"/>
                  </a:lnTo>
                  <a:cubicBezTo>
                    <a:pt x="1732" y="613"/>
                    <a:pt x="1812" y="560"/>
                    <a:pt x="1865" y="533"/>
                  </a:cubicBezTo>
                  <a:cubicBezTo>
                    <a:pt x="1998" y="453"/>
                    <a:pt x="2132" y="373"/>
                    <a:pt x="2238" y="293"/>
                  </a:cubicBezTo>
                  <a:cubicBezTo>
                    <a:pt x="2371" y="187"/>
                    <a:pt x="2478" y="107"/>
                    <a:pt x="25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8"/>
            <p:cNvSpPr/>
            <p:nvPr/>
          </p:nvSpPr>
          <p:spPr>
            <a:xfrm>
              <a:off x="5614339" y="639383"/>
              <a:ext cx="333262" cy="267298"/>
            </a:xfrm>
            <a:custGeom>
              <a:avLst/>
              <a:gdLst/>
              <a:ahLst/>
              <a:cxnLst/>
              <a:rect l="l" t="t" r="r" b="b"/>
              <a:pathLst>
                <a:path w="8715" h="6990" extrusionOk="0">
                  <a:moveTo>
                    <a:pt x="427" y="1"/>
                  </a:moveTo>
                  <a:lnTo>
                    <a:pt x="427" y="1"/>
                  </a:lnTo>
                  <a:cubicBezTo>
                    <a:pt x="454" y="827"/>
                    <a:pt x="667" y="1626"/>
                    <a:pt x="1067" y="2372"/>
                  </a:cubicBezTo>
                  <a:cubicBezTo>
                    <a:pt x="903" y="2372"/>
                    <a:pt x="692" y="2451"/>
                    <a:pt x="506" y="2451"/>
                  </a:cubicBezTo>
                  <a:cubicBezTo>
                    <a:pt x="450" y="2451"/>
                    <a:pt x="397" y="2444"/>
                    <a:pt x="347" y="2426"/>
                  </a:cubicBezTo>
                  <a:lnTo>
                    <a:pt x="347" y="2426"/>
                  </a:lnTo>
                  <a:cubicBezTo>
                    <a:pt x="214" y="2985"/>
                    <a:pt x="321" y="3598"/>
                    <a:pt x="640" y="4078"/>
                  </a:cubicBezTo>
                  <a:cubicBezTo>
                    <a:pt x="1" y="4930"/>
                    <a:pt x="1706" y="6156"/>
                    <a:pt x="2426" y="6502"/>
                  </a:cubicBezTo>
                  <a:cubicBezTo>
                    <a:pt x="3100" y="6840"/>
                    <a:pt x="3833" y="6989"/>
                    <a:pt x="4565" y="6989"/>
                  </a:cubicBezTo>
                  <a:cubicBezTo>
                    <a:pt x="5683" y="6989"/>
                    <a:pt x="6800" y="6640"/>
                    <a:pt x="7702" y="6076"/>
                  </a:cubicBezTo>
                  <a:lnTo>
                    <a:pt x="7702" y="6209"/>
                  </a:lnTo>
                  <a:cubicBezTo>
                    <a:pt x="8714" y="4078"/>
                    <a:pt x="7222" y="1653"/>
                    <a:pt x="5144" y="854"/>
                  </a:cubicBezTo>
                  <a:cubicBezTo>
                    <a:pt x="3625" y="294"/>
                    <a:pt x="1919" y="294"/>
                    <a:pt x="4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8"/>
            <p:cNvSpPr/>
            <p:nvPr/>
          </p:nvSpPr>
          <p:spPr>
            <a:xfrm>
              <a:off x="5751925" y="831958"/>
              <a:ext cx="151851" cy="55830"/>
            </a:xfrm>
            <a:custGeom>
              <a:avLst/>
              <a:gdLst/>
              <a:ahLst/>
              <a:cxnLst/>
              <a:rect l="l" t="t" r="r" b="b"/>
              <a:pathLst>
                <a:path w="3971" h="1460" extrusionOk="0">
                  <a:moveTo>
                    <a:pt x="0" y="1"/>
                  </a:moveTo>
                  <a:lnTo>
                    <a:pt x="107" y="187"/>
                  </a:lnTo>
                  <a:cubicBezTo>
                    <a:pt x="133" y="241"/>
                    <a:pt x="187" y="294"/>
                    <a:pt x="240" y="374"/>
                  </a:cubicBezTo>
                  <a:cubicBezTo>
                    <a:pt x="293" y="427"/>
                    <a:pt x="373" y="507"/>
                    <a:pt x="453" y="561"/>
                  </a:cubicBezTo>
                  <a:cubicBezTo>
                    <a:pt x="533" y="640"/>
                    <a:pt x="613" y="694"/>
                    <a:pt x="720" y="774"/>
                  </a:cubicBezTo>
                  <a:cubicBezTo>
                    <a:pt x="826" y="827"/>
                    <a:pt x="933" y="907"/>
                    <a:pt x="1039" y="960"/>
                  </a:cubicBezTo>
                  <a:cubicBezTo>
                    <a:pt x="1173" y="1040"/>
                    <a:pt x="1279" y="1093"/>
                    <a:pt x="1412" y="1147"/>
                  </a:cubicBezTo>
                  <a:cubicBezTo>
                    <a:pt x="1546" y="1200"/>
                    <a:pt x="1679" y="1253"/>
                    <a:pt x="1812" y="1280"/>
                  </a:cubicBezTo>
                  <a:cubicBezTo>
                    <a:pt x="2079" y="1360"/>
                    <a:pt x="2345" y="1413"/>
                    <a:pt x="2611" y="1440"/>
                  </a:cubicBezTo>
                  <a:cubicBezTo>
                    <a:pt x="2678" y="1453"/>
                    <a:pt x="2745" y="1460"/>
                    <a:pt x="2808" y="1460"/>
                  </a:cubicBezTo>
                  <a:cubicBezTo>
                    <a:pt x="2871" y="1460"/>
                    <a:pt x="2931" y="1453"/>
                    <a:pt x="2984" y="1440"/>
                  </a:cubicBezTo>
                  <a:cubicBezTo>
                    <a:pt x="3118" y="1440"/>
                    <a:pt x="3224" y="1440"/>
                    <a:pt x="3331" y="1413"/>
                  </a:cubicBezTo>
                  <a:cubicBezTo>
                    <a:pt x="3411" y="1387"/>
                    <a:pt x="3517" y="1360"/>
                    <a:pt x="3597" y="1333"/>
                  </a:cubicBezTo>
                  <a:cubicBezTo>
                    <a:pt x="3677" y="1307"/>
                    <a:pt x="3757" y="1280"/>
                    <a:pt x="3810" y="1227"/>
                  </a:cubicBezTo>
                  <a:lnTo>
                    <a:pt x="3970" y="1120"/>
                  </a:lnTo>
                  <a:lnTo>
                    <a:pt x="3784" y="1173"/>
                  </a:lnTo>
                  <a:cubicBezTo>
                    <a:pt x="3731" y="1200"/>
                    <a:pt x="3651" y="1200"/>
                    <a:pt x="3571" y="1200"/>
                  </a:cubicBezTo>
                  <a:lnTo>
                    <a:pt x="3304" y="1200"/>
                  </a:lnTo>
                  <a:cubicBezTo>
                    <a:pt x="3091" y="1200"/>
                    <a:pt x="2851" y="1173"/>
                    <a:pt x="2638" y="1147"/>
                  </a:cubicBezTo>
                  <a:cubicBezTo>
                    <a:pt x="2531" y="1120"/>
                    <a:pt x="2398" y="1067"/>
                    <a:pt x="2265" y="1040"/>
                  </a:cubicBezTo>
                  <a:cubicBezTo>
                    <a:pt x="2158" y="1040"/>
                    <a:pt x="2025" y="987"/>
                    <a:pt x="1892" y="960"/>
                  </a:cubicBezTo>
                  <a:cubicBezTo>
                    <a:pt x="1652" y="880"/>
                    <a:pt x="1412" y="774"/>
                    <a:pt x="1173" y="667"/>
                  </a:cubicBezTo>
                  <a:cubicBezTo>
                    <a:pt x="959" y="587"/>
                    <a:pt x="773" y="481"/>
                    <a:pt x="560" y="374"/>
                  </a:cubicBezTo>
                  <a:cubicBezTo>
                    <a:pt x="480" y="321"/>
                    <a:pt x="400" y="294"/>
                    <a:pt x="320" y="241"/>
                  </a:cubicBezTo>
                  <a:cubicBezTo>
                    <a:pt x="267" y="187"/>
                    <a:pt x="187" y="161"/>
                    <a:pt x="160" y="134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8"/>
            <p:cNvSpPr/>
            <p:nvPr/>
          </p:nvSpPr>
          <p:spPr>
            <a:xfrm>
              <a:off x="5784506" y="791233"/>
              <a:ext cx="111125" cy="68297"/>
            </a:xfrm>
            <a:custGeom>
              <a:avLst/>
              <a:gdLst/>
              <a:ahLst/>
              <a:cxnLst/>
              <a:rect l="l" t="t" r="r" b="b"/>
              <a:pathLst>
                <a:path w="2906" h="1786" extrusionOk="0">
                  <a:moveTo>
                    <a:pt x="1" y="0"/>
                  </a:moveTo>
                  <a:cubicBezTo>
                    <a:pt x="161" y="107"/>
                    <a:pt x="321" y="213"/>
                    <a:pt x="480" y="293"/>
                  </a:cubicBezTo>
                  <a:cubicBezTo>
                    <a:pt x="534" y="320"/>
                    <a:pt x="614" y="373"/>
                    <a:pt x="694" y="426"/>
                  </a:cubicBezTo>
                  <a:cubicBezTo>
                    <a:pt x="774" y="480"/>
                    <a:pt x="853" y="533"/>
                    <a:pt x="933" y="586"/>
                  </a:cubicBezTo>
                  <a:cubicBezTo>
                    <a:pt x="1093" y="693"/>
                    <a:pt x="1253" y="799"/>
                    <a:pt x="1440" y="906"/>
                  </a:cubicBezTo>
                  <a:cubicBezTo>
                    <a:pt x="1626" y="1013"/>
                    <a:pt x="1813" y="1146"/>
                    <a:pt x="1973" y="1252"/>
                  </a:cubicBezTo>
                  <a:cubicBezTo>
                    <a:pt x="2053" y="1306"/>
                    <a:pt x="2132" y="1332"/>
                    <a:pt x="2212" y="1386"/>
                  </a:cubicBezTo>
                  <a:cubicBezTo>
                    <a:pt x="2292" y="1439"/>
                    <a:pt x="2372" y="1492"/>
                    <a:pt x="2426" y="1519"/>
                  </a:cubicBezTo>
                  <a:cubicBezTo>
                    <a:pt x="2585" y="1626"/>
                    <a:pt x="2745" y="1705"/>
                    <a:pt x="2905" y="1785"/>
                  </a:cubicBezTo>
                  <a:cubicBezTo>
                    <a:pt x="2799" y="1652"/>
                    <a:pt x="2692" y="1492"/>
                    <a:pt x="2559" y="1386"/>
                  </a:cubicBezTo>
                  <a:cubicBezTo>
                    <a:pt x="2426" y="1226"/>
                    <a:pt x="2292" y="1119"/>
                    <a:pt x="2132" y="1013"/>
                  </a:cubicBezTo>
                  <a:cubicBezTo>
                    <a:pt x="1973" y="879"/>
                    <a:pt x="1813" y="746"/>
                    <a:pt x="1626" y="613"/>
                  </a:cubicBezTo>
                  <a:cubicBezTo>
                    <a:pt x="1440" y="506"/>
                    <a:pt x="1253" y="400"/>
                    <a:pt x="1067" y="320"/>
                  </a:cubicBezTo>
                  <a:cubicBezTo>
                    <a:pt x="880" y="240"/>
                    <a:pt x="720" y="160"/>
                    <a:pt x="534" y="133"/>
                  </a:cubicBezTo>
                  <a:cubicBezTo>
                    <a:pt x="374" y="80"/>
                    <a:pt x="187" y="27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8"/>
            <p:cNvSpPr/>
            <p:nvPr/>
          </p:nvSpPr>
          <p:spPr>
            <a:xfrm>
              <a:off x="5836473" y="761674"/>
              <a:ext cx="67302" cy="88679"/>
            </a:xfrm>
            <a:custGeom>
              <a:avLst/>
              <a:gdLst/>
              <a:ahLst/>
              <a:cxnLst/>
              <a:rect l="l" t="t" r="r" b="b"/>
              <a:pathLst>
                <a:path w="1760" h="2319" extrusionOk="0">
                  <a:moveTo>
                    <a:pt x="1" y="0"/>
                  </a:moveTo>
                  <a:lnTo>
                    <a:pt x="107" y="80"/>
                  </a:lnTo>
                  <a:cubicBezTo>
                    <a:pt x="214" y="134"/>
                    <a:pt x="294" y="214"/>
                    <a:pt x="374" y="293"/>
                  </a:cubicBezTo>
                  <a:cubicBezTo>
                    <a:pt x="480" y="400"/>
                    <a:pt x="587" y="507"/>
                    <a:pt x="667" y="613"/>
                  </a:cubicBezTo>
                  <a:cubicBezTo>
                    <a:pt x="773" y="746"/>
                    <a:pt x="880" y="906"/>
                    <a:pt x="987" y="1040"/>
                  </a:cubicBezTo>
                  <a:cubicBezTo>
                    <a:pt x="1067" y="1199"/>
                    <a:pt x="1173" y="1359"/>
                    <a:pt x="1253" y="1493"/>
                  </a:cubicBezTo>
                  <a:lnTo>
                    <a:pt x="1493" y="1919"/>
                  </a:lnTo>
                  <a:cubicBezTo>
                    <a:pt x="1653" y="2159"/>
                    <a:pt x="1759" y="2319"/>
                    <a:pt x="1759" y="2319"/>
                  </a:cubicBezTo>
                  <a:cubicBezTo>
                    <a:pt x="1759" y="2159"/>
                    <a:pt x="1733" y="1999"/>
                    <a:pt x="1679" y="1839"/>
                  </a:cubicBezTo>
                  <a:cubicBezTo>
                    <a:pt x="1599" y="1493"/>
                    <a:pt x="1440" y="1173"/>
                    <a:pt x="1253" y="880"/>
                  </a:cubicBezTo>
                  <a:cubicBezTo>
                    <a:pt x="1147" y="693"/>
                    <a:pt x="1040" y="560"/>
                    <a:pt x="880" y="427"/>
                  </a:cubicBezTo>
                  <a:cubicBezTo>
                    <a:pt x="773" y="293"/>
                    <a:pt x="640" y="214"/>
                    <a:pt x="480" y="134"/>
                  </a:cubicBezTo>
                  <a:cubicBezTo>
                    <a:pt x="374" y="54"/>
                    <a:pt x="267" y="27"/>
                    <a:pt x="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8"/>
            <p:cNvSpPr/>
            <p:nvPr/>
          </p:nvSpPr>
          <p:spPr>
            <a:xfrm>
              <a:off x="5806952" y="796013"/>
              <a:ext cx="207873" cy="174489"/>
            </a:xfrm>
            <a:custGeom>
              <a:avLst/>
              <a:gdLst/>
              <a:ahLst/>
              <a:cxnLst/>
              <a:rect l="l" t="t" r="r" b="b"/>
              <a:pathLst>
                <a:path w="5436" h="4563" extrusionOk="0">
                  <a:moveTo>
                    <a:pt x="3630" y="0"/>
                  </a:moveTo>
                  <a:cubicBezTo>
                    <a:pt x="3105" y="0"/>
                    <a:pt x="2677" y="348"/>
                    <a:pt x="2238" y="888"/>
                  </a:cubicBezTo>
                  <a:cubicBezTo>
                    <a:pt x="1652" y="1687"/>
                    <a:pt x="0" y="3179"/>
                    <a:pt x="719" y="4112"/>
                  </a:cubicBezTo>
                  <a:cubicBezTo>
                    <a:pt x="971" y="4429"/>
                    <a:pt x="1233" y="4563"/>
                    <a:pt x="1501" y="4563"/>
                  </a:cubicBezTo>
                  <a:cubicBezTo>
                    <a:pt x="2856" y="4563"/>
                    <a:pt x="4368" y="1164"/>
                    <a:pt x="5436" y="808"/>
                  </a:cubicBezTo>
                  <a:lnTo>
                    <a:pt x="4663" y="381"/>
                  </a:lnTo>
                  <a:cubicBezTo>
                    <a:pt x="4272" y="117"/>
                    <a:pt x="3934" y="0"/>
                    <a:pt x="36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8"/>
            <p:cNvSpPr/>
            <p:nvPr/>
          </p:nvSpPr>
          <p:spPr>
            <a:xfrm>
              <a:off x="5885382" y="826873"/>
              <a:ext cx="69329" cy="68297"/>
            </a:xfrm>
            <a:custGeom>
              <a:avLst/>
              <a:gdLst/>
              <a:ahLst/>
              <a:cxnLst/>
              <a:rect l="l" t="t" r="r" b="b"/>
              <a:pathLst>
                <a:path w="1813" h="1786" extrusionOk="0">
                  <a:moveTo>
                    <a:pt x="1813" y="1"/>
                  </a:moveTo>
                  <a:lnTo>
                    <a:pt x="1813" y="1"/>
                  </a:lnTo>
                  <a:cubicBezTo>
                    <a:pt x="1679" y="81"/>
                    <a:pt x="1573" y="134"/>
                    <a:pt x="1440" y="214"/>
                  </a:cubicBezTo>
                  <a:cubicBezTo>
                    <a:pt x="1200" y="400"/>
                    <a:pt x="987" y="587"/>
                    <a:pt x="773" y="773"/>
                  </a:cubicBezTo>
                  <a:cubicBezTo>
                    <a:pt x="587" y="987"/>
                    <a:pt x="400" y="1200"/>
                    <a:pt x="214" y="1440"/>
                  </a:cubicBezTo>
                  <a:cubicBezTo>
                    <a:pt x="134" y="1546"/>
                    <a:pt x="81" y="1679"/>
                    <a:pt x="1" y="1786"/>
                  </a:cubicBezTo>
                  <a:cubicBezTo>
                    <a:pt x="134" y="1733"/>
                    <a:pt x="241" y="1653"/>
                    <a:pt x="347" y="1573"/>
                  </a:cubicBezTo>
                  <a:cubicBezTo>
                    <a:pt x="587" y="1413"/>
                    <a:pt x="800" y="1226"/>
                    <a:pt x="1013" y="1013"/>
                  </a:cubicBezTo>
                  <a:cubicBezTo>
                    <a:pt x="1147" y="907"/>
                    <a:pt x="1253" y="800"/>
                    <a:pt x="1333" y="667"/>
                  </a:cubicBezTo>
                  <a:cubicBezTo>
                    <a:pt x="1440" y="560"/>
                    <a:pt x="1520" y="454"/>
                    <a:pt x="1599" y="347"/>
                  </a:cubicBezTo>
                  <a:cubicBezTo>
                    <a:pt x="1679" y="241"/>
                    <a:pt x="1759" y="134"/>
                    <a:pt x="18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8"/>
            <p:cNvSpPr/>
            <p:nvPr/>
          </p:nvSpPr>
          <p:spPr>
            <a:xfrm>
              <a:off x="6696447" y="835400"/>
              <a:ext cx="174298" cy="204966"/>
            </a:xfrm>
            <a:custGeom>
              <a:avLst/>
              <a:gdLst/>
              <a:ahLst/>
              <a:cxnLst/>
              <a:rect l="l" t="t" r="r" b="b"/>
              <a:pathLst>
                <a:path w="4558" h="5360" extrusionOk="0">
                  <a:moveTo>
                    <a:pt x="1831" y="0"/>
                  </a:moveTo>
                  <a:cubicBezTo>
                    <a:pt x="1613" y="0"/>
                    <a:pt x="1340" y="71"/>
                    <a:pt x="987" y="231"/>
                  </a:cubicBezTo>
                  <a:cubicBezTo>
                    <a:pt x="614" y="444"/>
                    <a:pt x="294" y="710"/>
                    <a:pt x="1" y="1003"/>
                  </a:cubicBezTo>
                  <a:lnTo>
                    <a:pt x="2506" y="5134"/>
                  </a:lnTo>
                  <a:cubicBezTo>
                    <a:pt x="2752" y="5288"/>
                    <a:pt x="3026" y="5359"/>
                    <a:pt x="3290" y="5359"/>
                  </a:cubicBezTo>
                  <a:cubicBezTo>
                    <a:pt x="3939" y="5359"/>
                    <a:pt x="4531" y="4928"/>
                    <a:pt x="4531" y="4228"/>
                  </a:cubicBezTo>
                  <a:cubicBezTo>
                    <a:pt x="4557" y="3268"/>
                    <a:pt x="3385" y="2149"/>
                    <a:pt x="3012" y="1323"/>
                  </a:cubicBezTo>
                  <a:cubicBezTo>
                    <a:pt x="2637" y="574"/>
                    <a:pt x="2452" y="0"/>
                    <a:pt x="18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8"/>
            <p:cNvSpPr/>
            <p:nvPr/>
          </p:nvSpPr>
          <p:spPr>
            <a:xfrm>
              <a:off x="6747421" y="865609"/>
              <a:ext cx="88679" cy="123324"/>
            </a:xfrm>
            <a:custGeom>
              <a:avLst/>
              <a:gdLst/>
              <a:ahLst/>
              <a:cxnLst/>
              <a:rect l="l" t="t" r="r" b="b"/>
              <a:pathLst>
                <a:path w="2319" h="3225" extrusionOk="0">
                  <a:moveTo>
                    <a:pt x="0" y="0"/>
                  </a:moveTo>
                  <a:lnTo>
                    <a:pt x="0" y="0"/>
                  </a:lnTo>
                  <a:cubicBezTo>
                    <a:pt x="80" y="187"/>
                    <a:pt x="160" y="373"/>
                    <a:pt x="267" y="560"/>
                  </a:cubicBezTo>
                  <a:cubicBezTo>
                    <a:pt x="347" y="746"/>
                    <a:pt x="453" y="933"/>
                    <a:pt x="586" y="1119"/>
                  </a:cubicBezTo>
                  <a:cubicBezTo>
                    <a:pt x="720" y="1306"/>
                    <a:pt x="853" y="1519"/>
                    <a:pt x="1013" y="1706"/>
                  </a:cubicBezTo>
                  <a:cubicBezTo>
                    <a:pt x="1173" y="1919"/>
                    <a:pt x="1332" y="2105"/>
                    <a:pt x="1466" y="2292"/>
                  </a:cubicBezTo>
                  <a:lnTo>
                    <a:pt x="1892" y="2771"/>
                  </a:lnTo>
                  <a:cubicBezTo>
                    <a:pt x="2025" y="2931"/>
                    <a:pt x="2158" y="3091"/>
                    <a:pt x="2318" y="3224"/>
                  </a:cubicBezTo>
                  <a:cubicBezTo>
                    <a:pt x="2238" y="3038"/>
                    <a:pt x="2132" y="2851"/>
                    <a:pt x="2025" y="2665"/>
                  </a:cubicBezTo>
                  <a:cubicBezTo>
                    <a:pt x="1945" y="2478"/>
                    <a:pt x="1812" y="2292"/>
                    <a:pt x="1705" y="2132"/>
                  </a:cubicBezTo>
                  <a:cubicBezTo>
                    <a:pt x="1572" y="1919"/>
                    <a:pt x="1412" y="1732"/>
                    <a:pt x="1279" y="1519"/>
                  </a:cubicBezTo>
                  <a:cubicBezTo>
                    <a:pt x="1119" y="1333"/>
                    <a:pt x="986" y="1146"/>
                    <a:pt x="826" y="960"/>
                  </a:cubicBezTo>
                  <a:cubicBezTo>
                    <a:pt x="746" y="880"/>
                    <a:pt x="666" y="800"/>
                    <a:pt x="613" y="720"/>
                  </a:cubicBezTo>
                  <a:cubicBezTo>
                    <a:pt x="560" y="613"/>
                    <a:pt x="480" y="533"/>
                    <a:pt x="426" y="480"/>
                  </a:cubicBezTo>
                  <a:cubicBezTo>
                    <a:pt x="293" y="293"/>
                    <a:pt x="160" y="160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8"/>
            <p:cNvSpPr/>
            <p:nvPr/>
          </p:nvSpPr>
          <p:spPr>
            <a:xfrm>
              <a:off x="5927178" y="1669523"/>
              <a:ext cx="695968" cy="669506"/>
            </a:xfrm>
            <a:custGeom>
              <a:avLst/>
              <a:gdLst/>
              <a:ahLst/>
              <a:cxnLst/>
              <a:rect l="l" t="t" r="r" b="b"/>
              <a:pathLst>
                <a:path w="18200" h="17508" extrusionOk="0">
                  <a:moveTo>
                    <a:pt x="9240" y="1"/>
                  </a:moveTo>
                  <a:cubicBezTo>
                    <a:pt x="7887" y="1"/>
                    <a:pt x="6528" y="67"/>
                    <a:pt x="5196" y="107"/>
                  </a:cubicBezTo>
                  <a:cubicBezTo>
                    <a:pt x="4157" y="134"/>
                    <a:pt x="2825" y="214"/>
                    <a:pt x="1945" y="907"/>
                  </a:cubicBezTo>
                  <a:cubicBezTo>
                    <a:pt x="1039" y="1626"/>
                    <a:pt x="933" y="2879"/>
                    <a:pt x="746" y="3864"/>
                  </a:cubicBezTo>
                  <a:cubicBezTo>
                    <a:pt x="533" y="5410"/>
                    <a:pt x="400" y="6982"/>
                    <a:pt x="347" y="8527"/>
                  </a:cubicBezTo>
                  <a:cubicBezTo>
                    <a:pt x="320" y="9913"/>
                    <a:pt x="347" y="11565"/>
                    <a:pt x="0" y="12871"/>
                  </a:cubicBezTo>
                  <a:lnTo>
                    <a:pt x="3837" y="17374"/>
                  </a:lnTo>
                  <a:cubicBezTo>
                    <a:pt x="4020" y="17372"/>
                    <a:pt x="4202" y="17371"/>
                    <a:pt x="4384" y="17371"/>
                  </a:cubicBezTo>
                  <a:cubicBezTo>
                    <a:pt x="6569" y="17371"/>
                    <a:pt x="8732" y="17507"/>
                    <a:pt x="10872" y="17507"/>
                  </a:cubicBezTo>
                  <a:cubicBezTo>
                    <a:pt x="12657" y="17480"/>
                    <a:pt x="14842" y="17454"/>
                    <a:pt x="16201" y="16148"/>
                  </a:cubicBezTo>
                  <a:cubicBezTo>
                    <a:pt x="17320" y="15029"/>
                    <a:pt x="18013" y="13537"/>
                    <a:pt x="18093" y="11938"/>
                  </a:cubicBezTo>
                  <a:cubicBezTo>
                    <a:pt x="18199" y="10100"/>
                    <a:pt x="18013" y="8234"/>
                    <a:pt x="17906" y="6396"/>
                  </a:cubicBezTo>
                  <a:cubicBezTo>
                    <a:pt x="17826" y="5143"/>
                    <a:pt x="17906" y="3651"/>
                    <a:pt x="17453" y="2479"/>
                  </a:cubicBezTo>
                  <a:cubicBezTo>
                    <a:pt x="16787" y="720"/>
                    <a:pt x="14842" y="560"/>
                    <a:pt x="13243" y="294"/>
                  </a:cubicBezTo>
                  <a:cubicBezTo>
                    <a:pt x="11938" y="67"/>
                    <a:pt x="10592" y="1"/>
                    <a:pt x="92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8"/>
            <p:cNvSpPr/>
            <p:nvPr/>
          </p:nvSpPr>
          <p:spPr>
            <a:xfrm>
              <a:off x="5770931" y="803317"/>
              <a:ext cx="1073397" cy="1046629"/>
            </a:xfrm>
            <a:custGeom>
              <a:avLst/>
              <a:gdLst/>
              <a:ahLst/>
              <a:cxnLst/>
              <a:rect l="l" t="t" r="r" b="b"/>
              <a:pathLst>
                <a:path w="28070" h="27370" extrusionOk="0">
                  <a:moveTo>
                    <a:pt x="16580" y="1"/>
                  </a:moveTo>
                  <a:cubicBezTo>
                    <a:pt x="13202" y="1"/>
                    <a:pt x="9749" y="925"/>
                    <a:pt x="6964" y="2695"/>
                  </a:cubicBezTo>
                  <a:cubicBezTo>
                    <a:pt x="3100" y="5200"/>
                    <a:pt x="1955" y="9063"/>
                    <a:pt x="2514" y="13513"/>
                  </a:cubicBezTo>
                  <a:cubicBezTo>
                    <a:pt x="0" y="13513"/>
                    <a:pt x="62" y="17731"/>
                    <a:pt x="3587" y="17731"/>
                  </a:cubicBezTo>
                  <a:cubicBezTo>
                    <a:pt x="3872" y="17731"/>
                    <a:pt x="4181" y="17703"/>
                    <a:pt x="4513" y="17643"/>
                  </a:cubicBezTo>
                  <a:cubicBezTo>
                    <a:pt x="6005" y="20654"/>
                    <a:pt x="10002" y="22013"/>
                    <a:pt x="12187" y="22093"/>
                  </a:cubicBezTo>
                  <a:lnTo>
                    <a:pt x="12187" y="22546"/>
                  </a:lnTo>
                  <a:cubicBezTo>
                    <a:pt x="12187" y="22546"/>
                    <a:pt x="11973" y="24944"/>
                    <a:pt x="11334" y="25371"/>
                  </a:cubicBezTo>
                  <a:lnTo>
                    <a:pt x="13119" y="27369"/>
                  </a:lnTo>
                  <a:cubicBezTo>
                    <a:pt x="14824" y="27236"/>
                    <a:pt x="14958" y="27156"/>
                    <a:pt x="14904" y="25584"/>
                  </a:cubicBezTo>
                  <a:cubicBezTo>
                    <a:pt x="14824" y="24811"/>
                    <a:pt x="15144" y="22493"/>
                    <a:pt x="15144" y="22493"/>
                  </a:cubicBezTo>
                  <a:cubicBezTo>
                    <a:pt x="15144" y="22493"/>
                    <a:pt x="16103" y="22386"/>
                    <a:pt x="16930" y="22333"/>
                  </a:cubicBezTo>
                  <a:cubicBezTo>
                    <a:pt x="17756" y="22253"/>
                    <a:pt x="18555" y="22040"/>
                    <a:pt x="19328" y="21720"/>
                  </a:cubicBezTo>
                  <a:cubicBezTo>
                    <a:pt x="21006" y="21107"/>
                    <a:pt x="22472" y="20042"/>
                    <a:pt x="23618" y="18709"/>
                  </a:cubicBezTo>
                  <a:cubicBezTo>
                    <a:pt x="23828" y="18821"/>
                    <a:pt x="24056" y="18871"/>
                    <a:pt x="24292" y="18871"/>
                  </a:cubicBezTo>
                  <a:cubicBezTo>
                    <a:pt x="25972" y="18871"/>
                    <a:pt x="28069" y="16314"/>
                    <a:pt x="27135" y="15005"/>
                  </a:cubicBezTo>
                  <a:cubicBezTo>
                    <a:pt x="26762" y="14497"/>
                    <a:pt x="26368" y="14301"/>
                    <a:pt x="25918" y="14301"/>
                  </a:cubicBezTo>
                  <a:cubicBezTo>
                    <a:pt x="25660" y="14301"/>
                    <a:pt x="25384" y="14366"/>
                    <a:pt x="25083" y="14473"/>
                  </a:cubicBezTo>
                  <a:cubicBezTo>
                    <a:pt x="25083" y="14473"/>
                    <a:pt x="25856" y="12368"/>
                    <a:pt x="26069" y="11701"/>
                  </a:cubicBezTo>
                  <a:cubicBezTo>
                    <a:pt x="26575" y="10076"/>
                    <a:pt x="27268" y="7625"/>
                    <a:pt x="26762" y="5919"/>
                  </a:cubicBezTo>
                  <a:cubicBezTo>
                    <a:pt x="26415" y="4773"/>
                    <a:pt x="24923" y="3761"/>
                    <a:pt x="24124" y="2855"/>
                  </a:cubicBezTo>
                  <a:cubicBezTo>
                    <a:pt x="23085" y="1549"/>
                    <a:pt x="21619" y="643"/>
                    <a:pt x="19967" y="324"/>
                  </a:cubicBezTo>
                  <a:cubicBezTo>
                    <a:pt x="18866" y="107"/>
                    <a:pt x="17727" y="1"/>
                    <a:pt x="16580" y="1"/>
                  </a:cubicBezTo>
                  <a:close/>
                </a:path>
              </a:pathLst>
            </a:custGeom>
            <a:solidFill>
              <a:srgbClr val="F3D5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8"/>
            <p:cNvSpPr/>
            <p:nvPr/>
          </p:nvSpPr>
          <p:spPr>
            <a:xfrm>
              <a:off x="6695453" y="1415803"/>
              <a:ext cx="75409" cy="66270"/>
            </a:xfrm>
            <a:custGeom>
              <a:avLst/>
              <a:gdLst/>
              <a:ahLst/>
              <a:cxnLst/>
              <a:rect l="l" t="t" r="r" b="b"/>
              <a:pathLst>
                <a:path w="1972" h="1733" extrusionOk="0">
                  <a:moveTo>
                    <a:pt x="1492" y="1"/>
                  </a:moveTo>
                  <a:lnTo>
                    <a:pt x="1279" y="54"/>
                  </a:lnTo>
                  <a:cubicBezTo>
                    <a:pt x="1199" y="81"/>
                    <a:pt x="1119" y="108"/>
                    <a:pt x="1039" y="134"/>
                  </a:cubicBezTo>
                  <a:cubicBezTo>
                    <a:pt x="959" y="161"/>
                    <a:pt x="879" y="188"/>
                    <a:pt x="800" y="241"/>
                  </a:cubicBezTo>
                  <a:lnTo>
                    <a:pt x="586" y="401"/>
                  </a:lnTo>
                  <a:lnTo>
                    <a:pt x="373" y="614"/>
                  </a:lnTo>
                  <a:cubicBezTo>
                    <a:pt x="320" y="694"/>
                    <a:pt x="267" y="747"/>
                    <a:pt x="240" y="827"/>
                  </a:cubicBezTo>
                  <a:cubicBezTo>
                    <a:pt x="187" y="907"/>
                    <a:pt x="133" y="987"/>
                    <a:pt x="107" y="1067"/>
                  </a:cubicBezTo>
                  <a:cubicBezTo>
                    <a:pt x="80" y="1147"/>
                    <a:pt x="53" y="1227"/>
                    <a:pt x="53" y="1280"/>
                  </a:cubicBezTo>
                  <a:cubicBezTo>
                    <a:pt x="27" y="1387"/>
                    <a:pt x="0" y="1493"/>
                    <a:pt x="27" y="1626"/>
                  </a:cubicBezTo>
                  <a:lnTo>
                    <a:pt x="27" y="1733"/>
                  </a:lnTo>
                  <a:cubicBezTo>
                    <a:pt x="27" y="1733"/>
                    <a:pt x="53" y="1706"/>
                    <a:pt x="80" y="1600"/>
                  </a:cubicBezTo>
                  <a:cubicBezTo>
                    <a:pt x="133" y="1520"/>
                    <a:pt x="160" y="1413"/>
                    <a:pt x="240" y="1333"/>
                  </a:cubicBezTo>
                  <a:cubicBezTo>
                    <a:pt x="267" y="1280"/>
                    <a:pt x="293" y="1227"/>
                    <a:pt x="347" y="1147"/>
                  </a:cubicBezTo>
                  <a:cubicBezTo>
                    <a:pt x="373" y="1093"/>
                    <a:pt x="427" y="1040"/>
                    <a:pt x="453" y="987"/>
                  </a:cubicBezTo>
                  <a:cubicBezTo>
                    <a:pt x="506" y="934"/>
                    <a:pt x="560" y="854"/>
                    <a:pt x="613" y="800"/>
                  </a:cubicBezTo>
                  <a:lnTo>
                    <a:pt x="800" y="640"/>
                  </a:lnTo>
                  <a:cubicBezTo>
                    <a:pt x="906" y="561"/>
                    <a:pt x="1039" y="454"/>
                    <a:pt x="1173" y="374"/>
                  </a:cubicBezTo>
                  <a:cubicBezTo>
                    <a:pt x="1226" y="347"/>
                    <a:pt x="1306" y="294"/>
                    <a:pt x="1359" y="267"/>
                  </a:cubicBezTo>
                  <a:lnTo>
                    <a:pt x="1546" y="188"/>
                  </a:lnTo>
                  <a:cubicBezTo>
                    <a:pt x="1679" y="134"/>
                    <a:pt x="1759" y="108"/>
                    <a:pt x="1839" y="81"/>
                  </a:cubicBezTo>
                  <a:lnTo>
                    <a:pt x="1972" y="28"/>
                  </a:lnTo>
                  <a:lnTo>
                    <a:pt x="1839" y="1"/>
                  </a:ln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8"/>
            <p:cNvSpPr/>
            <p:nvPr/>
          </p:nvSpPr>
          <p:spPr>
            <a:xfrm>
              <a:off x="5830355" y="1364867"/>
              <a:ext cx="74415" cy="75448"/>
            </a:xfrm>
            <a:custGeom>
              <a:avLst/>
              <a:gdLst/>
              <a:ahLst/>
              <a:cxnLst/>
              <a:rect l="l" t="t" r="r" b="b"/>
              <a:pathLst>
                <a:path w="1946" h="1973" extrusionOk="0">
                  <a:moveTo>
                    <a:pt x="1" y="1"/>
                  </a:moveTo>
                  <a:lnTo>
                    <a:pt x="134" y="54"/>
                  </a:lnTo>
                  <a:lnTo>
                    <a:pt x="267" y="107"/>
                  </a:lnTo>
                  <a:cubicBezTo>
                    <a:pt x="321" y="134"/>
                    <a:pt x="374" y="161"/>
                    <a:pt x="427" y="214"/>
                  </a:cubicBezTo>
                  <a:cubicBezTo>
                    <a:pt x="480" y="241"/>
                    <a:pt x="534" y="294"/>
                    <a:pt x="587" y="320"/>
                  </a:cubicBezTo>
                  <a:cubicBezTo>
                    <a:pt x="640" y="374"/>
                    <a:pt x="720" y="400"/>
                    <a:pt x="747" y="454"/>
                  </a:cubicBezTo>
                  <a:cubicBezTo>
                    <a:pt x="827" y="507"/>
                    <a:pt x="880" y="560"/>
                    <a:pt x="933" y="640"/>
                  </a:cubicBezTo>
                  <a:lnTo>
                    <a:pt x="1093" y="827"/>
                  </a:lnTo>
                  <a:cubicBezTo>
                    <a:pt x="1200" y="960"/>
                    <a:pt x="1307" y="1093"/>
                    <a:pt x="1413" y="1226"/>
                  </a:cubicBezTo>
                  <a:cubicBezTo>
                    <a:pt x="1440" y="1306"/>
                    <a:pt x="1493" y="1360"/>
                    <a:pt x="1546" y="1413"/>
                  </a:cubicBezTo>
                  <a:cubicBezTo>
                    <a:pt x="1573" y="1493"/>
                    <a:pt x="1626" y="1546"/>
                    <a:pt x="1653" y="1599"/>
                  </a:cubicBezTo>
                  <a:cubicBezTo>
                    <a:pt x="1759" y="1733"/>
                    <a:pt x="1839" y="1839"/>
                    <a:pt x="1946" y="1972"/>
                  </a:cubicBezTo>
                  <a:cubicBezTo>
                    <a:pt x="1919" y="1813"/>
                    <a:pt x="1893" y="1653"/>
                    <a:pt x="1839" y="1520"/>
                  </a:cubicBezTo>
                  <a:cubicBezTo>
                    <a:pt x="1786" y="1360"/>
                    <a:pt x="1733" y="1226"/>
                    <a:pt x="1653" y="1093"/>
                  </a:cubicBezTo>
                  <a:cubicBezTo>
                    <a:pt x="1600" y="987"/>
                    <a:pt x="1573" y="907"/>
                    <a:pt x="1520" y="853"/>
                  </a:cubicBezTo>
                  <a:lnTo>
                    <a:pt x="1360" y="614"/>
                  </a:lnTo>
                  <a:cubicBezTo>
                    <a:pt x="1280" y="534"/>
                    <a:pt x="1227" y="480"/>
                    <a:pt x="1147" y="400"/>
                  </a:cubicBezTo>
                  <a:cubicBezTo>
                    <a:pt x="1093" y="347"/>
                    <a:pt x="1013" y="267"/>
                    <a:pt x="933" y="241"/>
                  </a:cubicBezTo>
                  <a:cubicBezTo>
                    <a:pt x="854" y="187"/>
                    <a:pt x="774" y="134"/>
                    <a:pt x="694" y="107"/>
                  </a:cubicBezTo>
                  <a:cubicBezTo>
                    <a:pt x="614" y="81"/>
                    <a:pt x="534" y="54"/>
                    <a:pt x="480" y="27"/>
                  </a:cubicBezTo>
                  <a:cubicBezTo>
                    <a:pt x="401" y="1"/>
                    <a:pt x="347" y="1"/>
                    <a:pt x="294" y="1"/>
                  </a:cubicBez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8"/>
            <p:cNvSpPr/>
            <p:nvPr/>
          </p:nvSpPr>
          <p:spPr>
            <a:xfrm>
              <a:off x="5801828" y="737621"/>
              <a:ext cx="1020014" cy="661323"/>
            </a:xfrm>
            <a:custGeom>
              <a:avLst/>
              <a:gdLst/>
              <a:ahLst/>
              <a:cxnLst/>
              <a:rect l="l" t="t" r="r" b="b"/>
              <a:pathLst>
                <a:path w="26674" h="17294" extrusionOk="0">
                  <a:moveTo>
                    <a:pt x="12837" y="1"/>
                  </a:moveTo>
                  <a:cubicBezTo>
                    <a:pt x="12060" y="1"/>
                    <a:pt x="11276" y="90"/>
                    <a:pt x="10526" y="283"/>
                  </a:cubicBezTo>
                  <a:cubicBezTo>
                    <a:pt x="8341" y="869"/>
                    <a:pt x="6769" y="1189"/>
                    <a:pt x="4877" y="2361"/>
                  </a:cubicBezTo>
                  <a:cubicBezTo>
                    <a:pt x="3385" y="3294"/>
                    <a:pt x="2186" y="4600"/>
                    <a:pt x="1360" y="6172"/>
                  </a:cubicBezTo>
                  <a:cubicBezTo>
                    <a:pt x="427" y="7984"/>
                    <a:pt x="1" y="10062"/>
                    <a:pt x="161" y="12114"/>
                  </a:cubicBezTo>
                  <a:cubicBezTo>
                    <a:pt x="267" y="13206"/>
                    <a:pt x="560" y="14299"/>
                    <a:pt x="1040" y="15285"/>
                  </a:cubicBezTo>
                  <a:cubicBezTo>
                    <a:pt x="1062" y="15329"/>
                    <a:pt x="1341" y="15868"/>
                    <a:pt x="1694" y="15868"/>
                  </a:cubicBezTo>
                  <a:cubicBezTo>
                    <a:pt x="1766" y="15868"/>
                    <a:pt x="1842" y="15845"/>
                    <a:pt x="1919" y="15791"/>
                  </a:cubicBezTo>
                  <a:cubicBezTo>
                    <a:pt x="2319" y="15524"/>
                    <a:pt x="2479" y="13712"/>
                    <a:pt x="2079" y="12886"/>
                  </a:cubicBezTo>
                  <a:cubicBezTo>
                    <a:pt x="3518" y="12620"/>
                    <a:pt x="4211" y="11288"/>
                    <a:pt x="4611" y="10009"/>
                  </a:cubicBezTo>
                  <a:cubicBezTo>
                    <a:pt x="4904" y="8970"/>
                    <a:pt x="5330" y="8010"/>
                    <a:pt x="5570" y="6971"/>
                  </a:cubicBezTo>
                  <a:cubicBezTo>
                    <a:pt x="5756" y="6412"/>
                    <a:pt x="5730" y="5852"/>
                    <a:pt x="5836" y="5292"/>
                  </a:cubicBezTo>
                  <a:cubicBezTo>
                    <a:pt x="7542" y="5292"/>
                    <a:pt x="9593" y="5159"/>
                    <a:pt x="11219" y="4653"/>
                  </a:cubicBezTo>
                  <a:cubicBezTo>
                    <a:pt x="11991" y="4440"/>
                    <a:pt x="12711" y="4173"/>
                    <a:pt x="13404" y="3827"/>
                  </a:cubicBezTo>
                  <a:cubicBezTo>
                    <a:pt x="13937" y="3534"/>
                    <a:pt x="15029" y="2868"/>
                    <a:pt x="15349" y="2335"/>
                  </a:cubicBezTo>
                  <a:cubicBezTo>
                    <a:pt x="15748" y="2868"/>
                    <a:pt x="16201" y="3374"/>
                    <a:pt x="16708" y="3827"/>
                  </a:cubicBezTo>
                  <a:cubicBezTo>
                    <a:pt x="17640" y="4680"/>
                    <a:pt x="18626" y="5452"/>
                    <a:pt x="19692" y="6118"/>
                  </a:cubicBezTo>
                  <a:cubicBezTo>
                    <a:pt x="20571" y="6651"/>
                    <a:pt x="23343" y="7344"/>
                    <a:pt x="23369" y="7371"/>
                  </a:cubicBezTo>
                  <a:cubicBezTo>
                    <a:pt x="23396" y="7397"/>
                    <a:pt x="23449" y="10408"/>
                    <a:pt x="23556" y="11687"/>
                  </a:cubicBezTo>
                  <a:cubicBezTo>
                    <a:pt x="23609" y="12380"/>
                    <a:pt x="23689" y="13073"/>
                    <a:pt x="23822" y="13739"/>
                  </a:cubicBezTo>
                  <a:cubicBezTo>
                    <a:pt x="23982" y="14165"/>
                    <a:pt x="24115" y="14645"/>
                    <a:pt x="24195" y="15098"/>
                  </a:cubicBezTo>
                  <a:cubicBezTo>
                    <a:pt x="24195" y="15418"/>
                    <a:pt x="22943" y="17096"/>
                    <a:pt x="23822" y="17283"/>
                  </a:cubicBezTo>
                  <a:cubicBezTo>
                    <a:pt x="23852" y="17290"/>
                    <a:pt x="23880" y="17293"/>
                    <a:pt x="23907" y="17293"/>
                  </a:cubicBezTo>
                  <a:cubicBezTo>
                    <a:pt x="24280" y="17293"/>
                    <a:pt x="24321" y="16631"/>
                    <a:pt x="24595" y="16457"/>
                  </a:cubicBezTo>
                  <a:cubicBezTo>
                    <a:pt x="24941" y="16324"/>
                    <a:pt x="25261" y="16217"/>
                    <a:pt x="25634" y="16137"/>
                  </a:cubicBezTo>
                  <a:cubicBezTo>
                    <a:pt x="25927" y="15897"/>
                    <a:pt x="26194" y="14459"/>
                    <a:pt x="26300" y="14032"/>
                  </a:cubicBezTo>
                  <a:cubicBezTo>
                    <a:pt x="26673" y="12727"/>
                    <a:pt x="26673" y="12727"/>
                    <a:pt x="26673" y="11581"/>
                  </a:cubicBezTo>
                  <a:cubicBezTo>
                    <a:pt x="26673" y="9316"/>
                    <a:pt x="26513" y="7024"/>
                    <a:pt x="25234" y="5079"/>
                  </a:cubicBezTo>
                  <a:cubicBezTo>
                    <a:pt x="23902" y="3081"/>
                    <a:pt x="22090" y="2228"/>
                    <a:pt x="19932" y="1322"/>
                  </a:cubicBezTo>
                  <a:cubicBezTo>
                    <a:pt x="18786" y="896"/>
                    <a:pt x="17880" y="470"/>
                    <a:pt x="16654" y="470"/>
                  </a:cubicBezTo>
                  <a:cubicBezTo>
                    <a:pt x="16293" y="470"/>
                    <a:pt x="15768" y="537"/>
                    <a:pt x="15313" y="537"/>
                  </a:cubicBezTo>
                  <a:cubicBezTo>
                    <a:pt x="15131" y="537"/>
                    <a:pt x="14961" y="527"/>
                    <a:pt x="14816" y="496"/>
                  </a:cubicBezTo>
                  <a:cubicBezTo>
                    <a:pt x="14336" y="390"/>
                    <a:pt x="13963" y="43"/>
                    <a:pt x="13404" y="17"/>
                  </a:cubicBezTo>
                  <a:cubicBezTo>
                    <a:pt x="13215" y="6"/>
                    <a:pt x="13026" y="1"/>
                    <a:pt x="128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8"/>
            <p:cNvSpPr/>
            <p:nvPr/>
          </p:nvSpPr>
          <p:spPr>
            <a:xfrm>
              <a:off x="6323533" y="1200819"/>
              <a:ext cx="63211" cy="137358"/>
            </a:xfrm>
            <a:custGeom>
              <a:avLst/>
              <a:gdLst/>
              <a:ahLst/>
              <a:cxnLst/>
              <a:rect l="l" t="t" r="r" b="b"/>
              <a:pathLst>
                <a:path w="1653" h="3592" extrusionOk="0">
                  <a:moveTo>
                    <a:pt x="373" y="1"/>
                  </a:moveTo>
                  <a:cubicBezTo>
                    <a:pt x="373" y="134"/>
                    <a:pt x="373" y="267"/>
                    <a:pt x="347" y="374"/>
                  </a:cubicBezTo>
                  <a:lnTo>
                    <a:pt x="214" y="773"/>
                  </a:lnTo>
                  <a:cubicBezTo>
                    <a:pt x="187" y="907"/>
                    <a:pt x="134" y="1067"/>
                    <a:pt x="107" y="1200"/>
                  </a:cubicBezTo>
                  <a:lnTo>
                    <a:pt x="80" y="1413"/>
                  </a:lnTo>
                  <a:lnTo>
                    <a:pt x="80" y="1653"/>
                  </a:lnTo>
                  <a:cubicBezTo>
                    <a:pt x="134" y="1733"/>
                    <a:pt x="160" y="1839"/>
                    <a:pt x="187" y="1919"/>
                  </a:cubicBezTo>
                  <a:cubicBezTo>
                    <a:pt x="240" y="1999"/>
                    <a:pt x="294" y="2079"/>
                    <a:pt x="400" y="2159"/>
                  </a:cubicBezTo>
                  <a:cubicBezTo>
                    <a:pt x="427" y="2186"/>
                    <a:pt x="480" y="2212"/>
                    <a:pt x="533" y="2239"/>
                  </a:cubicBezTo>
                  <a:cubicBezTo>
                    <a:pt x="587" y="2239"/>
                    <a:pt x="640" y="2266"/>
                    <a:pt x="693" y="2266"/>
                  </a:cubicBezTo>
                  <a:cubicBezTo>
                    <a:pt x="773" y="2292"/>
                    <a:pt x="853" y="2292"/>
                    <a:pt x="933" y="2292"/>
                  </a:cubicBezTo>
                  <a:lnTo>
                    <a:pt x="1040" y="2319"/>
                  </a:lnTo>
                  <a:lnTo>
                    <a:pt x="1120" y="2346"/>
                  </a:lnTo>
                  <a:lnTo>
                    <a:pt x="1173" y="2399"/>
                  </a:lnTo>
                  <a:cubicBezTo>
                    <a:pt x="1200" y="2399"/>
                    <a:pt x="1226" y="2425"/>
                    <a:pt x="1253" y="2452"/>
                  </a:cubicBezTo>
                  <a:cubicBezTo>
                    <a:pt x="1253" y="2479"/>
                    <a:pt x="1279" y="2479"/>
                    <a:pt x="1279" y="2505"/>
                  </a:cubicBezTo>
                  <a:cubicBezTo>
                    <a:pt x="1306" y="2532"/>
                    <a:pt x="1333" y="2559"/>
                    <a:pt x="1333" y="2612"/>
                  </a:cubicBezTo>
                  <a:cubicBezTo>
                    <a:pt x="1359" y="2665"/>
                    <a:pt x="1386" y="2719"/>
                    <a:pt x="1386" y="2799"/>
                  </a:cubicBezTo>
                  <a:cubicBezTo>
                    <a:pt x="1386" y="2852"/>
                    <a:pt x="1386" y="2932"/>
                    <a:pt x="1359" y="2985"/>
                  </a:cubicBezTo>
                  <a:cubicBezTo>
                    <a:pt x="1359" y="3012"/>
                    <a:pt x="1359" y="3038"/>
                    <a:pt x="1333" y="3065"/>
                  </a:cubicBezTo>
                  <a:lnTo>
                    <a:pt x="1306" y="3118"/>
                  </a:lnTo>
                  <a:lnTo>
                    <a:pt x="1306" y="3145"/>
                  </a:lnTo>
                  <a:lnTo>
                    <a:pt x="1200" y="3225"/>
                  </a:lnTo>
                  <a:cubicBezTo>
                    <a:pt x="1173" y="3252"/>
                    <a:pt x="1173" y="3278"/>
                    <a:pt x="1146" y="3278"/>
                  </a:cubicBezTo>
                  <a:cubicBezTo>
                    <a:pt x="1066" y="3331"/>
                    <a:pt x="1013" y="3358"/>
                    <a:pt x="933" y="3385"/>
                  </a:cubicBezTo>
                  <a:cubicBezTo>
                    <a:pt x="800" y="3438"/>
                    <a:pt x="640" y="3465"/>
                    <a:pt x="480" y="3465"/>
                  </a:cubicBezTo>
                  <a:cubicBezTo>
                    <a:pt x="400" y="3478"/>
                    <a:pt x="320" y="3485"/>
                    <a:pt x="240" y="3485"/>
                  </a:cubicBezTo>
                  <a:cubicBezTo>
                    <a:pt x="160" y="3485"/>
                    <a:pt x="80" y="3478"/>
                    <a:pt x="0" y="3465"/>
                  </a:cubicBezTo>
                  <a:lnTo>
                    <a:pt x="0" y="3465"/>
                  </a:lnTo>
                  <a:cubicBezTo>
                    <a:pt x="80" y="3491"/>
                    <a:pt x="160" y="3518"/>
                    <a:pt x="240" y="3545"/>
                  </a:cubicBezTo>
                  <a:cubicBezTo>
                    <a:pt x="320" y="3545"/>
                    <a:pt x="400" y="3571"/>
                    <a:pt x="480" y="3571"/>
                  </a:cubicBezTo>
                  <a:cubicBezTo>
                    <a:pt x="573" y="3585"/>
                    <a:pt x="660" y="3591"/>
                    <a:pt x="747" y="3591"/>
                  </a:cubicBezTo>
                  <a:cubicBezTo>
                    <a:pt x="833" y="3591"/>
                    <a:pt x="920" y="3585"/>
                    <a:pt x="1013" y="3571"/>
                  </a:cubicBezTo>
                  <a:cubicBezTo>
                    <a:pt x="1093" y="3571"/>
                    <a:pt x="1173" y="3545"/>
                    <a:pt x="1279" y="3491"/>
                  </a:cubicBezTo>
                  <a:cubicBezTo>
                    <a:pt x="1306" y="3465"/>
                    <a:pt x="1359" y="3438"/>
                    <a:pt x="1386" y="3411"/>
                  </a:cubicBezTo>
                  <a:lnTo>
                    <a:pt x="1493" y="3331"/>
                  </a:lnTo>
                  <a:lnTo>
                    <a:pt x="1519" y="3305"/>
                  </a:lnTo>
                  <a:lnTo>
                    <a:pt x="1519" y="3278"/>
                  </a:lnTo>
                  <a:lnTo>
                    <a:pt x="1546" y="3225"/>
                  </a:lnTo>
                  <a:cubicBezTo>
                    <a:pt x="1573" y="3172"/>
                    <a:pt x="1599" y="3145"/>
                    <a:pt x="1626" y="3092"/>
                  </a:cubicBezTo>
                  <a:cubicBezTo>
                    <a:pt x="1652" y="2985"/>
                    <a:pt x="1652" y="2905"/>
                    <a:pt x="1652" y="2799"/>
                  </a:cubicBezTo>
                  <a:cubicBezTo>
                    <a:pt x="1652" y="2692"/>
                    <a:pt x="1626" y="2585"/>
                    <a:pt x="1599" y="2505"/>
                  </a:cubicBezTo>
                  <a:cubicBezTo>
                    <a:pt x="1573" y="2399"/>
                    <a:pt x="1519" y="2319"/>
                    <a:pt x="1439" y="2239"/>
                  </a:cubicBezTo>
                  <a:cubicBezTo>
                    <a:pt x="1413" y="2186"/>
                    <a:pt x="1386" y="2159"/>
                    <a:pt x="1333" y="2132"/>
                  </a:cubicBezTo>
                  <a:lnTo>
                    <a:pt x="1279" y="2106"/>
                  </a:lnTo>
                  <a:lnTo>
                    <a:pt x="1226" y="2106"/>
                  </a:lnTo>
                  <a:lnTo>
                    <a:pt x="1093" y="2052"/>
                  </a:lnTo>
                  <a:lnTo>
                    <a:pt x="960" y="2026"/>
                  </a:lnTo>
                  <a:lnTo>
                    <a:pt x="720" y="1999"/>
                  </a:lnTo>
                  <a:cubicBezTo>
                    <a:pt x="667" y="1999"/>
                    <a:pt x="640" y="1999"/>
                    <a:pt x="613" y="1973"/>
                  </a:cubicBezTo>
                  <a:cubicBezTo>
                    <a:pt x="587" y="1973"/>
                    <a:pt x="560" y="1973"/>
                    <a:pt x="560" y="1946"/>
                  </a:cubicBezTo>
                  <a:cubicBezTo>
                    <a:pt x="507" y="1919"/>
                    <a:pt x="480" y="1866"/>
                    <a:pt x="427" y="1813"/>
                  </a:cubicBezTo>
                  <a:lnTo>
                    <a:pt x="347" y="1626"/>
                  </a:lnTo>
                  <a:lnTo>
                    <a:pt x="320" y="1440"/>
                  </a:lnTo>
                  <a:lnTo>
                    <a:pt x="320" y="1226"/>
                  </a:lnTo>
                  <a:cubicBezTo>
                    <a:pt x="320" y="1093"/>
                    <a:pt x="347" y="960"/>
                    <a:pt x="347" y="827"/>
                  </a:cubicBezTo>
                  <a:cubicBezTo>
                    <a:pt x="373" y="694"/>
                    <a:pt x="400" y="560"/>
                    <a:pt x="400" y="427"/>
                  </a:cubicBezTo>
                  <a:lnTo>
                    <a:pt x="400" y="214"/>
                  </a:lnTo>
                  <a:cubicBezTo>
                    <a:pt x="400" y="134"/>
                    <a:pt x="373" y="54"/>
                    <a:pt x="373" y="1"/>
                  </a:cubicBez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8"/>
            <p:cNvSpPr/>
            <p:nvPr/>
          </p:nvSpPr>
          <p:spPr>
            <a:xfrm>
              <a:off x="6115662" y="1171030"/>
              <a:ext cx="48947" cy="47226"/>
            </a:xfrm>
            <a:custGeom>
              <a:avLst/>
              <a:gdLst/>
              <a:ahLst/>
              <a:cxnLst/>
              <a:rect l="l" t="t" r="r" b="b"/>
              <a:pathLst>
                <a:path w="1280" h="1235" extrusionOk="0">
                  <a:moveTo>
                    <a:pt x="669" y="0"/>
                  </a:moveTo>
                  <a:cubicBezTo>
                    <a:pt x="642" y="0"/>
                    <a:pt x="615" y="2"/>
                    <a:pt x="587" y="7"/>
                  </a:cubicBezTo>
                  <a:cubicBezTo>
                    <a:pt x="241" y="34"/>
                    <a:pt x="1" y="353"/>
                    <a:pt x="27" y="673"/>
                  </a:cubicBezTo>
                  <a:cubicBezTo>
                    <a:pt x="53" y="1002"/>
                    <a:pt x="342" y="1235"/>
                    <a:pt x="645" y="1235"/>
                  </a:cubicBezTo>
                  <a:cubicBezTo>
                    <a:pt x="661" y="1235"/>
                    <a:pt x="677" y="1234"/>
                    <a:pt x="693" y="1233"/>
                  </a:cubicBezTo>
                  <a:cubicBezTo>
                    <a:pt x="1040" y="1179"/>
                    <a:pt x="1280" y="886"/>
                    <a:pt x="1253" y="540"/>
                  </a:cubicBezTo>
                  <a:cubicBezTo>
                    <a:pt x="1204" y="248"/>
                    <a:pt x="956" y="0"/>
                    <a:pt x="66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8"/>
            <p:cNvSpPr/>
            <p:nvPr/>
          </p:nvSpPr>
          <p:spPr>
            <a:xfrm>
              <a:off x="6497753" y="1216038"/>
              <a:ext cx="48947" cy="47073"/>
            </a:xfrm>
            <a:custGeom>
              <a:avLst/>
              <a:gdLst/>
              <a:ahLst/>
              <a:cxnLst/>
              <a:rect l="l" t="t" r="r" b="b"/>
              <a:pathLst>
                <a:path w="1280" h="1231" extrusionOk="0">
                  <a:moveTo>
                    <a:pt x="636" y="0"/>
                  </a:moveTo>
                  <a:cubicBezTo>
                    <a:pt x="620" y="0"/>
                    <a:pt x="603" y="1"/>
                    <a:pt x="587" y="2"/>
                  </a:cubicBezTo>
                  <a:cubicBezTo>
                    <a:pt x="241" y="56"/>
                    <a:pt x="1" y="349"/>
                    <a:pt x="28" y="695"/>
                  </a:cubicBezTo>
                  <a:cubicBezTo>
                    <a:pt x="78" y="999"/>
                    <a:pt x="345" y="1230"/>
                    <a:pt x="668" y="1230"/>
                  </a:cubicBezTo>
                  <a:cubicBezTo>
                    <a:pt x="685" y="1230"/>
                    <a:pt x="703" y="1229"/>
                    <a:pt x="720" y="1228"/>
                  </a:cubicBezTo>
                  <a:cubicBezTo>
                    <a:pt x="1040" y="1201"/>
                    <a:pt x="1280" y="882"/>
                    <a:pt x="1253" y="562"/>
                  </a:cubicBezTo>
                  <a:cubicBezTo>
                    <a:pt x="1228" y="233"/>
                    <a:pt x="939" y="0"/>
                    <a:pt x="6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8"/>
            <p:cNvSpPr/>
            <p:nvPr/>
          </p:nvSpPr>
          <p:spPr>
            <a:xfrm>
              <a:off x="6125872" y="1375077"/>
              <a:ext cx="279228" cy="146115"/>
            </a:xfrm>
            <a:custGeom>
              <a:avLst/>
              <a:gdLst/>
              <a:ahLst/>
              <a:cxnLst/>
              <a:rect l="l" t="t" r="r" b="b"/>
              <a:pathLst>
                <a:path w="7302" h="3821" extrusionOk="0">
                  <a:moveTo>
                    <a:pt x="533" y="0"/>
                  </a:moveTo>
                  <a:cubicBezTo>
                    <a:pt x="0" y="1972"/>
                    <a:pt x="1999" y="3118"/>
                    <a:pt x="3464" y="3624"/>
                  </a:cubicBezTo>
                  <a:cubicBezTo>
                    <a:pt x="3925" y="3756"/>
                    <a:pt x="4393" y="3821"/>
                    <a:pt x="4857" y="3821"/>
                  </a:cubicBezTo>
                  <a:cubicBezTo>
                    <a:pt x="5706" y="3821"/>
                    <a:pt x="6543" y="3602"/>
                    <a:pt x="7301" y="3171"/>
                  </a:cubicBezTo>
                  <a:cubicBezTo>
                    <a:pt x="7115" y="2691"/>
                    <a:pt x="6821" y="2265"/>
                    <a:pt x="6475" y="1892"/>
                  </a:cubicBezTo>
                  <a:cubicBezTo>
                    <a:pt x="6075" y="1865"/>
                    <a:pt x="5676" y="1839"/>
                    <a:pt x="5249" y="1812"/>
                  </a:cubicBezTo>
                  <a:cubicBezTo>
                    <a:pt x="4557" y="1732"/>
                    <a:pt x="3837" y="1705"/>
                    <a:pt x="3144" y="1599"/>
                  </a:cubicBezTo>
                  <a:cubicBezTo>
                    <a:pt x="2452" y="1466"/>
                    <a:pt x="1759" y="1306"/>
                    <a:pt x="1066" y="1093"/>
                  </a:cubicBezTo>
                  <a:cubicBezTo>
                    <a:pt x="933" y="773"/>
                    <a:pt x="853" y="426"/>
                    <a:pt x="773" y="80"/>
                  </a:cubicBezTo>
                  <a:lnTo>
                    <a:pt x="533" y="0"/>
                  </a:lnTo>
                  <a:close/>
                </a:path>
              </a:pathLst>
            </a:custGeom>
            <a:solidFill>
              <a:srgbClr val="D179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8"/>
            <p:cNvSpPr/>
            <p:nvPr/>
          </p:nvSpPr>
          <p:spPr>
            <a:xfrm>
              <a:off x="6373474" y="1418862"/>
              <a:ext cx="92732" cy="77512"/>
            </a:xfrm>
            <a:custGeom>
              <a:avLst/>
              <a:gdLst/>
              <a:ahLst/>
              <a:cxnLst/>
              <a:rect l="l" t="t" r="r" b="b"/>
              <a:pathLst>
                <a:path w="2425" h="2027" extrusionOk="0">
                  <a:moveTo>
                    <a:pt x="1919" y="1"/>
                  </a:moveTo>
                  <a:cubicBezTo>
                    <a:pt x="1865" y="134"/>
                    <a:pt x="1785" y="267"/>
                    <a:pt x="1705" y="374"/>
                  </a:cubicBezTo>
                  <a:cubicBezTo>
                    <a:pt x="1469" y="753"/>
                    <a:pt x="1358" y="774"/>
                    <a:pt x="981" y="774"/>
                  </a:cubicBezTo>
                  <a:cubicBezTo>
                    <a:pt x="934" y="774"/>
                    <a:pt x="882" y="774"/>
                    <a:pt x="826" y="774"/>
                  </a:cubicBezTo>
                  <a:cubicBezTo>
                    <a:pt x="560" y="774"/>
                    <a:pt x="267" y="774"/>
                    <a:pt x="0" y="747"/>
                  </a:cubicBezTo>
                  <a:lnTo>
                    <a:pt x="0" y="747"/>
                  </a:lnTo>
                  <a:cubicBezTo>
                    <a:pt x="346" y="1120"/>
                    <a:pt x="640" y="1546"/>
                    <a:pt x="826" y="2026"/>
                  </a:cubicBezTo>
                  <a:cubicBezTo>
                    <a:pt x="1599" y="1600"/>
                    <a:pt x="2185" y="880"/>
                    <a:pt x="2425" y="28"/>
                  </a:cubicBezTo>
                  <a:lnTo>
                    <a:pt x="1919" y="1"/>
                  </a:lnTo>
                  <a:close/>
                </a:path>
              </a:pathLst>
            </a:custGeom>
            <a:solidFill>
              <a:srgbClr val="B052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8"/>
            <p:cNvSpPr/>
            <p:nvPr/>
          </p:nvSpPr>
          <p:spPr>
            <a:xfrm>
              <a:off x="6155393" y="1378137"/>
              <a:ext cx="291465" cy="70323"/>
            </a:xfrm>
            <a:custGeom>
              <a:avLst/>
              <a:gdLst/>
              <a:ahLst/>
              <a:cxnLst/>
              <a:rect l="l" t="t" r="r" b="b"/>
              <a:pathLst>
                <a:path w="7622" h="1839" extrusionOk="0">
                  <a:moveTo>
                    <a:pt x="1" y="0"/>
                  </a:moveTo>
                  <a:lnTo>
                    <a:pt x="1" y="0"/>
                  </a:lnTo>
                  <a:cubicBezTo>
                    <a:pt x="54" y="346"/>
                    <a:pt x="161" y="693"/>
                    <a:pt x="294" y="1013"/>
                  </a:cubicBezTo>
                  <a:cubicBezTo>
                    <a:pt x="987" y="1226"/>
                    <a:pt x="1680" y="1386"/>
                    <a:pt x="2372" y="1519"/>
                  </a:cubicBezTo>
                  <a:cubicBezTo>
                    <a:pt x="3039" y="1625"/>
                    <a:pt x="3785" y="1652"/>
                    <a:pt x="4477" y="1732"/>
                  </a:cubicBezTo>
                  <a:cubicBezTo>
                    <a:pt x="5170" y="1785"/>
                    <a:pt x="5836" y="1839"/>
                    <a:pt x="6529" y="1839"/>
                  </a:cubicBezTo>
                  <a:cubicBezTo>
                    <a:pt x="6585" y="1839"/>
                    <a:pt x="6637" y="1839"/>
                    <a:pt x="6684" y="1839"/>
                  </a:cubicBezTo>
                  <a:cubicBezTo>
                    <a:pt x="7061" y="1839"/>
                    <a:pt x="7172" y="1818"/>
                    <a:pt x="7408" y="1439"/>
                  </a:cubicBezTo>
                  <a:cubicBezTo>
                    <a:pt x="7488" y="1306"/>
                    <a:pt x="7568" y="1199"/>
                    <a:pt x="7622" y="1066"/>
                  </a:cubicBezTo>
                  <a:cubicBezTo>
                    <a:pt x="6476" y="1013"/>
                    <a:pt x="5277" y="1013"/>
                    <a:pt x="3865" y="853"/>
                  </a:cubicBezTo>
                  <a:cubicBezTo>
                    <a:pt x="2559" y="720"/>
                    <a:pt x="1253" y="426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8"/>
            <p:cNvSpPr/>
            <p:nvPr/>
          </p:nvSpPr>
          <p:spPr>
            <a:xfrm>
              <a:off x="5964883" y="1265406"/>
              <a:ext cx="131469" cy="56633"/>
            </a:xfrm>
            <a:custGeom>
              <a:avLst/>
              <a:gdLst/>
              <a:ahLst/>
              <a:cxnLst/>
              <a:rect l="l" t="t" r="r" b="b"/>
              <a:pathLst>
                <a:path w="3438" h="1481" extrusionOk="0">
                  <a:moveTo>
                    <a:pt x="1196" y="0"/>
                  </a:moveTo>
                  <a:cubicBezTo>
                    <a:pt x="661" y="0"/>
                    <a:pt x="129" y="171"/>
                    <a:pt x="0" y="657"/>
                  </a:cubicBezTo>
                  <a:lnTo>
                    <a:pt x="0" y="843"/>
                  </a:lnTo>
                  <a:cubicBezTo>
                    <a:pt x="206" y="1303"/>
                    <a:pt x="923" y="1480"/>
                    <a:pt x="1605" y="1480"/>
                  </a:cubicBezTo>
                  <a:cubicBezTo>
                    <a:pt x="2067" y="1480"/>
                    <a:pt x="2513" y="1399"/>
                    <a:pt x="2771" y="1269"/>
                  </a:cubicBezTo>
                  <a:cubicBezTo>
                    <a:pt x="3437" y="950"/>
                    <a:pt x="2611" y="390"/>
                    <a:pt x="2132" y="177"/>
                  </a:cubicBezTo>
                  <a:cubicBezTo>
                    <a:pt x="1891" y="72"/>
                    <a:pt x="1543" y="0"/>
                    <a:pt x="1196" y="0"/>
                  </a:cubicBezTo>
                  <a:close/>
                </a:path>
              </a:pathLst>
            </a:custGeom>
            <a:solidFill>
              <a:srgbClr val="EDB9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8"/>
            <p:cNvSpPr/>
            <p:nvPr/>
          </p:nvSpPr>
          <p:spPr>
            <a:xfrm>
              <a:off x="6503222" y="1310299"/>
              <a:ext cx="123974" cy="55677"/>
            </a:xfrm>
            <a:custGeom>
              <a:avLst/>
              <a:gdLst/>
              <a:ahLst/>
              <a:cxnLst/>
              <a:rect l="l" t="t" r="r" b="b"/>
              <a:pathLst>
                <a:path w="3242" h="1456" extrusionOk="0">
                  <a:moveTo>
                    <a:pt x="1061" y="0"/>
                  </a:moveTo>
                  <a:cubicBezTo>
                    <a:pt x="722" y="0"/>
                    <a:pt x="419" y="102"/>
                    <a:pt x="311" y="362"/>
                  </a:cubicBezTo>
                  <a:cubicBezTo>
                    <a:pt x="1" y="1034"/>
                    <a:pt x="1221" y="1456"/>
                    <a:pt x="1732" y="1456"/>
                  </a:cubicBezTo>
                  <a:cubicBezTo>
                    <a:pt x="1747" y="1456"/>
                    <a:pt x="1762" y="1455"/>
                    <a:pt x="1776" y="1454"/>
                  </a:cubicBezTo>
                  <a:cubicBezTo>
                    <a:pt x="2549" y="1401"/>
                    <a:pt x="3242" y="868"/>
                    <a:pt x="2309" y="309"/>
                  </a:cubicBezTo>
                  <a:cubicBezTo>
                    <a:pt x="1990" y="149"/>
                    <a:pt x="1643" y="42"/>
                    <a:pt x="1297" y="15"/>
                  </a:cubicBezTo>
                  <a:cubicBezTo>
                    <a:pt x="1217" y="6"/>
                    <a:pt x="1138" y="0"/>
                    <a:pt x="1061" y="0"/>
                  </a:cubicBezTo>
                  <a:close/>
                </a:path>
              </a:pathLst>
            </a:custGeom>
            <a:solidFill>
              <a:srgbClr val="EDB9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8"/>
            <p:cNvSpPr/>
            <p:nvPr/>
          </p:nvSpPr>
          <p:spPr>
            <a:xfrm>
              <a:off x="5869092" y="1720191"/>
              <a:ext cx="802964" cy="646753"/>
            </a:xfrm>
            <a:custGeom>
              <a:avLst/>
              <a:gdLst/>
              <a:ahLst/>
              <a:cxnLst/>
              <a:rect l="l" t="t" r="r" b="b"/>
              <a:pathLst>
                <a:path w="20998" h="16913" extrusionOk="0">
                  <a:moveTo>
                    <a:pt x="13647" y="1"/>
                  </a:moveTo>
                  <a:cubicBezTo>
                    <a:pt x="13573" y="1"/>
                    <a:pt x="13501" y="11"/>
                    <a:pt x="13430" y="35"/>
                  </a:cubicBezTo>
                  <a:cubicBezTo>
                    <a:pt x="13243" y="115"/>
                    <a:pt x="13297" y="168"/>
                    <a:pt x="13190" y="328"/>
                  </a:cubicBezTo>
                  <a:cubicBezTo>
                    <a:pt x="12764" y="1074"/>
                    <a:pt x="11538" y="1927"/>
                    <a:pt x="10605" y="2033"/>
                  </a:cubicBezTo>
                  <a:cubicBezTo>
                    <a:pt x="10517" y="2045"/>
                    <a:pt x="10434" y="2051"/>
                    <a:pt x="10355" y="2051"/>
                  </a:cubicBezTo>
                  <a:cubicBezTo>
                    <a:pt x="9564" y="2051"/>
                    <a:pt x="9264" y="1465"/>
                    <a:pt x="8634" y="834"/>
                  </a:cubicBezTo>
                  <a:cubicBezTo>
                    <a:pt x="8357" y="534"/>
                    <a:pt x="8260" y="195"/>
                    <a:pt x="7859" y="195"/>
                  </a:cubicBezTo>
                  <a:cubicBezTo>
                    <a:pt x="7797" y="195"/>
                    <a:pt x="7727" y="203"/>
                    <a:pt x="7648" y="221"/>
                  </a:cubicBezTo>
                  <a:cubicBezTo>
                    <a:pt x="6582" y="434"/>
                    <a:pt x="5410" y="674"/>
                    <a:pt x="4610" y="1340"/>
                  </a:cubicBezTo>
                  <a:lnTo>
                    <a:pt x="4077" y="1607"/>
                  </a:lnTo>
                  <a:cubicBezTo>
                    <a:pt x="3784" y="1793"/>
                    <a:pt x="3518" y="2007"/>
                    <a:pt x="3251" y="2220"/>
                  </a:cubicBezTo>
                  <a:cubicBezTo>
                    <a:pt x="2665" y="2699"/>
                    <a:pt x="2212" y="3312"/>
                    <a:pt x="1892" y="3978"/>
                  </a:cubicBezTo>
                  <a:cubicBezTo>
                    <a:pt x="1306" y="5097"/>
                    <a:pt x="427" y="6696"/>
                    <a:pt x="0" y="7869"/>
                  </a:cubicBezTo>
                  <a:cubicBezTo>
                    <a:pt x="480" y="8055"/>
                    <a:pt x="906" y="8348"/>
                    <a:pt x="1413" y="8535"/>
                  </a:cubicBezTo>
                  <a:cubicBezTo>
                    <a:pt x="2025" y="8828"/>
                    <a:pt x="2025" y="8748"/>
                    <a:pt x="2079" y="9441"/>
                  </a:cubicBezTo>
                  <a:cubicBezTo>
                    <a:pt x="2185" y="10693"/>
                    <a:pt x="2185" y="11972"/>
                    <a:pt x="2132" y="13251"/>
                  </a:cubicBezTo>
                  <a:cubicBezTo>
                    <a:pt x="2105" y="13944"/>
                    <a:pt x="2105" y="14610"/>
                    <a:pt x="2185" y="15303"/>
                  </a:cubicBezTo>
                  <a:cubicBezTo>
                    <a:pt x="2265" y="15942"/>
                    <a:pt x="2185" y="16182"/>
                    <a:pt x="2825" y="16369"/>
                  </a:cubicBezTo>
                  <a:cubicBezTo>
                    <a:pt x="4443" y="16844"/>
                    <a:pt x="6183" y="16912"/>
                    <a:pt x="7890" y="16912"/>
                  </a:cubicBezTo>
                  <a:cubicBezTo>
                    <a:pt x="8573" y="16912"/>
                    <a:pt x="9250" y="16902"/>
                    <a:pt x="9913" y="16902"/>
                  </a:cubicBezTo>
                  <a:cubicBezTo>
                    <a:pt x="11405" y="16902"/>
                    <a:pt x="12924" y="16875"/>
                    <a:pt x="14416" y="16715"/>
                  </a:cubicBezTo>
                  <a:cubicBezTo>
                    <a:pt x="15695" y="16715"/>
                    <a:pt x="16947" y="16528"/>
                    <a:pt x="18173" y="16182"/>
                  </a:cubicBezTo>
                  <a:cubicBezTo>
                    <a:pt x="18812" y="16022"/>
                    <a:pt x="18732" y="15756"/>
                    <a:pt x="18812" y="15116"/>
                  </a:cubicBezTo>
                  <a:cubicBezTo>
                    <a:pt x="18892" y="14450"/>
                    <a:pt x="18919" y="13757"/>
                    <a:pt x="18866" y="13091"/>
                  </a:cubicBezTo>
                  <a:cubicBezTo>
                    <a:pt x="18812" y="11812"/>
                    <a:pt x="18839" y="10533"/>
                    <a:pt x="18919" y="9254"/>
                  </a:cubicBezTo>
                  <a:cubicBezTo>
                    <a:pt x="18972" y="8588"/>
                    <a:pt x="18972" y="8641"/>
                    <a:pt x="19585" y="8348"/>
                  </a:cubicBezTo>
                  <a:cubicBezTo>
                    <a:pt x="20065" y="8135"/>
                    <a:pt x="20518" y="7869"/>
                    <a:pt x="20997" y="7682"/>
                  </a:cubicBezTo>
                  <a:cubicBezTo>
                    <a:pt x="20624" y="6510"/>
                    <a:pt x="19718" y="4911"/>
                    <a:pt x="19159" y="3818"/>
                  </a:cubicBezTo>
                  <a:cubicBezTo>
                    <a:pt x="18812" y="3126"/>
                    <a:pt x="18359" y="2513"/>
                    <a:pt x="17800" y="2033"/>
                  </a:cubicBezTo>
                  <a:cubicBezTo>
                    <a:pt x="17533" y="1820"/>
                    <a:pt x="17240" y="1607"/>
                    <a:pt x="16974" y="1420"/>
                  </a:cubicBezTo>
                  <a:lnTo>
                    <a:pt x="16441" y="1154"/>
                  </a:lnTo>
                  <a:cubicBezTo>
                    <a:pt x="15961" y="834"/>
                    <a:pt x="15428" y="594"/>
                    <a:pt x="14895" y="434"/>
                  </a:cubicBezTo>
                  <a:cubicBezTo>
                    <a:pt x="14532" y="344"/>
                    <a:pt x="14072" y="1"/>
                    <a:pt x="136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8"/>
            <p:cNvSpPr/>
            <p:nvPr/>
          </p:nvSpPr>
          <p:spPr>
            <a:xfrm>
              <a:off x="6118721" y="1701109"/>
              <a:ext cx="155943" cy="153687"/>
            </a:xfrm>
            <a:custGeom>
              <a:avLst/>
              <a:gdLst/>
              <a:ahLst/>
              <a:cxnLst/>
              <a:rect l="l" t="t" r="r" b="b"/>
              <a:pathLst>
                <a:path w="4078" h="4019" extrusionOk="0">
                  <a:moveTo>
                    <a:pt x="2798" y="1"/>
                  </a:moveTo>
                  <a:cubicBezTo>
                    <a:pt x="2625" y="54"/>
                    <a:pt x="2379" y="54"/>
                    <a:pt x="2116" y="54"/>
                  </a:cubicBezTo>
                  <a:cubicBezTo>
                    <a:pt x="1853" y="54"/>
                    <a:pt x="1573" y="54"/>
                    <a:pt x="1333" y="107"/>
                  </a:cubicBezTo>
                  <a:cubicBezTo>
                    <a:pt x="267" y="321"/>
                    <a:pt x="161" y="774"/>
                    <a:pt x="81" y="1786"/>
                  </a:cubicBezTo>
                  <a:cubicBezTo>
                    <a:pt x="1" y="2772"/>
                    <a:pt x="1" y="3731"/>
                    <a:pt x="1200" y="3998"/>
                  </a:cubicBezTo>
                  <a:cubicBezTo>
                    <a:pt x="1285" y="4012"/>
                    <a:pt x="1367" y="4019"/>
                    <a:pt x="1447" y="4019"/>
                  </a:cubicBezTo>
                  <a:cubicBezTo>
                    <a:pt x="2269" y="4019"/>
                    <a:pt x="2840" y="3320"/>
                    <a:pt x="3545" y="2932"/>
                  </a:cubicBezTo>
                  <a:cubicBezTo>
                    <a:pt x="3758" y="2772"/>
                    <a:pt x="3944" y="2772"/>
                    <a:pt x="4077" y="2532"/>
                  </a:cubicBezTo>
                  <a:cubicBezTo>
                    <a:pt x="2932" y="1866"/>
                    <a:pt x="2692" y="1493"/>
                    <a:pt x="2932" y="161"/>
                  </a:cubicBezTo>
                  <a:lnTo>
                    <a:pt x="279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8"/>
            <p:cNvSpPr/>
            <p:nvPr/>
          </p:nvSpPr>
          <p:spPr>
            <a:xfrm>
              <a:off x="6273592" y="1700115"/>
              <a:ext cx="176325" cy="159499"/>
            </a:xfrm>
            <a:custGeom>
              <a:avLst/>
              <a:gdLst/>
              <a:ahLst/>
              <a:cxnLst/>
              <a:rect l="l" t="t" r="r" b="b"/>
              <a:pathLst>
                <a:path w="4611" h="4171" extrusionOk="0">
                  <a:moveTo>
                    <a:pt x="1893" y="0"/>
                  </a:moveTo>
                  <a:lnTo>
                    <a:pt x="1893" y="0"/>
                  </a:lnTo>
                  <a:cubicBezTo>
                    <a:pt x="2079" y="1199"/>
                    <a:pt x="1280" y="2505"/>
                    <a:pt x="1" y="2611"/>
                  </a:cubicBezTo>
                  <a:cubicBezTo>
                    <a:pt x="774" y="2958"/>
                    <a:pt x="1333" y="3811"/>
                    <a:pt x="2159" y="4104"/>
                  </a:cubicBezTo>
                  <a:cubicBezTo>
                    <a:pt x="2297" y="4150"/>
                    <a:pt x="2423" y="4171"/>
                    <a:pt x="2538" y="4171"/>
                  </a:cubicBezTo>
                  <a:cubicBezTo>
                    <a:pt x="3156" y="4171"/>
                    <a:pt x="3474" y="3564"/>
                    <a:pt x="3811" y="2958"/>
                  </a:cubicBezTo>
                  <a:cubicBezTo>
                    <a:pt x="4237" y="2238"/>
                    <a:pt x="4611" y="1359"/>
                    <a:pt x="3918" y="720"/>
                  </a:cubicBezTo>
                  <a:cubicBezTo>
                    <a:pt x="3411" y="293"/>
                    <a:pt x="2772" y="53"/>
                    <a:pt x="2132" y="53"/>
                  </a:cubicBezTo>
                  <a:lnTo>
                    <a:pt x="189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8"/>
            <p:cNvSpPr/>
            <p:nvPr/>
          </p:nvSpPr>
          <p:spPr>
            <a:xfrm>
              <a:off x="6540582" y="2028212"/>
              <a:ext cx="128984" cy="337124"/>
            </a:xfrm>
            <a:custGeom>
              <a:avLst/>
              <a:gdLst/>
              <a:ahLst/>
              <a:cxnLst/>
              <a:rect l="l" t="t" r="r" b="b"/>
              <a:pathLst>
                <a:path w="3373" h="8816" extrusionOk="0">
                  <a:moveTo>
                    <a:pt x="2371" y="0"/>
                  </a:moveTo>
                  <a:cubicBezTo>
                    <a:pt x="2265" y="213"/>
                    <a:pt x="133" y="613"/>
                    <a:pt x="133" y="613"/>
                  </a:cubicBezTo>
                  <a:cubicBezTo>
                    <a:pt x="0" y="1919"/>
                    <a:pt x="373" y="4477"/>
                    <a:pt x="640" y="5756"/>
                  </a:cubicBezTo>
                  <a:cubicBezTo>
                    <a:pt x="853" y="6768"/>
                    <a:pt x="799" y="7647"/>
                    <a:pt x="1572" y="8420"/>
                  </a:cubicBezTo>
                  <a:cubicBezTo>
                    <a:pt x="1834" y="8699"/>
                    <a:pt x="2067" y="8815"/>
                    <a:pt x="2271" y="8815"/>
                  </a:cubicBezTo>
                  <a:cubicBezTo>
                    <a:pt x="3019" y="8815"/>
                    <a:pt x="3373" y="7250"/>
                    <a:pt x="3331" y="6475"/>
                  </a:cubicBezTo>
                  <a:cubicBezTo>
                    <a:pt x="3304" y="5809"/>
                    <a:pt x="3118" y="2984"/>
                    <a:pt x="2798" y="2105"/>
                  </a:cubicBezTo>
                  <a:lnTo>
                    <a:pt x="2371" y="0"/>
                  </a:lnTo>
                  <a:close/>
                </a:path>
              </a:pathLst>
            </a:custGeom>
            <a:solidFill>
              <a:srgbClr val="E2BB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8"/>
            <p:cNvSpPr/>
            <p:nvPr/>
          </p:nvSpPr>
          <p:spPr>
            <a:xfrm>
              <a:off x="5843624" y="2014943"/>
              <a:ext cx="147759" cy="386453"/>
            </a:xfrm>
            <a:custGeom>
              <a:avLst/>
              <a:gdLst/>
              <a:ahLst/>
              <a:cxnLst/>
              <a:rect l="l" t="t" r="r" b="b"/>
              <a:pathLst>
                <a:path w="3864" h="10106" extrusionOk="0">
                  <a:moveTo>
                    <a:pt x="2745" y="1"/>
                  </a:moveTo>
                  <a:lnTo>
                    <a:pt x="2105" y="81"/>
                  </a:lnTo>
                  <a:cubicBezTo>
                    <a:pt x="2398" y="773"/>
                    <a:pt x="2025" y="1999"/>
                    <a:pt x="1839" y="2745"/>
                  </a:cubicBezTo>
                  <a:cubicBezTo>
                    <a:pt x="1626" y="3598"/>
                    <a:pt x="1173" y="4477"/>
                    <a:pt x="1039" y="5357"/>
                  </a:cubicBezTo>
                  <a:cubicBezTo>
                    <a:pt x="853" y="6636"/>
                    <a:pt x="0" y="9273"/>
                    <a:pt x="1386" y="9966"/>
                  </a:cubicBezTo>
                  <a:cubicBezTo>
                    <a:pt x="1577" y="10062"/>
                    <a:pt x="1753" y="10105"/>
                    <a:pt x="1915" y="10105"/>
                  </a:cubicBezTo>
                  <a:cubicBezTo>
                    <a:pt x="3149" y="10105"/>
                    <a:pt x="3550" y="7590"/>
                    <a:pt x="3597" y="6742"/>
                  </a:cubicBezTo>
                  <a:cubicBezTo>
                    <a:pt x="3704" y="4930"/>
                    <a:pt x="3864" y="2559"/>
                    <a:pt x="3864" y="747"/>
                  </a:cubicBezTo>
                  <a:cubicBezTo>
                    <a:pt x="3864" y="27"/>
                    <a:pt x="3597" y="214"/>
                    <a:pt x="2745" y="1"/>
                  </a:cubicBezTo>
                  <a:close/>
                </a:path>
              </a:pathLst>
            </a:custGeom>
            <a:solidFill>
              <a:srgbClr val="E2BB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8"/>
            <p:cNvSpPr/>
            <p:nvPr/>
          </p:nvSpPr>
          <p:spPr>
            <a:xfrm>
              <a:off x="5975054" y="1731319"/>
              <a:ext cx="129442" cy="392113"/>
            </a:xfrm>
            <a:custGeom>
              <a:avLst/>
              <a:gdLst/>
              <a:ahLst/>
              <a:cxnLst/>
              <a:rect l="l" t="t" r="r" b="b"/>
              <a:pathLst>
                <a:path w="3385" h="10254" extrusionOk="0">
                  <a:moveTo>
                    <a:pt x="2538" y="1"/>
                  </a:moveTo>
                  <a:cubicBezTo>
                    <a:pt x="2030" y="1"/>
                    <a:pt x="1439" y="421"/>
                    <a:pt x="1120" y="863"/>
                  </a:cubicBezTo>
                  <a:cubicBezTo>
                    <a:pt x="853" y="1236"/>
                    <a:pt x="107" y="4247"/>
                    <a:pt x="267" y="6085"/>
                  </a:cubicBezTo>
                  <a:cubicBezTo>
                    <a:pt x="400" y="7524"/>
                    <a:pt x="1" y="8404"/>
                    <a:pt x="427" y="9763"/>
                  </a:cubicBezTo>
                  <a:cubicBezTo>
                    <a:pt x="536" y="10113"/>
                    <a:pt x="680" y="10254"/>
                    <a:pt x="840" y="10254"/>
                  </a:cubicBezTo>
                  <a:cubicBezTo>
                    <a:pt x="1421" y="10254"/>
                    <a:pt x="2214" y="8384"/>
                    <a:pt x="2319" y="7924"/>
                  </a:cubicBezTo>
                  <a:cubicBezTo>
                    <a:pt x="2852" y="5952"/>
                    <a:pt x="2985" y="3794"/>
                    <a:pt x="3171" y="1742"/>
                  </a:cubicBezTo>
                  <a:cubicBezTo>
                    <a:pt x="3225" y="1103"/>
                    <a:pt x="3385" y="250"/>
                    <a:pt x="2825" y="37"/>
                  </a:cubicBezTo>
                  <a:cubicBezTo>
                    <a:pt x="2772" y="10"/>
                    <a:pt x="2718" y="10"/>
                    <a:pt x="2665" y="10"/>
                  </a:cubicBezTo>
                  <a:cubicBezTo>
                    <a:pt x="2624" y="4"/>
                    <a:pt x="2581" y="1"/>
                    <a:pt x="25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8"/>
            <p:cNvSpPr/>
            <p:nvPr/>
          </p:nvSpPr>
          <p:spPr>
            <a:xfrm>
              <a:off x="6437640" y="1724244"/>
              <a:ext cx="130475" cy="400182"/>
            </a:xfrm>
            <a:custGeom>
              <a:avLst/>
              <a:gdLst/>
              <a:ahLst/>
              <a:cxnLst/>
              <a:rect l="l" t="t" r="r" b="b"/>
              <a:pathLst>
                <a:path w="3412" h="10465" extrusionOk="0">
                  <a:moveTo>
                    <a:pt x="861" y="0"/>
                  </a:moveTo>
                  <a:cubicBezTo>
                    <a:pt x="823" y="0"/>
                    <a:pt x="785" y="3"/>
                    <a:pt x="747" y="9"/>
                  </a:cubicBezTo>
                  <a:cubicBezTo>
                    <a:pt x="694" y="9"/>
                    <a:pt x="640" y="9"/>
                    <a:pt x="587" y="35"/>
                  </a:cubicBezTo>
                  <a:cubicBezTo>
                    <a:pt x="1" y="248"/>
                    <a:pt x="187" y="1128"/>
                    <a:pt x="241" y="1741"/>
                  </a:cubicBezTo>
                  <a:cubicBezTo>
                    <a:pt x="427" y="3792"/>
                    <a:pt x="560" y="5951"/>
                    <a:pt x="1093" y="7896"/>
                  </a:cubicBezTo>
                  <a:cubicBezTo>
                    <a:pt x="1199" y="8384"/>
                    <a:pt x="2017" y="10465"/>
                    <a:pt x="2601" y="10465"/>
                  </a:cubicBezTo>
                  <a:cubicBezTo>
                    <a:pt x="2749" y="10465"/>
                    <a:pt x="2882" y="10330"/>
                    <a:pt x="2985" y="10001"/>
                  </a:cubicBezTo>
                  <a:cubicBezTo>
                    <a:pt x="3411" y="8669"/>
                    <a:pt x="2825" y="6350"/>
                    <a:pt x="2932" y="4938"/>
                  </a:cubicBezTo>
                  <a:cubicBezTo>
                    <a:pt x="2985" y="3632"/>
                    <a:pt x="3145" y="1794"/>
                    <a:pt x="2292" y="888"/>
                  </a:cubicBezTo>
                  <a:cubicBezTo>
                    <a:pt x="1921" y="467"/>
                    <a:pt x="1366" y="0"/>
                    <a:pt x="8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8"/>
            <p:cNvSpPr/>
            <p:nvPr/>
          </p:nvSpPr>
          <p:spPr>
            <a:xfrm>
              <a:off x="6438673" y="1868217"/>
              <a:ext cx="269018" cy="497732"/>
            </a:xfrm>
            <a:custGeom>
              <a:avLst/>
              <a:gdLst/>
              <a:ahLst/>
              <a:cxnLst/>
              <a:rect l="l" t="t" r="r" b="b"/>
              <a:pathLst>
                <a:path w="7035" h="13016" extrusionOk="0">
                  <a:moveTo>
                    <a:pt x="3118" y="1"/>
                  </a:moveTo>
                  <a:cubicBezTo>
                    <a:pt x="2425" y="1"/>
                    <a:pt x="960" y="81"/>
                    <a:pt x="667" y="400"/>
                  </a:cubicBezTo>
                  <a:cubicBezTo>
                    <a:pt x="267" y="827"/>
                    <a:pt x="0" y="1386"/>
                    <a:pt x="347" y="1440"/>
                  </a:cubicBezTo>
                  <a:cubicBezTo>
                    <a:pt x="294" y="1520"/>
                    <a:pt x="267" y="1573"/>
                    <a:pt x="240" y="1653"/>
                  </a:cubicBezTo>
                  <a:cubicBezTo>
                    <a:pt x="187" y="1866"/>
                    <a:pt x="27" y="2425"/>
                    <a:pt x="294" y="2585"/>
                  </a:cubicBezTo>
                  <a:cubicBezTo>
                    <a:pt x="160" y="2825"/>
                    <a:pt x="134" y="3065"/>
                    <a:pt x="160" y="3331"/>
                  </a:cubicBezTo>
                  <a:cubicBezTo>
                    <a:pt x="228" y="3738"/>
                    <a:pt x="392" y="3877"/>
                    <a:pt x="587" y="3877"/>
                  </a:cubicBezTo>
                  <a:cubicBezTo>
                    <a:pt x="621" y="3877"/>
                    <a:pt x="657" y="3872"/>
                    <a:pt x="693" y="3864"/>
                  </a:cubicBezTo>
                  <a:cubicBezTo>
                    <a:pt x="800" y="4157"/>
                    <a:pt x="986" y="4451"/>
                    <a:pt x="1093" y="4690"/>
                  </a:cubicBezTo>
                  <a:cubicBezTo>
                    <a:pt x="1066" y="4531"/>
                    <a:pt x="1066" y="4344"/>
                    <a:pt x="1093" y="4184"/>
                  </a:cubicBezTo>
                  <a:cubicBezTo>
                    <a:pt x="1679" y="4291"/>
                    <a:pt x="2265" y="4477"/>
                    <a:pt x="2772" y="4797"/>
                  </a:cubicBezTo>
                  <a:cubicBezTo>
                    <a:pt x="2772" y="5396"/>
                    <a:pt x="2959" y="6978"/>
                    <a:pt x="3727" y="6978"/>
                  </a:cubicBezTo>
                  <a:cubicBezTo>
                    <a:pt x="3779" y="6978"/>
                    <a:pt x="3834" y="6970"/>
                    <a:pt x="3891" y="6955"/>
                  </a:cubicBezTo>
                  <a:lnTo>
                    <a:pt x="4131" y="7994"/>
                  </a:lnTo>
                  <a:cubicBezTo>
                    <a:pt x="4237" y="8874"/>
                    <a:pt x="4370" y="9700"/>
                    <a:pt x="4450" y="10579"/>
                  </a:cubicBezTo>
                  <a:cubicBezTo>
                    <a:pt x="4477" y="11192"/>
                    <a:pt x="4530" y="12684"/>
                    <a:pt x="5143" y="12977"/>
                  </a:cubicBezTo>
                  <a:cubicBezTo>
                    <a:pt x="5204" y="13004"/>
                    <a:pt x="5273" y="13016"/>
                    <a:pt x="5347" y="13016"/>
                  </a:cubicBezTo>
                  <a:cubicBezTo>
                    <a:pt x="5800" y="13016"/>
                    <a:pt x="6460" y="12578"/>
                    <a:pt x="6689" y="12258"/>
                  </a:cubicBezTo>
                  <a:cubicBezTo>
                    <a:pt x="7035" y="11725"/>
                    <a:pt x="6715" y="11192"/>
                    <a:pt x="6582" y="10579"/>
                  </a:cubicBezTo>
                  <a:cubicBezTo>
                    <a:pt x="6262" y="9194"/>
                    <a:pt x="5809" y="7835"/>
                    <a:pt x="5250" y="6529"/>
                  </a:cubicBezTo>
                  <a:cubicBezTo>
                    <a:pt x="4797" y="5543"/>
                    <a:pt x="5116" y="4797"/>
                    <a:pt x="5223" y="3758"/>
                  </a:cubicBezTo>
                  <a:cubicBezTo>
                    <a:pt x="5382" y="2248"/>
                    <a:pt x="4804" y="27"/>
                    <a:pt x="3148" y="27"/>
                  </a:cubicBezTo>
                  <a:cubicBezTo>
                    <a:pt x="3138" y="27"/>
                    <a:pt x="3128" y="27"/>
                    <a:pt x="3118" y="27"/>
                  </a:cubicBezTo>
                  <a:lnTo>
                    <a:pt x="3118" y="1"/>
                  </a:lnTo>
                  <a:close/>
                </a:path>
              </a:pathLst>
            </a:custGeom>
            <a:solidFill>
              <a:srgbClr val="F3D5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8"/>
            <p:cNvSpPr/>
            <p:nvPr/>
          </p:nvSpPr>
          <p:spPr>
            <a:xfrm>
              <a:off x="6461081" y="1973185"/>
              <a:ext cx="98889" cy="43861"/>
            </a:xfrm>
            <a:custGeom>
              <a:avLst/>
              <a:gdLst/>
              <a:ahLst/>
              <a:cxnLst/>
              <a:rect l="l" t="t" r="r" b="b"/>
              <a:pathLst>
                <a:path w="2586" h="1147" extrusionOk="0">
                  <a:moveTo>
                    <a:pt x="987" y="0"/>
                  </a:moveTo>
                  <a:cubicBezTo>
                    <a:pt x="773" y="27"/>
                    <a:pt x="560" y="54"/>
                    <a:pt x="347" y="160"/>
                  </a:cubicBezTo>
                  <a:cubicBezTo>
                    <a:pt x="240" y="213"/>
                    <a:pt x="161" y="267"/>
                    <a:pt x="107" y="373"/>
                  </a:cubicBezTo>
                  <a:cubicBezTo>
                    <a:pt x="27" y="453"/>
                    <a:pt x="1" y="533"/>
                    <a:pt x="1" y="640"/>
                  </a:cubicBezTo>
                  <a:cubicBezTo>
                    <a:pt x="1" y="720"/>
                    <a:pt x="1" y="800"/>
                    <a:pt x="27" y="880"/>
                  </a:cubicBezTo>
                  <a:cubicBezTo>
                    <a:pt x="54" y="933"/>
                    <a:pt x="81" y="986"/>
                    <a:pt x="107" y="1039"/>
                  </a:cubicBezTo>
                  <a:cubicBezTo>
                    <a:pt x="161" y="1119"/>
                    <a:pt x="187" y="1146"/>
                    <a:pt x="187" y="1146"/>
                  </a:cubicBezTo>
                  <a:lnTo>
                    <a:pt x="161" y="1013"/>
                  </a:lnTo>
                  <a:cubicBezTo>
                    <a:pt x="161" y="959"/>
                    <a:pt x="161" y="906"/>
                    <a:pt x="161" y="853"/>
                  </a:cubicBezTo>
                  <a:cubicBezTo>
                    <a:pt x="161" y="773"/>
                    <a:pt x="161" y="720"/>
                    <a:pt x="187" y="666"/>
                  </a:cubicBezTo>
                  <a:cubicBezTo>
                    <a:pt x="240" y="533"/>
                    <a:pt x="347" y="453"/>
                    <a:pt x="480" y="427"/>
                  </a:cubicBezTo>
                  <a:cubicBezTo>
                    <a:pt x="640" y="373"/>
                    <a:pt x="827" y="347"/>
                    <a:pt x="1013" y="320"/>
                  </a:cubicBezTo>
                  <a:lnTo>
                    <a:pt x="2585" y="320"/>
                  </a:lnTo>
                  <a:cubicBezTo>
                    <a:pt x="2425" y="240"/>
                    <a:pt x="2266" y="187"/>
                    <a:pt x="2106" y="133"/>
                  </a:cubicBezTo>
                  <a:cubicBezTo>
                    <a:pt x="1733" y="27"/>
                    <a:pt x="1360" y="0"/>
                    <a:pt x="987" y="0"/>
                  </a:cubicBez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8"/>
            <p:cNvSpPr/>
            <p:nvPr/>
          </p:nvSpPr>
          <p:spPr>
            <a:xfrm>
              <a:off x="6450910" y="1941179"/>
              <a:ext cx="110055" cy="27953"/>
            </a:xfrm>
            <a:custGeom>
              <a:avLst/>
              <a:gdLst/>
              <a:ahLst/>
              <a:cxnLst/>
              <a:rect l="l" t="t" r="r" b="b"/>
              <a:pathLst>
                <a:path w="2878" h="731" extrusionOk="0">
                  <a:moveTo>
                    <a:pt x="1616" y="1"/>
                  </a:moveTo>
                  <a:cubicBezTo>
                    <a:pt x="1520" y="1"/>
                    <a:pt x="1425" y="4"/>
                    <a:pt x="1332" y="11"/>
                  </a:cubicBezTo>
                  <a:cubicBezTo>
                    <a:pt x="1146" y="38"/>
                    <a:pt x="933" y="65"/>
                    <a:pt x="746" y="118"/>
                  </a:cubicBezTo>
                  <a:cubicBezTo>
                    <a:pt x="586" y="144"/>
                    <a:pt x="427" y="224"/>
                    <a:pt x="267" y="331"/>
                  </a:cubicBezTo>
                  <a:cubicBezTo>
                    <a:pt x="213" y="358"/>
                    <a:pt x="160" y="411"/>
                    <a:pt x="107" y="464"/>
                  </a:cubicBezTo>
                  <a:cubicBezTo>
                    <a:pt x="80" y="491"/>
                    <a:pt x="53" y="544"/>
                    <a:pt x="27" y="597"/>
                  </a:cubicBezTo>
                  <a:cubicBezTo>
                    <a:pt x="0" y="651"/>
                    <a:pt x="0" y="677"/>
                    <a:pt x="0" y="731"/>
                  </a:cubicBezTo>
                  <a:lnTo>
                    <a:pt x="80" y="624"/>
                  </a:lnTo>
                  <a:cubicBezTo>
                    <a:pt x="107" y="597"/>
                    <a:pt x="133" y="571"/>
                    <a:pt x="187" y="544"/>
                  </a:cubicBezTo>
                  <a:cubicBezTo>
                    <a:pt x="240" y="544"/>
                    <a:pt x="293" y="517"/>
                    <a:pt x="373" y="491"/>
                  </a:cubicBezTo>
                  <a:cubicBezTo>
                    <a:pt x="506" y="438"/>
                    <a:pt x="666" y="411"/>
                    <a:pt x="826" y="411"/>
                  </a:cubicBezTo>
                  <a:cubicBezTo>
                    <a:pt x="986" y="384"/>
                    <a:pt x="1173" y="358"/>
                    <a:pt x="1359" y="358"/>
                  </a:cubicBezTo>
                  <a:lnTo>
                    <a:pt x="1919" y="304"/>
                  </a:lnTo>
                  <a:cubicBezTo>
                    <a:pt x="2079" y="278"/>
                    <a:pt x="2238" y="278"/>
                    <a:pt x="2398" y="251"/>
                  </a:cubicBezTo>
                  <a:cubicBezTo>
                    <a:pt x="2558" y="224"/>
                    <a:pt x="2718" y="198"/>
                    <a:pt x="2878" y="171"/>
                  </a:cubicBezTo>
                  <a:cubicBezTo>
                    <a:pt x="2718" y="118"/>
                    <a:pt x="2558" y="91"/>
                    <a:pt x="2398" y="65"/>
                  </a:cubicBezTo>
                  <a:cubicBezTo>
                    <a:pt x="2145" y="26"/>
                    <a:pt x="1877" y="1"/>
                    <a:pt x="1616" y="1"/>
                  </a:cubicBez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8"/>
            <p:cNvSpPr/>
            <p:nvPr/>
          </p:nvSpPr>
          <p:spPr>
            <a:xfrm>
              <a:off x="6449877" y="1901868"/>
              <a:ext cx="111087" cy="21414"/>
            </a:xfrm>
            <a:custGeom>
              <a:avLst/>
              <a:gdLst/>
              <a:ahLst/>
              <a:cxnLst/>
              <a:rect l="l" t="t" r="r" b="b"/>
              <a:pathLst>
                <a:path w="2905" h="560" extrusionOk="0">
                  <a:moveTo>
                    <a:pt x="1386" y="0"/>
                  </a:moveTo>
                  <a:cubicBezTo>
                    <a:pt x="1013" y="0"/>
                    <a:pt x="667" y="53"/>
                    <a:pt x="320" y="213"/>
                  </a:cubicBezTo>
                  <a:cubicBezTo>
                    <a:pt x="214" y="240"/>
                    <a:pt x="107" y="320"/>
                    <a:pt x="27" y="426"/>
                  </a:cubicBezTo>
                  <a:cubicBezTo>
                    <a:pt x="27" y="453"/>
                    <a:pt x="1" y="480"/>
                    <a:pt x="1" y="506"/>
                  </a:cubicBezTo>
                  <a:lnTo>
                    <a:pt x="1" y="560"/>
                  </a:lnTo>
                  <a:cubicBezTo>
                    <a:pt x="27" y="506"/>
                    <a:pt x="54" y="480"/>
                    <a:pt x="107" y="480"/>
                  </a:cubicBezTo>
                  <a:cubicBezTo>
                    <a:pt x="187" y="426"/>
                    <a:pt x="294" y="400"/>
                    <a:pt x="400" y="373"/>
                  </a:cubicBezTo>
                  <a:cubicBezTo>
                    <a:pt x="720" y="346"/>
                    <a:pt x="1066" y="320"/>
                    <a:pt x="1413" y="320"/>
                  </a:cubicBezTo>
                  <a:cubicBezTo>
                    <a:pt x="1759" y="320"/>
                    <a:pt x="2132" y="320"/>
                    <a:pt x="2425" y="293"/>
                  </a:cubicBezTo>
                  <a:cubicBezTo>
                    <a:pt x="2692" y="293"/>
                    <a:pt x="2905" y="266"/>
                    <a:pt x="2905" y="266"/>
                  </a:cubicBezTo>
                  <a:cubicBezTo>
                    <a:pt x="2745" y="187"/>
                    <a:pt x="2585" y="160"/>
                    <a:pt x="2425" y="107"/>
                  </a:cubicBezTo>
                  <a:cubicBezTo>
                    <a:pt x="2079" y="27"/>
                    <a:pt x="1733" y="0"/>
                    <a:pt x="1386" y="0"/>
                  </a:cubicBez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8"/>
            <p:cNvSpPr/>
            <p:nvPr/>
          </p:nvSpPr>
          <p:spPr>
            <a:xfrm>
              <a:off x="5835479" y="1875368"/>
              <a:ext cx="267986" cy="530542"/>
            </a:xfrm>
            <a:custGeom>
              <a:avLst/>
              <a:gdLst/>
              <a:ahLst/>
              <a:cxnLst/>
              <a:rect l="l" t="t" r="r" b="b"/>
              <a:pathLst>
                <a:path w="7008" h="13874" extrusionOk="0">
                  <a:moveTo>
                    <a:pt x="3917" y="0"/>
                  </a:moveTo>
                  <a:lnTo>
                    <a:pt x="3917" y="27"/>
                  </a:lnTo>
                  <a:cubicBezTo>
                    <a:pt x="3907" y="27"/>
                    <a:pt x="3897" y="27"/>
                    <a:pt x="3887" y="27"/>
                  </a:cubicBezTo>
                  <a:cubicBezTo>
                    <a:pt x="2231" y="27"/>
                    <a:pt x="1653" y="2247"/>
                    <a:pt x="1812" y="3757"/>
                  </a:cubicBezTo>
                  <a:cubicBezTo>
                    <a:pt x="1892" y="4796"/>
                    <a:pt x="2212" y="5543"/>
                    <a:pt x="1785" y="6502"/>
                  </a:cubicBezTo>
                  <a:cubicBezTo>
                    <a:pt x="1226" y="7834"/>
                    <a:pt x="773" y="9193"/>
                    <a:pt x="453" y="10579"/>
                  </a:cubicBezTo>
                  <a:cubicBezTo>
                    <a:pt x="320" y="11165"/>
                    <a:pt x="0" y="11724"/>
                    <a:pt x="346" y="12257"/>
                  </a:cubicBezTo>
                  <a:cubicBezTo>
                    <a:pt x="571" y="12632"/>
                    <a:pt x="1288" y="13873"/>
                    <a:pt x="1728" y="13873"/>
                  </a:cubicBezTo>
                  <a:cubicBezTo>
                    <a:pt x="1757" y="13873"/>
                    <a:pt x="1785" y="13868"/>
                    <a:pt x="1812" y="13856"/>
                  </a:cubicBezTo>
                  <a:cubicBezTo>
                    <a:pt x="2425" y="13563"/>
                    <a:pt x="2531" y="11191"/>
                    <a:pt x="2585" y="10579"/>
                  </a:cubicBezTo>
                  <a:cubicBezTo>
                    <a:pt x="2638" y="9699"/>
                    <a:pt x="2771" y="8873"/>
                    <a:pt x="2904" y="7994"/>
                  </a:cubicBezTo>
                  <a:lnTo>
                    <a:pt x="3144" y="6955"/>
                  </a:lnTo>
                  <a:cubicBezTo>
                    <a:pt x="3201" y="6970"/>
                    <a:pt x="3256" y="6977"/>
                    <a:pt x="3307" y="6977"/>
                  </a:cubicBezTo>
                  <a:cubicBezTo>
                    <a:pt x="4073" y="6977"/>
                    <a:pt x="4237" y="5396"/>
                    <a:pt x="4237" y="4796"/>
                  </a:cubicBezTo>
                  <a:cubicBezTo>
                    <a:pt x="4770" y="4477"/>
                    <a:pt x="5329" y="4290"/>
                    <a:pt x="5942" y="4184"/>
                  </a:cubicBezTo>
                  <a:cubicBezTo>
                    <a:pt x="5942" y="4344"/>
                    <a:pt x="5942" y="4530"/>
                    <a:pt x="5942" y="4690"/>
                  </a:cubicBezTo>
                  <a:cubicBezTo>
                    <a:pt x="6049" y="4450"/>
                    <a:pt x="6235" y="4157"/>
                    <a:pt x="6342" y="3864"/>
                  </a:cubicBezTo>
                  <a:cubicBezTo>
                    <a:pt x="6378" y="3872"/>
                    <a:pt x="6414" y="3876"/>
                    <a:pt x="6448" y="3876"/>
                  </a:cubicBezTo>
                  <a:cubicBezTo>
                    <a:pt x="6642" y="3876"/>
                    <a:pt x="6803" y="3738"/>
                    <a:pt x="6848" y="3331"/>
                  </a:cubicBezTo>
                  <a:cubicBezTo>
                    <a:pt x="6901" y="3065"/>
                    <a:pt x="6875" y="2825"/>
                    <a:pt x="6741" y="2585"/>
                  </a:cubicBezTo>
                  <a:cubicBezTo>
                    <a:pt x="6981" y="2425"/>
                    <a:pt x="6848" y="1865"/>
                    <a:pt x="6768" y="1626"/>
                  </a:cubicBezTo>
                  <a:cubicBezTo>
                    <a:pt x="6741" y="1572"/>
                    <a:pt x="6715" y="1492"/>
                    <a:pt x="6688" y="1439"/>
                  </a:cubicBezTo>
                  <a:cubicBezTo>
                    <a:pt x="7008" y="1386"/>
                    <a:pt x="6795" y="853"/>
                    <a:pt x="6395" y="453"/>
                  </a:cubicBezTo>
                  <a:cubicBezTo>
                    <a:pt x="6129" y="133"/>
                    <a:pt x="4610" y="0"/>
                    <a:pt x="3917" y="0"/>
                  </a:cubicBezTo>
                  <a:close/>
                </a:path>
              </a:pathLst>
            </a:custGeom>
            <a:solidFill>
              <a:srgbClr val="F3D5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8"/>
            <p:cNvSpPr/>
            <p:nvPr/>
          </p:nvSpPr>
          <p:spPr>
            <a:xfrm>
              <a:off x="5991344" y="1979112"/>
              <a:ext cx="90744" cy="45047"/>
            </a:xfrm>
            <a:custGeom>
              <a:avLst/>
              <a:gdLst/>
              <a:ahLst/>
              <a:cxnLst/>
              <a:rect l="l" t="t" r="r" b="b"/>
              <a:pathLst>
                <a:path w="2373" h="1178" extrusionOk="0">
                  <a:moveTo>
                    <a:pt x="1332" y="0"/>
                  </a:moveTo>
                  <a:cubicBezTo>
                    <a:pt x="883" y="0"/>
                    <a:pt x="421" y="85"/>
                    <a:pt x="1" y="272"/>
                  </a:cubicBezTo>
                  <a:cubicBezTo>
                    <a:pt x="1" y="272"/>
                    <a:pt x="214" y="298"/>
                    <a:pt x="481" y="298"/>
                  </a:cubicBezTo>
                  <a:lnTo>
                    <a:pt x="960" y="298"/>
                  </a:lnTo>
                  <a:cubicBezTo>
                    <a:pt x="1053" y="312"/>
                    <a:pt x="1147" y="312"/>
                    <a:pt x="1237" y="312"/>
                  </a:cubicBezTo>
                  <a:cubicBezTo>
                    <a:pt x="1327" y="312"/>
                    <a:pt x="1413" y="312"/>
                    <a:pt x="1493" y="325"/>
                  </a:cubicBezTo>
                  <a:cubicBezTo>
                    <a:pt x="1573" y="325"/>
                    <a:pt x="1653" y="352"/>
                    <a:pt x="1760" y="378"/>
                  </a:cubicBezTo>
                  <a:cubicBezTo>
                    <a:pt x="1813" y="378"/>
                    <a:pt x="1893" y="405"/>
                    <a:pt x="1973" y="431"/>
                  </a:cubicBezTo>
                  <a:cubicBezTo>
                    <a:pt x="1999" y="458"/>
                    <a:pt x="2026" y="485"/>
                    <a:pt x="2053" y="485"/>
                  </a:cubicBezTo>
                  <a:cubicBezTo>
                    <a:pt x="2079" y="511"/>
                    <a:pt x="2079" y="538"/>
                    <a:pt x="2106" y="565"/>
                  </a:cubicBezTo>
                  <a:cubicBezTo>
                    <a:pt x="2133" y="618"/>
                    <a:pt x="2159" y="671"/>
                    <a:pt x="2186" y="725"/>
                  </a:cubicBezTo>
                  <a:lnTo>
                    <a:pt x="2186" y="884"/>
                  </a:lnTo>
                  <a:cubicBezTo>
                    <a:pt x="2186" y="938"/>
                    <a:pt x="2159" y="991"/>
                    <a:pt x="2159" y="1044"/>
                  </a:cubicBezTo>
                  <a:lnTo>
                    <a:pt x="2159" y="1178"/>
                  </a:lnTo>
                  <a:cubicBezTo>
                    <a:pt x="2159" y="1178"/>
                    <a:pt x="2186" y="1151"/>
                    <a:pt x="2239" y="1071"/>
                  </a:cubicBezTo>
                  <a:cubicBezTo>
                    <a:pt x="2266" y="1018"/>
                    <a:pt x="2292" y="991"/>
                    <a:pt x="2319" y="938"/>
                  </a:cubicBezTo>
                  <a:cubicBezTo>
                    <a:pt x="2346" y="858"/>
                    <a:pt x="2346" y="778"/>
                    <a:pt x="2372" y="725"/>
                  </a:cubicBezTo>
                  <a:cubicBezTo>
                    <a:pt x="2372" y="618"/>
                    <a:pt x="2372" y="538"/>
                    <a:pt x="2319" y="431"/>
                  </a:cubicBezTo>
                  <a:cubicBezTo>
                    <a:pt x="2319" y="378"/>
                    <a:pt x="2292" y="352"/>
                    <a:pt x="2239" y="298"/>
                  </a:cubicBezTo>
                  <a:cubicBezTo>
                    <a:pt x="2213" y="272"/>
                    <a:pt x="2159" y="218"/>
                    <a:pt x="2133" y="192"/>
                  </a:cubicBezTo>
                  <a:cubicBezTo>
                    <a:pt x="2026" y="138"/>
                    <a:pt x="1919" y="85"/>
                    <a:pt x="1839" y="58"/>
                  </a:cubicBezTo>
                  <a:cubicBezTo>
                    <a:pt x="1733" y="32"/>
                    <a:pt x="1626" y="5"/>
                    <a:pt x="1520" y="5"/>
                  </a:cubicBezTo>
                  <a:cubicBezTo>
                    <a:pt x="1457" y="2"/>
                    <a:pt x="1395" y="0"/>
                    <a:pt x="1332" y="0"/>
                  </a:cubicBez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8"/>
            <p:cNvSpPr/>
            <p:nvPr/>
          </p:nvSpPr>
          <p:spPr>
            <a:xfrm>
              <a:off x="5982205" y="1947029"/>
              <a:ext cx="110055" cy="29254"/>
            </a:xfrm>
            <a:custGeom>
              <a:avLst/>
              <a:gdLst/>
              <a:ahLst/>
              <a:cxnLst/>
              <a:rect l="l" t="t" r="r" b="b"/>
              <a:pathLst>
                <a:path w="2878" h="765" extrusionOk="0">
                  <a:moveTo>
                    <a:pt x="1105" y="1"/>
                  </a:moveTo>
                  <a:cubicBezTo>
                    <a:pt x="895" y="1"/>
                    <a:pt x="683" y="14"/>
                    <a:pt x="480" y="45"/>
                  </a:cubicBezTo>
                  <a:cubicBezTo>
                    <a:pt x="320" y="71"/>
                    <a:pt x="160" y="98"/>
                    <a:pt x="0" y="151"/>
                  </a:cubicBezTo>
                  <a:cubicBezTo>
                    <a:pt x="160" y="178"/>
                    <a:pt x="320" y="231"/>
                    <a:pt x="480" y="231"/>
                  </a:cubicBezTo>
                  <a:cubicBezTo>
                    <a:pt x="640" y="258"/>
                    <a:pt x="799" y="285"/>
                    <a:pt x="959" y="285"/>
                  </a:cubicBezTo>
                  <a:lnTo>
                    <a:pt x="1519" y="338"/>
                  </a:lnTo>
                  <a:cubicBezTo>
                    <a:pt x="1705" y="364"/>
                    <a:pt x="1892" y="391"/>
                    <a:pt x="2052" y="391"/>
                  </a:cubicBezTo>
                  <a:cubicBezTo>
                    <a:pt x="2212" y="418"/>
                    <a:pt x="2345" y="471"/>
                    <a:pt x="2505" y="498"/>
                  </a:cubicBezTo>
                  <a:cubicBezTo>
                    <a:pt x="2558" y="524"/>
                    <a:pt x="2638" y="551"/>
                    <a:pt x="2665" y="578"/>
                  </a:cubicBezTo>
                  <a:cubicBezTo>
                    <a:pt x="2718" y="604"/>
                    <a:pt x="2745" y="631"/>
                    <a:pt x="2771" y="658"/>
                  </a:cubicBezTo>
                  <a:lnTo>
                    <a:pt x="2878" y="764"/>
                  </a:lnTo>
                  <a:cubicBezTo>
                    <a:pt x="2851" y="711"/>
                    <a:pt x="2851" y="658"/>
                    <a:pt x="2825" y="631"/>
                  </a:cubicBezTo>
                  <a:cubicBezTo>
                    <a:pt x="2771" y="498"/>
                    <a:pt x="2691" y="418"/>
                    <a:pt x="2585" y="338"/>
                  </a:cubicBezTo>
                  <a:cubicBezTo>
                    <a:pt x="2452" y="231"/>
                    <a:pt x="2292" y="178"/>
                    <a:pt x="2105" y="125"/>
                  </a:cubicBezTo>
                  <a:cubicBezTo>
                    <a:pt x="1919" y="71"/>
                    <a:pt x="1732" y="45"/>
                    <a:pt x="1546" y="18"/>
                  </a:cubicBezTo>
                  <a:cubicBezTo>
                    <a:pt x="1402" y="7"/>
                    <a:pt x="1254" y="1"/>
                    <a:pt x="1105" y="1"/>
                  </a:cubicBez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8"/>
            <p:cNvSpPr/>
            <p:nvPr/>
          </p:nvSpPr>
          <p:spPr>
            <a:xfrm>
              <a:off x="5977081" y="1907948"/>
              <a:ext cx="116211" cy="21453"/>
            </a:xfrm>
            <a:custGeom>
              <a:avLst/>
              <a:gdLst/>
              <a:ahLst/>
              <a:cxnLst/>
              <a:rect l="l" t="t" r="r" b="b"/>
              <a:pathLst>
                <a:path w="3039" h="561" extrusionOk="0">
                  <a:moveTo>
                    <a:pt x="1546" y="1"/>
                  </a:moveTo>
                  <a:cubicBezTo>
                    <a:pt x="1200" y="1"/>
                    <a:pt x="827" y="28"/>
                    <a:pt x="480" y="81"/>
                  </a:cubicBezTo>
                  <a:cubicBezTo>
                    <a:pt x="321" y="107"/>
                    <a:pt x="161" y="161"/>
                    <a:pt x="1" y="187"/>
                  </a:cubicBezTo>
                  <a:cubicBezTo>
                    <a:pt x="161" y="241"/>
                    <a:pt x="321" y="267"/>
                    <a:pt x="507" y="294"/>
                  </a:cubicBezTo>
                  <a:cubicBezTo>
                    <a:pt x="640" y="321"/>
                    <a:pt x="827" y="347"/>
                    <a:pt x="987" y="347"/>
                  </a:cubicBezTo>
                  <a:lnTo>
                    <a:pt x="1546" y="347"/>
                  </a:lnTo>
                  <a:cubicBezTo>
                    <a:pt x="1600" y="334"/>
                    <a:pt x="1653" y="327"/>
                    <a:pt x="1703" y="327"/>
                  </a:cubicBezTo>
                  <a:cubicBezTo>
                    <a:pt x="1753" y="327"/>
                    <a:pt x="1799" y="334"/>
                    <a:pt x="1839" y="347"/>
                  </a:cubicBezTo>
                  <a:lnTo>
                    <a:pt x="2106" y="347"/>
                  </a:lnTo>
                  <a:cubicBezTo>
                    <a:pt x="2186" y="374"/>
                    <a:pt x="2266" y="401"/>
                    <a:pt x="2346" y="401"/>
                  </a:cubicBezTo>
                  <a:lnTo>
                    <a:pt x="2586" y="427"/>
                  </a:lnTo>
                  <a:cubicBezTo>
                    <a:pt x="2719" y="454"/>
                    <a:pt x="2825" y="507"/>
                    <a:pt x="2905" y="534"/>
                  </a:cubicBezTo>
                  <a:lnTo>
                    <a:pt x="3038" y="560"/>
                  </a:lnTo>
                  <a:lnTo>
                    <a:pt x="3038" y="560"/>
                  </a:lnTo>
                  <a:lnTo>
                    <a:pt x="2932" y="481"/>
                  </a:lnTo>
                  <a:cubicBezTo>
                    <a:pt x="2852" y="401"/>
                    <a:pt x="2745" y="321"/>
                    <a:pt x="2639" y="267"/>
                  </a:cubicBezTo>
                  <a:cubicBezTo>
                    <a:pt x="2559" y="241"/>
                    <a:pt x="2506" y="187"/>
                    <a:pt x="2426" y="161"/>
                  </a:cubicBezTo>
                  <a:cubicBezTo>
                    <a:pt x="2319" y="134"/>
                    <a:pt x="2239" y="81"/>
                    <a:pt x="2133" y="81"/>
                  </a:cubicBezTo>
                  <a:cubicBezTo>
                    <a:pt x="2053" y="54"/>
                    <a:pt x="1946" y="28"/>
                    <a:pt x="1866" y="28"/>
                  </a:cubicBezTo>
                  <a:cubicBezTo>
                    <a:pt x="1759" y="1"/>
                    <a:pt x="1653" y="1"/>
                    <a:pt x="1546" y="1"/>
                  </a:cubicBez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8"/>
            <p:cNvSpPr/>
            <p:nvPr/>
          </p:nvSpPr>
          <p:spPr>
            <a:xfrm>
              <a:off x="6104458" y="961018"/>
              <a:ext cx="72388" cy="36060"/>
            </a:xfrm>
            <a:custGeom>
              <a:avLst/>
              <a:gdLst/>
              <a:ahLst/>
              <a:cxnLst/>
              <a:rect l="l" t="t" r="r" b="b"/>
              <a:pathLst>
                <a:path w="1893" h="943" extrusionOk="0">
                  <a:moveTo>
                    <a:pt x="1467" y="0"/>
                  </a:moveTo>
                  <a:cubicBezTo>
                    <a:pt x="844" y="0"/>
                    <a:pt x="351" y="418"/>
                    <a:pt x="1" y="943"/>
                  </a:cubicBezTo>
                  <a:lnTo>
                    <a:pt x="1892" y="63"/>
                  </a:lnTo>
                  <a:cubicBezTo>
                    <a:pt x="1744" y="20"/>
                    <a:pt x="1602" y="0"/>
                    <a:pt x="14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8"/>
            <p:cNvSpPr/>
            <p:nvPr/>
          </p:nvSpPr>
          <p:spPr>
            <a:xfrm>
              <a:off x="6507963" y="985835"/>
              <a:ext cx="57092" cy="64243"/>
            </a:xfrm>
            <a:custGeom>
              <a:avLst/>
              <a:gdLst/>
              <a:ahLst/>
              <a:cxnLst/>
              <a:rect l="l" t="t" r="r" b="b"/>
              <a:pathLst>
                <a:path w="1493" h="1680" extrusionOk="0">
                  <a:moveTo>
                    <a:pt x="0" y="0"/>
                  </a:moveTo>
                  <a:lnTo>
                    <a:pt x="1493" y="1679"/>
                  </a:lnTo>
                  <a:cubicBezTo>
                    <a:pt x="1359" y="906"/>
                    <a:pt x="853" y="134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8"/>
            <p:cNvSpPr/>
            <p:nvPr/>
          </p:nvSpPr>
          <p:spPr>
            <a:xfrm>
              <a:off x="2343579" y="1615338"/>
              <a:ext cx="831491" cy="835773"/>
            </a:xfrm>
            <a:custGeom>
              <a:avLst/>
              <a:gdLst/>
              <a:ahLst/>
              <a:cxnLst/>
              <a:rect l="l" t="t" r="r" b="b"/>
              <a:pathLst>
                <a:path w="21744" h="21856" extrusionOk="0">
                  <a:moveTo>
                    <a:pt x="5918" y="1"/>
                  </a:moveTo>
                  <a:cubicBezTo>
                    <a:pt x="5864" y="1"/>
                    <a:pt x="5819" y="2"/>
                    <a:pt x="5783" y="6"/>
                  </a:cubicBezTo>
                  <a:cubicBezTo>
                    <a:pt x="4477" y="165"/>
                    <a:pt x="3038" y="645"/>
                    <a:pt x="2186" y="1658"/>
                  </a:cubicBezTo>
                  <a:cubicBezTo>
                    <a:pt x="1333" y="2644"/>
                    <a:pt x="1013" y="4029"/>
                    <a:pt x="853" y="5281"/>
                  </a:cubicBezTo>
                  <a:cubicBezTo>
                    <a:pt x="480" y="7813"/>
                    <a:pt x="587" y="10291"/>
                    <a:pt x="427" y="12822"/>
                  </a:cubicBezTo>
                  <a:cubicBezTo>
                    <a:pt x="347" y="14794"/>
                    <a:pt x="507" y="17139"/>
                    <a:pt x="1" y="19111"/>
                  </a:cubicBezTo>
                  <a:lnTo>
                    <a:pt x="18520" y="21855"/>
                  </a:lnTo>
                  <a:cubicBezTo>
                    <a:pt x="20358" y="21828"/>
                    <a:pt x="20811" y="20203"/>
                    <a:pt x="20944" y="18631"/>
                  </a:cubicBezTo>
                  <a:cubicBezTo>
                    <a:pt x="21211" y="15567"/>
                    <a:pt x="21238" y="7653"/>
                    <a:pt x="21317" y="6800"/>
                  </a:cubicBezTo>
                  <a:cubicBezTo>
                    <a:pt x="21477" y="5255"/>
                    <a:pt x="21744" y="3283"/>
                    <a:pt x="20332" y="2217"/>
                  </a:cubicBezTo>
                  <a:cubicBezTo>
                    <a:pt x="18786" y="1045"/>
                    <a:pt x="16761" y="1098"/>
                    <a:pt x="14922" y="965"/>
                  </a:cubicBezTo>
                  <a:cubicBezTo>
                    <a:pt x="12881" y="837"/>
                    <a:pt x="7147" y="1"/>
                    <a:pt x="59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8"/>
            <p:cNvSpPr/>
            <p:nvPr/>
          </p:nvSpPr>
          <p:spPr>
            <a:xfrm>
              <a:off x="2255972" y="621487"/>
              <a:ext cx="1073970" cy="904185"/>
            </a:xfrm>
            <a:custGeom>
              <a:avLst/>
              <a:gdLst/>
              <a:ahLst/>
              <a:cxnLst/>
              <a:rect l="l" t="t" r="r" b="b"/>
              <a:pathLst>
                <a:path w="28085" h="23645" extrusionOk="0">
                  <a:moveTo>
                    <a:pt x="14135" y="1"/>
                  </a:moveTo>
                  <a:cubicBezTo>
                    <a:pt x="13358" y="1"/>
                    <a:pt x="12564" y="69"/>
                    <a:pt x="11751" y="202"/>
                  </a:cubicBezTo>
                  <a:cubicBezTo>
                    <a:pt x="10046" y="469"/>
                    <a:pt x="8687" y="1108"/>
                    <a:pt x="7568" y="2441"/>
                  </a:cubicBezTo>
                  <a:cubicBezTo>
                    <a:pt x="7061" y="2974"/>
                    <a:pt x="6608" y="3560"/>
                    <a:pt x="6262" y="4226"/>
                  </a:cubicBezTo>
                  <a:cubicBezTo>
                    <a:pt x="6102" y="4679"/>
                    <a:pt x="6235" y="4679"/>
                    <a:pt x="5916" y="4919"/>
                  </a:cubicBezTo>
                  <a:cubicBezTo>
                    <a:pt x="5249" y="5398"/>
                    <a:pt x="4157" y="5292"/>
                    <a:pt x="3438" y="5771"/>
                  </a:cubicBezTo>
                  <a:cubicBezTo>
                    <a:pt x="2292" y="6464"/>
                    <a:pt x="1706" y="7717"/>
                    <a:pt x="1199" y="8969"/>
                  </a:cubicBezTo>
                  <a:cubicBezTo>
                    <a:pt x="0" y="12033"/>
                    <a:pt x="267" y="15231"/>
                    <a:pt x="1546" y="18215"/>
                  </a:cubicBezTo>
                  <a:cubicBezTo>
                    <a:pt x="2079" y="19681"/>
                    <a:pt x="3171" y="22025"/>
                    <a:pt x="4823" y="22372"/>
                  </a:cubicBezTo>
                  <a:lnTo>
                    <a:pt x="16148" y="23624"/>
                  </a:lnTo>
                  <a:cubicBezTo>
                    <a:pt x="16361" y="23637"/>
                    <a:pt x="16574" y="23644"/>
                    <a:pt x="16787" y="23644"/>
                  </a:cubicBezTo>
                  <a:cubicBezTo>
                    <a:pt x="17000" y="23644"/>
                    <a:pt x="17213" y="23637"/>
                    <a:pt x="17427" y="23624"/>
                  </a:cubicBezTo>
                  <a:cubicBezTo>
                    <a:pt x="20944" y="23571"/>
                    <a:pt x="24355" y="23198"/>
                    <a:pt x="26486" y="20000"/>
                  </a:cubicBezTo>
                  <a:cubicBezTo>
                    <a:pt x="27419" y="18588"/>
                    <a:pt x="27925" y="16936"/>
                    <a:pt x="27978" y="15257"/>
                  </a:cubicBezTo>
                  <a:cubicBezTo>
                    <a:pt x="28085" y="12886"/>
                    <a:pt x="28085" y="9795"/>
                    <a:pt x="27046" y="7557"/>
                  </a:cubicBezTo>
                  <a:cubicBezTo>
                    <a:pt x="26486" y="6411"/>
                    <a:pt x="25634" y="5425"/>
                    <a:pt x="24568" y="4732"/>
                  </a:cubicBezTo>
                  <a:cubicBezTo>
                    <a:pt x="23289" y="3800"/>
                    <a:pt x="22063" y="2760"/>
                    <a:pt x="20704" y="1934"/>
                  </a:cubicBezTo>
                  <a:cubicBezTo>
                    <a:pt x="18646" y="615"/>
                    <a:pt x="16467" y="1"/>
                    <a:pt x="141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8"/>
            <p:cNvSpPr/>
            <p:nvPr/>
          </p:nvSpPr>
          <p:spPr>
            <a:xfrm>
              <a:off x="2246794" y="1526889"/>
              <a:ext cx="1024067" cy="840821"/>
            </a:xfrm>
            <a:custGeom>
              <a:avLst/>
              <a:gdLst/>
              <a:ahLst/>
              <a:cxnLst/>
              <a:rect l="l" t="t" r="r" b="b"/>
              <a:pathLst>
                <a:path w="26780" h="21988" extrusionOk="0">
                  <a:moveTo>
                    <a:pt x="12817" y="0"/>
                  </a:moveTo>
                  <a:lnTo>
                    <a:pt x="12817" y="0"/>
                  </a:lnTo>
                  <a:cubicBezTo>
                    <a:pt x="12817" y="0"/>
                    <a:pt x="12817" y="0"/>
                    <a:pt x="12817" y="0"/>
                  </a:cubicBezTo>
                  <a:cubicBezTo>
                    <a:pt x="12817" y="0"/>
                    <a:pt x="12817" y="0"/>
                    <a:pt x="12817" y="0"/>
                  </a:cubicBezTo>
                  <a:lnTo>
                    <a:pt x="12817" y="0"/>
                  </a:lnTo>
                  <a:cubicBezTo>
                    <a:pt x="12817" y="0"/>
                    <a:pt x="12817" y="0"/>
                    <a:pt x="12817" y="0"/>
                  </a:cubicBezTo>
                  <a:close/>
                  <a:moveTo>
                    <a:pt x="12817" y="0"/>
                  </a:moveTo>
                  <a:lnTo>
                    <a:pt x="12817" y="0"/>
                  </a:lnTo>
                  <a:cubicBezTo>
                    <a:pt x="12821" y="27"/>
                    <a:pt x="13215" y="6093"/>
                    <a:pt x="12342" y="6093"/>
                  </a:cubicBezTo>
                  <a:cubicBezTo>
                    <a:pt x="12315" y="6093"/>
                    <a:pt x="12287" y="6088"/>
                    <a:pt x="12258" y="6076"/>
                  </a:cubicBezTo>
                  <a:cubicBezTo>
                    <a:pt x="12173" y="6071"/>
                    <a:pt x="12085" y="6069"/>
                    <a:pt x="11996" y="6069"/>
                  </a:cubicBezTo>
                  <a:cubicBezTo>
                    <a:pt x="10377" y="6069"/>
                    <a:pt x="8091" y="6750"/>
                    <a:pt x="6955" y="7861"/>
                  </a:cubicBezTo>
                  <a:cubicBezTo>
                    <a:pt x="5516" y="9220"/>
                    <a:pt x="4557" y="11458"/>
                    <a:pt x="3438" y="13110"/>
                  </a:cubicBezTo>
                  <a:cubicBezTo>
                    <a:pt x="2159" y="14975"/>
                    <a:pt x="1013" y="16894"/>
                    <a:pt x="0" y="18892"/>
                  </a:cubicBezTo>
                  <a:cubicBezTo>
                    <a:pt x="424" y="19160"/>
                    <a:pt x="1446" y="19615"/>
                    <a:pt x="2033" y="19615"/>
                  </a:cubicBezTo>
                  <a:cubicBezTo>
                    <a:pt x="2147" y="19615"/>
                    <a:pt x="2245" y="19597"/>
                    <a:pt x="2319" y="19558"/>
                  </a:cubicBezTo>
                  <a:cubicBezTo>
                    <a:pt x="2638" y="19399"/>
                    <a:pt x="4290" y="16734"/>
                    <a:pt x="4823" y="16121"/>
                  </a:cubicBezTo>
                  <a:cubicBezTo>
                    <a:pt x="5916" y="14629"/>
                    <a:pt x="6982" y="12737"/>
                    <a:pt x="8261" y="11405"/>
                  </a:cubicBezTo>
                  <a:lnTo>
                    <a:pt x="8261" y="11405"/>
                  </a:lnTo>
                  <a:cubicBezTo>
                    <a:pt x="8367" y="15908"/>
                    <a:pt x="8341" y="17000"/>
                    <a:pt x="7888" y="21557"/>
                  </a:cubicBezTo>
                  <a:cubicBezTo>
                    <a:pt x="9861" y="21895"/>
                    <a:pt x="12394" y="21987"/>
                    <a:pt x="14677" y="21987"/>
                  </a:cubicBezTo>
                  <a:cubicBezTo>
                    <a:pt x="16710" y="21987"/>
                    <a:pt x="18545" y="21914"/>
                    <a:pt x="19612" y="21877"/>
                  </a:cubicBezTo>
                  <a:cubicBezTo>
                    <a:pt x="18946" y="18493"/>
                    <a:pt x="18999" y="15482"/>
                    <a:pt x="18732" y="11751"/>
                  </a:cubicBezTo>
                  <a:lnTo>
                    <a:pt x="18732" y="11751"/>
                  </a:lnTo>
                  <a:cubicBezTo>
                    <a:pt x="19372" y="13083"/>
                    <a:pt x="23422" y="19612"/>
                    <a:pt x="24595" y="21663"/>
                  </a:cubicBezTo>
                  <a:cubicBezTo>
                    <a:pt x="25261" y="21237"/>
                    <a:pt x="26113" y="20837"/>
                    <a:pt x="26780" y="20438"/>
                  </a:cubicBezTo>
                  <a:cubicBezTo>
                    <a:pt x="25394" y="18333"/>
                    <a:pt x="24195" y="16121"/>
                    <a:pt x="23236" y="13830"/>
                  </a:cubicBezTo>
                  <a:cubicBezTo>
                    <a:pt x="22330" y="11778"/>
                    <a:pt x="21131" y="9859"/>
                    <a:pt x="19665" y="8181"/>
                  </a:cubicBezTo>
                  <a:cubicBezTo>
                    <a:pt x="19185" y="7594"/>
                    <a:pt x="18546" y="7141"/>
                    <a:pt x="17827" y="6928"/>
                  </a:cubicBezTo>
                  <a:cubicBezTo>
                    <a:pt x="17160" y="6688"/>
                    <a:pt x="16814" y="6742"/>
                    <a:pt x="16201" y="6395"/>
                  </a:cubicBezTo>
                  <a:cubicBezTo>
                    <a:pt x="15269" y="5729"/>
                    <a:pt x="16068" y="3731"/>
                    <a:pt x="15855" y="2665"/>
                  </a:cubicBezTo>
                  <a:cubicBezTo>
                    <a:pt x="15855" y="2505"/>
                    <a:pt x="15855" y="2505"/>
                    <a:pt x="16174" y="2212"/>
                  </a:cubicBezTo>
                  <a:cubicBezTo>
                    <a:pt x="15082" y="1439"/>
                    <a:pt x="14016" y="480"/>
                    <a:pt x="12817" y="0"/>
                  </a:cubicBezTo>
                  <a:close/>
                </a:path>
              </a:pathLst>
            </a:custGeom>
            <a:solidFill>
              <a:srgbClr val="F3D5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8"/>
            <p:cNvSpPr/>
            <p:nvPr/>
          </p:nvSpPr>
          <p:spPr>
            <a:xfrm>
              <a:off x="2231498" y="781788"/>
              <a:ext cx="1131063" cy="898678"/>
            </a:xfrm>
            <a:custGeom>
              <a:avLst/>
              <a:gdLst/>
              <a:ahLst/>
              <a:cxnLst/>
              <a:rect l="l" t="t" r="r" b="b"/>
              <a:pathLst>
                <a:path w="29578" h="23501" extrusionOk="0">
                  <a:moveTo>
                    <a:pt x="16492" y="1"/>
                  </a:moveTo>
                  <a:cubicBezTo>
                    <a:pt x="15375" y="1"/>
                    <a:pt x="14289" y="150"/>
                    <a:pt x="13430" y="487"/>
                  </a:cubicBezTo>
                  <a:cubicBezTo>
                    <a:pt x="11911" y="1100"/>
                    <a:pt x="10473" y="1793"/>
                    <a:pt x="8927" y="2352"/>
                  </a:cubicBezTo>
                  <a:lnTo>
                    <a:pt x="6582" y="3152"/>
                  </a:lnTo>
                  <a:cubicBezTo>
                    <a:pt x="7062" y="5230"/>
                    <a:pt x="6449" y="6802"/>
                    <a:pt x="5543" y="8614"/>
                  </a:cubicBezTo>
                  <a:cubicBezTo>
                    <a:pt x="5197" y="9200"/>
                    <a:pt x="4184" y="10186"/>
                    <a:pt x="4051" y="10746"/>
                  </a:cubicBezTo>
                  <a:cubicBezTo>
                    <a:pt x="3944" y="11385"/>
                    <a:pt x="4531" y="12637"/>
                    <a:pt x="4610" y="13330"/>
                  </a:cubicBezTo>
                  <a:cubicBezTo>
                    <a:pt x="4744" y="13996"/>
                    <a:pt x="4637" y="14662"/>
                    <a:pt x="4291" y="15249"/>
                  </a:cubicBezTo>
                  <a:cubicBezTo>
                    <a:pt x="4088" y="15644"/>
                    <a:pt x="3966" y="15800"/>
                    <a:pt x="3864" y="15800"/>
                  </a:cubicBezTo>
                  <a:cubicBezTo>
                    <a:pt x="3726" y="15800"/>
                    <a:pt x="3626" y="15511"/>
                    <a:pt x="3411" y="15142"/>
                  </a:cubicBezTo>
                  <a:cubicBezTo>
                    <a:pt x="3139" y="14685"/>
                    <a:pt x="2592" y="14445"/>
                    <a:pt x="2038" y="14445"/>
                  </a:cubicBezTo>
                  <a:cubicBezTo>
                    <a:pt x="1398" y="14445"/>
                    <a:pt x="750" y="14764"/>
                    <a:pt x="507" y="15435"/>
                  </a:cubicBezTo>
                  <a:cubicBezTo>
                    <a:pt x="1" y="16927"/>
                    <a:pt x="1280" y="18446"/>
                    <a:pt x="2719" y="18739"/>
                  </a:cubicBezTo>
                  <a:cubicBezTo>
                    <a:pt x="2839" y="18762"/>
                    <a:pt x="2960" y="18770"/>
                    <a:pt x="3081" y="18770"/>
                  </a:cubicBezTo>
                  <a:cubicBezTo>
                    <a:pt x="3381" y="18770"/>
                    <a:pt x="3680" y="18721"/>
                    <a:pt x="3959" y="18721"/>
                  </a:cubicBezTo>
                  <a:cubicBezTo>
                    <a:pt x="4093" y="18721"/>
                    <a:pt x="4222" y="18732"/>
                    <a:pt x="4344" y="18766"/>
                  </a:cubicBezTo>
                  <a:cubicBezTo>
                    <a:pt x="5090" y="18926"/>
                    <a:pt x="5570" y="19778"/>
                    <a:pt x="6183" y="20311"/>
                  </a:cubicBezTo>
                  <a:cubicBezTo>
                    <a:pt x="8905" y="22600"/>
                    <a:pt x="12226" y="23501"/>
                    <a:pt x="15627" y="23501"/>
                  </a:cubicBezTo>
                  <a:cubicBezTo>
                    <a:pt x="16820" y="23501"/>
                    <a:pt x="18022" y="23390"/>
                    <a:pt x="19212" y="23189"/>
                  </a:cubicBezTo>
                  <a:cubicBezTo>
                    <a:pt x="20785" y="22923"/>
                    <a:pt x="22303" y="22390"/>
                    <a:pt x="23689" y="21617"/>
                  </a:cubicBezTo>
                  <a:cubicBezTo>
                    <a:pt x="24302" y="21244"/>
                    <a:pt x="24861" y="20471"/>
                    <a:pt x="25394" y="20018"/>
                  </a:cubicBezTo>
                  <a:cubicBezTo>
                    <a:pt x="25606" y="20089"/>
                    <a:pt x="25824" y="20123"/>
                    <a:pt x="26042" y="20123"/>
                  </a:cubicBezTo>
                  <a:cubicBezTo>
                    <a:pt x="26317" y="20123"/>
                    <a:pt x="26592" y="20069"/>
                    <a:pt x="26860" y="19965"/>
                  </a:cubicBezTo>
                  <a:cubicBezTo>
                    <a:pt x="27872" y="19565"/>
                    <a:pt x="29578" y="17567"/>
                    <a:pt x="28965" y="16208"/>
                  </a:cubicBezTo>
                  <a:cubicBezTo>
                    <a:pt x="28724" y="15586"/>
                    <a:pt x="28234" y="15387"/>
                    <a:pt x="27696" y="15387"/>
                  </a:cubicBezTo>
                  <a:cubicBezTo>
                    <a:pt x="27104" y="15387"/>
                    <a:pt x="26453" y="15627"/>
                    <a:pt x="26007" y="15808"/>
                  </a:cubicBezTo>
                  <a:cubicBezTo>
                    <a:pt x="25661" y="14103"/>
                    <a:pt x="26167" y="11891"/>
                    <a:pt x="26806" y="10293"/>
                  </a:cubicBezTo>
                  <a:cubicBezTo>
                    <a:pt x="25901" y="10239"/>
                    <a:pt x="25474" y="7708"/>
                    <a:pt x="25288" y="7068"/>
                  </a:cubicBezTo>
                  <a:cubicBezTo>
                    <a:pt x="24995" y="6136"/>
                    <a:pt x="24995" y="4963"/>
                    <a:pt x="24622" y="4137"/>
                  </a:cubicBezTo>
                  <a:cubicBezTo>
                    <a:pt x="23955" y="2699"/>
                    <a:pt x="22064" y="1153"/>
                    <a:pt x="20571" y="673"/>
                  </a:cubicBezTo>
                  <a:cubicBezTo>
                    <a:pt x="19443" y="252"/>
                    <a:pt x="17941" y="1"/>
                    <a:pt x="16492" y="1"/>
                  </a:cubicBezTo>
                  <a:close/>
                </a:path>
              </a:pathLst>
            </a:custGeom>
            <a:solidFill>
              <a:srgbClr val="F3D5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8"/>
            <p:cNvSpPr/>
            <p:nvPr/>
          </p:nvSpPr>
          <p:spPr>
            <a:xfrm>
              <a:off x="2267176" y="1392400"/>
              <a:ext cx="97856" cy="52006"/>
            </a:xfrm>
            <a:custGeom>
              <a:avLst/>
              <a:gdLst/>
              <a:ahLst/>
              <a:cxnLst/>
              <a:rect l="l" t="t" r="r" b="b"/>
              <a:pathLst>
                <a:path w="2559" h="1360" extrusionOk="0">
                  <a:moveTo>
                    <a:pt x="453" y="0"/>
                  </a:moveTo>
                  <a:cubicBezTo>
                    <a:pt x="347" y="27"/>
                    <a:pt x="240" y="53"/>
                    <a:pt x="134" y="80"/>
                  </a:cubicBezTo>
                  <a:lnTo>
                    <a:pt x="0" y="133"/>
                  </a:lnTo>
                  <a:lnTo>
                    <a:pt x="160" y="160"/>
                  </a:lnTo>
                  <a:cubicBezTo>
                    <a:pt x="267" y="160"/>
                    <a:pt x="373" y="160"/>
                    <a:pt x="480" y="187"/>
                  </a:cubicBezTo>
                  <a:cubicBezTo>
                    <a:pt x="560" y="213"/>
                    <a:pt x="613" y="240"/>
                    <a:pt x="693" y="240"/>
                  </a:cubicBezTo>
                  <a:cubicBezTo>
                    <a:pt x="773" y="240"/>
                    <a:pt x="853" y="267"/>
                    <a:pt x="933" y="293"/>
                  </a:cubicBezTo>
                  <a:cubicBezTo>
                    <a:pt x="1093" y="347"/>
                    <a:pt x="1253" y="426"/>
                    <a:pt x="1386" y="506"/>
                  </a:cubicBezTo>
                  <a:lnTo>
                    <a:pt x="1599" y="640"/>
                  </a:lnTo>
                  <a:cubicBezTo>
                    <a:pt x="1679" y="693"/>
                    <a:pt x="1759" y="720"/>
                    <a:pt x="1812" y="773"/>
                  </a:cubicBezTo>
                  <a:cubicBezTo>
                    <a:pt x="1892" y="826"/>
                    <a:pt x="1972" y="879"/>
                    <a:pt x="2025" y="933"/>
                  </a:cubicBezTo>
                  <a:cubicBezTo>
                    <a:pt x="2079" y="986"/>
                    <a:pt x="2132" y="1013"/>
                    <a:pt x="2185" y="1066"/>
                  </a:cubicBezTo>
                  <a:cubicBezTo>
                    <a:pt x="2319" y="1146"/>
                    <a:pt x="2398" y="1226"/>
                    <a:pt x="2452" y="1279"/>
                  </a:cubicBezTo>
                  <a:lnTo>
                    <a:pt x="2558" y="1359"/>
                  </a:lnTo>
                  <a:cubicBezTo>
                    <a:pt x="2558" y="1359"/>
                    <a:pt x="2532" y="1306"/>
                    <a:pt x="2505" y="1252"/>
                  </a:cubicBezTo>
                  <a:cubicBezTo>
                    <a:pt x="2452" y="1119"/>
                    <a:pt x="2398" y="1039"/>
                    <a:pt x="2345" y="933"/>
                  </a:cubicBezTo>
                  <a:cubicBezTo>
                    <a:pt x="2292" y="879"/>
                    <a:pt x="2239" y="800"/>
                    <a:pt x="2185" y="746"/>
                  </a:cubicBezTo>
                  <a:cubicBezTo>
                    <a:pt x="2132" y="666"/>
                    <a:pt x="2079" y="613"/>
                    <a:pt x="1999" y="560"/>
                  </a:cubicBezTo>
                  <a:cubicBezTo>
                    <a:pt x="1945" y="480"/>
                    <a:pt x="1866" y="426"/>
                    <a:pt x="1786" y="373"/>
                  </a:cubicBezTo>
                  <a:lnTo>
                    <a:pt x="1546" y="213"/>
                  </a:lnTo>
                  <a:cubicBezTo>
                    <a:pt x="1439" y="187"/>
                    <a:pt x="1333" y="133"/>
                    <a:pt x="1253" y="107"/>
                  </a:cubicBezTo>
                  <a:cubicBezTo>
                    <a:pt x="1173" y="80"/>
                    <a:pt x="1066" y="53"/>
                    <a:pt x="986" y="27"/>
                  </a:cubicBezTo>
                  <a:cubicBezTo>
                    <a:pt x="880" y="0"/>
                    <a:pt x="800" y="0"/>
                    <a:pt x="720" y="0"/>
                  </a:cubicBez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8"/>
            <p:cNvSpPr/>
            <p:nvPr/>
          </p:nvSpPr>
          <p:spPr>
            <a:xfrm>
              <a:off x="3234144" y="1422189"/>
              <a:ext cx="77474" cy="63976"/>
            </a:xfrm>
            <a:custGeom>
              <a:avLst/>
              <a:gdLst/>
              <a:ahLst/>
              <a:cxnLst/>
              <a:rect l="l" t="t" r="r" b="b"/>
              <a:pathLst>
                <a:path w="2026" h="1673" extrusionOk="0">
                  <a:moveTo>
                    <a:pt x="1736" y="1"/>
                  </a:moveTo>
                  <a:cubicBezTo>
                    <a:pt x="1679" y="1"/>
                    <a:pt x="1626" y="7"/>
                    <a:pt x="1572" y="21"/>
                  </a:cubicBezTo>
                  <a:lnTo>
                    <a:pt x="1359" y="47"/>
                  </a:lnTo>
                  <a:cubicBezTo>
                    <a:pt x="1279" y="47"/>
                    <a:pt x="1199" y="74"/>
                    <a:pt x="1119" y="127"/>
                  </a:cubicBezTo>
                  <a:cubicBezTo>
                    <a:pt x="1039" y="127"/>
                    <a:pt x="933" y="180"/>
                    <a:pt x="880" y="234"/>
                  </a:cubicBezTo>
                  <a:lnTo>
                    <a:pt x="640" y="367"/>
                  </a:lnTo>
                  <a:lnTo>
                    <a:pt x="427" y="580"/>
                  </a:lnTo>
                  <a:cubicBezTo>
                    <a:pt x="373" y="633"/>
                    <a:pt x="293" y="713"/>
                    <a:pt x="267" y="793"/>
                  </a:cubicBezTo>
                  <a:cubicBezTo>
                    <a:pt x="213" y="847"/>
                    <a:pt x="160" y="926"/>
                    <a:pt x="133" y="1006"/>
                  </a:cubicBezTo>
                  <a:cubicBezTo>
                    <a:pt x="107" y="1086"/>
                    <a:pt x="80" y="1140"/>
                    <a:pt x="54" y="1220"/>
                  </a:cubicBezTo>
                  <a:cubicBezTo>
                    <a:pt x="0" y="1326"/>
                    <a:pt x="0" y="1433"/>
                    <a:pt x="0" y="1539"/>
                  </a:cubicBezTo>
                  <a:lnTo>
                    <a:pt x="0" y="1673"/>
                  </a:lnTo>
                  <a:cubicBezTo>
                    <a:pt x="0" y="1673"/>
                    <a:pt x="27" y="1619"/>
                    <a:pt x="54" y="1539"/>
                  </a:cubicBezTo>
                  <a:cubicBezTo>
                    <a:pt x="107" y="1486"/>
                    <a:pt x="187" y="1326"/>
                    <a:pt x="240" y="1273"/>
                  </a:cubicBezTo>
                  <a:cubicBezTo>
                    <a:pt x="267" y="1220"/>
                    <a:pt x="320" y="1166"/>
                    <a:pt x="347" y="1113"/>
                  </a:cubicBezTo>
                  <a:cubicBezTo>
                    <a:pt x="400" y="1060"/>
                    <a:pt x="453" y="1006"/>
                    <a:pt x="507" y="953"/>
                  </a:cubicBezTo>
                  <a:cubicBezTo>
                    <a:pt x="613" y="847"/>
                    <a:pt x="720" y="713"/>
                    <a:pt x="826" y="633"/>
                  </a:cubicBezTo>
                  <a:lnTo>
                    <a:pt x="1039" y="500"/>
                  </a:lnTo>
                  <a:cubicBezTo>
                    <a:pt x="1093" y="447"/>
                    <a:pt x="1173" y="394"/>
                    <a:pt x="1226" y="367"/>
                  </a:cubicBezTo>
                  <a:cubicBezTo>
                    <a:pt x="1306" y="340"/>
                    <a:pt x="1359" y="287"/>
                    <a:pt x="1439" y="260"/>
                  </a:cubicBezTo>
                  <a:cubicBezTo>
                    <a:pt x="1492" y="234"/>
                    <a:pt x="1572" y="207"/>
                    <a:pt x="1626" y="180"/>
                  </a:cubicBezTo>
                  <a:cubicBezTo>
                    <a:pt x="1732" y="127"/>
                    <a:pt x="1839" y="100"/>
                    <a:pt x="1919" y="74"/>
                  </a:cubicBezTo>
                  <a:lnTo>
                    <a:pt x="2025" y="21"/>
                  </a:lnTo>
                  <a:lnTo>
                    <a:pt x="1919" y="21"/>
                  </a:lnTo>
                  <a:cubicBezTo>
                    <a:pt x="1852" y="7"/>
                    <a:pt x="1792" y="1"/>
                    <a:pt x="1736" y="1"/>
                  </a:cubicBez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8"/>
            <p:cNvSpPr/>
            <p:nvPr/>
          </p:nvSpPr>
          <p:spPr>
            <a:xfrm>
              <a:off x="2843870" y="1281314"/>
              <a:ext cx="61184" cy="145771"/>
            </a:xfrm>
            <a:custGeom>
              <a:avLst/>
              <a:gdLst/>
              <a:ahLst/>
              <a:cxnLst/>
              <a:rect l="l" t="t" r="r" b="b"/>
              <a:pathLst>
                <a:path w="1600" h="3812" extrusionOk="0">
                  <a:moveTo>
                    <a:pt x="560" y="1"/>
                  </a:moveTo>
                  <a:cubicBezTo>
                    <a:pt x="560" y="1"/>
                    <a:pt x="507" y="81"/>
                    <a:pt x="427" y="187"/>
                  </a:cubicBezTo>
                  <a:cubicBezTo>
                    <a:pt x="321" y="347"/>
                    <a:pt x="241" y="507"/>
                    <a:pt x="161" y="694"/>
                  </a:cubicBezTo>
                  <a:cubicBezTo>
                    <a:pt x="54" y="960"/>
                    <a:pt x="1" y="1226"/>
                    <a:pt x="1" y="1493"/>
                  </a:cubicBezTo>
                  <a:cubicBezTo>
                    <a:pt x="1" y="1679"/>
                    <a:pt x="28" y="1839"/>
                    <a:pt x="81" y="1999"/>
                  </a:cubicBezTo>
                  <a:cubicBezTo>
                    <a:pt x="134" y="2159"/>
                    <a:pt x="241" y="2319"/>
                    <a:pt x="374" y="2426"/>
                  </a:cubicBezTo>
                  <a:cubicBezTo>
                    <a:pt x="401" y="2452"/>
                    <a:pt x="454" y="2479"/>
                    <a:pt x="481" y="2505"/>
                  </a:cubicBezTo>
                  <a:lnTo>
                    <a:pt x="534" y="2559"/>
                  </a:lnTo>
                  <a:lnTo>
                    <a:pt x="614" y="2559"/>
                  </a:lnTo>
                  <a:cubicBezTo>
                    <a:pt x="694" y="2585"/>
                    <a:pt x="800" y="2585"/>
                    <a:pt x="880" y="2585"/>
                  </a:cubicBezTo>
                  <a:cubicBezTo>
                    <a:pt x="1067" y="2612"/>
                    <a:pt x="1173" y="2639"/>
                    <a:pt x="1227" y="2665"/>
                  </a:cubicBezTo>
                  <a:cubicBezTo>
                    <a:pt x="1253" y="2692"/>
                    <a:pt x="1280" y="2745"/>
                    <a:pt x="1307" y="2799"/>
                  </a:cubicBezTo>
                  <a:cubicBezTo>
                    <a:pt x="1333" y="2825"/>
                    <a:pt x="1333" y="2905"/>
                    <a:pt x="1360" y="2958"/>
                  </a:cubicBezTo>
                  <a:cubicBezTo>
                    <a:pt x="1333" y="3038"/>
                    <a:pt x="1333" y="3145"/>
                    <a:pt x="1280" y="3225"/>
                  </a:cubicBezTo>
                  <a:cubicBezTo>
                    <a:pt x="1227" y="3331"/>
                    <a:pt x="1173" y="3411"/>
                    <a:pt x="1120" y="3491"/>
                  </a:cubicBezTo>
                  <a:cubicBezTo>
                    <a:pt x="1067" y="3545"/>
                    <a:pt x="1013" y="3598"/>
                    <a:pt x="960" y="3651"/>
                  </a:cubicBezTo>
                  <a:cubicBezTo>
                    <a:pt x="854" y="3758"/>
                    <a:pt x="800" y="3811"/>
                    <a:pt x="800" y="3811"/>
                  </a:cubicBezTo>
                  <a:cubicBezTo>
                    <a:pt x="854" y="3784"/>
                    <a:pt x="934" y="3731"/>
                    <a:pt x="987" y="3705"/>
                  </a:cubicBezTo>
                  <a:cubicBezTo>
                    <a:pt x="1067" y="3678"/>
                    <a:pt x="1147" y="3625"/>
                    <a:pt x="1200" y="3571"/>
                  </a:cubicBezTo>
                  <a:cubicBezTo>
                    <a:pt x="1280" y="3491"/>
                    <a:pt x="1360" y="3411"/>
                    <a:pt x="1440" y="3331"/>
                  </a:cubicBezTo>
                  <a:cubicBezTo>
                    <a:pt x="1466" y="3278"/>
                    <a:pt x="1520" y="3225"/>
                    <a:pt x="1546" y="3172"/>
                  </a:cubicBezTo>
                  <a:cubicBezTo>
                    <a:pt x="1573" y="3092"/>
                    <a:pt x="1600" y="3012"/>
                    <a:pt x="1600" y="2932"/>
                  </a:cubicBezTo>
                  <a:cubicBezTo>
                    <a:pt x="1600" y="2852"/>
                    <a:pt x="1600" y="2772"/>
                    <a:pt x="1573" y="2692"/>
                  </a:cubicBezTo>
                  <a:cubicBezTo>
                    <a:pt x="1546" y="2585"/>
                    <a:pt x="1493" y="2505"/>
                    <a:pt x="1413" y="2452"/>
                  </a:cubicBezTo>
                  <a:cubicBezTo>
                    <a:pt x="1280" y="2319"/>
                    <a:pt x="1093" y="2266"/>
                    <a:pt x="907" y="2266"/>
                  </a:cubicBezTo>
                  <a:lnTo>
                    <a:pt x="747" y="2266"/>
                  </a:lnTo>
                  <a:lnTo>
                    <a:pt x="694" y="2212"/>
                  </a:lnTo>
                  <a:lnTo>
                    <a:pt x="614" y="2159"/>
                  </a:lnTo>
                  <a:cubicBezTo>
                    <a:pt x="427" y="1999"/>
                    <a:pt x="321" y="1759"/>
                    <a:pt x="321" y="1493"/>
                  </a:cubicBezTo>
                  <a:cubicBezTo>
                    <a:pt x="294" y="1253"/>
                    <a:pt x="321" y="987"/>
                    <a:pt x="374" y="747"/>
                  </a:cubicBezTo>
                  <a:cubicBezTo>
                    <a:pt x="427" y="534"/>
                    <a:pt x="481" y="347"/>
                    <a:pt x="507" y="214"/>
                  </a:cubicBezTo>
                  <a:lnTo>
                    <a:pt x="560" y="1"/>
                  </a:ln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8"/>
            <p:cNvSpPr/>
            <p:nvPr/>
          </p:nvSpPr>
          <p:spPr>
            <a:xfrm>
              <a:off x="2582004" y="1017995"/>
              <a:ext cx="81566" cy="37169"/>
            </a:xfrm>
            <a:custGeom>
              <a:avLst/>
              <a:gdLst/>
              <a:ahLst/>
              <a:cxnLst/>
              <a:rect l="l" t="t" r="r" b="b"/>
              <a:pathLst>
                <a:path w="2133" h="972" extrusionOk="0">
                  <a:moveTo>
                    <a:pt x="1646" y="0"/>
                  </a:moveTo>
                  <a:cubicBezTo>
                    <a:pt x="1079" y="0"/>
                    <a:pt x="275" y="307"/>
                    <a:pt x="1" y="971"/>
                  </a:cubicBezTo>
                  <a:lnTo>
                    <a:pt x="2133" y="119"/>
                  </a:lnTo>
                  <a:cubicBezTo>
                    <a:pt x="2026" y="41"/>
                    <a:pt x="1852" y="0"/>
                    <a:pt x="1646" y="0"/>
                  </a:cubicBezTo>
                  <a:close/>
                </a:path>
              </a:pathLst>
            </a:custGeom>
            <a:solidFill>
              <a:srgbClr val="7641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8"/>
            <p:cNvSpPr/>
            <p:nvPr/>
          </p:nvSpPr>
          <p:spPr>
            <a:xfrm>
              <a:off x="3021187" y="1044571"/>
              <a:ext cx="71356" cy="46232"/>
            </a:xfrm>
            <a:custGeom>
              <a:avLst/>
              <a:gdLst/>
              <a:ahLst/>
              <a:cxnLst/>
              <a:rect l="l" t="t" r="r" b="b"/>
              <a:pathLst>
                <a:path w="1866" h="1209" extrusionOk="0">
                  <a:moveTo>
                    <a:pt x="371" y="1"/>
                  </a:moveTo>
                  <a:cubicBezTo>
                    <a:pt x="246" y="1"/>
                    <a:pt x="121" y="20"/>
                    <a:pt x="0" y="63"/>
                  </a:cubicBezTo>
                  <a:lnTo>
                    <a:pt x="1865" y="1209"/>
                  </a:lnTo>
                  <a:cubicBezTo>
                    <a:pt x="1843" y="663"/>
                    <a:pt x="1102" y="1"/>
                    <a:pt x="371" y="1"/>
                  </a:cubicBezTo>
                  <a:close/>
                </a:path>
              </a:pathLst>
            </a:custGeom>
            <a:solidFill>
              <a:srgbClr val="7641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8"/>
            <p:cNvSpPr/>
            <p:nvPr/>
          </p:nvSpPr>
          <p:spPr>
            <a:xfrm>
              <a:off x="2454666" y="616860"/>
              <a:ext cx="996534" cy="459224"/>
            </a:xfrm>
            <a:custGeom>
              <a:avLst/>
              <a:gdLst/>
              <a:ahLst/>
              <a:cxnLst/>
              <a:rect l="l" t="t" r="r" b="b"/>
              <a:pathLst>
                <a:path w="26060" h="12009" extrusionOk="0">
                  <a:moveTo>
                    <a:pt x="9793" y="1"/>
                  </a:moveTo>
                  <a:cubicBezTo>
                    <a:pt x="7554" y="1"/>
                    <a:pt x="5326" y="337"/>
                    <a:pt x="3224" y="1203"/>
                  </a:cubicBezTo>
                  <a:cubicBezTo>
                    <a:pt x="1865" y="1736"/>
                    <a:pt x="0" y="2801"/>
                    <a:pt x="80" y="4533"/>
                  </a:cubicBezTo>
                  <a:lnTo>
                    <a:pt x="80" y="5573"/>
                  </a:lnTo>
                  <a:cubicBezTo>
                    <a:pt x="586" y="5200"/>
                    <a:pt x="533" y="5200"/>
                    <a:pt x="1173" y="5120"/>
                  </a:cubicBezTo>
                  <a:lnTo>
                    <a:pt x="1173" y="5120"/>
                  </a:lnTo>
                  <a:cubicBezTo>
                    <a:pt x="906" y="5519"/>
                    <a:pt x="1173" y="5120"/>
                    <a:pt x="1013" y="5573"/>
                  </a:cubicBezTo>
                  <a:lnTo>
                    <a:pt x="1013" y="5679"/>
                  </a:lnTo>
                  <a:cubicBezTo>
                    <a:pt x="506" y="6132"/>
                    <a:pt x="293" y="7225"/>
                    <a:pt x="533" y="7331"/>
                  </a:cubicBezTo>
                  <a:cubicBezTo>
                    <a:pt x="721" y="7436"/>
                    <a:pt x="949" y="7476"/>
                    <a:pt x="1196" y="7476"/>
                  </a:cubicBezTo>
                  <a:cubicBezTo>
                    <a:pt x="1896" y="7476"/>
                    <a:pt x="2753" y="7149"/>
                    <a:pt x="3304" y="7012"/>
                  </a:cubicBezTo>
                  <a:cubicBezTo>
                    <a:pt x="3817" y="6895"/>
                    <a:pt x="4345" y="6835"/>
                    <a:pt x="4874" y="6835"/>
                  </a:cubicBezTo>
                  <a:cubicBezTo>
                    <a:pt x="5556" y="6835"/>
                    <a:pt x="6242" y="6935"/>
                    <a:pt x="6901" y="7145"/>
                  </a:cubicBezTo>
                  <a:cubicBezTo>
                    <a:pt x="7941" y="7358"/>
                    <a:pt x="8927" y="7864"/>
                    <a:pt x="9726" y="8610"/>
                  </a:cubicBezTo>
                  <a:cubicBezTo>
                    <a:pt x="10339" y="9117"/>
                    <a:pt x="10898" y="9969"/>
                    <a:pt x="11804" y="10129"/>
                  </a:cubicBezTo>
                  <a:cubicBezTo>
                    <a:pt x="11891" y="10141"/>
                    <a:pt x="11970" y="10147"/>
                    <a:pt x="12042" y="10147"/>
                  </a:cubicBezTo>
                  <a:cubicBezTo>
                    <a:pt x="13525" y="10147"/>
                    <a:pt x="12068" y="7647"/>
                    <a:pt x="11458" y="7012"/>
                  </a:cubicBezTo>
                  <a:lnTo>
                    <a:pt x="11458" y="7012"/>
                  </a:lnTo>
                  <a:cubicBezTo>
                    <a:pt x="12764" y="7438"/>
                    <a:pt x="13883" y="9063"/>
                    <a:pt x="14949" y="9863"/>
                  </a:cubicBezTo>
                  <a:cubicBezTo>
                    <a:pt x="15922" y="10569"/>
                    <a:pt x="17674" y="12008"/>
                    <a:pt x="19046" y="12008"/>
                  </a:cubicBezTo>
                  <a:cubicBezTo>
                    <a:pt x="19176" y="12008"/>
                    <a:pt x="19303" y="11995"/>
                    <a:pt x="19425" y="11968"/>
                  </a:cubicBezTo>
                  <a:cubicBezTo>
                    <a:pt x="21184" y="11621"/>
                    <a:pt x="19159" y="8504"/>
                    <a:pt x="18679" y="7678"/>
                  </a:cubicBezTo>
                  <a:lnTo>
                    <a:pt x="18679" y="7678"/>
                  </a:lnTo>
                  <a:cubicBezTo>
                    <a:pt x="20411" y="8637"/>
                    <a:pt x="21743" y="10209"/>
                    <a:pt x="23662" y="11008"/>
                  </a:cubicBezTo>
                  <a:cubicBezTo>
                    <a:pt x="24000" y="11148"/>
                    <a:pt x="24591" y="11451"/>
                    <a:pt x="25068" y="11451"/>
                  </a:cubicBezTo>
                  <a:cubicBezTo>
                    <a:pt x="25230" y="11451"/>
                    <a:pt x="25379" y="11416"/>
                    <a:pt x="25500" y="11328"/>
                  </a:cubicBezTo>
                  <a:cubicBezTo>
                    <a:pt x="26060" y="10902"/>
                    <a:pt x="25767" y="9490"/>
                    <a:pt x="25580" y="8903"/>
                  </a:cubicBezTo>
                  <a:cubicBezTo>
                    <a:pt x="25047" y="6718"/>
                    <a:pt x="23315" y="5200"/>
                    <a:pt x="21610" y="3707"/>
                  </a:cubicBezTo>
                  <a:cubicBezTo>
                    <a:pt x="19558" y="1869"/>
                    <a:pt x="17373" y="990"/>
                    <a:pt x="14629" y="457"/>
                  </a:cubicBezTo>
                  <a:cubicBezTo>
                    <a:pt x="13040" y="177"/>
                    <a:pt x="11414" y="1"/>
                    <a:pt x="97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8"/>
            <p:cNvSpPr/>
            <p:nvPr/>
          </p:nvSpPr>
          <p:spPr>
            <a:xfrm>
              <a:off x="2621773" y="1211985"/>
              <a:ext cx="52006" cy="50094"/>
            </a:xfrm>
            <a:custGeom>
              <a:avLst/>
              <a:gdLst/>
              <a:ahLst/>
              <a:cxnLst/>
              <a:rect l="l" t="t" r="r" b="b"/>
              <a:pathLst>
                <a:path w="1360" h="1310" extrusionOk="0">
                  <a:moveTo>
                    <a:pt x="687" y="0"/>
                  </a:moveTo>
                  <a:cubicBezTo>
                    <a:pt x="671" y="0"/>
                    <a:pt x="655" y="1"/>
                    <a:pt x="640" y="2"/>
                  </a:cubicBezTo>
                  <a:cubicBezTo>
                    <a:pt x="267" y="2"/>
                    <a:pt x="0" y="322"/>
                    <a:pt x="0" y="668"/>
                  </a:cubicBezTo>
                  <a:cubicBezTo>
                    <a:pt x="26" y="1025"/>
                    <a:pt x="296" y="1309"/>
                    <a:pt x="646" y="1309"/>
                  </a:cubicBezTo>
                  <a:cubicBezTo>
                    <a:pt x="661" y="1309"/>
                    <a:pt x="677" y="1309"/>
                    <a:pt x="693" y="1307"/>
                  </a:cubicBezTo>
                  <a:cubicBezTo>
                    <a:pt x="1066" y="1307"/>
                    <a:pt x="1359" y="988"/>
                    <a:pt x="1332" y="615"/>
                  </a:cubicBezTo>
                  <a:cubicBezTo>
                    <a:pt x="1307" y="283"/>
                    <a:pt x="1037" y="0"/>
                    <a:pt x="68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8"/>
            <p:cNvSpPr/>
            <p:nvPr/>
          </p:nvSpPr>
          <p:spPr>
            <a:xfrm>
              <a:off x="2979391" y="1260932"/>
              <a:ext cx="52006" cy="51050"/>
            </a:xfrm>
            <a:custGeom>
              <a:avLst/>
              <a:gdLst/>
              <a:ahLst/>
              <a:cxnLst/>
              <a:rect l="l" t="t" r="r" b="b"/>
              <a:pathLst>
                <a:path w="1360" h="1335" extrusionOk="0">
                  <a:moveTo>
                    <a:pt x="667" y="1"/>
                  </a:moveTo>
                  <a:cubicBezTo>
                    <a:pt x="294" y="27"/>
                    <a:pt x="1" y="321"/>
                    <a:pt x="27" y="694"/>
                  </a:cubicBezTo>
                  <a:cubicBezTo>
                    <a:pt x="27" y="1051"/>
                    <a:pt x="321" y="1335"/>
                    <a:pt x="673" y="1335"/>
                  </a:cubicBezTo>
                  <a:cubicBezTo>
                    <a:pt x="689" y="1335"/>
                    <a:pt x="704" y="1334"/>
                    <a:pt x="720" y="1333"/>
                  </a:cubicBezTo>
                  <a:cubicBezTo>
                    <a:pt x="1093" y="1306"/>
                    <a:pt x="1360" y="1013"/>
                    <a:pt x="1360" y="640"/>
                  </a:cubicBezTo>
                  <a:cubicBezTo>
                    <a:pt x="1333" y="267"/>
                    <a:pt x="1013" y="1"/>
                    <a:pt x="6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8"/>
            <p:cNvSpPr/>
            <p:nvPr/>
          </p:nvSpPr>
          <p:spPr>
            <a:xfrm>
              <a:off x="2670682" y="1438249"/>
              <a:ext cx="280223" cy="87646"/>
            </a:xfrm>
            <a:custGeom>
              <a:avLst/>
              <a:gdLst/>
              <a:ahLst/>
              <a:cxnLst/>
              <a:rect l="l" t="t" r="r" b="b"/>
              <a:pathLst>
                <a:path w="7328" h="2292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53" y="133"/>
                    <a:pt x="133" y="347"/>
                  </a:cubicBezTo>
                  <a:cubicBezTo>
                    <a:pt x="213" y="453"/>
                    <a:pt x="293" y="560"/>
                    <a:pt x="373" y="666"/>
                  </a:cubicBezTo>
                  <a:cubicBezTo>
                    <a:pt x="426" y="720"/>
                    <a:pt x="480" y="800"/>
                    <a:pt x="533" y="880"/>
                  </a:cubicBezTo>
                  <a:lnTo>
                    <a:pt x="746" y="1066"/>
                  </a:lnTo>
                  <a:cubicBezTo>
                    <a:pt x="906" y="1226"/>
                    <a:pt x="1066" y="1359"/>
                    <a:pt x="1252" y="1466"/>
                  </a:cubicBezTo>
                  <a:cubicBezTo>
                    <a:pt x="1439" y="1626"/>
                    <a:pt x="1652" y="1732"/>
                    <a:pt x="1892" y="1839"/>
                  </a:cubicBezTo>
                  <a:lnTo>
                    <a:pt x="2238" y="1972"/>
                  </a:lnTo>
                  <a:cubicBezTo>
                    <a:pt x="2372" y="2025"/>
                    <a:pt x="2478" y="2052"/>
                    <a:pt x="2611" y="2105"/>
                  </a:cubicBezTo>
                  <a:cubicBezTo>
                    <a:pt x="2878" y="2159"/>
                    <a:pt x="3118" y="2212"/>
                    <a:pt x="3384" y="2265"/>
                  </a:cubicBezTo>
                  <a:cubicBezTo>
                    <a:pt x="3651" y="2292"/>
                    <a:pt x="3917" y="2292"/>
                    <a:pt x="4184" y="2292"/>
                  </a:cubicBezTo>
                  <a:cubicBezTo>
                    <a:pt x="4450" y="2292"/>
                    <a:pt x="4716" y="2265"/>
                    <a:pt x="4956" y="2238"/>
                  </a:cubicBezTo>
                  <a:cubicBezTo>
                    <a:pt x="5196" y="2185"/>
                    <a:pt x="5436" y="2132"/>
                    <a:pt x="5676" y="2052"/>
                  </a:cubicBezTo>
                  <a:cubicBezTo>
                    <a:pt x="5862" y="1999"/>
                    <a:pt x="6075" y="1892"/>
                    <a:pt x="6262" y="1812"/>
                  </a:cubicBezTo>
                  <a:lnTo>
                    <a:pt x="6528" y="1679"/>
                  </a:lnTo>
                  <a:lnTo>
                    <a:pt x="6742" y="1519"/>
                  </a:lnTo>
                  <a:cubicBezTo>
                    <a:pt x="6848" y="1439"/>
                    <a:pt x="6955" y="1359"/>
                    <a:pt x="7061" y="1253"/>
                  </a:cubicBezTo>
                  <a:cubicBezTo>
                    <a:pt x="7248" y="1093"/>
                    <a:pt x="7328" y="1013"/>
                    <a:pt x="7328" y="1013"/>
                  </a:cubicBezTo>
                  <a:lnTo>
                    <a:pt x="7328" y="1013"/>
                  </a:lnTo>
                  <a:cubicBezTo>
                    <a:pt x="7328" y="1013"/>
                    <a:pt x="7221" y="1093"/>
                    <a:pt x="7035" y="1226"/>
                  </a:cubicBezTo>
                  <a:cubicBezTo>
                    <a:pt x="6928" y="1306"/>
                    <a:pt x="6795" y="1359"/>
                    <a:pt x="6688" y="1412"/>
                  </a:cubicBezTo>
                  <a:lnTo>
                    <a:pt x="6448" y="1519"/>
                  </a:lnTo>
                  <a:lnTo>
                    <a:pt x="6209" y="1626"/>
                  </a:lnTo>
                  <a:cubicBezTo>
                    <a:pt x="5995" y="1706"/>
                    <a:pt x="5809" y="1759"/>
                    <a:pt x="5596" y="1812"/>
                  </a:cubicBezTo>
                  <a:cubicBezTo>
                    <a:pt x="5409" y="1865"/>
                    <a:pt x="5169" y="1892"/>
                    <a:pt x="4930" y="1945"/>
                  </a:cubicBezTo>
                  <a:cubicBezTo>
                    <a:pt x="4690" y="1972"/>
                    <a:pt x="4450" y="1972"/>
                    <a:pt x="4210" y="1972"/>
                  </a:cubicBezTo>
                  <a:cubicBezTo>
                    <a:pt x="3944" y="1972"/>
                    <a:pt x="3704" y="1945"/>
                    <a:pt x="3464" y="1919"/>
                  </a:cubicBezTo>
                  <a:cubicBezTo>
                    <a:pt x="3198" y="1892"/>
                    <a:pt x="2958" y="1839"/>
                    <a:pt x="2718" y="1785"/>
                  </a:cubicBezTo>
                  <a:cubicBezTo>
                    <a:pt x="2585" y="1732"/>
                    <a:pt x="2478" y="1706"/>
                    <a:pt x="2345" y="1679"/>
                  </a:cubicBezTo>
                  <a:lnTo>
                    <a:pt x="2025" y="1546"/>
                  </a:lnTo>
                  <a:cubicBezTo>
                    <a:pt x="1892" y="1519"/>
                    <a:pt x="1785" y="1466"/>
                    <a:pt x="1679" y="1412"/>
                  </a:cubicBezTo>
                  <a:cubicBezTo>
                    <a:pt x="1572" y="1386"/>
                    <a:pt x="1492" y="1332"/>
                    <a:pt x="1386" y="1279"/>
                  </a:cubicBezTo>
                  <a:cubicBezTo>
                    <a:pt x="1199" y="1173"/>
                    <a:pt x="1039" y="1066"/>
                    <a:pt x="879" y="933"/>
                  </a:cubicBezTo>
                  <a:lnTo>
                    <a:pt x="666" y="773"/>
                  </a:lnTo>
                  <a:cubicBezTo>
                    <a:pt x="586" y="720"/>
                    <a:pt x="533" y="640"/>
                    <a:pt x="480" y="586"/>
                  </a:cubicBezTo>
                  <a:cubicBezTo>
                    <a:pt x="373" y="506"/>
                    <a:pt x="293" y="400"/>
                    <a:pt x="213" y="293"/>
                  </a:cubicBezTo>
                  <a:cubicBezTo>
                    <a:pt x="80" y="107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8"/>
            <p:cNvSpPr/>
            <p:nvPr/>
          </p:nvSpPr>
          <p:spPr>
            <a:xfrm>
              <a:off x="2493364" y="1308808"/>
              <a:ext cx="129442" cy="63287"/>
            </a:xfrm>
            <a:custGeom>
              <a:avLst/>
              <a:gdLst/>
              <a:ahLst/>
              <a:cxnLst/>
              <a:rect l="l" t="t" r="r" b="b"/>
              <a:pathLst>
                <a:path w="3385" h="1655" extrusionOk="0">
                  <a:moveTo>
                    <a:pt x="1393" y="1"/>
                  </a:moveTo>
                  <a:cubicBezTo>
                    <a:pt x="1054" y="1"/>
                    <a:pt x="750" y="61"/>
                    <a:pt x="560" y="188"/>
                  </a:cubicBezTo>
                  <a:cubicBezTo>
                    <a:pt x="1" y="587"/>
                    <a:pt x="400" y="1147"/>
                    <a:pt x="853" y="1387"/>
                  </a:cubicBezTo>
                  <a:cubicBezTo>
                    <a:pt x="1139" y="1544"/>
                    <a:pt x="1569" y="1655"/>
                    <a:pt x="1980" y="1655"/>
                  </a:cubicBezTo>
                  <a:cubicBezTo>
                    <a:pt x="2338" y="1655"/>
                    <a:pt x="2682" y="1571"/>
                    <a:pt x="2905" y="1360"/>
                  </a:cubicBezTo>
                  <a:cubicBezTo>
                    <a:pt x="3385" y="907"/>
                    <a:pt x="3092" y="428"/>
                    <a:pt x="2532" y="214"/>
                  </a:cubicBezTo>
                  <a:cubicBezTo>
                    <a:pt x="2182" y="74"/>
                    <a:pt x="1767" y="1"/>
                    <a:pt x="1393" y="1"/>
                  </a:cubicBezTo>
                  <a:close/>
                </a:path>
              </a:pathLst>
            </a:custGeom>
            <a:solidFill>
              <a:srgbClr val="EDB9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8"/>
            <p:cNvSpPr/>
            <p:nvPr/>
          </p:nvSpPr>
          <p:spPr>
            <a:xfrm>
              <a:off x="3030365" y="1359782"/>
              <a:ext cx="151851" cy="53689"/>
            </a:xfrm>
            <a:custGeom>
              <a:avLst/>
              <a:gdLst/>
              <a:ahLst/>
              <a:cxnLst/>
              <a:rect l="l" t="t" r="r" b="b"/>
              <a:pathLst>
                <a:path w="3971" h="1404" extrusionOk="0">
                  <a:moveTo>
                    <a:pt x="2025" y="0"/>
                  </a:moveTo>
                  <a:cubicBezTo>
                    <a:pt x="1359" y="80"/>
                    <a:pt x="0" y="533"/>
                    <a:pt x="1146" y="1200"/>
                  </a:cubicBezTo>
                  <a:cubicBezTo>
                    <a:pt x="1432" y="1337"/>
                    <a:pt x="1742" y="1404"/>
                    <a:pt x="2053" y="1404"/>
                  </a:cubicBezTo>
                  <a:cubicBezTo>
                    <a:pt x="2408" y="1404"/>
                    <a:pt x="2765" y="1317"/>
                    <a:pt x="3091" y="1146"/>
                  </a:cubicBezTo>
                  <a:cubicBezTo>
                    <a:pt x="3970" y="480"/>
                    <a:pt x="2851" y="0"/>
                    <a:pt x="2158" y="0"/>
                  </a:cubicBezTo>
                  <a:close/>
                </a:path>
              </a:pathLst>
            </a:custGeom>
            <a:solidFill>
              <a:srgbClr val="EDB9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8"/>
            <p:cNvSpPr/>
            <p:nvPr/>
          </p:nvSpPr>
          <p:spPr>
            <a:xfrm>
              <a:off x="2358875" y="1754110"/>
              <a:ext cx="775431" cy="659181"/>
            </a:xfrm>
            <a:custGeom>
              <a:avLst/>
              <a:gdLst/>
              <a:ahLst/>
              <a:cxnLst/>
              <a:rect l="l" t="t" r="r" b="b"/>
              <a:pathLst>
                <a:path w="20278" h="17238" extrusionOk="0">
                  <a:moveTo>
                    <a:pt x="8900" y="0"/>
                  </a:moveTo>
                  <a:cubicBezTo>
                    <a:pt x="7355" y="320"/>
                    <a:pt x="5836" y="27"/>
                    <a:pt x="4344" y="986"/>
                  </a:cubicBezTo>
                  <a:cubicBezTo>
                    <a:pt x="2239" y="2319"/>
                    <a:pt x="1439" y="4717"/>
                    <a:pt x="0" y="6609"/>
                  </a:cubicBezTo>
                  <a:cubicBezTo>
                    <a:pt x="1120" y="7515"/>
                    <a:pt x="2239" y="8607"/>
                    <a:pt x="3491" y="9406"/>
                  </a:cubicBezTo>
                  <a:cubicBezTo>
                    <a:pt x="3944" y="8740"/>
                    <a:pt x="4450" y="8021"/>
                    <a:pt x="4877" y="7355"/>
                  </a:cubicBezTo>
                  <a:lnTo>
                    <a:pt x="4877" y="7355"/>
                  </a:lnTo>
                  <a:cubicBezTo>
                    <a:pt x="4983" y="8687"/>
                    <a:pt x="4663" y="15348"/>
                    <a:pt x="4264" y="17187"/>
                  </a:cubicBezTo>
                  <a:cubicBezTo>
                    <a:pt x="4504" y="17223"/>
                    <a:pt x="4721" y="17237"/>
                    <a:pt x="4924" y="17237"/>
                  </a:cubicBezTo>
                  <a:cubicBezTo>
                    <a:pt x="5623" y="17237"/>
                    <a:pt x="6174" y="17068"/>
                    <a:pt x="7062" y="17027"/>
                  </a:cubicBezTo>
                  <a:cubicBezTo>
                    <a:pt x="8506" y="17048"/>
                    <a:pt x="9966" y="17132"/>
                    <a:pt x="11417" y="17132"/>
                  </a:cubicBezTo>
                  <a:cubicBezTo>
                    <a:pt x="11841" y="17132"/>
                    <a:pt x="12263" y="17125"/>
                    <a:pt x="12684" y="17107"/>
                  </a:cubicBezTo>
                  <a:cubicBezTo>
                    <a:pt x="14096" y="17054"/>
                    <a:pt x="15482" y="17054"/>
                    <a:pt x="16814" y="16947"/>
                  </a:cubicBezTo>
                  <a:cubicBezTo>
                    <a:pt x="17001" y="15162"/>
                    <a:pt x="16361" y="8794"/>
                    <a:pt x="16414" y="7781"/>
                  </a:cubicBezTo>
                  <a:lnTo>
                    <a:pt x="16414" y="7781"/>
                  </a:lnTo>
                  <a:cubicBezTo>
                    <a:pt x="16734" y="8607"/>
                    <a:pt x="16707" y="9273"/>
                    <a:pt x="17027" y="9806"/>
                  </a:cubicBezTo>
                  <a:cubicBezTo>
                    <a:pt x="18413" y="9033"/>
                    <a:pt x="19185" y="8341"/>
                    <a:pt x="19878" y="7195"/>
                  </a:cubicBezTo>
                  <a:cubicBezTo>
                    <a:pt x="20278" y="6582"/>
                    <a:pt x="20278" y="6582"/>
                    <a:pt x="19825" y="5916"/>
                  </a:cubicBezTo>
                  <a:cubicBezTo>
                    <a:pt x="19425" y="5330"/>
                    <a:pt x="19132" y="4770"/>
                    <a:pt x="18733" y="4184"/>
                  </a:cubicBezTo>
                  <a:cubicBezTo>
                    <a:pt x="17347" y="1892"/>
                    <a:pt x="15855" y="667"/>
                    <a:pt x="13137" y="187"/>
                  </a:cubicBezTo>
                  <a:lnTo>
                    <a:pt x="13137" y="187"/>
                  </a:lnTo>
                  <a:cubicBezTo>
                    <a:pt x="13030" y="1439"/>
                    <a:pt x="13670" y="2638"/>
                    <a:pt x="12044" y="3038"/>
                  </a:cubicBezTo>
                  <a:cubicBezTo>
                    <a:pt x="11881" y="3069"/>
                    <a:pt x="11719" y="3085"/>
                    <a:pt x="11559" y="3085"/>
                  </a:cubicBezTo>
                  <a:cubicBezTo>
                    <a:pt x="10361" y="3085"/>
                    <a:pt x="9301" y="2235"/>
                    <a:pt x="9113" y="1013"/>
                  </a:cubicBezTo>
                  <a:lnTo>
                    <a:pt x="89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8"/>
            <p:cNvSpPr/>
            <p:nvPr/>
          </p:nvSpPr>
          <p:spPr>
            <a:xfrm>
              <a:off x="2607510" y="1740879"/>
              <a:ext cx="179346" cy="170168"/>
            </a:xfrm>
            <a:custGeom>
              <a:avLst/>
              <a:gdLst/>
              <a:ahLst/>
              <a:cxnLst/>
              <a:rect l="l" t="t" r="r" b="b"/>
              <a:pathLst>
                <a:path w="4690" h="4450" extrusionOk="0">
                  <a:moveTo>
                    <a:pt x="3038" y="0"/>
                  </a:moveTo>
                  <a:lnTo>
                    <a:pt x="3038" y="0"/>
                  </a:lnTo>
                  <a:cubicBezTo>
                    <a:pt x="1705" y="160"/>
                    <a:pt x="400" y="160"/>
                    <a:pt x="213" y="1785"/>
                  </a:cubicBezTo>
                  <a:cubicBezTo>
                    <a:pt x="0" y="3411"/>
                    <a:pt x="1652" y="3970"/>
                    <a:pt x="2851" y="4450"/>
                  </a:cubicBezTo>
                  <a:cubicBezTo>
                    <a:pt x="3198" y="3837"/>
                    <a:pt x="4104" y="3650"/>
                    <a:pt x="4690" y="3304"/>
                  </a:cubicBezTo>
                  <a:cubicBezTo>
                    <a:pt x="3944" y="2132"/>
                    <a:pt x="3357" y="1306"/>
                    <a:pt x="2931" y="53"/>
                  </a:cubicBezTo>
                  <a:lnTo>
                    <a:pt x="30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8"/>
            <p:cNvSpPr/>
            <p:nvPr/>
          </p:nvSpPr>
          <p:spPr>
            <a:xfrm>
              <a:off x="2784789" y="1740879"/>
              <a:ext cx="194642" cy="181372"/>
            </a:xfrm>
            <a:custGeom>
              <a:avLst/>
              <a:gdLst/>
              <a:ahLst/>
              <a:cxnLst/>
              <a:rect l="l" t="t" r="r" b="b"/>
              <a:pathLst>
                <a:path w="5090" h="4743" extrusionOk="0">
                  <a:moveTo>
                    <a:pt x="2319" y="0"/>
                  </a:moveTo>
                  <a:lnTo>
                    <a:pt x="1892" y="160"/>
                  </a:lnTo>
                  <a:cubicBezTo>
                    <a:pt x="1946" y="1412"/>
                    <a:pt x="1253" y="3038"/>
                    <a:pt x="0" y="3464"/>
                  </a:cubicBezTo>
                  <a:cubicBezTo>
                    <a:pt x="58" y="3455"/>
                    <a:pt x="117" y="3451"/>
                    <a:pt x="175" y="3451"/>
                  </a:cubicBezTo>
                  <a:cubicBezTo>
                    <a:pt x="1028" y="3451"/>
                    <a:pt x="1907" y="4319"/>
                    <a:pt x="2505" y="4743"/>
                  </a:cubicBezTo>
                  <a:cubicBezTo>
                    <a:pt x="3571" y="3091"/>
                    <a:pt x="5090" y="719"/>
                    <a:pt x="23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8"/>
            <p:cNvSpPr/>
            <p:nvPr/>
          </p:nvSpPr>
          <p:spPr>
            <a:xfrm>
              <a:off x="2506633" y="1742905"/>
              <a:ext cx="102942" cy="340336"/>
            </a:xfrm>
            <a:custGeom>
              <a:avLst/>
              <a:gdLst/>
              <a:ahLst/>
              <a:cxnLst/>
              <a:rect l="l" t="t" r="r" b="b"/>
              <a:pathLst>
                <a:path w="2692" h="8900" extrusionOk="0">
                  <a:moveTo>
                    <a:pt x="1972" y="0"/>
                  </a:moveTo>
                  <a:cubicBezTo>
                    <a:pt x="1386" y="80"/>
                    <a:pt x="799" y="54"/>
                    <a:pt x="533" y="533"/>
                  </a:cubicBezTo>
                  <a:cubicBezTo>
                    <a:pt x="0" y="1359"/>
                    <a:pt x="373" y="3065"/>
                    <a:pt x="480" y="3971"/>
                  </a:cubicBezTo>
                  <a:cubicBezTo>
                    <a:pt x="613" y="5569"/>
                    <a:pt x="773" y="7275"/>
                    <a:pt x="853" y="8900"/>
                  </a:cubicBezTo>
                  <a:cubicBezTo>
                    <a:pt x="2238" y="7754"/>
                    <a:pt x="2691" y="1519"/>
                    <a:pt x="2372" y="347"/>
                  </a:cubicBezTo>
                  <a:lnTo>
                    <a:pt x="19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8"/>
            <p:cNvSpPr/>
            <p:nvPr/>
          </p:nvSpPr>
          <p:spPr>
            <a:xfrm>
              <a:off x="2909604" y="1760878"/>
              <a:ext cx="127913" cy="333606"/>
            </a:xfrm>
            <a:custGeom>
              <a:avLst/>
              <a:gdLst/>
              <a:ahLst/>
              <a:cxnLst/>
              <a:rect l="l" t="t" r="r" b="b"/>
              <a:pathLst>
                <a:path w="3345" h="8724" extrusionOk="0">
                  <a:moveTo>
                    <a:pt x="1198" y="0"/>
                  </a:moveTo>
                  <a:cubicBezTo>
                    <a:pt x="1" y="0"/>
                    <a:pt x="1031" y="3152"/>
                    <a:pt x="1186" y="3927"/>
                  </a:cubicBezTo>
                  <a:cubicBezTo>
                    <a:pt x="1399" y="5606"/>
                    <a:pt x="1906" y="7178"/>
                    <a:pt x="2225" y="8723"/>
                  </a:cubicBezTo>
                  <a:cubicBezTo>
                    <a:pt x="2279" y="7098"/>
                    <a:pt x="2812" y="5579"/>
                    <a:pt x="2838" y="3980"/>
                  </a:cubicBezTo>
                  <a:cubicBezTo>
                    <a:pt x="2838" y="2648"/>
                    <a:pt x="3345" y="943"/>
                    <a:pt x="2066" y="37"/>
                  </a:cubicBezTo>
                  <a:lnTo>
                    <a:pt x="1320" y="10"/>
                  </a:lnTo>
                  <a:cubicBezTo>
                    <a:pt x="1277" y="3"/>
                    <a:pt x="1236" y="0"/>
                    <a:pt x="11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8"/>
            <p:cNvSpPr/>
            <p:nvPr/>
          </p:nvSpPr>
          <p:spPr>
            <a:xfrm>
              <a:off x="3779252" y="128538"/>
              <a:ext cx="1585507" cy="2150656"/>
            </a:xfrm>
            <a:custGeom>
              <a:avLst/>
              <a:gdLst/>
              <a:ahLst/>
              <a:cxnLst/>
              <a:rect l="l" t="t" r="r" b="b"/>
              <a:pathLst>
                <a:path w="41462" h="56241" extrusionOk="0">
                  <a:moveTo>
                    <a:pt x="32455" y="1662"/>
                  </a:moveTo>
                  <a:cubicBezTo>
                    <a:pt x="34107" y="1662"/>
                    <a:pt x="36053" y="1796"/>
                    <a:pt x="37785" y="2835"/>
                  </a:cubicBezTo>
                  <a:cubicBezTo>
                    <a:pt x="39197" y="3687"/>
                    <a:pt x="39676" y="4833"/>
                    <a:pt x="39703" y="7418"/>
                  </a:cubicBezTo>
                  <a:cubicBezTo>
                    <a:pt x="39756" y="10482"/>
                    <a:pt x="39756" y="13573"/>
                    <a:pt x="39730" y="16584"/>
                  </a:cubicBezTo>
                  <a:lnTo>
                    <a:pt x="39730" y="21140"/>
                  </a:lnTo>
                  <a:lnTo>
                    <a:pt x="39730" y="30227"/>
                  </a:lnTo>
                  <a:lnTo>
                    <a:pt x="39730" y="48372"/>
                  </a:lnTo>
                  <a:cubicBezTo>
                    <a:pt x="39730" y="49811"/>
                    <a:pt x="39703" y="50957"/>
                    <a:pt x="39357" y="51810"/>
                  </a:cubicBezTo>
                  <a:cubicBezTo>
                    <a:pt x="39170" y="52263"/>
                    <a:pt x="38797" y="52902"/>
                    <a:pt x="37651" y="53622"/>
                  </a:cubicBezTo>
                  <a:cubicBezTo>
                    <a:pt x="36612" y="54288"/>
                    <a:pt x="35093" y="54581"/>
                    <a:pt x="32855" y="54581"/>
                  </a:cubicBezTo>
                  <a:cubicBezTo>
                    <a:pt x="31763" y="54581"/>
                    <a:pt x="30643" y="54501"/>
                    <a:pt x="29524" y="54421"/>
                  </a:cubicBezTo>
                  <a:cubicBezTo>
                    <a:pt x="28485" y="54368"/>
                    <a:pt x="27526" y="54288"/>
                    <a:pt x="26620" y="54288"/>
                  </a:cubicBezTo>
                  <a:lnTo>
                    <a:pt x="9860" y="54288"/>
                  </a:lnTo>
                  <a:cubicBezTo>
                    <a:pt x="9353" y="54288"/>
                    <a:pt x="8821" y="54314"/>
                    <a:pt x="8288" y="54341"/>
                  </a:cubicBezTo>
                  <a:cubicBezTo>
                    <a:pt x="7728" y="54368"/>
                    <a:pt x="7169" y="54394"/>
                    <a:pt x="6609" y="54394"/>
                  </a:cubicBezTo>
                  <a:cubicBezTo>
                    <a:pt x="5756" y="54394"/>
                    <a:pt x="4504" y="54341"/>
                    <a:pt x="3705" y="53862"/>
                  </a:cubicBezTo>
                  <a:cubicBezTo>
                    <a:pt x="1839" y="52742"/>
                    <a:pt x="1839" y="49705"/>
                    <a:pt x="1866" y="47280"/>
                  </a:cubicBezTo>
                  <a:lnTo>
                    <a:pt x="1866" y="7604"/>
                  </a:lnTo>
                  <a:lnTo>
                    <a:pt x="1866" y="6698"/>
                  </a:lnTo>
                  <a:lnTo>
                    <a:pt x="1866" y="4940"/>
                  </a:lnTo>
                  <a:cubicBezTo>
                    <a:pt x="1893" y="2968"/>
                    <a:pt x="4264" y="1822"/>
                    <a:pt x="5890" y="1796"/>
                  </a:cubicBezTo>
                  <a:cubicBezTo>
                    <a:pt x="6476" y="1796"/>
                    <a:pt x="7142" y="1769"/>
                    <a:pt x="7915" y="1769"/>
                  </a:cubicBezTo>
                  <a:lnTo>
                    <a:pt x="28032" y="1769"/>
                  </a:lnTo>
                  <a:cubicBezTo>
                    <a:pt x="28778" y="1769"/>
                    <a:pt x="29551" y="1742"/>
                    <a:pt x="30297" y="1716"/>
                  </a:cubicBezTo>
                  <a:cubicBezTo>
                    <a:pt x="31043" y="1689"/>
                    <a:pt x="31736" y="1662"/>
                    <a:pt x="32455" y="1662"/>
                  </a:cubicBezTo>
                  <a:close/>
                  <a:moveTo>
                    <a:pt x="32483" y="1"/>
                  </a:moveTo>
                  <a:cubicBezTo>
                    <a:pt x="31009" y="1"/>
                    <a:pt x="29516" y="117"/>
                    <a:pt x="28032" y="117"/>
                  </a:cubicBezTo>
                  <a:lnTo>
                    <a:pt x="11991" y="117"/>
                  </a:lnTo>
                  <a:cubicBezTo>
                    <a:pt x="10624" y="117"/>
                    <a:pt x="9256" y="93"/>
                    <a:pt x="7888" y="93"/>
                  </a:cubicBezTo>
                  <a:cubicBezTo>
                    <a:pt x="7204" y="93"/>
                    <a:pt x="6520" y="99"/>
                    <a:pt x="5836" y="117"/>
                  </a:cubicBezTo>
                  <a:cubicBezTo>
                    <a:pt x="3278" y="197"/>
                    <a:pt x="241" y="2035"/>
                    <a:pt x="214" y="4913"/>
                  </a:cubicBezTo>
                  <a:lnTo>
                    <a:pt x="214" y="7604"/>
                  </a:lnTo>
                  <a:lnTo>
                    <a:pt x="214" y="46720"/>
                  </a:lnTo>
                  <a:cubicBezTo>
                    <a:pt x="214" y="49572"/>
                    <a:pt x="1" y="53568"/>
                    <a:pt x="2879" y="55300"/>
                  </a:cubicBezTo>
                  <a:cubicBezTo>
                    <a:pt x="3923" y="55924"/>
                    <a:pt x="5259" y="56066"/>
                    <a:pt x="6608" y="56066"/>
                  </a:cubicBezTo>
                  <a:cubicBezTo>
                    <a:pt x="7738" y="56066"/>
                    <a:pt x="8876" y="55967"/>
                    <a:pt x="9860" y="55967"/>
                  </a:cubicBezTo>
                  <a:lnTo>
                    <a:pt x="26620" y="55967"/>
                  </a:lnTo>
                  <a:cubicBezTo>
                    <a:pt x="28425" y="55967"/>
                    <a:pt x="30686" y="56240"/>
                    <a:pt x="32888" y="56240"/>
                  </a:cubicBezTo>
                  <a:cubicBezTo>
                    <a:pt x="34977" y="56240"/>
                    <a:pt x="37014" y="55994"/>
                    <a:pt x="38557" y="55034"/>
                  </a:cubicBezTo>
                  <a:cubicBezTo>
                    <a:pt x="39810" y="54235"/>
                    <a:pt x="40502" y="53409"/>
                    <a:pt x="40902" y="52423"/>
                  </a:cubicBezTo>
                  <a:cubicBezTo>
                    <a:pt x="41355" y="51304"/>
                    <a:pt x="41382" y="49998"/>
                    <a:pt x="41382" y="48372"/>
                  </a:cubicBezTo>
                  <a:lnTo>
                    <a:pt x="41382" y="21140"/>
                  </a:lnTo>
                  <a:cubicBezTo>
                    <a:pt x="41382" y="16557"/>
                    <a:pt x="41462" y="12001"/>
                    <a:pt x="41382" y="7418"/>
                  </a:cubicBezTo>
                  <a:cubicBezTo>
                    <a:pt x="41355" y="4913"/>
                    <a:pt x="40955" y="2808"/>
                    <a:pt x="38664" y="1423"/>
                  </a:cubicBezTo>
                  <a:cubicBezTo>
                    <a:pt x="36697" y="242"/>
                    <a:pt x="34609" y="1"/>
                    <a:pt x="324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8"/>
            <p:cNvSpPr/>
            <p:nvPr/>
          </p:nvSpPr>
          <p:spPr>
            <a:xfrm>
              <a:off x="5512468" y="128538"/>
              <a:ext cx="1585507" cy="2150656"/>
            </a:xfrm>
            <a:custGeom>
              <a:avLst/>
              <a:gdLst/>
              <a:ahLst/>
              <a:cxnLst/>
              <a:rect l="l" t="t" r="r" b="b"/>
              <a:pathLst>
                <a:path w="41462" h="56241" extrusionOk="0">
                  <a:moveTo>
                    <a:pt x="32455" y="1662"/>
                  </a:moveTo>
                  <a:cubicBezTo>
                    <a:pt x="34107" y="1662"/>
                    <a:pt x="36052" y="1796"/>
                    <a:pt x="37811" y="2835"/>
                  </a:cubicBezTo>
                  <a:cubicBezTo>
                    <a:pt x="39196" y="3687"/>
                    <a:pt x="39676" y="4833"/>
                    <a:pt x="39729" y="7418"/>
                  </a:cubicBezTo>
                  <a:cubicBezTo>
                    <a:pt x="39756" y="10482"/>
                    <a:pt x="39756" y="13573"/>
                    <a:pt x="39756" y="16584"/>
                  </a:cubicBezTo>
                  <a:lnTo>
                    <a:pt x="39729" y="16584"/>
                  </a:lnTo>
                  <a:lnTo>
                    <a:pt x="39729" y="21140"/>
                  </a:lnTo>
                  <a:lnTo>
                    <a:pt x="39729" y="30227"/>
                  </a:lnTo>
                  <a:lnTo>
                    <a:pt x="39729" y="48372"/>
                  </a:lnTo>
                  <a:cubicBezTo>
                    <a:pt x="39729" y="49811"/>
                    <a:pt x="39703" y="50957"/>
                    <a:pt x="39356" y="51810"/>
                  </a:cubicBezTo>
                  <a:cubicBezTo>
                    <a:pt x="39170" y="52263"/>
                    <a:pt x="38797" y="52902"/>
                    <a:pt x="37678" y="53622"/>
                  </a:cubicBezTo>
                  <a:cubicBezTo>
                    <a:pt x="36612" y="54288"/>
                    <a:pt x="35093" y="54581"/>
                    <a:pt x="32881" y="54581"/>
                  </a:cubicBezTo>
                  <a:cubicBezTo>
                    <a:pt x="31762" y="54581"/>
                    <a:pt x="30643" y="54501"/>
                    <a:pt x="29551" y="54421"/>
                  </a:cubicBezTo>
                  <a:cubicBezTo>
                    <a:pt x="28511" y="54368"/>
                    <a:pt x="27526" y="54288"/>
                    <a:pt x="26620" y="54288"/>
                  </a:cubicBezTo>
                  <a:lnTo>
                    <a:pt x="9859" y="54288"/>
                  </a:lnTo>
                  <a:cubicBezTo>
                    <a:pt x="9353" y="54288"/>
                    <a:pt x="8847" y="54314"/>
                    <a:pt x="8287" y="54341"/>
                  </a:cubicBezTo>
                  <a:cubicBezTo>
                    <a:pt x="7728" y="54368"/>
                    <a:pt x="7168" y="54394"/>
                    <a:pt x="6609" y="54394"/>
                  </a:cubicBezTo>
                  <a:cubicBezTo>
                    <a:pt x="5756" y="54394"/>
                    <a:pt x="4530" y="54341"/>
                    <a:pt x="3704" y="53862"/>
                  </a:cubicBezTo>
                  <a:cubicBezTo>
                    <a:pt x="1839" y="52742"/>
                    <a:pt x="1866" y="49705"/>
                    <a:pt x="1866" y="47280"/>
                  </a:cubicBezTo>
                  <a:lnTo>
                    <a:pt x="1866" y="7604"/>
                  </a:lnTo>
                  <a:lnTo>
                    <a:pt x="1866" y="6698"/>
                  </a:lnTo>
                  <a:lnTo>
                    <a:pt x="1866" y="4940"/>
                  </a:lnTo>
                  <a:cubicBezTo>
                    <a:pt x="1892" y="2968"/>
                    <a:pt x="4264" y="1822"/>
                    <a:pt x="5889" y="1796"/>
                  </a:cubicBezTo>
                  <a:cubicBezTo>
                    <a:pt x="6502" y="1796"/>
                    <a:pt x="7168" y="1769"/>
                    <a:pt x="7914" y="1769"/>
                  </a:cubicBezTo>
                  <a:lnTo>
                    <a:pt x="28032" y="1769"/>
                  </a:lnTo>
                  <a:cubicBezTo>
                    <a:pt x="28805" y="1769"/>
                    <a:pt x="29577" y="1742"/>
                    <a:pt x="30323" y="1716"/>
                  </a:cubicBezTo>
                  <a:cubicBezTo>
                    <a:pt x="31043" y="1689"/>
                    <a:pt x="31762" y="1662"/>
                    <a:pt x="32455" y="1662"/>
                  </a:cubicBezTo>
                  <a:close/>
                  <a:moveTo>
                    <a:pt x="32494" y="1"/>
                  </a:moveTo>
                  <a:cubicBezTo>
                    <a:pt x="31021" y="1"/>
                    <a:pt x="29526" y="117"/>
                    <a:pt x="28032" y="117"/>
                  </a:cubicBezTo>
                  <a:lnTo>
                    <a:pt x="12018" y="117"/>
                  </a:lnTo>
                  <a:cubicBezTo>
                    <a:pt x="10650" y="117"/>
                    <a:pt x="9282" y="93"/>
                    <a:pt x="7914" y="93"/>
                  </a:cubicBezTo>
                  <a:cubicBezTo>
                    <a:pt x="7230" y="93"/>
                    <a:pt x="6546" y="99"/>
                    <a:pt x="5862" y="117"/>
                  </a:cubicBezTo>
                  <a:cubicBezTo>
                    <a:pt x="3304" y="197"/>
                    <a:pt x="267" y="2035"/>
                    <a:pt x="214" y="4913"/>
                  </a:cubicBezTo>
                  <a:lnTo>
                    <a:pt x="214" y="7604"/>
                  </a:lnTo>
                  <a:lnTo>
                    <a:pt x="214" y="46720"/>
                  </a:lnTo>
                  <a:cubicBezTo>
                    <a:pt x="214" y="49572"/>
                    <a:pt x="0" y="53568"/>
                    <a:pt x="2878" y="55300"/>
                  </a:cubicBezTo>
                  <a:cubicBezTo>
                    <a:pt x="3937" y="55924"/>
                    <a:pt x="5280" y="56066"/>
                    <a:pt x="6632" y="56066"/>
                  </a:cubicBezTo>
                  <a:cubicBezTo>
                    <a:pt x="7764" y="56066"/>
                    <a:pt x="8902" y="55967"/>
                    <a:pt x="9886" y="55967"/>
                  </a:cubicBezTo>
                  <a:lnTo>
                    <a:pt x="26646" y="55967"/>
                  </a:lnTo>
                  <a:cubicBezTo>
                    <a:pt x="28451" y="55967"/>
                    <a:pt x="30712" y="56240"/>
                    <a:pt x="32911" y="56240"/>
                  </a:cubicBezTo>
                  <a:cubicBezTo>
                    <a:pt x="34996" y="56240"/>
                    <a:pt x="37026" y="55994"/>
                    <a:pt x="38557" y="55034"/>
                  </a:cubicBezTo>
                  <a:cubicBezTo>
                    <a:pt x="39809" y="54235"/>
                    <a:pt x="40502" y="53409"/>
                    <a:pt x="40902" y="52423"/>
                  </a:cubicBezTo>
                  <a:cubicBezTo>
                    <a:pt x="41355" y="51304"/>
                    <a:pt x="41408" y="49998"/>
                    <a:pt x="41408" y="48372"/>
                  </a:cubicBezTo>
                  <a:lnTo>
                    <a:pt x="41408" y="21140"/>
                  </a:lnTo>
                  <a:cubicBezTo>
                    <a:pt x="41408" y="16557"/>
                    <a:pt x="41461" y="12001"/>
                    <a:pt x="41408" y="7418"/>
                  </a:cubicBezTo>
                  <a:cubicBezTo>
                    <a:pt x="41355" y="4913"/>
                    <a:pt x="40955" y="2808"/>
                    <a:pt x="38663" y="1423"/>
                  </a:cubicBezTo>
                  <a:cubicBezTo>
                    <a:pt x="36697" y="242"/>
                    <a:pt x="34618" y="1"/>
                    <a:pt x="3249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8"/>
            <p:cNvSpPr/>
            <p:nvPr/>
          </p:nvSpPr>
          <p:spPr>
            <a:xfrm>
              <a:off x="2006343" y="128538"/>
              <a:ext cx="1585469" cy="2150656"/>
            </a:xfrm>
            <a:custGeom>
              <a:avLst/>
              <a:gdLst/>
              <a:ahLst/>
              <a:cxnLst/>
              <a:rect l="l" t="t" r="r" b="b"/>
              <a:pathLst>
                <a:path w="41461" h="56241" extrusionOk="0">
                  <a:moveTo>
                    <a:pt x="32481" y="1662"/>
                  </a:moveTo>
                  <a:cubicBezTo>
                    <a:pt x="34133" y="1662"/>
                    <a:pt x="36078" y="1796"/>
                    <a:pt x="37837" y="2835"/>
                  </a:cubicBezTo>
                  <a:cubicBezTo>
                    <a:pt x="39223" y="3687"/>
                    <a:pt x="39702" y="4833"/>
                    <a:pt x="39756" y="7418"/>
                  </a:cubicBezTo>
                  <a:cubicBezTo>
                    <a:pt x="39782" y="10482"/>
                    <a:pt x="39756" y="13573"/>
                    <a:pt x="39756" y="16584"/>
                  </a:cubicBezTo>
                  <a:lnTo>
                    <a:pt x="39729" y="16584"/>
                  </a:lnTo>
                  <a:lnTo>
                    <a:pt x="39729" y="21140"/>
                  </a:lnTo>
                  <a:lnTo>
                    <a:pt x="39729" y="30227"/>
                  </a:lnTo>
                  <a:lnTo>
                    <a:pt x="39729" y="48372"/>
                  </a:lnTo>
                  <a:cubicBezTo>
                    <a:pt x="39729" y="49811"/>
                    <a:pt x="39702" y="50957"/>
                    <a:pt x="39356" y="51810"/>
                  </a:cubicBezTo>
                  <a:cubicBezTo>
                    <a:pt x="39169" y="52263"/>
                    <a:pt x="38823" y="52902"/>
                    <a:pt x="37677" y="53622"/>
                  </a:cubicBezTo>
                  <a:cubicBezTo>
                    <a:pt x="36638" y="54288"/>
                    <a:pt x="35093" y="54581"/>
                    <a:pt x="32881" y="54581"/>
                  </a:cubicBezTo>
                  <a:cubicBezTo>
                    <a:pt x="31789" y="54581"/>
                    <a:pt x="30643" y="54501"/>
                    <a:pt x="29550" y="54421"/>
                  </a:cubicBezTo>
                  <a:cubicBezTo>
                    <a:pt x="28511" y="54368"/>
                    <a:pt x="27525" y="54288"/>
                    <a:pt x="26619" y="54288"/>
                  </a:cubicBezTo>
                  <a:lnTo>
                    <a:pt x="9886" y="54288"/>
                  </a:lnTo>
                  <a:cubicBezTo>
                    <a:pt x="9379" y="54288"/>
                    <a:pt x="8846" y="54314"/>
                    <a:pt x="8314" y="54341"/>
                  </a:cubicBezTo>
                  <a:cubicBezTo>
                    <a:pt x="7754" y="54368"/>
                    <a:pt x="7194" y="54394"/>
                    <a:pt x="6635" y="54394"/>
                  </a:cubicBezTo>
                  <a:cubicBezTo>
                    <a:pt x="5782" y="54394"/>
                    <a:pt x="4530" y="54341"/>
                    <a:pt x="3730" y="53862"/>
                  </a:cubicBezTo>
                  <a:cubicBezTo>
                    <a:pt x="1865" y="52742"/>
                    <a:pt x="1892" y="49731"/>
                    <a:pt x="1892" y="47307"/>
                  </a:cubicBezTo>
                  <a:lnTo>
                    <a:pt x="1892" y="7604"/>
                  </a:lnTo>
                  <a:lnTo>
                    <a:pt x="1892" y="6698"/>
                  </a:lnTo>
                  <a:lnTo>
                    <a:pt x="1892" y="4940"/>
                  </a:lnTo>
                  <a:cubicBezTo>
                    <a:pt x="1919" y="2968"/>
                    <a:pt x="4290" y="1822"/>
                    <a:pt x="5915" y="1796"/>
                  </a:cubicBezTo>
                  <a:cubicBezTo>
                    <a:pt x="6528" y="1796"/>
                    <a:pt x="7194" y="1769"/>
                    <a:pt x="7940" y="1769"/>
                  </a:cubicBezTo>
                  <a:lnTo>
                    <a:pt x="28058" y="1769"/>
                  </a:lnTo>
                  <a:cubicBezTo>
                    <a:pt x="28831" y="1769"/>
                    <a:pt x="29604" y="1742"/>
                    <a:pt x="30323" y="1716"/>
                  </a:cubicBezTo>
                  <a:cubicBezTo>
                    <a:pt x="31069" y="1689"/>
                    <a:pt x="31789" y="1662"/>
                    <a:pt x="32481" y="1662"/>
                  </a:cubicBezTo>
                  <a:close/>
                  <a:moveTo>
                    <a:pt x="32509" y="1"/>
                  </a:moveTo>
                  <a:cubicBezTo>
                    <a:pt x="31035" y="1"/>
                    <a:pt x="29542" y="117"/>
                    <a:pt x="28058" y="117"/>
                  </a:cubicBezTo>
                  <a:lnTo>
                    <a:pt x="12017" y="117"/>
                  </a:lnTo>
                  <a:cubicBezTo>
                    <a:pt x="10649" y="117"/>
                    <a:pt x="9282" y="93"/>
                    <a:pt x="7914" y="93"/>
                  </a:cubicBezTo>
                  <a:cubicBezTo>
                    <a:pt x="7230" y="93"/>
                    <a:pt x="6546" y="99"/>
                    <a:pt x="5862" y="117"/>
                  </a:cubicBezTo>
                  <a:cubicBezTo>
                    <a:pt x="3304" y="197"/>
                    <a:pt x="266" y="2035"/>
                    <a:pt x="213" y="4913"/>
                  </a:cubicBezTo>
                  <a:lnTo>
                    <a:pt x="213" y="7604"/>
                  </a:lnTo>
                  <a:lnTo>
                    <a:pt x="213" y="46720"/>
                  </a:lnTo>
                  <a:cubicBezTo>
                    <a:pt x="213" y="49572"/>
                    <a:pt x="0" y="53568"/>
                    <a:pt x="2878" y="55300"/>
                  </a:cubicBezTo>
                  <a:cubicBezTo>
                    <a:pt x="3937" y="55924"/>
                    <a:pt x="5279" y="56066"/>
                    <a:pt x="6632" y="56066"/>
                  </a:cubicBezTo>
                  <a:cubicBezTo>
                    <a:pt x="7764" y="56066"/>
                    <a:pt x="8902" y="55967"/>
                    <a:pt x="9886" y="55967"/>
                  </a:cubicBezTo>
                  <a:lnTo>
                    <a:pt x="26646" y="55967"/>
                  </a:lnTo>
                  <a:cubicBezTo>
                    <a:pt x="28451" y="55967"/>
                    <a:pt x="30712" y="56240"/>
                    <a:pt x="32910" y="56240"/>
                  </a:cubicBezTo>
                  <a:cubicBezTo>
                    <a:pt x="34996" y="56240"/>
                    <a:pt x="37026" y="55994"/>
                    <a:pt x="38557" y="55034"/>
                  </a:cubicBezTo>
                  <a:cubicBezTo>
                    <a:pt x="39809" y="54235"/>
                    <a:pt x="40528" y="53409"/>
                    <a:pt x="40901" y="52423"/>
                  </a:cubicBezTo>
                  <a:cubicBezTo>
                    <a:pt x="41354" y="51304"/>
                    <a:pt x="41408" y="49998"/>
                    <a:pt x="41408" y="48372"/>
                  </a:cubicBezTo>
                  <a:lnTo>
                    <a:pt x="41408" y="21140"/>
                  </a:lnTo>
                  <a:cubicBezTo>
                    <a:pt x="41408" y="16557"/>
                    <a:pt x="41461" y="12001"/>
                    <a:pt x="41408" y="7418"/>
                  </a:cubicBezTo>
                  <a:cubicBezTo>
                    <a:pt x="41354" y="4913"/>
                    <a:pt x="40955" y="2808"/>
                    <a:pt x="38690" y="1423"/>
                  </a:cubicBezTo>
                  <a:cubicBezTo>
                    <a:pt x="36723" y="242"/>
                    <a:pt x="34635" y="1"/>
                    <a:pt x="3250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8"/>
            <p:cNvSpPr/>
            <p:nvPr/>
          </p:nvSpPr>
          <p:spPr>
            <a:xfrm>
              <a:off x="249328" y="145597"/>
              <a:ext cx="1534571" cy="2129624"/>
            </a:xfrm>
            <a:custGeom>
              <a:avLst/>
              <a:gdLst/>
              <a:ahLst/>
              <a:cxnLst/>
              <a:rect l="l" t="t" r="r" b="b"/>
              <a:pathLst>
                <a:path w="40130" h="55691" extrusionOk="0">
                  <a:moveTo>
                    <a:pt x="39570" y="51267"/>
                  </a:moveTo>
                  <a:cubicBezTo>
                    <a:pt x="39197" y="52226"/>
                    <a:pt x="38504" y="53026"/>
                    <a:pt x="37305" y="53772"/>
                  </a:cubicBezTo>
                  <a:cubicBezTo>
                    <a:pt x="34241" y="55690"/>
                    <a:pt x="29178" y="54704"/>
                    <a:pt x="25767" y="54704"/>
                  </a:cubicBezTo>
                  <a:lnTo>
                    <a:pt x="9540" y="54704"/>
                  </a:lnTo>
                  <a:cubicBezTo>
                    <a:pt x="7462" y="54704"/>
                    <a:pt x="4664" y="55157"/>
                    <a:pt x="2772" y="54038"/>
                  </a:cubicBezTo>
                  <a:cubicBezTo>
                    <a:pt x="1" y="52359"/>
                    <a:pt x="214" y="48496"/>
                    <a:pt x="214" y="45725"/>
                  </a:cubicBezTo>
                  <a:lnTo>
                    <a:pt x="214" y="7888"/>
                  </a:lnTo>
                  <a:lnTo>
                    <a:pt x="214" y="5276"/>
                  </a:lnTo>
                  <a:cubicBezTo>
                    <a:pt x="241" y="2505"/>
                    <a:pt x="3198" y="720"/>
                    <a:pt x="5677" y="667"/>
                  </a:cubicBezTo>
                  <a:cubicBezTo>
                    <a:pt x="7648" y="613"/>
                    <a:pt x="9647" y="667"/>
                    <a:pt x="11619" y="667"/>
                  </a:cubicBezTo>
                  <a:lnTo>
                    <a:pt x="27126" y="667"/>
                  </a:lnTo>
                  <a:cubicBezTo>
                    <a:pt x="30644" y="667"/>
                    <a:pt x="34188" y="0"/>
                    <a:pt x="37412" y="1919"/>
                  </a:cubicBezTo>
                  <a:cubicBezTo>
                    <a:pt x="39623" y="3251"/>
                    <a:pt x="40023" y="5276"/>
                    <a:pt x="40050" y="7728"/>
                  </a:cubicBezTo>
                  <a:cubicBezTo>
                    <a:pt x="40130" y="12151"/>
                    <a:pt x="40050" y="16574"/>
                    <a:pt x="40050" y="20997"/>
                  </a:cubicBezTo>
                  <a:lnTo>
                    <a:pt x="40050" y="47350"/>
                  </a:lnTo>
                  <a:cubicBezTo>
                    <a:pt x="40050" y="48922"/>
                    <a:pt x="40023" y="50201"/>
                    <a:pt x="39570" y="512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8"/>
            <p:cNvSpPr/>
            <p:nvPr/>
          </p:nvSpPr>
          <p:spPr>
            <a:xfrm>
              <a:off x="2190750" y="2266950"/>
              <a:ext cx="5048400" cy="362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8"/>
            <p:cNvSpPr/>
            <p:nvPr/>
          </p:nvSpPr>
          <p:spPr>
            <a:xfrm>
              <a:off x="223186" y="128538"/>
              <a:ext cx="1585507" cy="2150656"/>
            </a:xfrm>
            <a:custGeom>
              <a:avLst/>
              <a:gdLst/>
              <a:ahLst/>
              <a:cxnLst/>
              <a:rect l="l" t="t" r="r" b="b"/>
              <a:pathLst>
                <a:path w="41462" h="56241" extrusionOk="0">
                  <a:moveTo>
                    <a:pt x="32455" y="1662"/>
                  </a:moveTo>
                  <a:cubicBezTo>
                    <a:pt x="34107" y="1662"/>
                    <a:pt x="36053" y="1796"/>
                    <a:pt x="37811" y="2835"/>
                  </a:cubicBezTo>
                  <a:cubicBezTo>
                    <a:pt x="39197" y="3687"/>
                    <a:pt x="39676" y="4833"/>
                    <a:pt x="39730" y="7418"/>
                  </a:cubicBezTo>
                  <a:cubicBezTo>
                    <a:pt x="39783" y="10482"/>
                    <a:pt x="39756" y="13573"/>
                    <a:pt x="39730" y="16584"/>
                  </a:cubicBezTo>
                  <a:lnTo>
                    <a:pt x="39730" y="21140"/>
                  </a:lnTo>
                  <a:lnTo>
                    <a:pt x="39730" y="30227"/>
                  </a:lnTo>
                  <a:lnTo>
                    <a:pt x="39730" y="48372"/>
                  </a:lnTo>
                  <a:cubicBezTo>
                    <a:pt x="39730" y="49811"/>
                    <a:pt x="39703" y="50957"/>
                    <a:pt x="39357" y="51810"/>
                  </a:cubicBezTo>
                  <a:cubicBezTo>
                    <a:pt x="39144" y="52263"/>
                    <a:pt x="38797" y="52902"/>
                    <a:pt x="37651" y="53622"/>
                  </a:cubicBezTo>
                  <a:cubicBezTo>
                    <a:pt x="36612" y="54288"/>
                    <a:pt x="35093" y="54581"/>
                    <a:pt x="32855" y="54581"/>
                  </a:cubicBezTo>
                  <a:cubicBezTo>
                    <a:pt x="31763" y="54581"/>
                    <a:pt x="30644" y="54501"/>
                    <a:pt x="29524" y="54421"/>
                  </a:cubicBezTo>
                  <a:cubicBezTo>
                    <a:pt x="28485" y="54368"/>
                    <a:pt x="27526" y="54288"/>
                    <a:pt x="26620" y="54288"/>
                  </a:cubicBezTo>
                  <a:lnTo>
                    <a:pt x="9860" y="54288"/>
                  </a:lnTo>
                  <a:cubicBezTo>
                    <a:pt x="9353" y="54288"/>
                    <a:pt x="8821" y="54314"/>
                    <a:pt x="8288" y="54341"/>
                  </a:cubicBezTo>
                  <a:cubicBezTo>
                    <a:pt x="7728" y="54368"/>
                    <a:pt x="7169" y="54394"/>
                    <a:pt x="6609" y="54394"/>
                  </a:cubicBezTo>
                  <a:cubicBezTo>
                    <a:pt x="5756" y="54394"/>
                    <a:pt x="4504" y="54341"/>
                    <a:pt x="3705" y="53862"/>
                  </a:cubicBezTo>
                  <a:cubicBezTo>
                    <a:pt x="1839" y="52742"/>
                    <a:pt x="1839" y="49705"/>
                    <a:pt x="1866" y="47280"/>
                  </a:cubicBezTo>
                  <a:lnTo>
                    <a:pt x="1866" y="7604"/>
                  </a:lnTo>
                  <a:lnTo>
                    <a:pt x="1866" y="6698"/>
                  </a:lnTo>
                  <a:lnTo>
                    <a:pt x="1866" y="4940"/>
                  </a:lnTo>
                  <a:cubicBezTo>
                    <a:pt x="1893" y="2968"/>
                    <a:pt x="4264" y="1822"/>
                    <a:pt x="5890" y="1796"/>
                  </a:cubicBezTo>
                  <a:cubicBezTo>
                    <a:pt x="6502" y="1796"/>
                    <a:pt x="7142" y="1769"/>
                    <a:pt x="7915" y="1769"/>
                  </a:cubicBezTo>
                  <a:lnTo>
                    <a:pt x="28032" y="1769"/>
                  </a:lnTo>
                  <a:cubicBezTo>
                    <a:pt x="28805" y="1769"/>
                    <a:pt x="29578" y="1742"/>
                    <a:pt x="30297" y="1716"/>
                  </a:cubicBezTo>
                  <a:cubicBezTo>
                    <a:pt x="31043" y="1689"/>
                    <a:pt x="31763" y="1662"/>
                    <a:pt x="32455" y="1662"/>
                  </a:cubicBezTo>
                  <a:close/>
                  <a:moveTo>
                    <a:pt x="32483" y="1"/>
                  </a:moveTo>
                  <a:cubicBezTo>
                    <a:pt x="31009" y="1"/>
                    <a:pt x="29516" y="117"/>
                    <a:pt x="28032" y="117"/>
                  </a:cubicBezTo>
                  <a:lnTo>
                    <a:pt x="11991" y="117"/>
                  </a:lnTo>
                  <a:cubicBezTo>
                    <a:pt x="10641" y="117"/>
                    <a:pt x="9268" y="93"/>
                    <a:pt x="7894" y="93"/>
                  </a:cubicBezTo>
                  <a:cubicBezTo>
                    <a:pt x="7207" y="93"/>
                    <a:pt x="6520" y="99"/>
                    <a:pt x="5836" y="117"/>
                  </a:cubicBezTo>
                  <a:cubicBezTo>
                    <a:pt x="3278" y="197"/>
                    <a:pt x="241" y="2035"/>
                    <a:pt x="214" y="4913"/>
                  </a:cubicBezTo>
                  <a:lnTo>
                    <a:pt x="214" y="7604"/>
                  </a:lnTo>
                  <a:lnTo>
                    <a:pt x="214" y="46720"/>
                  </a:lnTo>
                  <a:cubicBezTo>
                    <a:pt x="214" y="49572"/>
                    <a:pt x="1" y="53568"/>
                    <a:pt x="2879" y="55300"/>
                  </a:cubicBezTo>
                  <a:cubicBezTo>
                    <a:pt x="3923" y="55924"/>
                    <a:pt x="5259" y="56066"/>
                    <a:pt x="6608" y="56066"/>
                  </a:cubicBezTo>
                  <a:cubicBezTo>
                    <a:pt x="7738" y="56066"/>
                    <a:pt x="8876" y="55967"/>
                    <a:pt x="9860" y="55967"/>
                  </a:cubicBezTo>
                  <a:lnTo>
                    <a:pt x="26620" y="55967"/>
                  </a:lnTo>
                  <a:cubicBezTo>
                    <a:pt x="28425" y="55967"/>
                    <a:pt x="30686" y="56240"/>
                    <a:pt x="32884" y="56240"/>
                  </a:cubicBezTo>
                  <a:cubicBezTo>
                    <a:pt x="34970" y="56240"/>
                    <a:pt x="37000" y="55994"/>
                    <a:pt x="38531" y="55034"/>
                  </a:cubicBezTo>
                  <a:cubicBezTo>
                    <a:pt x="39783" y="54235"/>
                    <a:pt x="40502" y="53409"/>
                    <a:pt x="40876" y="52423"/>
                  </a:cubicBezTo>
                  <a:cubicBezTo>
                    <a:pt x="41355" y="51304"/>
                    <a:pt x="41382" y="49998"/>
                    <a:pt x="41382" y="48372"/>
                  </a:cubicBezTo>
                  <a:lnTo>
                    <a:pt x="41382" y="21140"/>
                  </a:lnTo>
                  <a:cubicBezTo>
                    <a:pt x="41382" y="16557"/>
                    <a:pt x="41462" y="12001"/>
                    <a:pt x="41382" y="7418"/>
                  </a:cubicBezTo>
                  <a:cubicBezTo>
                    <a:pt x="41355" y="4913"/>
                    <a:pt x="40955" y="2808"/>
                    <a:pt x="38664" y="1423"/>
                  </a:cubicBezTo>
                  <a:cubicBezTo>
                    <a:pt x="36697" y="242"/>
                    <a:pt x="34609" y="1"/>
                    <a:pt x="324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7" name="Google Shape;267;p8"/>
          <p:cNvSpPr txBox="1">
            <a:spLocks noGrp="1"/>
          </p:cNvSpPr>
          <p:nvPr>
            <p:ph type="title"/>
          </p:nvPr>
        </p:nvSpPr>
        <p:spPr>
          <a:xfrm>
            <a:off x="725100" y="2658850"/>
            <a:ext cx="7717500" cy="129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80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1"/>
          <p:cNvSpPr txBox="1">
            <a:spLocks noGrp="1"/>
          </p:cNvSpPr>
          <p:nvPr>
            <p:ph type="title" hasCustomPrompt="1"/>
          </p:nvPr>
        </p:nvSpPr>
        <p:spPr>
          <a:xfrm>
            <a:off x="2805000" y="1258525"/>
            <a:ext cx="56259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000">
                <a:solidFill>
                  <a:schemeClr val="accent4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93" name="Google Shape;293;p11"/>
          <p:cNvSpPr txBox="1">
            <a:spLocks noGrp="1"/>
          </p:cNvSpPr>
          <p:nvPr>
            <p:ph type="subTitle" idx="1"/>
          </p:nvPr>
        </p:nvSpPr>
        <p:spPr>
          <a:xfrm>
            <a:off x="3394200" y="3107875"/>
            <a:ext cx="44475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94" name="Google Shape;294;p11"/>
          <p:cNvSpPr/>
          <p:nvPr/>
        </p:nvSpPr>
        <p:spPr>
          <a:xfrm>
            <a:off x="4360604" y="-327472"/>
            <a:ext cx="1488078" cy="709201"/>
          </a:xfrm>
          <a:custGeom>
            <a:avLst/>
            <a:gdLst/>
            <a:ahLst/>
            <a:cxnLst/>
            <a:rect l="l" t="t" r="r" b="b"/>
            <a:pathLst>
              <a:path w="35175" h="16763" extrusionOk="0">
                <a:moveTo>
                  <a:pt x="18530" y="0"/>
                </a:moveTo>
                <a:cubicBezTo>
                  <a:pt x="12680" y="0"/>
                  <a:pt x="7930" y="2866"/>
                  <a:pt x="7930" y="6438"/>
                </a:cubicBezTo>
                <a:lnTo>
                  <a:pt x="7930" y="6713"/>
                </a:lnTo>
                <a:cubicBezTo>
                  <a:pt x="3337" y="7341"/>
                  <a:pt x="1" y="9265"/>
                  <a:pt x="1" y="11502"/>
                </a:cubicBezTo>
                <a:cubicBezTo>
                  <a:pt x="1" y="14289"/>
                  <a:pt x="5025" y="16527"/>
                  <a:pt x="11228" y="16527"/>
                </a:cubicBezTo>
                <a:cubicBezTo>
                  <a:pt x="11403" y="16532"/>
                  <a:pt x="11578" y="16534"/>
                  <a:pt x="11753" y="16534"/>
                </a:cubicBezTo>
                <a:cubicBezTo>
                  <a:pt x="14360" y="16534"/>
                  <a:pt x="16924" y="15989"/>
                  <a:pt x="19315" y="14996"/>
                </a:cubicBezTo>
                <a:cubicBezTo>
                  <a:pt x="20846" y="16056"/>
                  <a:pt x="23515" y="16762"/>
                  <a:pt x="26538" y="16762"/>
                </a:cubicBezTo>
                <a:cubicBezTo>
                  <a:pt x="31288" y="16762"/>
                  <a:pt x="35174" y="14996"/>
                  <a:pt x="35174" y="12837"/>
                </a:cubicBezTo>
                <a:cubicBezTo>
                  <a:pt x="35174" y="10913"/>
                  <a:pt x="32230" y="9304"/>
                  <a:pt x="28265" y="8950"/>
                </a:cubicBezTo>
                <a:cubicBezTo>
                  <a:pt x="28815" y="8205"/>
                  <a:pt x="29129" y="7341"/>
                  <a:pt x="29129" y="6438"/>
                </a:cubicBezTo>
                <a:cubicBezTo>
                  <a:pt x="29129" y="2866"/>
                  <a:pt x="24379" y="0"/>
                  <a:pt x="1853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11"/>
          <p:cNvSpPr/>
          <p:nvPr/>
        </p:nvSpPr>
        <p:spPr>
          <a:xfrm>
            <a:off x="7929627" y="478083"/>
            <a:ext cx="1488078" cy="709201"/>
          </a:xfrm>
          <a:custGeom>
            <a:avLst/>
            <a:gdLst/>
            <a:ahLst/>
            <a:cxnLst/>
            <a:rect l="l" t="t" r="r" b="b"/>
            <a:pathLst>
              <a:path w="35175" h="16763" extrusionOk="0">
                <a:moveTo>
                  <a:pt x="18530" y="0"/>
                </a:moveTo>
                <a:cubicBezTo>
                  <a:pt x="12681" y="0"/>
                  <a:pt x="7931" y="2866"/>
                  <a:pt x="7931" y="6399"/>
                </a:cubicBezTo>
                <a:lnTo>
                  <a:pt x="7931" y="6713"/>
                </a:lnTo>
                <a:cubicBezTo>
                  <a:pt x="3338" y="7341"/>
                  <a:pt x="1" y="9225"/>
                  <a:pt x="1" y="11502"/>
                </a:cubicBezTo>
                <a:cubicBezTo>
                  <a:pt x="1" y="14289"/>
                  <a:pt x="5026" y="16527"/>
                  <a:pt x="11228" y="16527"/>
                </a:cubicBezTo>
                <a:cubicBezTo>
                  <a:pt x="11328" y="16528"/>
                  <a:pt x="11427" y="16529"/>
                  <a:pt x="11527" y="16529"/>
                </a:cubicBezTo>
                <a:cubicBezTo>
                  <a:pt x="14211" y="16529"/>
                  <a:pt x="16854" y="16018"/>
                  <a:pt x="19315" y="14996"/>
                </a:cubicBezTo>
                <a:cubicBezTo>
                  <a:pt x="20846" y="16056"/>
                  <a:pt x="23515" y="16762"/>
                  <a:pt x="26499" y="16762"/>
                </a:cubicBezTo>
                <a:cubicBezTo>
                  <a:pt x="31288" y="16762"/>
                  <a:pt x="35174" y="14996"/>
                  <a:pt x="35174" y="12837"/>
                </a:cubicBezTo>
                <a:cubicBezTo>
                  <a:pt x="35174" y="10913"/>
                  <a:pt x="32230" y="9304"/>
                  <a:pt x="28265" y="8950"/>
                </a:cubicBezTo>
                <a:cubicBezTo>
                  <a:pt x="28815" y="8205"/>
                  <a:pt x="29129" y="7341"/>
                  <a:pt x="29129" y="6399"/>
                </a:cubicBezTo>
                <a:cubicBezTo>
                  <a:pt x="29129" y="2866"/>
                  <a:pt x="24379" y="0"/>
                  <a:pt x="1853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11"/>
          <p:cNvSpPr/>
          <p:nvPr/>
        </p:nvSpPr>
        <p:spPr>
          <a:xfrm>
            <a:off x="452929" y="17801"/>
            <a:ext cx="1140966" cy="493390"/>
          </a:xfrm>
          <a:custGeom>
            <a:avLst/>
            <a:gdLst/>
            <a:ahLst/>
            <a:cxnLst/>
            <a:rect l="l" t="t" r="r" b="b"/>
            <a:pathLst>
              <a:path w="26970" h="11662" extrusionOk="0">
                <a:moveTo>
                  <a:pt x="10639" y="0"/>
                </a:moveTo>
                <a:cubicBezTo>
                  <a:pt x="7655" y="0"/>
                  <a:pt x="5221" y="1257"/>
                  <a:pt x="5221" y="2827"/>
                </a:cubicBezTo>
                <a:cubicBezTo>
                  <a:pt x="5221" y="2905"/>
                  <a:pt x="5221" y="2945"/>
                  <a:pt x="5221" y="3023"/>
                </a:cubicBezTo>
                <a:cubicBezTo>
                  <a:pt x="2199" y="3573"/>
                  <a:pt x="0" y="5222"/>
                  <a:pt x="0" y="7224"/>
                </a:cubicBezTo>
                <a:cubicBezTo>
                  <a:pt x="0" y="9697"/>
                  <a:pt x="3259" y="11660"/>
                  <a:pt x="7263" y="11660"/>
                </a:cubicBezTo>
                <a:cubicBezTo>
                  <a:pt x="7328" y="11661"/>
                  <a:pt x="7394" y="11662"/>
                  <a:pt x="7460" y="11662"/>
                </a:cubicBezTo>
                <a:cubicBezTo>
                  <a:pt x="9354" y="11662"/>
                  <a:pt x="11204" y="11115"/>
                  <a:pt x="12798" y="10129"/>
                </a:cubicBezTo>
                <a:cubicBezTo>
                  <a:pt x="14172" y="11031"/>
                  <a:pt x="16527" y="11660"/>
                  <a:pt x="19236" y="11660"/>
                </a:cubicBezTo>
                <a:cubicBezTo>
                  <a:pt x="23476" y="11660"/>
                  <a:pt x="26930" y="10089"/>
                  <a:pt x="26930" y="8205"/>
                </a:cubicBezTo>
                <a:cubicBezTo>
                  <a:pt x="26969" y="6831"/>
                  <a:pt x="25242" y="5653"/>
                  <a:pt x="22730" y="5104"/>
                </a:cubicBezTo>
                <a:cubicBezTo>
                  <a:pt x="22730" y="4986"/>
                  <a:pt x="22769" y="4907"/>
                  <a:pt x="22769" y="4790"/>
                </a:cubicBezTo>
                <a:cubicBezTo>
                  <a:pt x="22769" y="3455"/>
                  <a:pt x="20257" y="2395"/>
                  <a:pt x="17155" y="2395"/>
                </a:cubicBezTo>
                <a:cubicBezTo>
                  <a:pt x="16763" y="2395"/>
                  <a:pt x="16409" y="2395"/>
                  <a:pt x="16056" y="2434"/>
                </a:cubicBezTo>
                <a:cubicBezTo>
                  <a:pt x="15664" y="1060"/>
                  <a:pt x="13426" y="0"/>
                  <a:pt x="1063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9EDADA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Mouse Memoirs"/>
              <a:buNone/>
              <a:defRPr sz="2800">
                <a:solidFill>
                  <a:schemeClr val="accent6"/>
                </a:solidFill>
                <a:latin typeface="Mouse Memoirs"/>
                <a:ea typeface="Mouse Memoirs"/>
                <a:cs typeface="Mouse Memoirs"/>
                <a:sym typeface="Mouse Memoir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Catamaran"/>
              <a:buChar char="●"/>
              <a:defRPr sz="1800"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/>
              <a:buChar char="○"/>
              <a:defRPr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/>
              <a:buChar char="■"/>
              <a:defRPr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/>
              <a:buChar char="●"/>
              <a:defRPr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/>
              <a:buChar char="○"/>
              <a:defRPr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/>
              <a:buChar char="■"/>
              <a:defRPr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/>
              <a:buChar char="●"/>
              <a:defRPr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/>
              <a:buChar char="○"/>
              <a:defRPr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/>
              <a:buChar char="■"/>
              <a:defRPr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pic>
        <p:nvPicPr>
          <p:cNvPr id="4" name="Picture 3" descr="Diagram, logo&#10;&#10;Description automatically generated">
            <a:extLst>
              <a:ext uri="{FF2B5EF4-FFF2-40B4-BE49-F238E27FC236}">
                <a16:creationId xmlns:a16="http://schemas.microsoft.com/office/drawing/2014/main" id="{D7E6703D-D2A9-423A-9235-CB1FC093658A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627884" y="0"/>
            <a:ext cx="1512375" cy="1380190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7" r:id="rId8"/>
    <p:sldLayoutId id="2147483658" r:id="rId9"/>
    <p:sldLayoutId id="2147483659" r:id="rId10"/>
    <p:sldLayoutId id="2147483661" r:id="rId11"/>
    <p:sldLayoutId id="2147483662" r:id="rId12"/>
    <p:sldLayoutId id="2147483668" r:id="rId13"/>
    <p:sldLayoutId id="2147483670" r:id="rId14"/>
    <p:sldLayoutId id="2147483673" r:id="rId15"/>
    <p:sldLayoutId id="2147483675" r:id="rId16"/>
    <p:sldLayoutId id="2147483679" r:id="rId17"/>
    <p:sldLayoutId id="2147483680" r:id="rId18"/>
    <p:sldLayoutId id="2147483681" r:id="rId19"/>
    <p:sldLayoutId id="2147483682" r:id="rId20"/>
    <p:sldLayoutId id="2147483683" r:id="rId21"/>
    <p:sldLayoutId id="2147483684" r:id="rId2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6.xml"/><Relationship Id="rId4" Type="http://schemas.openxmlformats.org/officeDocument/2006/relationships/audio" Target="../media/audio2.wav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38B3A137-F327-443E-BEA5-A95D56A51E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729" y="384096"/>
            <a:ext cx="7880542" cy="4375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718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/>
          <p:cNvSpPr/>
          <p:nvPr/>
        </p:nvSpPr>
        <p:spPr>
          <a:xfrm>
            <a:off x="2514600" y="166689"/>
            <a:ext cx="6562975" cy="10668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35" tIns="45718" rIns="91435" bIns="45718" anchor="ctr"/>
          <a:lstStyle/>
          <a:p>
            <a:pPr marL="457200" indent="-457200" algn="just" defTabSz="1304860">
              <a:buFont typeface="Wingdings" panose="05000000000000000000" pitchFamily="2" charset="2"/>
              <a:buChar char="Ø"/>
              <a:defRPr/>
            </a:pP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Nếu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AC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là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cạnh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đáy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thi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̀ 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BA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là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đường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cao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tương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ứng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với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cạnh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đáy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AC.</a:t>
            </a:r>
          </a:p>
        </p:txBody>
      </p:sp>
      <p:sp>
        <p:nvSpPr>
          <p:cNvPr id="48" name="Rectangle 47"/>
          <p:cNvSpPr/>
          <p:nvPr/>
        </p:nvSpPr>
        <p:spPr>
          <a:xfrm>
            <a:off x="3236846" y="1130560"/>
            <a:ext cx="5840729" cy="10668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35" tIns="45718" rIns="91435" bIns="45718" anchor="ctr"/>
          <a:lstStyle/>
          <a:p>
            <a:pPr marL="457200" indent="-457200" algn="just" defTabSz="1304860">
              <a:buFont typeface="Wingdings" panose="05000000000000000000" pitchFamily="2" charset="2"/>
              <a:buChar char="Ø"/>
              <a:defRPr/>
            </a:pP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Nếu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BA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là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cạnh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đáy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thi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̀ 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CA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là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đường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cao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tương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ứng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với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cạnh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đáy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BA.</a:t>
            </a:r>
          </a:p>
        </p:txBody>
      </p:sp>
      <p:sp>
        <p:nvSpPr>
          <p:cNvPr id="49" name="Rectangle 48"/>
          <p:cNvSpPr/>
          <p:nvPr/>
        </p:nvSpPr>
        <p:spPr>
          <a:xfrm>
            <a:off x="809159" y="3901069"/>
            <a:ext cx="8077200" cy="1010885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35" tIns="45718" rIns="91435" bIns="45718" anchor="ctr"/>
          <a:lstStyle/>
          <a:p>
            <a:pPr algn="ctr" defTabSz="1304860">
              <a:defRPr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Nếu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coi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AC là </a:t>
            </a:r>
            <a:r>
              <a:rPr lang="en-US" sz="2800" b="1" dirty="0" err="1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cạnh</a:t>
            </a:r>
            <a:r>
              <a:rPr lang="en-US" sz="28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đáy</a:t>
            </a:r>
            <a:r>
              <a:rPr lang="en-US" sz="28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đâu là </a:t>
            </a:r>
            <a:r>
              <a:rPr lang="en-US" sz="2800" b="1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đường </a:t>
            </a:r>
            <a:r>
              <a:rPr lang="en-US" sz="2800" b="1" dirty="0" err="1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cao</a:t>
            </a:r>
            <a:r>
              <a:rPr lang="en-US" sz="28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tương</a:t>
            </a:r>
            <a:r>
              <a:rPr lang="en-US" sz="28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ứng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với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đáy</a:t>
            </a:r>
            <a:r>
              <a:rPr lang="en-US" sz="28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AC </a:t>
            </a:r>
            <a:r>
              <a:rPr lang="en-US" sz="2800" dirty="0" err="1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của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hình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tam </a:t>
            </a:r>
            <a:r>
              <a:rPr lang="en-US" sz="2800" err="1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giác</a:t>
            </a:r>
            <a:r>
              <a:rPr lang="en-US" sz="28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ABC?</a:t>
            </a:r>
            <a:endParaRPr lang="en-US" sz="28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809159" y="3901069"/>
            <a:ext cx="8077200" cy="101088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35" tIns="45718" rIns="91435" bIns="45718" anchor="ctr"/>
          <a:lstStyle/>
          <a:p>
            <a:pPr algn="ctr" defTabSz="1304860">
              <a:defRPr/>
            </a:pPr>
            <a:r>
              <a:rPr lang="en-US" sz="2800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Nếu</a:t>
            </a:r>
            <a:r>
              <a:rPr lang="en-US" sz="2800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coi</a:t>
            </a:r>
            <a:r>
              <a:rPr lang="en-US" sz="2800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BA là </a:t>
            </a:r>
            <a:r>
              <a:rPr lang="en-US" sz="2800" b="1" dirty="0" err="1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cạnh</a:t>
            </a:r>
            <a:r>
              <a:rPr lang="en-US" sz="2800" b="1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đáy</a:t>
            </a:r>
            <a:r>
              <a:rPr lang="en-US" sz="280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đâu là </a:t>
            </a:r>
            <a:r>
              <a:rPr lang="en-US" sz="2800" b="1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đường </a:t>
            </a:r>
            <a:r>
              <a:rPr lang="en-US" sz="2800" b="1" dirty="0" err="1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cao</a:t>
            </a:r>
            <a:r>
              <a:rPr lang="en-US" sz="2800" b="1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tương</a:t>
            </a:r>
            <a:r>
              <a:rPr lang="en-US" sz="2800" b="1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ứng</a:t>
            </a:r>
            <a:r>
              <a:rPr lang="en-US" sz="2800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với</a:t>
            </a:r>
            <a:r>
              <a:rPr lang="en-US" sz="2800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đáy</a:t>
            </a:r>
            <a:r>
              <a:rPr lang="en-US" sz="2800" b="1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BA </a:t>
            </a:r>
            <a:r>
              <a:rPr lang="en-US" sz="2800" dirty="0" err="1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của</a:t>
            </a:r>
            <a:r>
              <a:rPr lang="en-US" sz="2800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hình</a:t>
            </a:r>
            <a:r>
              <a:rPr lang="en-US" sz="2800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tam </a:t>
            </a:r>
            <a:r>
              <a:rPr lang="en-US" sz="2800" dirty="0" err="1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giác</a:t>
            </a:r>
            <a:r>
              <a:rPr lang="en-US" sz="2800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ABC ?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9F4E26B-5CDE-4FB6-B239-592B89FBB35D}"/>
              </a:ext>
            </a:extLst>
          </p:cNvPr>
          <p:cNvGrpSpPr/>
          <p:nvPr/>
        </p:nvGrpSpPr>
        <p:grpSpPr>
          <a:xfrm>
            <a:off x="364206" y="529429"/>
            <a:ext cx="3374694" cy="2151966"/>
            <a:chOff x="705617" y="2130976"/>
            <a:chExt cx="3374694" cy="2151966"/>
          </a:xfrm>
        </p:grpSpPr>
        <p:sp>
          <p:nvSpPr>
            <p:cNvPr id="17" name="Right Triangle 16">
              <a:extLst>
                <a:ext uri="{FF2B5EF4-FFF2-40B4-BE49-F238E27FC236}">
                  <a16:creationId xmlns:a16="http://schemas.microsoft.com/office/drawing/2014/main" id="{0FDD346B-4EC1-4A09-BBAC-A2154B01ED61}"/>
                </a:ext>
              </a:extLst>
            </p:cNvPr>
            <p:cNvSpPr/>
            <p:nvPr/>
          </p:nvSpPr>
          <p:spPr>
            <a:xfrm>
              <a:off x="1150570" y="2403925"/>
              <a:ext cx="2427687" cy="1640067"/>
            </a:xfrm>
            <a:prstGeom prst="rtTriangle">
              <a:avLst/>
            </a:prstGeom>
            <a:solidFill>
              <a:schemeClr val="tx1">
                <a:lumMod val="20000"/>
                <a:lumOff val="8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2876976-FC7F-41FD-8CE4-BD38D7502B38}"/>
                </a:ext>
              </a:extLst>
            </p:cNvPr>
            <p:cNvSpPr/>
            <p:nvPr/>
          </p:nvSpPr>
          <p:spPr>
            <a:xfrm>
              <a:off x="1153431" y="3880339"/>
              <a:ext cx="163527" cy="163527"/>
            </a:xfrm>
            <a:prstGeom prst="rect">
              <a:avLst/>
            </a:prstGeom>
            <a:solidFill>
              <a:schemeClr val="tx1">
                <a:lumMod val="20000"/>
                <a:lumOff val="8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E5F8F44-5741-404E-82D7-E2069626480F}"/>
                </a:ext>
              </a:extLst>
            </p:cNvPr>
            <p:cNvSpPr txBox="1"/>
            <p:nvPr/>
          </p:nvSpPr>
          <p:spPr>
            <a:xfrm>
              <a:off x="705617" y="3821277"/>
              <a:ext cx="5020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/>
                <a:t>A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6173CB7-BEC8-4C01-A385-ED29B30253D3}"/>
                </a:ext>
              </a:extLst>
            </p:cNvPr>
            <p:cNvSpPr txBox="1"/>
            <p:nvPr/>
          </p:nvSpPr>
          <p:spPr>
            <a:xfrm>
              <a:off x="730180" y="2130976"/>
              <a:ext cx="5020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/>
                <a:t>B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A6FF806-8B43-4A35-8E56-F20B81D9FCE8}"/>
                </a:ext>
              </a:extLst>
            </p:cNvPr>
            <p:cNvSpPr txBox="1"/>
            <p:nvPr/>
          </p:nvSpPr>
          <p:spPr>
            <a:xfrm>
              <a:off x="3578257" y="3812316"/>
              <a:ext cx="5020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/>
                <a:t>C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6F08D08E-25F9-45C6-953D-86C6019F26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7689" y="2800930"/>
            <a:ext cx="1100139" cy="1100139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B794D59-DF14-4CAC-86E4-FF1CEA375CF0}"/>
              </a:ext>
            </a:extLst>
          </p:cNvPr>
          <p:cNvCxnSpPr>
            <a:cxnSpLocks/>
          </p:cNvCxnSpPr>
          <p:nvPr/>
        </p:nvCxnSpPr>
        <p:spPr>
          <a:xfrm>
            <a:off x="793970" y="2457358"/>
            <a:ext cx="245806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66E9FEC-3D11-480B-99C4-F78E89C959A1}"/>
              </a:ext>
            </a:extLst>
          </p:cNvPr>
          <p:cNvCxnSpPr>
            <a:cxnSpLocks/>
          </p:cNvCxnSpPr>
          <p:nvPr/>
        </p:nvCxnSpPr>
        <p:spPr>
          <a:xfrm flipV="1">
            <a:off x="792593" y="788153"/>
            <a:ext cx="0" cy="1692325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3">
            <a:extLst>
              <a:ext uri="{FF2B5EF4-FFF2-40B4-BE49-F238E27FC236}">
                <a16:creationId xmlns:a16="http://schemas.microsoft.com/office/drawing/2014/main" id="{5677BEDF-85CF-4814-8E63-C87AB379DB75}"/>
              </a:ext>
            </a:extLst>
          </p:cNvPr>
          <p:cNvGrpSpPr/>
          <p:nvPr/>
        </p:nvGrpSpPr>
        <p:grpSpPr>
          <a:xfrm>
            <a:off x="792593" y="2694803"/>
            <a:ext cx="8077200" cy="2199258"/>
            <a:chOff x="792593" y="2734701"/>
            <a:chExt cx="8077200" cy="2199258"/>
          </a:xfrm>
        </p:grpSpPr>
        <p:sp>
          <p:nvSpPr>
            <p:cNvPr id="51" name="Rectangle 50"/>
            <p:cNvSpPr/>
            <p:nvPr/>
          </p:nvSpPr>
          <p:spPr>
            <a:xfrm>
              <a:off x="792593" y="3761399"/>
              <a:ext cx="8077200" cy="1172560"/>
            </a:xfrm>
            <a:prstGeom prst="rect">
              <a:avLst/>
            </a:prstGeom>
            <a:solidFill>
              <a:srgbClr val="5766CB"/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91435" tIns="45718" rIns="91435" bIns="45718" anchor="ctr"/>
            <a:lstStyle/>
            <a:p>
              <a:pPr algn="ctr" defTabSz="1304860">
                <a:defRPr/>
              </a:pPr>
              <a:r>
                <a:rPr lang="en-US" sz="2400" b="1" dirty="0" err="1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Như</a:t>
              </a:r>
              <a:r>
                <a:rPr lang="en-US" sz="2400" b="1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vậy</a:t>
              </a:r>
              <a:r>
                <a:rPr lang="en-US" sz="2400" b="1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sz="2400" b="1" dirty="0" err="1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trong</a:t>
              </a:r>
              <a:r>
                <a:rPr lang="en-US" sz="2400" b="1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>
                  <a:solidFill>
                    <a:schemeClr val="accent4">
                      <a:lumMod val="20000"/>
                      <a:lumOff val="80000"/>
                    </a:schemeClr>
                  </a:solidFill>
                  <a:latin typeface="Arial" pitchFamily="34" charset="0"/>
                  <a:cs typeface="Arial" pitchFamily="34" charset="0"/>
                </a:rPr>
                <a:t>tam </a:t>
              </a:r>
              <a:r>
                <a:rPr lang="en-US" sz="2400" b="1" dirty="0" err="1">
                  <a:solidFill>
                    <a:schemeClr val="accent4">
                      <a:lumMod val="20000"/>
                      <a:lumOff val="80000"/>
                    </a:schemeClr>
                  </a:solidFill>
                  <a:latin typeface="Arial" pitchFamily="34" charset="0"/>
                  <a:cs typeface="Arial" pitchFamily="34" charset="0"/>
                </a:rPr>
                <a:t>giác</a:t>
              </a:r>
              <a:r>
                <a:rPr lang="en-US" sz="2400" b="1" dirty="0">
                  <a:solidFill>
                    <a:schemeClr val="accent4">
                      <a:lumMod val="20000"/>
                      <a:lumOff val="80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schemeClr val="accent4">
                      <a:lumMod val="20000"/>
                      <a:lumOff val="80000"/>
                    </a:schemeClr>
                  </a:solidFill>
                  <a:latin typeface="Arial" pitchFamily="34" charset="0"/>
                  <a:cs typeface="Arial" pitchFamily="34" charset="0"/>
                </a:rPr>
                <a:t>vuông</a:t>
              </a:r>
              <a:r>
                <a:rPr lang="en-US" sz="2400" b="1" dirty="0">
                  <a:solidFill>
                    <a:schemeClr val="accent4">
                      <a:lumMod val="20000"/>
                      <a:lumOff val="80000"/>
                    </a:schemeClr>
                  </a:solidFill>
                  <a:latin typeface="Arial" pitchFamily="34" charset="0"/>
                  <a:cs typeface="Arial" pitchFamily="34" charset="0"/>
                </a:rPr>
                <a:t> ABC</a:t>
              </a:r>
              <a:r>
                <a:rPr lang="en-US" sz="2400" b="1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sz="2400" b="1" dirty="0" err="1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hai</a:t>
              </a:r>
              <a:r>
                <a:rPr lang="en-US" sz="2400" b="1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cạnh</a:t>
              </a:r>
              <a:r>
                <a:rPr lang="en-US" sz="2400" b="1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vuông</a:t>
              </a:r>
              <a:r>
                <a:rPr lang="en-US" sz="2400" b="1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góc</a:t>
              </a:r>
              <a:r>
                <a:rPr lang="en-US" sz="2400" b="1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  </a:t>
              </a:r>
              <a:r>
                <a:rPr lang="en-US" sz="2400" b="1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BA và AC</a:t>
              </a:r>
              <a:r>
                <a:rPr lang="en-US" sz="2400" b="1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  </a:t>
              </a:r>
              <a:r>
                <a:rPr lang="en-US" sz="2400" b="1" dirty="0" err="1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chính</a:t>
              </a:r>
              <a:r>
                <a:rPr lang="en-US" sz="2400" b="1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 là </a:t>
              </a:r>
              <a:r>
                <a:rPr lang="en-US" sz="2400" b="1" dirty="0" err="1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đường</a:t>
              </a:r>
              <a:r>
                <a:rPr lang="en-US" sz="2400" b="1" dirty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err="1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cao</a:t>
              </a:r>
              <a:r>
                <a:rPr lang="en-US" sz="2400" b="1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 và cạnh </a:t>
              </a:r>
              <a:r>
                <a:rPr lang="en-US" sz="2400" b="1" dirty="0" err="1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đáy</a:t>
              </a:r>
              <a:r>
                <a:rPr lang="en-US" sz="2400" b="1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của</a:t>
              </a:r>
              <a:r>
                <a:rPr lang="en-US" sz="2400" b="1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hình</a:t>
              </a:r>
              <a:r>
                <a:rPr lang="en-US" sz="2400" b="1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 tam </a:t>
              </a:r>
              <a:r>
                <a:rPr lang="en-US" sz="2400" b="1" dirty="0" err="1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giác</a:t>
              </a:r>
              <a:r>
                <a:rPr lang="en-US" sz="2400" b="1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.</a:t>
              </a:r>
            </a:p>
          </p:txBody>
        </p: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44450E20-DC9F-4D88-ACCE-17694F75856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89583" y="2734701"/>
              <a:ext cx="1103246" cy="1103246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49" grpId="0" animBg="1"/>
      <p:bldP spid="49" grpId="1" animBg="1"/>
      <p:bldP spid="50" grpId="0" animBg="1"/>
      <p:bldP spid="50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/>
          <p:cNvSpPr/>
          <p:nvPr/>
        </p:nvSpPr>
        <p:spPr>
          <a:xfrm>
            <a:off x="2514600" y="166689"/>
            <a:ext cx="6562975" cy="10668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35" tIns="45718" rIns="91435" bIns="45718" anchor="ctr"/>
          <a:lstStyle/>
          <a:p>
            <a:pPr marL="457200" indent="-457200" algn="just" defTabSz="1304860">
              <a:buFont typeface="Wingdings" panose="05000000000000000000" pitchFamily="2" charset="2"/>
              <a:buChar char="Ø"/>
              <a:defRPr/>
            </a:pPr>
            <a:r>
              <a:rPr lang="en-US" sz="240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Nếu</a:t>
            </a:r>
            <a:r>
              <a:rPr lang="en-US" sz="240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ED</a:t>
            </a:r>
            <a:r>
              <a:rPr lang="en-US" sz="240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là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cạnh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đáy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thi</a:t>
            </a:r>
            <a:r>
              <a:rPr lang="en-US" sz="240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̀ </a:t>
            </a:r>
            <a:r>
              <a:rPr lang="en-US" sz="2400" b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DG</a:t>
            </a:r>
            <a:r>
              <a:rPr lang="en-US" sz="240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là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đường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cao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tương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ứng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với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cạnh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đáy</a:t>
            </a:r>
            <a:r>
              <a:rPr lang="en-US" sz="240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ED.</a:t>
            </a:r>
            <a:endParaRPr lang="en-US" sz="24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3236846" y="1130560"/>
            <a:ext cx="5840729" cy="10668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35" tIns="45718" rIns="91435" bIns="45718" anchor="ctr"/>
          <a:lstStyle/>
          <a:p>
            <a:pPr marL="457200" indent="-457200" algn="just" defTabSz="1304860">
              <a:buFont typeface="Wingdings" panose="05000000000000000000" pitchFamily="2" charset="2"/>
              <a:buChar char="Ø"/>
              <a:defRPr/>
            </a:pPr>
            <a:r>
              <a:rPr lang="en-US" sz="240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Nếu</a:t>
            </a:r>
            <a:r>
              <a:rPr lang="en-US" sz="240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DG</a:t>
            </a:r>
            <a:r>
              <a:rPr lang="en-US" sz="240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là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cạnh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đáy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thi</a:t>
            </a:r>
            <a:r>
              <a:rPr lang="en-US" sz="240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̀ </a:t>
            </a:r>
            <a:r>
              <a:rPr lang="en-US" sz="2400" b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DE</a:t>
            </a:r>
            <a:r>
              <a:rPr lang="en-US" sz="240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là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đường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cao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tương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ứng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với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cạnh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đáy</a:t>
            </a:r>
            <a:r>
              <a:rPr lang="en-US" sz="240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DE.</a:t>
            </a:r>
            <a:endParaRPr lang="en-US" sz="24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809159" y="3901069"/>
            <a:ext cx="8077200" cy="1010885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35" tIns="45718" rIns="91435" bIns="45718" anchor="ctr"/>
          <a:lstStyle/>
          <a:p>
            <a:pPr algn="ctr" defTabSz="1304860">
              <a:defRPr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Nếu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err="1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coi</a:t>
            </a:r>
            <a:r>
              <a:rPr lang="en-US" sz="28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ED </a:t>
            </a:r>
            <a:r>
              <a:rPr lang="en-US" sz="28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là </a:t>
            </a:r>
            <a:r>
              <a:rPr lang="en-US" sz="2800" b="1" dirty="0" err="1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cạnh</a:t>
            </a:r>
            <a:r>
              <a:rPr lang="en-US" sz="28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đáy</a:t>
            </a:r>
            <a:r>
              <a:rPr lang="en-US" sz="28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đâu là </a:t>
            </a:r>
            <a:r>
              <a:rPr lang="en-US" sz="2800" b="1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đường </a:t>
            </a:r>
            <a:r>
              <a:rPr lang="en-US" sz="2800" b="1" dirty="0" err="1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cao</a:t>
            </a:r>
            <a:r>
              <a:rPr lang="en-US" sz="28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tương</a:t>
            </a:r>
            <a:r>
              <a:rPr lang="en-US" sz="28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ứng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với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err="1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đáy</a:t>
            </a:r>
            <a:r>
              <a:rPr lang="en-US" sz="2800" b="1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ED </a:t>
            </a:r>
            <a:r>
              <a:rPr lang="en-US" sz="2800" dirty="0" err="1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của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hình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tam </a:t>
            </a:r>
            <a:r>
              <a:rPr lang="en-US" sz="2800" err="1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giác</a:t>
            </a:r>
            <a:r>
              <a:rPr lang="en-US" sz="28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DEG?</a:t>
            </a:r>
            <a:endParaRPr lang="en-US" sz="28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805516" y="3885788"/>
            <a:ext cx="8077200" cy="101088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35" tIns="45718" rIns="91435" bIns="45718" anchor="ctr"/>
          <a:lstStyle/>
          <a:p>
            <a:pPr algn="ctr" defTabSz="1304860">
              <a:defRPr/>
            </a:pPr>
            <a:r>
              <a:rPr lang="en-US" sz="2800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Nếu</a:t>
            </a:r>
            <a:r>
              <a:rPr lang="en-US" sz="2800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err="1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coi</a:t>
            </a:r>
            <a:r>
              <a:rPr lang="en-US" sz="280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DG </a:t>
            </a:r>
            <a:r>
              <a:rPr lang="en-US" sz="2800" b="1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là </a:t>
            </a:r>
            <a:r>
              <a:rPr lang="en-US" sz="2800" b="1" dirty="0" err="1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cạnh</a:t>
            </a:r>
            <a:r>
              <a:rPr lang="en-US" sz="2800" b="1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đáy</a:t>
            </a:r>
            <a:r>
              <a:rPr lang="en-US" sz="280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đâu là </a:t>
            </a:r>
            <a:r>
              <a:rPr lang="en-US" sz="2800" b="1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đường </a:t>
            </a:r>
            <a:r>
              <a:rPr lang="en-US" sz="2800" b="1" dirty="0" err="1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cao</a:t>
            </a:r>
            <a:r>
              <a:rPr lang="en-US" sz="2800" b="1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tương</a:t>
            </a:r>
            <a:r>
              <a:rPr lang="en-US" sz="2800" b="1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ứng</a:t>
            </a:r>
            <a:r>
              <a:rPr lang="en-US" sz="2800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với</a:t>
            </a:r>
            <a:r>
              <a:rPr lang="en-US" sz="2800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err="1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đáy</a:t>
            </a:r>
            <a:r>
              <a:rPr lang="en-US" sz="2800" b="1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DG </a:t>
            </a:r>
            <a:r>
              <a:rPr lang="en-US" sz="2800" dirty="0" err="1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của</a:t>
            </a:r>
            <a:r>
              <a:rPr lang="en-US" sz="2800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hình</a:t>
            </a:r>
            <a:r>
              <a:rPr lang="en-US" sz="2800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tam </a:t>
            </a:r>
            <a:r>
              <a:rPr lang="en-US" sz="2800" err="1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giác</a:t>
            </a:r>
            <a:r>
              <a:rPr lang="en-US" sz="280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DEG </a:t>
            </a:r>
            <a:r>
              <a:rPr lang="en-US" sz="2800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08D08E-25F9-45C6-953D-86C6019F26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7689" y="2800930"/>
            <a:ext cx="1100139" cy="1100139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5677BEDF-85CF-4814-8E63-C87AB379DB75}"/>
              </a:ext>
            </a:extLst>
          </p:cNvPr>
          <p:cNvGrpSpPr/>
          <p:nvPr/>
        </p:nvGrpSpPr>
        <p:grpSpPr>
          <a:xfrm>
            <a:off x="809159" y="2780476"/>
            <a:ext cx="8077200" cy="2199258"/>
            <a:chOff x="792593" y="2734701"/>
            <a:chExt cx="8077200" cy="2199258"/>
          </a:xfrm>
        </p:grpSpPr>
        <p:sp>
          <p:nvSpPr>
            <p:cNvPr id="51" name="Rectangle 50"/>
            <p:cNvSpPr/>
            <p:nvPr/>
          </p:nvSpPr>
          <p:spPr>
            <a:xfrm>
              <a:off x="792593" y="3761399"/>
              <a:ext cx="8077200" cy="1172560"/>
            </a:xfrm>
            <a:prstGeom prst="rect">
              <a:avLst/>
            </a:prstGeom>
            <a:solidFill>
              <a:srgbClr val="5766CB"/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91435" tIns="45718" rIns="91435" bIns="45718" anchor="ctr"/>
            <a:lstStyle/>
            <a:p>
              <a:pPr algn="ctr" defTabSz="1304860">
                <a:defRPr/>
              </a:pPr>
              <a:r>
                <a:rPr lang="en-US" sz="2400" b="1" dirty="0" err="1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Như</a:t>
              </a:r>
              <a:r>
                <a:rPr lang="en-US" sz="2400" b="1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vậy</a:t>
              </a:r>
              <a:r>
                <a:rPr lang="en-US" sz="2400" b="1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sz="2400" b="1" dirty="0" err="1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trong</a:t>
              </a:r>
              <a:r>
                <a:rPr lang="en-US" sz="2400" b="1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>
                  <a:solidFill>
                    <a:schemeClr val="accent4">
                      <a:lumMod val="20000"/>
                      <a:lumOff val="80000"/>
                    </a:schemeClr>
                  </a:solidFill>
                  <a:latin typeface="Arial" pitchFamily="34" charset="0"/>
                  <a:cs typeface="Arial" pitchFamily="34" charset="0"/>
                </a:rPr>
                <a:t>tam </a:t>
              </a:r>
              <a:r>
                <a:rPr lang="en-US" sz="2400" b="1" dirty="0" err="1">
                  <a:solidFill>
                    <a:schemeClr val="accent4">
                      <a:lumMod val="20000"/>
                      <a:lumOff val="80000"/>
                    </a:schemeClr>
                  </a:solidFill>
                  <a:latin typeface="Arial" pitchFamily="34" charset="0"/>
                  <a:cs typeface="Arial" pitchFamily="34" charset="0"/>
                </a:rPr>
                <a:t>giác</a:t>
              </a:r>
              <a:r>
                <a:rPr lang="en-US" sz="2400" b="1" dirty="0">
                  <a:solidFill>
                    <a:schemeClr val="accent4">
                      <a:lumMod val="20000"/>
                      <a:lumOff val="80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err="1">
                  <a:solidFill>
                    <a:schemeClr val="accent4">
                      <a:lumMod val="20000"/>
                      <a:lumOff val="80000"/>
                    </a:schemeClr>
                  </a:solidFill>
                  <a:latin typeface="Arial" pitchFamily="34" charset="0"/>
                  <a:cs typeface="Arial" pitchFamily="34" charset="0"/>
                </a:rPr>
                <a:t>vuông</a:t>
              </a:r>
              <a:r>
                <a:rPr lang="en-US" sz="2400" b="1">
                  <a:solidFill>
                    <a:schemeClr val="accent4">
                      <a:lumMod val="20000"/>
                      <a:lumOff val="80000"/>
                    </a:schemeClr>
                  </a:solidFill>
                  <a:latin typeface="Arial" pitchFamily="34" charset="0"/>
                  <a:cs typeface="Arial" pitchFamily="34" charset="0"/>
                </a:rPr>
                <a:t> DEG</a:t>
              </a:r>
              <a:r>
                <a:rPr lang="en-US" sz="2400" b="1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sz="2400" b="1" dirty="0" err="1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hai</a:t>
              </a:r>
              <a:r>
                <a:rPr lang="en-US" sz="2400" b="1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cạnh</a:t>
              </a:r>
              <a:r>
                <a:rPr lang="en-US" sz="2400" b="1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vuông</a:t>
              </a:r>
              <a:r>
                <a:rPr lang="en-US" sz="2400" b="1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err="1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góc</a:t>
              </a:r>
              <a:r>
                <a:rPr lang="en-US" sz="2400" b="1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ED và DG</a:t>
              </a:r>
              <a:r>
                <a:rPr lang="en-US" sz="2400" b="1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  </a:t>
              </a:r>
              <a:r>
                <a:rPr lang="en-US" sz="2400" b="1" dirty="0" err="1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chính</a:t>
              </a:r>
              <a:r>
                <a:rPr lang="en-US" sz="2400" b="1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 là </a:t>
              </a:r>
              <a:r>
                <a:rPr lang="en-US" sz="2400" b="1" dirty="0" err="1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đường</a:t>
              </a:r>
              <a:r>
                <a:rPr lang="en-US" sz="2400" b="1" dirty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err="1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cao</a:t>
              </a:r>
              <a:r>
                <a:rPr lang="en-US" sz="2400" b="1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 và cạnh </a:t>
              </a:r>
              <a:r>
                <a:rPr lang="en-US" sz="2400" b="1" dirty="0" err="1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đáy</a:t>
              </a:r>
              <a:r>
                <a:rPr lang="en-US" sz="2400" b="1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của</a:t>
              </a:r>
              <a:r>
                <a:rPr lang="en-US" sz="2400" b="1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hình</a:t>
              </a:r>
              <a:r>
                <a:rPr lang="en-US" sz="2400" b="1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 tam </a:t>
              </a:r>
              <a:r>
                <a:rPr lang="en-US" sz="2400" b="1" dirty="0" err="1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giác</a:t>
              </a:r>
              <a:r>
                <a:rPr lang="en-US" sz="2400" b="1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.</a:t>
              </a:r>
            </a:p>
          </p:txBody>
        </p: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44450E20-DC9F-4D88-ACCE-17694F75856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89583" y="2734701"/>
              <a:ext cx="1103246" cy="1103246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9497C81-5DBC-42F4-BA3E-E4002B123525}"/>
              </a:ext>
            </a:extLst>
          </p:cNvPr>
          <p:cNvGrpSpPr/>
          <p:nvPr/>
        </p:nvGrpSpPr>
        <p:grpSpPr>
          <a:xfrm>
            <a:off x="0" y="551315"/>
            <a:ext cx="4366306" cy="2939592"/>
            <a:chOff x="4458874" y="2024515"/>
            <a:chExt cx="4366306" cy="2939592"/>
          </a:xfrm>
        </p:grpSpPr>
        <p:sp>
          <p:nvSpPr>
            <p:cNvPr id="23" name="Right Triangle 22">
              <a:extLst>
                <a:ext uri="{FF2B5EF4-FFF2-40B4-BE49-F238E27FC236}">
                  <a16:creationId xmlns:a16="http://schemas.microsoft.com/office/drawing/2014/main" id="{C0940BFD-AA9D-41B2-88FB-2FE25AC934DB}"/>
                </a:ext>
              </a:extLst>
            </p:cNvPr>
            <p:cNvSpPr/>
            <p:nvPr/>
          </p:nvSpPr>
          <p:spPr>
            <a:xfrm rot="1929799" flipV="1">
              <a:off x="5134013" y="3123877"/>
              <a:ext cx="2923643" cy="1840230"/>
            </a:xfrm>
            <a:prstGeom prst="rtTriangle">
              <a:avLst/>
            </a:prstGeom>
            <a:solidFill>
              <a:schemeClr val="tx1">
                <a:lumMod val="20000"/>
                <a:lumOff val="8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5DED0447-4C8D-4E4E-9E69-AED58D71E68C}"/>
                </a:ext>
              </a:extLst>
            </p:cNvPr>
            <p:cNvGrpSpPr/>
            <p:nvPr/>
          </p:nvGrpSpPr>
          <p:grpSpPr>
            <a:xfrm>
              <a:off x="4458874" y="2024515"/>
              <a:ext cx="4366306" cy="2231352"/>
              <a:chOff x="4458874" y="2024515"/>
              <a:chExt cx="4366306" cy="2231352"/>
            </a:xfrm>
          </p:grpSpPr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50070373-E49B-4127-89AF-83646913BC14}"/>
                  </a:ext>
                </a:extLst>
              </p:cNvPr>
              <p:cNvSpPr/>
              <p:nvPr/>
            </p:nvSpPr>
            <p:spPr>
              <a:xfrm rot="2100148">
                <a:off x="5794011" y="2520466"/>
                <a:ext cx="163527" cy="163527"/>
              </a:xfrm>
              <a:prstGeom prst="rect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A35FF2A-600C-4882-8D41-AA1280CB853E}"/>
                  </a:ext>
                </a:extLst>
              </p:cNvPr>
              <p:cNvSpPr txBox="1"/>
              <p:nvPr/>
            </p:nvSpPr>
            <p:spPr>
              <a:xfrm>
                <a:off x="4458874" y="3794202"/>
                <a:ext cx="5020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/>
                  <a:t>E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E9091AB-5430-4483-B3F4-B6DEB51C0720}"/>
                  </a:ext>
                </a:extLst>
              </p:cNvPr>
              <p:cNvSpPr txBox="1"/>
              <p:nvPr/>
            </p:nvSpPr>
            <p:spPr>
              <a:xfrm>
                <a:off x="5624747" y="2024515"/>
                <a:ext cx="5020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/>
                  <a:t>D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EA7D970-378A-4737-A4F0-2DCB0D625AAC}"/>
                  </a:ext>
                </a:extLst>
              </p:cNvPr>
              <p:cNvSpPr txBox="1"/>
              <p:nvPr/>
            </p:nvSpPr>
            <p:spPr>
              <a:xfrm>
                <a:off x="8323126" y="3794201"/>
                <a:ext cx="5020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/>
                  <a:t>G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13212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49" grpId="0" animBg="1"/>
      <p:bldP spid="49" grpId="1" animBg="1"/>
      <p:bldP spid="50" grpId="0" animBg="1"/>
      <p:bldP spid="50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3" name="Google Shape;1943;p54"/>
          <p:cNvSpPr txBox="1">
            <a:spLocks noGrp="1"/>
          </p:cNvSpPr>
          <p:nvPr>
            <p:ph type="title"/>
          </p:nvPr>
        </p:nvSpPr>
        <p:spPr>
          <a:xfrm>
            <a:off x="3161835" y="559062"/>
            <a:ext cx="56259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 dirty="0">
                <a:latin typeface="#9Slide03 AllRoundGothic" panose="020B0703020202020104" pitchFamily="34" charset="0"/>
              </a:rPr>
              <a:t>CHẶNG 3</a:t>
            </a:r>
            <a:endParaRPr sz="7200" b="1" dirty="0">
              <a:latin typeface="#9Slide03 AllRoundGothic" panose="020B0703020202020104" pitchFamily="34" charset="0"/>
            </a:endParaRPr>
          </a:p>
        </p:txBody>
      </p:sp>
      <p:sp>
        <p:nvSpPr>
          <p:cNvPr id="1944" name="Google Shape;1944;p54"/>
          <p:cNvSpPr txBox="1">
            <a:spLocks noGrp="1"/>
          </p:cNvSpPr>
          <p:nvPr>
            <p:ph type="subTitle" idx="1"/>
          </p:nvPr>
        </p:nvSpPr>
        <p:spPr>
          <a:xfrm>
            <a:off x="3790092" y="2841907"/>
            <a:ext cx="44475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dirty="0">
                <a:latin typeface="#9Slide03 AllRoundGothic" panose="020B0703020202020104" pitchFamily="34" charset="0"/>
              </a:rPr>
              <a:t>Tăng tốc</a:t>
            </a:r>
            <a:endParaRPr sz="6600" dirty="0">
              <a:latin typeface="#9Slide03 AllRoundGothic" panose="020B0703020202020104" pitchFamily="34" charset="0"/>
            </a:endParaRPr>
          </a:p>
        </p:txBody>
      </p:sp>
      <p:sp>
        <p:nvSpPr>
          <p:cNvPr id="1945" name="Google Shape;1945;p54"/>
          <p:cNvSpPr/>
          <p:nvPr/>
        </p:nvSpPr>
        <p:spPr>
          <a:xfrm>
            <a:off x="-5119637" y="4546303"/>
            <a:ext cx="40965" cy="19808"/>
          </a:xfrm>
          <a:custGeom>
            <a:avLst/>
            <a:gdLst/>
            <a:ahLst/>
            <a:cxnLst/>
            <a:rect l="l" t="t" r="r" b="b"/>
            <a:pathLst>
              <a:path w="1944" h="940" extrusionOk="0">
                <a:moveTo>
                  <a:pt x="1943" y="454"/>
                </a:moveTo>
                <a:cubicBezTo>
                  <a:pt x="1943" y="713"/>
                  <a:pt x="1522" y="940"/>
                  <a:pt x="972" y="940"/>
                </a:cubicBezTo>
                <a:cubicBezTo>
                  <a:pt x="454" y="940"/>
                  <a:pt x="0" y="713"/>
                  <a:pt x="0" y="454"/>
                </a:cubicBezTo>
                <a:cubicBezTo>
                  <a:pt x="0" y="227"/>
                  <a:pt x="454" y="1"/>
                  <a:pt x="972" y="1"/>
                </a:cubicBezTo>
                <a:cubicBezTo>
                  <a:pt x="1522" y="1"/>
                  <a:pt x="1943" y="227"/>
                  <a:pt x="1943" y="454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6" name="Google Shape;1946;p54"/>
          <p:cNvSpPr/>
          <p:nvPr/>
        </p:nvSpPr>
        <p:spPr>
          <a:xfrm>
            <a:off x="-3114666" y="4918779"/>
            <a:ext cx="34812" cy="5479"/>
          </a:xfrm>
          <a:custGeom>
            <a:avLst/>
            <a:gdLst/>
            <a:ahLst/>
            <a:cxnLst/>
            <a:rect l="l" t="t" r="r" b="b"/>
            <a:pathLst>
              <a:path w="1652" h="260" extrusionOk="0">
                <a:moveTo>
                  <a:pt x="1652" y="130"/>
                </a:moveTo>
                <a:cubicBezTo>
                  <a:pt x="1652" y="195"/>
                  <a:pt x="1296" y="260"/>
                  <a:pt x="842" y="260"/>
                </a:cubicBezTo>
                <a:cubicBezTo>
                  <a:pt x="389" y="260"/>
                  <a:pt x="0" y="195"/>
                  <a:pt x="0" y="130"/>
                </a:cubicBezTo>
                <a:cubicBezTo>
                  <a:pt x="0" y="65"/>
                  <a:pt x="389" y="1"/>
                  <a:pt x="842" y="1"/>
                </a:cubicBezTo>
                <a:cubicBezTo>
                  <a:pt x="1296" y="1"/>
                  <a:pt x="1652" y="65"/>
                  <a:pt x="1652" y="130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7" name="Google Shape;1947;p54"/>
          <p:cNvSpPr/>
          <p:nvPr/>
        </p:nvSpPr>
        <p:spPr>
          <a:xfrm>
            <a:off x="-5932361" y="4239909"/>
            <a:ext cx="40965" cy="12981"/>
          </a:xfrm>
          <a:custGeom>
            <a:avLst/>
            <a:gdLst/>
            <a:ahLst/>
            <a:cxnLst/>
            <a:rect l="l" t="t" r="r" b="b"/>
            <a:pathLst>
              <a:path w="1944" h="616" extrusionOk="0">
                <a:moveTo>
                  <a:pt x="1943" y="325"/>
                </a:moveTo>
                <a:cubicBezTo>
                  <a:pt x="1943" y="486"/>
                  <a:pt x="1490" y="616"/>
                  <a:pt x="972" y="616"/>
                </a:cubicBezTo>
                <a:cubicBezTo>
                  <a:pt x="421" y="616"/>
                  <a:pt x="0" y="486"/>
                  <a:pt x="0" y="325"/>
                </a:cubicBezTo>
                <a:cubicBezTo>
                  <a:pt x="0" y="130"/>
                  <a:pt x="421" y="1"/>
                  <a:pt x="972" y="1"/>
                </a:cubicBezTo>
                <a:cubicBezTo>
                  <a:pt x="1490" y="1"/>
                  <a:pt x="1943" y="130"/>
                  <a:pt x="1943" y="325"/>
                </a:cubicBezTo>
                <a:close/>
              </a:path>
            </a:pathLst>
          </a:custGeom>
          <a:solidFill>
            <a:srgbClr val="C1C1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8" name="Google Shape;1948;p54"/>
          <p:cNvSpPr/>
          <p:nvPr/>
        </p:nvSpPr>
        <p:spPr>
          <a:xfrm>
            <a:off x="-5598678" y="4585203"/>
            <a:ext cx="39595" cy="8218"/>
          </a:xfrm>
          <a:custGeom>
            <a:avLst/>
            <a:gdLst/>
            <a:ahLst/>
            <a:cxnLst/>
            <a:rect l="l" t="t" r="r" b="b"/>
            <a:pathLst>
              <a:path w="1879" h="390" extrusionOk="0">
                <a:moveTo>
                  <a:pt x="1879" y="195"/>
                </a:moveTo>
                <a:cubicBezTo>
                  <a:pt x="1879" y="292"/>
                  <a:pt x="1458" y="389"/>
                  <a:pt x="940" y="389"/>
                </a:cubicBezTo>
                <a:cubicBezTo>
                  <a:pt x="421" y="389"/>
                  <a:pt x="0" y="292"/>
                  <a:pt x="0" y="195"/>
                </a:cubicBezTo>
                <a:cubicBezTo>
                  <a:pt x="0" y="98"/>
                  <a:pt x="421" y="0"/>
                  <a:pt x="940" y="0"/>
                </a:cubicBezTo>
                <a:cubicBezTo>
                  <a:pt x="1458" y="0"/>
                  <a:pt x="1879" y="98"/>
                  <a:pt x="1879" y="195"/>
                </a:cubicBezTo>
                <a:close/>
              </a:path>
            </a:pathLst>
          </a:custGeom>
          <a:solidFill>
            <a:srgbClr val="C1C1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9" name="Google Shape;1949;p54"/>
          <p:cNvSpPr/>
          <p:nvPr/>
        </p:nvSpPr>
        <p:spPr>
          <a:xfrm>
            <a:off x="-6461218" y="4218078"/>
            <a:ext cx="68254" cy="8893"/>
          </a:xfrm>
          <a:custGeom>
            <a:avLst/>
            <a:gdLst/>
            <a:ahLst/>
            <a:cxnLst/>
            <a:rect l="l" t="t" r="r" b="b"/>
            <a:pathLst>
              <a:path w="3239" h="422" extrusionOk="0">
                <a:moveTo>
                  <a:pt x="3239" y="195"/>
                </a:moveTo>
                <a:cubicBezTo>
                  <a:pt x="3239" y="324"/>
                  <a:pt x="2526" y="421"/>
                  <a:pt x="1620" y="421"/>
                </a:cubicBezTo>
                <a:cubicBezTo>
                  <a:pt x="713" y="421"/>
                  <a:pt x="0" y="324"/>
                  <a:pt x="0" y="195"/>
                </a:cubicBezTo>
                <a:cubicBezTo>
                  <a:pt x="0" y="98"/>
                  <a:pt x="713" y="0"/>
                  <a:pt x="1620" y="0"/>
                </a:cubicBezTo>
                <a:cubicBezTo>
                  <a:pt x="2526" y="0"/>
                  <a:pt x="3239" y="98"/>
                  <a:pt x="3239" y="195"/>
                </a:cubicBezTo>
                <a:close/>
              </a:path>
            </a:pathLst>
          </a:custGeom>
          <a:solidFill>
            <a:srgbClr val="C1C1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0" name="Google Shape;1950;p54"/>
          <p:cNvSpPr/>
          <p:nvPr/>
        </p:nvSpPr>
        <p:spPr>
          <a:xfrm>
            <a:off x="-6377960" y="4239909"/>
            <a:ext cx="40270" cy="12981"/>
          </a:xfrm>
          <a:custGeom>
            <a:avLst/>
            <a:gdLst/>
            <a:ahLst/>
            <a:cxnLst/>
            <a:rect l="l" t="t" r="r" b="b"/>
            <a:pathLst>
              <a:path w="1911" h="616" extrusionOk="0">
                <a:moveTo>
                  <a:pt x="1911" y="325"/>
                </a:moveTo>
                <a:cubicBezTo>
                  <a:pt x="1911" y="486"/>
                  <a:pt x="1490" y="616"/>
                  <a:pt x="939" y="616"/>
                </a:cubicBezTo>
                <a:cubicBezTo>
                  <a:pt x="421" y="616"/>
                  <a:pt x="0" y="486"/>
                  <a:pt x="0" y="325"/>
                </a:cubicBezTo>
                <a:cubicBezTo>
                  <a:pt x="0" y="130"/>
                  <a:pt x="421" y="1"/>
                  <a:pt x="939" y="1"/>
                </a:cubicBezTo>
                <a:cubicBezTo>
                  <a:pt x="1490" y="1"/>
                  <a:pt x="1911" y="130"/>
                  <a:pt x="1911" y="325"/>
                </a:cubicBezTo>
                <a:close/>
              </a:path>
            </a:pathLst>
          </a:custGeom>
          <a:solidFill>
            <a:srgbClr val="C1C1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1" name="Google Shape;1951;p54"/>
          <p:cNvSpPr/>
          <p:nvPr/>
        </p:nvSpPr>
        <p:spPr>
          <a:xfrm>
            <a:off x="-6461218" y="4340214"/>
            <a:ext cx="51880" cy="3435"/>
          </a:xfrm>
          <a:custGeom>
            <a:avLst/>
            <a:gdLst/>
            <a:ahLst/>
            <a:cxnLst/>
            <a:rect l="l" t="t" r="r" b="b"/>
            <a:pathLst>
              <a:path w="2462" h="163" extrusionOk="0">
                <a:moveTo>
                  <a:pt x="2462" y="66"/>
                </a:moveTo>
                <a:cubicBezTo>
                  <a:pt x="2462" y="131"/>
                  <a:pt x="1911" y="163"/>
                  <a:pt x="1231" y="163"/>
                </a:cubicBezTo>
                <a:cubicBezTo>
                  <a:pt x="551" y="163"/>
                  <a:pt x="0" y="131"/>
                  <a:pt x="0" y="66"/>
                </a:cubicBezTo>
                <a:cubicBezTo>
                  <a:pt x="0" y="33"/>
                  <a:pt x="551" y="1"/>
                  <a:pt x="1231" y="1"/>
                </a:cubicBezTo>
                <a:cubicBezTo>
                  <a:pt x="1911" y="1"/>
                  <a:pt x="2462" y="33"/>
                  <a:pt x="2462" y="66"/>
                </a:cubicBezTo>
                <a:close/>
              </a:path>
            </a:pathLst>
          </a:custGeom>
          <a:solidFill>
            <a:srgbClr val="C1C1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2" name="Google Shape;1952;p54"/>
          <p:cNvSpPr/>
          <p:nvPr/>
        </p:nvSpPr>
        <p:spPr>
          <a:xfrm>
            <a:off x="-4385970" y="4917410"/>
            <a:ext cx="54620" cy="8218"/>
          </a:xfrm>
          <a:custGeom>
            <a:avLst/>
            <a:gdLst/>
            <a:ahLst/>
            <a:cxnLst/>
            <a:rect l="l" t="t" r="r" b="b"/>
            <a:pathLst>
              <a:path w="2592" h="390" extrusionOk="0">
                <a:moveTo>
                  <a:pt x="2591" y="195"/>
                </a:moveTo>
                <a:cubicBezTo>
                  <a:pt x="2591" y="292"/>
                  <a:pt x="2009" y="389"/>
                  <a:pt x="1296" y="389"/>
                </a:cubicBezTo>
                <a:cubicBezTo>
                  <a:pt x="584" y="389"/>
                  <a:pt x="1" y="292"/>
                  <a:pt x="1" y="195"/>
                </a:cubicBezTo>
                <a:cubicBezTo>
                  <a:pt x="1" y="66"/>
                  <a:pt x="584" y="1"/>
                  <a:pt x="1296" y="1"/>
                </a:cubicBezTo>
                <a:cubicBezTo>
                  <a:pt x="2009" y="1"/>
                  <a:pt x="2591" y="66"/>
                  <a:pt x="2591" y="195"/>
                </a:cubicBezTo>
                <a:close/>
              </a:path>
            </a:pathLst>
          </a:custGeom>
          <a:solidFill>
            <a:srgbClr val="C1C1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3" name="Google Shape;1953;p54"/>
          <p:cNvSpPr/>
          <p:nvPr/>
        </p:nvSpPr>
        <p:spPr>
          <a:xfrm>
            <a:off x="-6206009" y="4652087"/>
            <a:ext cx="55294" cy="16394"/>
          </a:xfrm>
          <a:custGeom>
            <a:avLst/>
            <a:gdLst/>
            <a:ahLst/>
            <a:cxnLst/>
            <a:rect l="l" t="t" r="r" b="b"/>
            <a:pathLst>
              <a:path w="2624" h="778" extrusionOk="0">
                <a:moveTo>
                  <a:pt x="2624" y="389"/>
                </a:moveTo>
                <a:cubicBezTo>
                  <a:pt x="2624" y="615"/>
                  <a:pt x="2041" y="777"/>
                  <a:pt x="1296" y="777"/>
                </a:cubicBezTo>
                <a:cubicBezTo>
                  <a:pt x="584" y="777"/>
                  <a:pt x="1" y="615"/>
                  <a:pt x="1" y="389"/>
                </a:cubicBezTo>
                <a:cubicBezTo>
                  <a:pt x="1" y="162"/>
                  <a:pt x="584" y="0"/>
                  <a:pt x="1296" y="0"/>
                </a:cubicBezTo>
                <a:cubicBezTo>
                  <a:pt x="2041" y="0"/>
                  <a:pt x="2624" y="162"/>
                  <a:pt x="2624" y="389"/>
                </a:cubicBezTo>
                <a:close/>
              </a:path>
            </a:pathLst>
          </a:custGeom>
          <a:solidFill>
            <a:srgbClr val="C1C1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4" name="Google Shape;1954;p54"/>
          <p:cNvSpPr/>
          <p:nvPr/>
        </p:nvSpPr>
        <p:spPr>
          <a:xfrm>
            <a:off x="-3856439" y="4913996"/>
            <a:ext cx="47118" cy="6849"/>
          </a:xfrm>
          <a:custGeom>
            <a:avLst/>
            <a:gdLst/>
            <a:ahLst/>
            <a:cxnLst/>
            <a:rect l="l" t="t" r="r" b="b"/>
            <a:pathLst>
              <a:path w="2236" h="325" extrusionOk="0">
                <a:moveTo>
                  <a:pt x="2235" y="163"/>
                </a:moveTo>
                <a:cubicBezTo>
                  <a:pt x="2235" y="228"/>
                  <a:pt x="1750" y="325"/>
                  <a:pt x="1134" y="325"/>
                </a:cubicBezTo>
                <a:cubicBezTo>
                  <a:pt x="519" y="325"/>
                  <a:pt x="1" y="228"/>
                  <a:pt x="1" y="163"/>
                </a:cubicBezTo>
                <a:cubicBezTo>
                  <a:pt x="1" y="66"/>
                  <a:pt x="519" y="1"/>
                  <a:pt x="1134" y="1"/>
                </a:cubicBezTo>
                <a:cubicBezTo>
                  <a:pt x="1750" y="1"/>
                  <a:pt x="2235" y="66"/>
                  <a:pt x="2235" y="163"/>
                </a:cubicBezTo>
                <a:close/>
              </a:path>
            </a:pathLst>
          </a:custGeom>
          <a:solidFill>
            <a:srgbClr val="C1C1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5" name="Google Shape;1955;p54"/>
          <p:cNvSpPr/>
          <p:nvPr/>
        </p:nvSpPr>
        <p:spPr>
          <a:xfrm>
            <a:off x="-5299111" y="3756780"/>
            <a:ext cx="85323" cy="14350"/>
          </a:xfrm>
          <a:custGeom>
            <a:avLst/>
            <a:gdLst/>
            <a:ahLst/>
            <a:cxnLst/>
            <a:rect l="l" t="t" r="r" b="b"/>
            <a:pathLst>
              <a:path w="4049" h="681" extrusionOk="0">
                <a:moveTo>
                  <a:pt x="4048" y="324"/>
                </a:moveTo>
                <a:cubicBezTo>
                  <a:pt x="4048" y="519"/>
                  <a:pt x="3142" y="681"/>
                  <a:pt x="2008" y="681"/>
                </a:cubicBezTo>
                <a:cubicBezTo>
                  <a:pt x="907" y="681"/>
                  <a:pt x="1" y="519"/>
                  <a:pt x="1" y="324"/>
                </a:cubicBezTo>
                <a:cubicBezTo>
                  <a:pt x="1" y="130"/>
                  <a:pt x="907" y="1"/>
                  <a:pt x="2008" y="1"/>
                </a:cubicBezTo>
                <a:cubicBezTo>
                  <a:pt x="3142" y="1"/>
                  <a:pt x="4048" y="130"/>
                  <a:pt x="4048" y="324"/>
                </a:cubicBezTo>
                <a:close/>
              </a:path>
            </a:pathLst>
          </a:custGeom>
          <a:solidFill>
            <a:srgbClr val="C1C1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6" name="Google Shape;1956;p54"/>
          <p:cNvSpPr/>
          <p:nvPr/>
        </p:nvSpPr>
        <p:spPr>
          <a:xfrm>
            <a:off x="486866" y="5249908"/>
            <a:ext cx="69963" cy="21389"/>
          </a:xfrm>
          <a:custGeom>
            <a:avLst/>
            <a:gdLst/>
            <a:ahLst/>
            <a:cxnLst/>
            <a:rect l="l" t="t" r="r" b="b"/>
            <a:pathLst>
              <a:path w="3078" h="941" extrusionOk="0">
                <a:moveTo>
                  <a:pt x="3077" y="454"/>
                </a:moveTo>
                <a:cubicBezTo>
                  <a:pt x="3077" y="713"/>
                  <a:pt x="2397" y="940"/>
                  <a:pt x="1555" y="940"/>
                </a:cubicBezTo>
                <a:cubicBezTo>
                  <a:pt x="681" y="940"/>
                  <a:pt x="1" y="713"/>
                  <a:pt x="1" y="454"/>
                </a:cubicBezTo>
                <a:cubicBezTo>
                  <a:pt x="1" y="195"/>
                  <a:pt x="681" y="1"/>
                  <a:pt x="1555" y="1"/>
                </a:cubicBezTo>
                <a:cubicBezTo>
                  <a:pt x="2397" y="1"/>
                  <a:pt x="3077" y="195"/>
                  <a:pt x="3077" y="454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8" name="Google Shape;1958;p54"/>
          <p:cNvSpPr/>
          <p:nvPr/>
        </p:nvSpPr>
        <p:spPr>
          <a:xfrm>
            <a:off x="-1103850" y="2742875"/>
            <a:ext cx="3732900" cy="228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9" name="Google Shape;1959;p54"/>
          <p:cNvSpPr/>
          <p:nvPr/>
        </p:nvSpPr>
        <p:spPr>
          <a:xfrm>
            <a:off x="-1029816" y="479883"/>
            <a:ext cx="2285645" cy="2537666"/>
          </a:xfrm>
          <a:custGeom>
            <a:avLst/>
            <a:gdLst/>
            <a:ahLst/>
            <a:cxnLst/>
            <a:rect l="l" t="t" r="r" b="b"/>
            <a:pathLst>
              <a:path w="54027" h="59981" extrusionOk="0">
                <a:moveTo>
                  <a:pt x="24883" y="0"/>
                </a:moveTo>
                <a:cubicBezTo>
                  <a:pt x="22921" y="0"/>
                  <a:pt x="20541" y="387"/>
                  <a:pt x="17658" y="1370"/>
                </a:cubicBezTo>
                <a:cubicBezTo>
                  <a:pt x="8590" y="4472"/>
                  <a:pt x="6274" y="11459"/>
                  <a:pt x="12751" y="12166"/>
                </a:cubicBezTo>
                <a:cubicBezTo>
                  <a:pt x="12751" y="12166"/>
                  <a:pt x="2544" y="13344"/>
                  <a:pt x="2544" y="20056"/>
                </a:cubicBezTo>
                <a:cubicBezTo>
                  <a:pt x="2544" y="23375"/>
                  <a:pt x="4734" y="24218"/>
                  <a:pt x="6962" y="24218"/>
                </a:cubicBezTo>
                <a:cubicBezTo>
                  <a:pt x="8693" y="24218"/>
                  <a:pt x="10448" y="23708"/>
                  <a:pt x="11213" y="23455"/>
                </a:cubicBezTo>
                <a:lnTo>
                  <a:pt x="11213" y="23455"/>
                </a:lnTo>
                <a:cubicBezTo>
                  <a:pt x="9153" y="24213"/>
                  <a:pt x="1" y="28030"/>
                  <a:pt x="4860" y="34463"/>
                </a:cubicBezTo>
                <a:cubicBezTo>
                  <a:pt x="4860" y="34463"/>
                  <a:pt x="7199" y="36328"/>
                  <a:pt x="10101" y="36328"/>
                </a:cubicBezTo>
                <a:cubicBezTo>
                  <a:pt x="11774" y="36328"/>
                  <a:pt x="13634" y="35709"/>
                  <a:pt x="15342" y="33757"/>
                </a:cubicBezTo>
                <a:lnTo>
                  <a:pt x="15342" y="33757"/>
                </a:lnTo>
                <a:cubicBezTo>
                  <a:pt x="15341" y="33758"/>
                  <a:pt x="12202" y="37683"/>
                  <a:pt x="15656" y="39331"/>
                </a:cubicBezTo>
                <a:cubicBezTo>
                  <a:pt x="16187" y="39582"/>
                  <a:pt x="16706" y="39684"/>
                  <a:pt x="17212" y="39684"/>
                </a:cubicBezTo>
                <a:cubicBezTo>
                  <a:pt x="19535" y="39684"/>
                  <a:pt x="21601" y="37525"/>
                  <a:pt x="23372" y="37525"/>
                </a:cubicBezTo>
                <a:cubicBezTo>
                  <a:pt x="23758" y="37525"/>
                  <a:pt x="24131" y="37628"/>
                  <a:pt x="24488" y="37879"/>
                </a:cubicBezTo>
                <a:cubicBezTo>
                  <a:pt x="24488" y="37879"/>
                  <a:pt x="29160" y="43492"/>
                  <a:pt x="26373" y="59980"/>
                </a:cubicBezTo>
                <a:lnTo>
                  <a:pt x="31476" y="59980"/>
                </a:lnTo>
                <a:cubicBezTo>
                  <a:pt x="31476" y="59980"/>
                  <a:pt x="27315" y="40980"/>
                  <a:pt x="33949" y="36897"/>
                </a:cubicBezTo>
                <a:cubicBezTo>
                  <a:pt x="33949" y="36897"/>
                  <a:pt x="34507" y="36568"/>
                  <a:pt x="35327" y="36568"/>
                </a:cubicBezTo>
                <a:cubicBezTo>
                  <a:pt x="36134" y="36568"/>
                  <a:pt x="37196" y="36887"/>
                  <a:pt x="38228" y="38154"/>
                </a:cubicBezTo>
                <a:cubicBezTo>
                  <a:pt x="38790" y="38843"/>
                  <a:pt x="39777" y="39169"/>
                  <a:pt x="40914" y="39169"/>
                </a:cubicBezTo>
                <a:cubicBezTo>
                  <a:pt x="43983" y="39169"/>
                  <a:pt x="48146" y="36796"/>
                  <a:pt x="48003" y="32815"/>
                </a:cubicBezTo>
                <a:cubicBezTo>
                  <a:pt x="47869" y="29719"/>
                  <a:pt x="46497" y="29049"/>
                  <a:pt x="45335" y="29049"/>
                </a:cubicBezTo>
                <a:cubicBezTo>
                  <a:pt x="45257" y="29049"/>
                  <a:pt x="45180" y="29052"/>
                  <a:pt x="45104" y="29058"/>
                </a:cubicBezTo>
                <a:lnTo>
                  <a:pt x="45104" y="29058"/>
                </a:lnTo>
                <a:cubicBezTo>
                  <a:pt x="47944" y="28167"/>
                  <a:pt x="54027" y="25555"/>
                  <a:pt x="53695" y="19585"/>
                </a:cubicBezTo>
                <a:cubicBezTo>
                  <a:pt x="53458" y="15679"/>
                  <a:pt x="50872" y="14708"/>
                  <a:pt x="48357" y="14708"/>
                </a:cubicBezTo>
                <a:cubicBezTo>
                  <a:pt x="45868" y="14708"/>
                  <a:pt x="43449" y="15660"/>
                  <a:pt x="43449" y="15660"/>
                </a:cubicBezTo>
                <a:cubicBezTo>
                  <a:pt x="43449" y="15660"/>
                  <a:pt x="51575" y="12048"/>
                  <a:pt x="48121" y="8672"/>
                </a:cubicBezTo>
                <a:cubicBezTo>
                  <a:pt x="47079" y="7677"/>
                  <a:pt x="45967" y="7328"/>
                  <a:pt x="44919" y="7328"/>
                </a:cubicBezTo>
                <a:cubicBezTo>
                  <a:pt x="42477" y="7328"/>
                  <a:pt x="40385" y="9227"/>
                  <a:pt x="40348" y="9260"/>
                </a:cubicBezTo>
                <a:lnTo>
                  <a:pt x="40348" y="9260"/>
                </a:lnTo>
                <a:cubicBezTo>
                  <a:pt x="40399" y="9214"/>
                  <a:pt x="44382" y="5559"/>
                  <a:pt x="42978" y="3687"/>
                </a:cubicBezTo>
                <a:cubicBezTo>
                  <a:pt x="42550" y="3111"/>
                  <a:pt x="41667" y="2872"/>
                  <a:pt x="40600" y="2872"/>
                </a:cubicBezTo>
                <a:cubicBezTo>
                  <a:pt x="38243" y="2872"/>
                  <a:pt x="34983" y="4038"/>
                  <a:pt x="33714" y="5335"/>
                </a:cubicBezTo>
                <a:cubicBezTo>
                  <a:pt x="33683" y="5335"/>
                  <a:pt x="32166" y="0"/>
                  <a:pt x="2488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0" name="Google Shape;1960;p54"/>
          <p:cNvSpPr/>
          <p:nvPr/>
        </p:nvSpPr>
        <p:spPr>
          <a:xfrm>
            <a:off x="1027573" y="2381294"/>
            <a:ext cx="181026" cy="637833"/>
          </a:xfrm>
          <a:custGeom>
            <a:avLst/>
            <a:gdLst/>
            <a:ahLst/>
            <a:cxnLst/>
            <a:rect l="l" t="t" r="r" b="b"/>
            <a:pathLst>
              <a:path w="4279" h="15076" extrusionOk="0">
                <a:moveTo>
                  <a:pt x="0" y="1"/>
                </a:moveTo>
                <a:lnTo>
                  <a:pt x="0" y="15075"/>
                </a:lnTo>
                <a:lnTo>
                  <a:pt x="4279" y="15075"/>
                </a:lnTo>
                <a:lnTo>
                  <a:pt x="4279" y="1"/>
                </a:lnTo>
                <a:close/>
              </a:path>
            </a:pathLst>
          </a:custGeom>
          <a:solidFill>
            <a:srgbClr val="82A6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1" name="Google Shape;1961;p54"/>
          <p:cNvSpPr/>
          <p:nvPr/>
        </p:nvSpPr>
        <p:spPr>
          <a:xfrm>
            <a:off x="250325" y="610906"/>
            <a:ext cx="1735503" cy="2017575"/>
          </a:xfrm>
          <a:custGeom>
            <a:avLst/>
            <a:gdLst/>
            <a:ahLst/>
            <a:cxnLst/>
            <a:rect l="l" t="t" r="r" b="b"/>
            <a:pathLst>
              <a:path w="41023" h="47688" extrusionOk="0">
                <a:moveTo>
                  <a:pt x="20256" y="1"/>
                </a:moveTo>
                <a:cubicBezTo>
                  <a:pt x="20256" y="14565"/>
                  <a:pt x="10953" y="21945"/>
                  <a:pt x="4318" y="23162"/>
                </a:cubicBezTo>
                <a:cubicBezTo>
                  <a:pt x="5031" y="23381"/>
                  <a:pt x="5755" y="23474"/>
                  <a:pt x="6470" y="23474"/>
                </a:cubicBezTo>
                <a:cubicBezTo>
                  <a:pt x="10361" y="23474"/>
                  <a:pt x="13975" y="20728"/>
                  <a:pt x="13975" y="20728"/>
                </a:cubicBezTo>
                <a:lnTo>
                  <a:pt x="13975" y="20767"/>
                </a:lnTo>
                <a:cubicBezTo>
                  <a:pt x="11541" y="23947"/>
                  <a:pt x="7969" y="26106"/>
                  <a:pt x="4004" y="26773"/>
                </a:cubicBezTo>
                <a:cubicBezTo>
                  <a:pt x="4004" y="26773"/>
                  <a:pt x="5296" y="27533"/>
                  <a:pt x="7655" y="27533"/>
                </a:cubicBezTo>
                <a:cubicBezTo>
                  <a:pt x="8687" y="27533"/>
                  <a:pt x="9923" y="27388"/>
                  <a:pt x="11345" y="26970"/>
                </a:cubicBezTo>
                <a:lnTo>
                  <a:pt x="11345" y="26970"/>
                </a:lnTo>
                <a:cubicBezTo>
                  <a:pt x="8990" y="30424"/>
                  <a:pt x="5771" y="33172"/>
                  <a:pt x="2002" y="34939"/>
                </a:cubicBezTo>
                <a:cubicBezTo>
                  <a:pt x="2039" y="34976"/>
                  <a:pt x="2174" y="34993"/>
                  <a:pt x="2385" y="34993"/>
                </a:cubicBezTo>
                <a:cubicBezTo>
                  <a:pt x="3752" y="34993"/>
                  <a:pt x="8324" y="34279"/>
                  <a:pt x="10364" y="33565"/>
                </a:cubicBezTo>
                <a:lnTo>
                  <a:pt x="10364" y="33565"/>
                </a:lnTo>
                <a:cubicBezTo>
                  <a:pt x="8951" y="36548"/>
                  <a:pt x="5457" y="41691"/>
                  <a:pt x="0" y="42397"/>
                </a:cubicBezTo>
                <a:cubicBezTo>
                  <a:pt x="0" y="42397"/>
                  <a:pt x="1522" y="42702"/>
                  <a:pt x="3640" y="42702"/>
                </a:cubicBezTo>
                <a:cubicBezTo>
                  <a:pt x="5823" y="42702"/>
                  <a:pt x="8639" y="42378"/>
                  <a:pt x="11070" y="41063"/>
                </a:cubicBezTo>
                <a:lnTo>
                  <a:pt x="11070" y="41063"/>
                </a:lnTo>
                <a:cubicBezTo>
                  <a:pt x="10756" y="41887"/>
                  <a:pt x="7537" y="46598"/>
                  <a:pt x="4358" y="47540"/>
                </a:cubicBezTo>
                <a:cubicBezTo>
                  <a:pt x="5334" y="47593"/>
                  <a:pt x="6250" y="47618"/>
                  <a:pt x="7111" y="47618"/>
                </a:cubicBezTo>
                <a:cubicBezTo>
                  <a:pt x="18993" y="47618"/>
                  <a:pt x="20256" y="42908"/>
                  <a:pt x="20256" y="42908"/>
                </a:cubicBezTo>
                <a:cubicBezTo>
                  <a:pt x="20256" y="42908"/>
                  <a:pt x="21083" y="47688"/>
                  <a:pt x="34325" y="47688"/>
                </a:cubicBezTo>
                <a:cubicBezTo>
                  <a:pt x="34923" y="47688"/>
                  <a:pt x="35545" y="47678"/>
                  <a:pt x="36194" y="47658"/>
                </a:cubicBezTo>
                <a:cubicBezTo>
                  <a:pt x="36194" y="47658"/>
                  <a:pt x="29089" y="43732"/>
                  <a:pt x="29089" y="41377"/>
                </a:cubicBezTo>
                <a:lnTo>
                  <a:pt x="29089" y="41377"/>
                </a:lnTo>
                <a:cubicBezTo>
                  <a:pt x="31633" y="42944"/>
                  <a:pt x="34419" y="43359"/>
                  <a:pt x="36660" y="43359"/>
                </a:cubicBezTo>
                <a:cubicBezTo>
                  <a:pt x="39190" y="43359"/>
                  <a:pt x="41023" y="42829"/>
                  <a:pt x="41023" y="42829"/>
                </a:cubicBezTo>
                <a:cubicBezTo>
                  <a:pt x="35566" y="42123"/>
                  <a:pt x="31601" y="36666"/>
                  <a:pt x="30149" y="33643"/>
                </a:cubicBezTo>
                <a:lnTo>
                  <a:pt x="30149" y="33643"/>
                </a:lnTo>
                <a:cubicBezTo>
                  <a:pt x="31989" y="34277"/>
                  <a:pt x="35963" y="35351"/>
                  <a:pt x="37704" y="35351"/>
                </a:cubicBezTo>
                <a:cubicBezTo>
                  <a:pt x="38228" y="35351"/>
                  <a:pt x="38550" y="35254"/>
                  <a:pt x="38550" y="35017"/>
                </a:cubicBezTo>
                <a:cubicBezTo>
                  <a:pt x="33407" y="32269"/>
                  <a:pt x="30463" y="29286"/>
                  <a:pt x="28814" y="26734"/>
                </a:cubicBezTo>
                <a:lnTo>
                  <a:pt x="28814" y="26734"/>
                </a:lnTo>
                <a:cubicBezTo>
                  <a:pt x="30502" y="27310"/>
                  <a:pt x="31955" y="27502"/>
                  <a:pt x="33141" y="27502"/>
                </a:cubicBezTo>
                <a:cubicBezTo>
                  <a:pt x="35514" y="27502"/>
                  <a:pt x="36822" y="26734"/>
                  <a:pt x="36822" y="26734"/>
                </a:cubicBezTo>
                <a:cubicBezTo>
                  <a:pt x="33407" y="26145"/>
                  <a:pt x="30227" y="24457"/>
                  <a:pt x="27833" y="21906"/>
                </a:cubicBezTo>
                <a:lnTo>
                  <a:pt x="27833" y="21906"/>
                </a:lnTo>
                <a:cubicBezTo>
                  <a:pt x="29824" y="23308"/>
                  <a:pt x="31952" y="23669"/>
                  <a:pt x="33564" y="23669"/>
                </a:cubicBezTo>
                <a:cubicBezTo>
                  <a:pt x="35066" y="23669"/>
                  <a:pt x="36119" y="23355"/>
                  <a:pt x="36194" y="23280"/>
                </a:cubicBezTo>
                <a:cubicBezTo>
                  <a:pt x="31837" y="23280"/>
                  <a:pt x="20256" y="14643"/>
                  <a:pt x="20256" y="118"/>
                </a:cubicBezTo>
                <a:lnTo>
                  <a:pt x="2025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2" name="Google Shape;1962;p54"/>
          <p:cNvSpPr/>
          <p:nvPr/>
        </p:nvSpPr>
        <p:spPr>
          <a:xfrm>
            <a:off x="2166105" y="2195316"/>
            <a:ext cx="159490" cy="822162"/>
          </a:xfrm>
          <a:custGeom>
            <a:avLst/>
            <a:gdLst/>
            <a:ahLst/>
            <a:cxnLst/>
            <a:rect l="l" t="t" r="r" b="b"/>
            <a:pathLst>
              <a:path w="3770" h="19433" extrusionOk="0">
                <a:moveTo>
                  <a:pt x="1" y="0"/>
                </a:moveTo>
                <a:lnTo>
                  <a:pt x="1" y="19432"/>
                </a:lnTo>
                <a:lnTo>
                  <a:pt x="3769" y="19432"/>
                </a:lnTo>
                <a:lnTo>
                  <a:pt x="3769" y="0"/>
                </a:lnTo>
                <a:close/>
              </a:path>
            </a:pathLst>
          </a:custGeom>
          <a:solidFill>
            <a:srgbClr val="9ABC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3" name="Google Shape;1963;p54"/>
          <p:cNvSpPr/>
          <p:nvPr/>
        </p:nvSpPr>
        <p:spPr>
          <a:xfrm>
            <a:off x="1511755" y="341880"/>
            <a:ext cx="1469803" cy="1939883"/>
          </a:xfrm>
          <a:custGeom>
            <a:avLst/>
            <a:gdLst/>
            <a:ahLst/>
            <a:cxnLst/>
            <a:rect l="l" t="t" r="r" b="b"/>
            <a:pathLst>
              <a:path w="34743" h="45852" extrusionOk="0">
                <a:moveTo>
                  <a:pt x="17352" y="0"/>
                </a:moveTo>
                <a:cubicBezTo>
                  <a:pt x="11189" y="0"/>
                  <a:pt x="6164" y="3258"/>
                  <a:pt x="6164" y="7223"/>
                </a:cubicBezTo>
                <a:cubicBezTo>
                  <a:pt x="6164" y="7616"/>
                  <a:pt x="6242" y="8008"/>
                  <a:pt x="6321" y="8362"/>
                </a:cubicBezTo>
                <a:cubicBezTo>
                  <a:pt x="4240" y="9422"/>
                  <a:pt x="2906" y="11031"/>
                  <a:pt x="2906" y="12876"/>
                </a:cubicBezTo>
                <a:cubicBezTo>
                  <a:pt x="2906" y="14250"/>
                  <a:pt x="3691" y="15546"/>
                  <a:pt x="5026" y="16527"/>
                </a:cubicBezTo>
                <a:cubicBezTo>
                  <a:pt x="2906" y="17587"/>
                  <a:pt x="1532" y="19196"/>
                  <a:pt x="1532" y="21042"/>
                </a:cubicBezTo>
                <a:cubicBezTo>
                  <a:pt x="1532" y="22690"/>
                  <a:pt x="2631" y="24143"/>
                  <a:pt x="4319" y="25163"/>
                </a:cubicBezTo>
                <a:cubicBezTo>
                  <a:pt x="2474" y="26223"/>
                  <a:pt x="1335" y="27715"/>
                  <a:pt x="1335" y="29403"/>
                </a:cubicBezTo>
                <a:cubicBezTo>
                  <a:pt x="1335" y="30816"/>
                  <a:pt x="2121" y="32112"/>
                  <a:pt x="3455" y="33093"/>
                </a:cubicBezTo>
                <a:cubicBezTo>
                  <a:pt x="1335" y="34153"/>
                  <a:pt x="1" y="35763"/>
                  <a:pt x="1" y="37608"/>
                </a:cubicBezTo>
                <a:cubicBezTo>
                  <a:pt x="1" y="40709"/>
                  <a:pt x="3926" y="43261"/>
                  <a:pt x="8755" y="43261"/>
                </a:cubicBezTo>
                <a:cubicBezTo>
                  <a:pt x="9030" y="43261"/>
                  <a:pt x="9344" y="43261"/>
                  <a:pt x="9619" y="43221"/>
                </a:cubicBezTo>
                <a:cubicBezTo>
                  <a:pt x="11032" y="44792"/>
                  <a:pt x="13976" y="45851"/>
                  <a:pt x="17352" y="45851"/>
                </a:cubicBezTo>
                <a:cubicBezTo>
                  <a:pt x="20728" y="45851"/>
                  <a:pt x="23672" y="44792"/>
                  <a:pt x="25085" y="43221"/>
                </a:cubicBezTo>
                <a:cubicBezTo>
                  <a:pt x="25399" y="43221"/>
                  <a:pt x="25674" y="43261"/>
                  <a:pt x="25949" y="43261"/>
                </a:cubicBezTo>
                <a:cubicBezTo>
                  <a:pt x="30817" y="43261"/>
                  <a:pt x="34742" y="40709"/>
                  <a:pt x="34742" y="37608"/>
                </a:cubicBezTo>
                <a:cubicBezTo>
                  <a:pt x="34742" y="35763"/>
                  <a:pt x="33368" y="34153"/>
                  <a:pt x="31249" y="33093"/>
                </a:cubicBezTo>
                <a:cubicBezTo>
                  <a:pt x="32583" y="32112"/>
                  <a:pt x="33368" y="30816"/>
                  <a:pt x="33368" y="29403"/>
                </a:cubicBezTo>
                <a:cubicBezTo>
                  <a:pt x="33368" y="27715"/>
                  <a:pt x="32230" y="26184"/>
                  <a:pt x="30385" y="25163"/>
                </a:cubicBezTo>
                <a:cubicBezTo>
                  <a:pt x="32112" y="24143"/>
                  <a:pt x="33172" y="22651"/>
                  <a:pt x="33172" y="21042"/>
                </a:cubicBezTo>
                <a:cubicBezTo>
                  <a:pt x="33172" y="19196"/>
                  <a:pt x="31798" y="17587"/>
                  <a:pt x="29678" y="16527"/>
                </a:cubicBezTo>
                <a:cubicBezTo>
                  <a:pt x="31013" y="15546"/>
                  <a:pt x="31838" y="14250"/>
                  <a:pt x="31838" y="12837"/>
                </a:cubicBezTo>
                <a:cubicBezTo>
                  <a:pt x="31838" y="11031"/>
                  <a:pt x="30464" y="9422"/>
                  <a:pt x="28383" y="8362"/>
                </a:cubicBezTo>
                <a:cubicBezTo>
                  <a:pt x="28501" y="8008"/>
                  <a:pt x="28540" y="7616"/>
                  <a:pt x="28540" y="7223"/>
                </a:cubicBezTo>
                <a:cubicBezTo>
                  <a:pt x="28540" y="3219"/>
                  <a:pt x="23515" y="0"/>
                  <a:pt x="173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4" name="Google Shape;1964;p54"/>
          <p:cNvSpPr/>
          <p:nvPr/>
        </p:nvSpPr>
        <p:spPr>
          <a:xfrm>
            <a:off x="-1094926" y="2422839"/>
            <a:ext cx="172776" cy="614563"/>
          </a:xfrm>
          <a:custGeom>
            <a:avLst/>
            <a:gdLst/>
            <a:ahLst/>
            <a:cxnLst/>
            <a:rect l="l" t="t" r="r" b="b"/>
            <a:pathLst>
              <a:path w="4084" h="14526" extrusionOk="0">
                <a:moveTo>
                  <a:pt x="1" y="0"/>
                </a:moveTo>
                <a:lnTo>
                  <a:pt x="1" y="14525"/>
                </a:lnTo>
                <a:lnTo>
                  <a:pt x="4083" y="14525"/>
                </a:lnTo>
                <a:lnTo>
                  <a:pt x="4083" y="0"/>
                </a:lnTo>
                <a:close/>
              </a:path>
            </a:pathLst>
          </a:custGeom>
          <a:solidFill>
            <a:srgbClr val="82A6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5" name="Google Shape;1965;p54"/>
          <p:cNvSpPr/>
          <p:nvPr/>
        </p:nvSpPr>
        <p:spPr>
          <a:xfrm>
            <a:off x="-1843914" y="757074"/>
            <a:ext cx="1672425" cy="1901356"/>
          </a:xfrm>
          <a:custGeom>
            <a:avLst/>
            <a:gdLst/>
            <a:ahLst/>
            <a:cxnLst/>
            <a:rect l="l" t="t" r="r" b="b"/>
            <a:pathLst>
              <a:path w="39532" h="44941" extrusionOk="0">
                <a:moveTo>
                  <a:pt x="19510" y="0"/>
                </a:moveTo>
                <a:cubicBezTo>
                  <a:pt x="19510" y="13975"/>
                  <a:pt x="10560" y="20178"/>
                  <a:pt x="4201" y="21356"/>
                </a:cubicBezTo>
                <a:cubicBezTo>
                  <a:pt x="4874" y="21560"/>
                  <a:pt x="5558" y="21647"/>
                  <a:pt x="6235" y="21647"/>
                </a:cubicBezTo>
                <a:cubicBezTo>
                  <a:pt x="9974" y="21647"/>
                  <a:pt x="13465" y="19000"/>
                  <a:pt x="13465" y="19000"/>
                </a:cubicBezTo>
                <a:lnTo>
                  <a:pt x="13465" y="19040"/>
                </a:lnTo>
                <a:cubicBezTo>
                  <a:pt x="11110" y="22102"/>
                  <a:pt x="7694" y="24182"/>
                  <a:pt x="3886" y="24810"/>
                </a:cubicBezTo>
                <a:cubicBezTo>
                  <a:pt x="3886" y="24810"/>
                  <a:pt x="5143" y="25553"/>
                  <a:pt x="7418" y="25553"/>
                </a:cubicBezTo>
                <a:cubicBezTo>
                  <a:pt x="8409" y="25553"/>
                  <a:pt x="9594" y="25412"/>
                  <a:pt x="10953" y="25006"/>
                </a:cubicBezTo>
                <a:lnTo>
                  <a:pt x="10953" y="25006"/>
                </a:lnTo>
                <a:cubicBezTo>
                  <a:pt x="8676" y="28343"/>
                  <a:pt x="5574" y="30973"/>
                  <a:pt x="1924" y="32661"/>
                </a:cubicBezTo>
                <a:cubicBezTo>
                  <a:pt x="1962" y="32700"/>
                  <a:pt x="2102" y="32717"/>
                  <a:pt x="2320" y="32717"/>
                </a:cubicBezTo>
                <a:cubicBezTo>
                  <a:pt x="3668" y="32717"/>
                  <a:pt x="8017" y="32042"/>
                  <a:pt x="10010" y="31366"/>
                </a:cubicBezTo>
                <a:lnTo>
                  <a:pt x="10010" y="31366"/>
                </a:lnTo>
                <a:cubicBezTo>
                  <a:pt x="8597" y="34232"/>
                  <a:pt x="5260" y="39178"/>
                  <a:pt x="0" y="39845"/>
                </a:cubicBezTo>
                <a:cubicBezTo>
                  <a:pt x="0" y="39845"/>
                  <a:pt x="1511" y="40159"/>
                  <a:pt x="3602" y="40159"/>
                </a:cubicBezTo>
                <a:cubicBezTo>
                  <a:pt x="5692" y="40159"/>
                  <a:pt x="8362" y="39845"/>
                  <a:pt x="10678" y="38589"/>
                </a:cubicBezTo>
                <a:lnTo>
                  <a:pt x="10678" y="38589"/>
                </a:lnTo>
                <a:cubicBezTo>
                  <a:pt x="10364" y="39374"/>
                  <a:pt x="7262" y="43889"/>
                  <a:pt x="4201" y="44831"/>
                </a:cubicBezTo>
                <a:cubicBezTo>
                  <a:pt x="5130" y="44881"/>
                  <a:pt x="6003" y="44904"/>
                  <a:pt x="6824" y="44904"/>
                </a:cubicBezTo>
                <a:cubicBezTo>
                  <a:pt x="18314" y="44904"/>
                  <a:pt x="19510" y="40356"/>
                  <a:pt x="19510" y="40356"/>
                </a:cubicBezTo>
                <a:cubicBezTo>
                  <a:pt x="19510" y="40356"/>
                  <a:pt x="20298" y="44941"/>
                  <a:pt x="32995" y="44941"/>
                </a:cubicBezTo>
                <a:cubicBezTo>
                  <a:pt x="33590" y="44941"/>
                  <a:pt x="34211" y="44930"/>
                  <a:pt x="34860" y="44909"/>
                </a:cubicBezTo>
                <a:cubicBezTo>
                  <a:pt x="34860" y="44909"/>
                  <a:pt x="27990" y="41141"/>
                  <a:pt x="27990" y="38864"/>
                </a:cubicBezTo>
                <a:lnTo>
                  <a:pt x="27990" y="38864"/>
                </a:lnTo>
                <a:cubicBezTo>
                  <a:pt x="30500" y="40438"/>
                  <a:pt x="33243" y="40849"/>
                  <a:pt x="35425" y="40849"/>
                </a:cubicBezTo>
                <a:cubicBezTo>
                  <a:pt x="37815" y="40849"/>
                  <a:pt x="39531" y="40356"/>
                  <a:pt x="39531" y="40356"/>
                </a:cubicBezTo>
                <a:cubicBezTo>
                  <a:pt x="34271" y="39649"/>
                  <a:pt x="30463" y="34389"/>
                  <a:pt x="29050" y="31523"/>
                </a:cubicBezTo>
                <a:lnTo>
                  <a:pt x="29050" y="31523"/>
                </a:lnTo>
                <a:cubicBezTo>
                  <a:pt x="30795" y="32125"/>
                  <a:pt x="34616" y="33142"/>
                  <a:pt x="36305" y="33142"/>
                </a:cubicBezTo>
                <a:cubicBezTo>
                  <a:pt x="36820" y="33142"/>
                  <a:pt x="37136" y="33048"/>
                  <a:pt x="37136" y="32818"/>
                </a:cubicBezTo>
                <a:cubicBezTo>
                  <a:pt x="32190" y="30188"/>
                  <a:pt x="29364" y="27283"/>
                  <a:pt x="27754" y="24849"/>
                </a:cubicBezTo>
                <a:lnTo>
                  <a:pt x="27754" y="24849"/>
                </a:lnTo>
                <a:cubicBezTo>
                  <a:pt x="29390" y="25399"/>
                  <a:pt x="30794" y="25582"/>
                  <a:pt x="31940" y="25582"/>
                </a:cubicBezTo>
                <a:cubicBezTo>
                  <a:pt x="34231" y="25582"/>
                  <a:pt x="35488" y="24849"/>
                  <a:pt x="35488" y="24849"/>
                </a:cubicBezTo>
                <a:cubicBezTo>
                  <a:pt x="32151" y="24261"/>
                  <a:pt x="29128" y="22612"/>
                  <a:pt x="26812" y="20139"/>
                </a:cubicBezTo>
                <a:lnTo>
                  <a:pt x="26812" y="20139"/>
                </a:lnTo>
                <a:cubicBezTo>
                  <a:pt x="28739" y="21492"/>
                  <a:pt x="30806" y="21838"/>
                  <a:pt x="32363" y="21838"/>
                </a:cubicBezTo>
                <a:cubicBezTo>
                  <a:pt x="33787" y="21838"/>
                  <a:pt x="34785" y="21548"/>
                  <a:pt x="34860" y="21473"/>
                </a:cubicBezTo>
                <a:cubicBezTo>
                  <a:pt x="30698" y="21473"/>
                  <a:pt x="19510" y="14093"/>
                  <a:pt x="19510" y="79"/>
                </a:cubicBezTo>
                <a:lnTo>
                  <a:pt x="1951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6" name="Google Shape;1966;p54"/>
          <p:cNvSpPr/>
          <p:nvPr/>
        </p:nvSpPr>
        <p:spPr>
          <a:xfrm>
            <a:off x="-84430" y="4887169"/>
            <a:ext cx="75850" cy="20616"/>
          </a:xfrm>
          <a:custGeom>
            <a:avLst/>
            <a:gdLst/>
            <a:ahLst/>
            <a:cxnLst/>
            <a:rect l="l" t="t" r="r" b="b"/>
            <a:pathLst>
              <a:path w="3337" h="907" extrusionOk="0">
                <a:moveTo>
                  <a:pt x="3336" y="454"/>
                </a:moveTo>
                <a:cubicBezTo>
                  <a:pt x="3336" y="713"/>
                  <a:pt x="2591" y="907"/>
                  <a:pt x="1685" y="907"/>
                </a:cubicBezTo>
                <a:cubicBezTo>
                  <a:pt x="745" y="907"/>
                  <a:pt x="1" y="713"/>
                  <a:pt x="1" y="454"/>
                </a:cubicBezTo>
                <a:cubicBezTo>
                  <a:pt x="1" y="195"/>
                  <a:pt x="745" y="0"/>
                  <a:pt x="1685" y="0"/>
                </a:cubicBezTo>
                <a:cubicBezTo>
                  <a:pt x="2591" y="0"/>
                  <a:pt x="3336" y="195"/>
                  <a:pt x="3336" y="454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7" name="Google Shape;1967;p54"/>
          <p:cNvSpPr/>
          <p:nvPr/>
        </p:nvSpPr>
        <p:spPr>
          <a:xfrm>
            <a:off x="514726" y="5088098"/>
            <a:ext cx="44914" cy="21366"/>
          </a:xfrm>
          <a:custGeom>
            <a:avLst/>
            <a:gdLst/>
            <a:ahLst/>
            <a:cxnLst/>
            <a:rect l="l" t="t" r="r" b="b"/>
            <a:pathLst>
              <a:path w="1976" h="940" extrusionOk="0">
                <a:moveTo>
                  <a:pt x="1976" y="454"/>
                </a:moveTo>
                <a:cubicBezTo>
                  <a:pt x="1976" y="713"/>
                  <a:pt x="1522" y="940"/>
                  <a:pt x="1004" y="940"/>
                </a:cubicBezTo>
                <a:cubicBezTo>
                  <a:pt x="454" y="940"/>
                  <a:pt x="0" y="713"/>
                  <a:pt x="0" y="454"/>
                </a:cubicBezTo>
                <a:cubicBezTo>
                  <a:pt x="0" y="228"/>
                  <a:pt x="454" y="1"/>
                  <a:pt x="1004" y="1"/>
                </a:cubicBezTo>
                <a:cubicBezTo>
                  <a:pt x="1522" y="1"/>
                  <a:pt x="1976" y="228"/>
                  <a:pt x="1976" y="454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8" name="Google Shape;1968;p54"/>
          <p:cNvSpPr/>
          <p:nvPr/>
        </p:nvSpPr>
        <p:spPr>
          <a:xfrm>
            <a:off x="1322904" y="4930582"/>
            <a:ext cx="92034" cy="22844"/>
          </a:xfrm>
          <a:custGeom>
            <a:avLst/>
            <a:gdLst/>
            <a:ahLst/>
            <a:cxnLst/>
            <a:rect l="l" t="t" r="r" b="b"/>
            <a:pathLst>
              <a:path w="4049" h="1005" extrusionOk="0">
                <a:moveTo>
                  <a:pt x="4049" y="487"/>
                </a:moveTo>
                <a:cubicBezTo>
                  <a:pt x="4049" y="778"/>
                  <a:pt x="3142" y="1005"/>
                  <a:pt x="2041" y="1005"/>
                </a:cubicBezTo>
                <a:cubicBezTo>
                  <a:pt x="908" y="1005"/>
                  <a:pt x="1" y="778"/>
                  <a:pt x="1" y="487"/>
                </a:cubicBezTo>
                <a:cubicBezTo>
                  <a:pt x="1" y="195"/>
                  <a:pt x="908" y="1"/>
                  <a:pt x="2041" y="1"/>
                </a:cubicBezTo>
                <a:cubicBezTo>
                  <a:pt x="3142" y="1"/>
                  <a:pt x="4049" y="195"/>
                  <a:pt x="4049" y="487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9" name="Google Shape;1969;p54"/>
          <p:cNvSpPr/>
          <p:nvPr/>
        </p:nvSpPr>
        <p:spPr>
          <a:xfrm>
            <a:off x="-138163" y="4603049"/>
            <a:ext cx="92034" cy="23571"/>
          </a:xfrm>
          <a:custGeom>
            <a:avLst/>
            <a:gdLst/>
            <a:ahLst/>
            <a:cxnLst/>
            <a:rect l="l" t="t" r="r" b="b"/>
            <a:pathLst>
              <a:path w="4049" h="1037" extrusionOk="0">
                <a:moveTo>
                  <a:pt x="4049" y="519"/>
                </a:moveTo>
                <a:cubicBezTo>
                  <a:pt x="4049" y="810"/>
                  <a:pt x="3142" y="1037"/>
                  <a:pt x="2008" y="1037"/>
                </a:cubicBezTo>
                <a:cubicBezTo>
                  <a:pt x="907" y="1037"/>
                  <a:pt x="1" y="810"/>
                  <a:pt x="1" y="519"/>
                </a:cubicBezTo>
                <a:cubicBezTo>
                  <a:pt x="1" y="227"/>
                  <a:pt x="907" y="0"/>
                  <a:pt x="2008" y="0"/>
                </a:cubicBezTo>
                <a:cubicBezTo>
                  <a:pt x="3142" y="0"/>
                  <a:pt x="4049" y="227"/>
                  <a:pt x="4049" y="519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0" name="Google Shape;1970;p54"/>
          <p:cNvSpPr/>
          <p:nvPr/>
        </p:nvSpPr>
        <p:spPr>
          <a:xfrm>
            <a:off x="600848" y="4608209"/>
            <a:ext cx="73622" cy="13274"/>
          </a:xfrm>
          <a:custGeom>
            <a:avLst/>
            <a:gdLst/>
            <a:ahLst/>
            <a:cxnLst/>
            <a:rect l="l" t="t" r="r" b="b"/>
            <a:pathLst>
              <a:path w="3239" h="584" extrusionOk="0">
                <a:moveTo>
                  <a:pt x="3238" y="292"/>
                </a:moveTo>
                <a:cubicBezTo>
                  <a:pt x="3238" y="454"/>
                  <a:pt x="2526" y="583"/>
                  <a:pt x="1619" y="583"/>
                </a:cubicBezTo>
                <a:cubicBezTo>
                  <a:pt x="713" y="583"/>
                  <a:pt x="0" y="454"/>
                  <a:pt x="0" y="292"/>
                </a:cubicBezTo>
                <a:cubicBezTo>
                  <a:pt x="0" y="130"/>
                  <a:pt x="713" y="0"/>
                  <a:pt x="1619" y="0"/>
                </a:cubicBezTo>
                <a:cubicBezTo>
                  <a:pt x="2526" y="0"/>
                  <a:pt x="3238" y="130"/>
                  <a:pt x="3238" y="292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1" name="Google Shape;1971;p54"/>
          <p:cNvSpPr/>
          <p:nvPr/>
        </p:nvSpPr>
        <p:spPr>
          <a:xfrm>
            <a:off x="515453" y="4646485"/>
            <a:ext cx="43460" cy="20616"/>
          </a:xfrm>
          <a:custGeom>
            <a:avLst/>
            <a:gdLst/>
            <a:ahLst/>
            <a:cxnLst/>
            <a:rect l="l" t="t" r="r" b="b"/>
            <a:pathLst>
              <a:path w="1912" h="907" extrusionOk="0">
                <a:moveTo>
                  <a:pt x="1911" y="453"/>
                </a:moveTo>
                <a:cubicBezTo>
                  <a:pt x="1911" y="712"/>
                  <a:pt x="1490" y="907"/>
                  <a:pt x="972" y="907"/>
                </a:cubicBezTo>
                <a:cubicBezTo>
                  <a:pt x="422" y="907"/>
                  <a:pt x="1" y="712"/>
                  <a:pt x="1" y="453"/>
                </a:cubicBezTo>
                <a:cubicBezTo>
                  <a:pt x="1" y="194"/>
                  <a:pt x="422" y="0"/>
                  <a:pt x="972" y="0"/>
                </a:cubicBezTo>
                <a:cubicBezTo>
                  <a:pt x="1490" y="0"/>
                  <a:pt x="1911" y="194"/>
                  <a:pt x="1911" y="453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2" name="Google Shape;1972;p54"/>
          <p:cNvSpPr/>
          <p:nvPr/>
        </p:nvSpPr>
        <p:spPr>
          <a:xfrm>
            <a:off x="674447" y="4664146"/>
            <a:ext cx="55961" cy="5910"/>
          </a:xfrm>
          <a:custGeom>
            <a:avLst/>
            <a:gdLst/>
            <a:ahLst/>
            <a:cxnLst/>
            <a:rect l="l" t="t" r="r" b="b"/>
            <a:pathLst>
              <a:path w="2462" h="260" extrusionOk="0">
                <a:moveTo>
                  <a:pt x="2462" y="130"/>
                </a:moveTo>
                <a:cubicBezTo>
                  <a:pt x="2462" y="195"/>
                  <a:pt x="1911" y="259"/>
                  <a:pt x="1231" y="259"/>
                </a:cubicBezTo>
                <a:cubicBezTo>
                  <a:pt x="551" y="259"/>
                  <a:pt x="0" y="195"/>
                  <a:pt x="0" y="130"/>
                </a:cubicBezTo>
                <a:cubicBezTo>
                  <a:pt x="0" y="65"/>
                  <a:pt x="551" y="0"/>
                  <a:pt x="1231" y="0"/>
                </a:cubicBezTo>
                <a:cubicBezTo>
                  <a:pt x="1911" y="0"/>
                  <a:pt x="2462" y="65"/>
                  <a:pt x="2462" y="130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3" name="Google Shape;1973;p54"/>
          <p:cNvSpPr/>
          <p:nvPr/>
        </p:nvSpPr>
        <p:spPr>
          <a:xfrm>
            <a:off x="-838149" y="4841528"/>
            <a:ext cx="42710" cy="12547"/>
          </a:xfrm>
          <a:custGeom>
            <a:avLst/>
            <a:gdLst/>
            <a:ahLst/>
            <a:cxnLst/>
            <a:rect l="l" t="t" r="r" b="b"/>
            <a:pathLst>
              <a:path w="1879" h="552" extrusionOk="0">
                <a:moveTo>
                  <a:pt x="1879" y="260"/>
                </a:moveTo>
                <a:cubicBezTo>
                  <a:pt x="1879" y="422"/>
                  <a:pt x="1458" y="551"/>
                  <a:pt x="940" y="551"/>
                </a:cubicBezTo>
                <a:cubicBezTo>
                  <a:pt x="422" y="551"/>
                  <a:pt x="1" y="422"/>
                  <a:pt x="1" y="260"/>
                </a:cubicBezTo>
                <a:cubicBezTo>
                  <a:pt x="1" y="98"/>
                  <a:pt x="422" y="1"/>
                  <a:pt x="940" y="1"/>
                </a:cubicBezTo>
                <a:cubicBezTo>
                  <a:pt x="1458" y="1"/>
                  <a:pt x="1879" y="98"/>
                  <a:pt x="1879" y="260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4" name="Google Shape;1974;p54"/>
          <p:cNvSpPr/>
          <p:nvPr/>
        </p:nvSpPr>
        <p:spPr>
          <a:xfrm>
            <a:off x="-762345" y="4853302"/>
            <a:ext cx="79532" cy="33890"/>
          </a:xfrm>
          <a:custGeom>
            <a:avLst/>
            <a:gdLst/>
            <a:ahLst/>
            <a:cxnLst/>
            <a:rect l="l" t="t" r="r" b="b"/>
            <a:pathLst>
              <a:path w="3499" h="1491" extrusionOk="0">
                <a:moveTo>
                  <a:pt x="3498" y="745"/>
                </a:moveTo>
                <a:cubicBezTo>
                  <a:pt x="3498" y="1166"/>
                  <a:pt x="2721" y="1490"/>
                  <a:pt x="1750" y="1490"/>
                </a:cubicBezTo>
                <a:cubicBezTo>
                  <a:pt x="778" y="1490"/>
                  <a:pt x="1" y="1166"/>
                  <a:pt x="1" y="745"/>
                </a:cubicBezTo>
                <a:cubicBezTo>
                  <a:pt x="1" y="357"/>
                  <a:pt x="778" y="1"/>
                  <a:pt x="1750" y="1"/>
                </a:cubicBezTo>
                <a:cubicBezTo>
                  <a:pt x="2721" y="1"/>
                  <a:pt x="3498" y="357"/>
                  <a:pt x="3498" y="745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5" name="Google Shape;1975;p54"/>
          <p:cNvSpPr/>
          <p:nvPr/>
        </p:nvSpPr>
        <p:spPr>
          <a:xfrm>
            <a:off x="-807963" y="4903352"/>
            <a:ext cx="27981" cy="8865"/>
          </a:xfrm>
          <a:custGeom>
            <a:avLst/>
            <a:gdLst/>
            <a:ahLst/>
            <a:cxnLst/>
            <a:rect l="l" t="t" r="r" b="b"/>
            <a:pathLst>
              <a:path w="1231" h="390" extrusionOk="0">
                <a:moveTo>
                  <a:pt x="1231" y="195"/>
                </a:moveTo>
                <a:cubicBezTo>
                  <a:pt x="1231" y="292"/>
                  <a:pt x="972" y="389"/>
                  <a:pt x="616" y="389"/>
                </a:cubicBezTo>
                <a:cubicBezTo>
                  <a:pt x="259" y="389"/>
                  <a:pt x="0" y="292"/>
                  <a:pt x="0" y="195"/>
                </a:cubicBezTo>
                <a:cubicBezTo>
                  <a:pt x="0" y="98"/>
                  <a:pt x="259" y="1"/>
                  <a:pt x="616" y="1"/>
                </a:cubicBezTo>
                <a:cubicBezTo>
                  <a:pt x="972" y="1"/>
                  <a:pt x="1231" y="98"/>
                  <a:pt x="1231" y="195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6" name="Google Shape;1976;p54"/>
          <p:cNvSpPr/>
          <p:nvPr/>
        </p:nvSpPr>
        <p:spPr>
          <a:xfrm>
            <a:off x="-518705" y="4935742"/>
            <a:ext cx="34618" cy="12547"/>
          </a:xfrm>
          <a:custGeom>
            <a:avLst/>
            <a:gdLst/>
            <a:ahLst/>
            <a:cxnLst/>
            <a:rect l="l" t="t" r="r" b="b"/>
            <a:pathLst>
              <a:path w="1523" h="552" extrusionOk="0">
                <a:moveTo>
                  <a:pt x="1523" y="260"/>
                </a:moveTo>
                <a:cubicBezTo>
                  <a:pt x="1523" y="422"/>
                  <a:pt x="1167" y="551"/>
                  <a:pt x="746" y="551"/>
                </a:cubicBezTo>
                <a:cubicBezTo>
                  <a:pt x="357" y="551"/>
                  <a:pt x="1" y="422"/>
                  <a:pt x="1" y="260"/>
                </a:cubicBezTo>
                <a:cubicBezTo>
                  <a:pt x="1" y="98"/>
                  <a:pt x="357" y="1"/>
                  <a:pt x="746" y="1"/>
                </a:cubicBezTo>
                <a:cubicBezTo>
                  <a:pt x="1167" y="1"/>
                  <a:pt x="1523" y="98"/>
                  <a:pt x="1523" y="260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7" name="Google Shape;1977;p54"/>
          <p:cNvSpPr/>
          <p:nvPr/>
        </p:nvSpPr>
        <p:spPr>
          <a:xfrm>
            <a:off x="-1336453" y="4622915"/>
            <a:ext cx="73622" cy="13274"/>
          </a:xfrm>
          <a:custGeom>
            <a:avLst/>
            <a:gdLst/>
            <a:ahLst/>
            <a:cxnLst/>
            <a:rect l="l" t="t" r="r" b="b"/>
            <a:pathLst>
              <a:path w="3239" h="584" extrusionOk="0">
                <a:moveTo>
                  <a:pt x="3239" y="292"/>
                </a:moveTo>
                <a:cubicBezTo>
                  <a:pt x="3239" y="454"/>
                  <a:pt x="2526" y="584"/>
                  <a:pt x="1619" y="584"/>
                </a:cubicBezTo>
                <a:cubicBezTo>
                  <a:pt x="745" y="584"/>
                  <a:pt x="0" y="454"/>
                  <a:pt x="0" y="292"/>
                </a:cubicBezTo>
                <a:cubicBezTo>
                  <a:pt x="0" y="130"/>
                  <a:pt x="745" y="1"/>
                  <a:pt x="1619" y="1"/>
                </a:cubicBezTo>
                <a:cubicBezTo>
                  <a:pt x="2526" y="1"/>
                  <a:pt x="3239" y="130"/>
                  <a:pt x="3239" y="292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8" name="Google Shape;1978;p54"/>
          <p:cNvSpPr/>
          <p:nvPr/>
        </p:nvSpPr>
        <p:spPr>
          <a:xfrm>
            <a:off x="-1246647" y="4656782"/>
            <a:ext cx="43437" cy="21366"/>
          </a:xfrm>
          <a:custGeom>
            <a:avLst/>
            <a:gdLst/>
            <a:ahLst/>
            <a:cxnLst/>
            <a:rect l="l" t="t" r="r" b="b"/>
            <a:pathLst>
              <a:path w="1911" h="940" extrusionOk="0">
                <a:moveTo>
                  <a:pt x="1911" y="486"/>
                </a:moveTo>
                <a:cubicBezTo>
                  <a:pt x="1911" y="713"/>
                  <a:pt x="1490" y="940"/>
                  <a:pt x="972" y="940"/>
                </a:cubicBezTo>
                <a:cubicBezTo>
                  <a:pt x="421" y="940"/>
                  <a:pt x="0" y="713"/>
                  <a:pt x="0" y="486"/>
                </a:cubicBezTo>
                <a:cubicBezTo>
                  <a:pt x="0" y="227"/>
                  <a:pt x="421" y="0"/>
                  <a:pt x="972" y="0"/>
                </a:cubicBezTo>
                <a:cubicBezTo>
                  <a:pt x="1490" y="0"/>
                  <a:pt x="1911" y="227"/>
                  <a:pt x="1911" y="486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9" name="Google Shape;1979;p54"/>
          <p:cNvSpPr/>
          <p:nvPr/>
        </p:nvSpPr>
        <p:spPr>
          <a:xfrm>
            <a:off x="-1336453" y="4815025"/>
            <a:ext cx="55961" cy="6660"/>
          </a:xfrm>
          <a:custGeom>
            <a:avLst/>
            <a:gdLst/>
            <a:ahLst/>
            <a:cxnLst/>
            <a:rect l="l" t="t" r="r" b="b"/>
            <a:pathLst>
              <a:path w="2462" h="293" extrusionOk="0">
                <a:moveTo>
                  <a:pt x="2461" y="163"/>
                </a:moveTo>
                <a:cubicBezTo>
                  <a:pt x="2461" y="227"/>
                  <a:pt x="1911" y="292"/>
                  <a:pt x="1231" y="292"/>
                </a:cubicBezTo>
                <a:cubicBezTo>
                  <a:pt x="551" y="292"/>
                  <a:pt x="0" y="227"/>
                  <a:pt x="0" y="163"/>
                </a:cubicBezTo>
                <a:cubicBezTo>
                  <a:pt x="0" y="66"/>
                  <a:pt x="551" y="1"/>
                  <a:pt x="1231" y="1"/>
                </a:cubicBezTo>
                <a:cubicBezTo>
                  <a:pt x="1911" y="1"/>
                  <a:pt x="2461" y="66"/>
                  <a:pt x="2461" y="163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0" name="Google Shape;1980;p54"/>
          <p:cNvSpPr/>
          <p:nvPr/>
        </p:nvSpPr>
        <p:spPr>
          <a:xfrm>
            <a:off x="15671" y="4962244"/>
            <a:ext cx="59644" cy="26526"/>
          </a:xfrm>
          <a:custGeom>
            <a:avLst/>
            <a:gdLst/>
            <a:ahLst/>
            <a:cxnLst/>
            <a:rect l="l" t="t" r="r" b="b"/>
            <a:pathLst>
              <a:path w="2624" h="1167" extrusionOk="0">
                <a:moveTo>
                  <a:pt x="2624" y="583"/>
                </a:moveTo>
                <a:cubicBezTo>
                  <a:pt x="2624" y="907"/>
                  <a:pt x="2041" y="1166"/>
                  <a:pt x="1296" y="1166"/>
                </a:cubicBezTo>
                <a:cubicBezTo>
                  <a:pt x="584" y="1166"/>
                  <a:pt x="1" y="907"/>
                  <a:pt x="1" y="583"/>
                </a:cubicBezTo>
                <a:cubicBezTo>
                  <a:pt x="1" y="259"/>
                  <a:pt x="584" y="0"/>
                  <a:pt x="1296" y="0"/>
                </a:cubicBezTo>
                <a:cubicBezTo>
                  <a:pt x="2041" y="0"/>
                  <a:pt x="2624" y="259"/>
                  <a:pt x="2624" y="583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1" name="Google Shape;1981;p54"/>
          <p:cNvSpPr/>
          <p:nvPr/>
        </p:nvSpPr>
        <p:spPr>
          <a:xfrm>
            <a:off x="1134475" y="5099144"/>
            <a:ext cx="42732" cy="12547"/>
          </a:xfrm>
          <a:custGeom>
            <a:avLst/>
            <a:gdLst/>
            <a:ahLst/>
            <a:cxnLst/>
            <a:rect l="l" t="t" r="r" b="b"/>
            <a:pathLst>
              <a:path w="1880" h="552" extrusionOk="0">
                <a:moveTo>
                  <a:pt x="1879" y="260"/>
                </a:moveTo>
                <a:cubicBezTo>
                  <a:pt x="1879" y="422"/>
                  <a:pt x="1458" y="551"/>
                  <a:pt x="940" y="551"/>
                </a:cubicBezTo>
                <a:cubicBezTo>
                  <a:pt x="422" y="551"/>
                  <a:pt x="1" y="422"/>
                  <a:pt x="1" y="260"/>
                </a:cubicBezTo>
                <a:cubicBezTo>
                  <a:pt x="1" y="98"/>
                  <a:pt x="422" y="1"/>
                  <a:pt x="940" y="1"/>
                </a:cubicBezTo>
                <a:cubicBezTo>
                  <a:pt x="1458" y="1"/>
                  <a:pt x="1879" y="98"/>
                  <a:pt x="1879" y="260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2" name="Google Shape;1982;p54"/>
          <p:cNvSpPr/>
          <p:nvPr/>
        </p:nvSpPr>
        <p:spPr>
          <a:xfrm>
            <a:off x="1021871" y="5110918"/>
            <a:ext cx="80237" cy="33890"/>
          </a:xfrm>
          <a:custGeom>
            <a:avLst/>
            <a:gdLst/>
            <a:ahLst/>
            <a:cxnLst/>
            <a:rect l="l" t="t" r="r" b="b"/>
            <a:pathLst>
              <a:path w="3530" h="1491" extrusionOk="0">
                <a:moveTo>
                  <a:pt x="3530" y="746"/>
                </a:moveTo>
                <a:cubicBezTo>
                  <a:pt x="3530" y="1166"/>
                  <a:pt x="2720" y="1490"/>
                  <a:pt x="1781" y="1490"/>
                </a:cubicBezTo>
                <a:cubicBezTo>
                  <a:pt x="810" y="1490"/>
                  <a:pt x="0" y="1166"/>
                  <a:pt x="0" y="746"/>
                </a:cubicBezTo>
                <a:cubicBezTo>
                  <a:pt x="0" y="357"/>
                  <a:pt x="810" y="1"/>
                  <a:pt x="1781" y="1"/>
                </a:cubicBezTo>
                <a:cubicBezTo>
                  <a:pt x="2720" y="1"/>
                  <a:pt x="3530" y="357"/>
                  <a:pt x="3530" y="746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3" name="Google Shape;1983;p54"/>
          <p:cNvSpPr/>
          <p:nvPr/>
        </p:nvSpPr>
        <p:spPr>
          <a:xfrm>
            <a:off x="-649205" y="4874422"/>
            <a:ext cx="26636" cy="8218"/>
          </a:xfrm>
          <a:custGeom>
            <a:avLst/>
            <a:gdLst/>
            <a:ahLst/>
            <a:cxnLst/>
            <a:rect l="l" t="t" r="r" b="b"/>
            <a:pathLst>
              <a:path w="1264" h="390" extrusionOk="0">
                <a:moveTo>
                  <a:pt x="1264" y="195"/>
                </a:moveTo>
                <a:cubicBezTo>
                  <a:pt x="1264" y="292"/>
                  <a:pt x="972" y="389"/>
                  <a:pt x="616" y="389"/>
                </a:cubicBezTo>
                <a:cubicBezTo>
                  <a:pt x="292" y="389"/>
                  <a:pt x="1" y="292"/>
                  <a:pt x="1" y="195"/>
                </a:cubicBezTo>
                <a:cubicBezTo>
                  <a:pt x="1" y="98"/>
                  <a:pt x="292" y="1"/>
                  <a:pt x="616" y="1"/>
                </a:cubicBezTo>
                <a:cubicBezTo>
                  <a:pt x="972" y="1"/>
                  <a:pt x="1264" y="98"/>
                  <a:pt x="1264" y="195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4" name="Google Shape;1984;p54"/>
          <p:cNvSpPr/>
          <p:nvPr/>
        </p:nvSpPr>
        <p:spPr>
          <a:xfrm>
            <a:off x="882743" y="5099144"/>
            <a:ext cx="33890" cy="12547"/>
          </a:xfrm>
          <a:custGeom>
            <a:avLst/>
            <a:gdLst/>
            <a:ahLst/>
            <a:cxnLst/>
            <a:rect l="l" t="t" r="r" b="b"/>
            <a:pathLst>
              <a:path w="1491" h="552" extrusionOk="0">
                <a:moveTo>
                  <a:pt x="1490" y="260"/>
                </a:moveTo>
                <a:cubicBezTo>
                  <a:pt x="1490" y="422"/>
                  <a:pt x="1167" y="551"/>
                  <a:pt x="746" y="551"/>
                </a:cubicBezTo>
                <a:cubicBezTo>
                  <a:pt x="325" y="551"/>
                  <a:pt x="1" y="422"/>
                  <a:pt x="1" y="260"/>
                </a:cubicBezTo>
                <a:cubicBezTo>
                  <a:pt x="1" y="98"/>
                  <a:pt x="325" y="1"/>
                  <a:pt x="746" y="1"/>
                </a:cubicBezTo>
                <a:cubicBezTo>
                  <a:pt x="1167" y="1"/>
                  <a:pt x="1490" y="98"/>
                  <a:pt x="1490" y="260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5" name="Google Shape;1985;p54"/>
          <p:cNvSpPr/>
          <p:nvPr/>
        </p:nvSpPr>
        <p:spPr>
          <a:xfrm>
            <a:off x="1434803" y="4703150"/>
            <a:ext cx="42710" cy="12547"/>
          </a:xfrm>
          <a:custGeom>
            <a:avLst/>
            <a:gdLst/>
            <a:ahLst/>
            <a:cxnLst/>
            <a:rect l="l" t="t" r="r" b="b"/>
            <a:pathLst>
              <a:path w="1879" h="552" extrusionOk="0">
                <a:moveTo>
                  <a:pt x="1878" y="292"/>
                </a:moveTo>
                <a:cubicBezTo>
                  <a:pt x="1878" y="422"/>
                  <a:pt x="1457" y="551"/>
                  <a:pt x="939" y="551"/>
                </a:cubicBezTo>
                <a:cubicBezTo>
                  <a:pt x="421" y="551"/>
                  <a:pt x="0" y="422"/>
                  <a:pt x="0" y="292"/>
                </a:cubicBezTo>
                <a:cubicBezTo>
                  <a:pt x="0" y="130"/>
                  <a:pt x="421" y="1"/>
                  <a:pt x="939" y="1"/>
                </a:cubicBezTo>
                <a:cubicBezTo>
                  <a:pt x="1457" y="1"/>
                  <a:pt x="1878" y="130"/>
                  <a:pt x="1878" y="292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6" name="Google Shape;1986;p54"/>
          <p:cNvSpPr/>
          <p:nvPr/>
        </p:nvSpPr>
        <p:spPr>
          <a:xfrm>
            <a:off x="1322177" y="4715674"/>
            <a:ext cx="80260" cy="33140"/>
          </a:xfrm>
          <a:custGeom>
            <a:avLst/>
            <a:gdLst/>
            <a:ahLst/>
            <a:cxnLst/>
            <a:rect l="l" t="t" r="r" b="b"/>
            <a:pathLst>
              <a:path w="3531" h="1458" extrusionOk="0">
                <a:moveTo>
                  <a:pt x="3530" y="745"/>
                </a:moveTo>
                <a:cubicBezTo>
                  <a:pt x="3530" y="1133"/>
                  <a:pt x="2721" y="1457"/>
                  <a:pt x="1749" y="1457"/>
                </a:cubicBezTo>
                <a:cubicBezTo>
                  <a:pt x="810" y="1457"/>
                  <a:pt x="0" y="1133"/>
                  <a:pt x="0" y="745"/>
                </a:cubicBezTo>
                <a:cubicBezTo>
                  <a:pt x="0" y="324"/>
                  <a:pt x="810" y="0"/>
                  <a:pt x="1749" y="0"/>
                </a:cubicBezTo>
                <a:cubicBezTo>
                  <a:pt x="2721" y="0"/>
                  <a:pt x="3530" y="324"/>
                  <a:pt x="3530" y="745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7" name="Google Shape;1987;p54"/>
          <p:cNvSpPr/>
          <p:nvPr/>
        </p:nvSpPr>
        <p:spPr>
          <a:xfrm>
            <a:off x="1419346" y="4765725"/>
            <a:ext cx="27981" cy="8115"/>
          </a:xfrm>
          <a:custGeom>
            <a:avLst/>
            <a:gdLst/>
            <a:ahLst/>
            <a:cxnLst/>
            <a:rect l="l" t="t" r="r" b="b"/>
            <a:pathLst>
              <a:path w="1231" h="357" extrusionOk="0">
                <a:moveTo>
                  <a:pt x="1231" y="194"/>
                </a:moveTo>
                <a:cubicBezTo>
                  <a:pt x="1231" y="292"/>
                  <a:pt x="972" y="356"/>
                  <a:pt x="615" y="356"/>
                </a:cubicBezTo>
                <a:cubicBezTo>
                  <a:pt x="259" y="356"/>
                  <a:pt x="0" y="292"/>
                  <a:pt x="0" y="194"/>
                </a:cubicBezTo>
                <a:cubicBezTo>
                  <a:pt x="0" y="97"/>
                  <a:pt x="259" y="0"/>
                  <a:pt x="615" y="0"/>
                </a:cubicBezTo>
                <a:cubicBezTo>
                  <a:pt x="972" y="0"/>
                  <a:pt x="1231" y="97"/>
                  <a:pt x="1231" y="194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8" name="Google Shape;1988;p54"/>
          <p:cNvSpPr/>
          <p:nvPr/>
        </p:nvSpPr>
        <p:spPr>
          <a:xfrm>
            <a:off x="1663714" y="1888505"/>
            <a:ext cx="405594" cy="704425"/>
          </a:xfrm>
          <a:custGeom>
            <a:avLst/>
            <a:gdLst/>
            <a:ahLst/>
            <a:cxnLst/>
            <a:rect l="l" t="t" r="r" b="b"/>
            <a:pathLst>
              <a:path w="17844" h="30991" extrusionOk="0">
                <a:moveTo>
                  <a:pt x="7222" y="0"/>
                </a:moveTo>
                <a:lnTo>
                  <a:pt x="10622" y="0"/>
                </a:lnTo>
                <a:cubicBezTo>
                  <a:pt x="14605" y="0"/>
                  <a:pt x="17843" y="3206"/>
                  <a:pt x="17843" y="7222"/>
                </a:cubicBezTo>
                <a:lnTo>
                  <a:pt x="17843" y="23769"/>
                </a:lnTo>
                <a:cubicBezTo>
                  <a:pt x="17843" y="27785"/>
                  <a:pt x="14605" y="30991"/>
                  <a:pt x="10622" y="30991"/>
                </a:cubicBezTo>
                <a:lnTo>
                  <a:pt x="7222" y="30991"/>
                </a:lnTo>
                <a:cubicBezTo>
                  <a:pt x="3238" y="30991"/>
                  <a:pt x="0" y="27785"/>
                  <a:pt x="0" y="23769"/>
                </a:cubicBezTo>
                <a:lnTo>
                  <a:pt x="0" y="7222"/>
                </a:lnTo>
                <a:cubicBezTo>
                  <a:pt x="0" y="3206"/>
                  <a:pt x="3238" y="0"/>
                  <a:pt x="7222" y="0"/>
                </a:cubicBezTo>
                <a:close/>
              </a:path>
            </a:pathLst>
          </a:custGeom>
          <a:solidFill>
            <a:srgbClr val="F0B0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9" name="Google Shape;1989;p54"/>
          <p:cNvSpPr/>
          <p:nvPr/>
        </p:nvSpPr>
        <p:spPr>
          <a:xfrm>
            <a:off x="-514300" y="2934850"/>
            <a:ext cx="3538200" cy="2371800"/>
          </a:xfrm>
          <a:prstGeom prst="trapezoid">
            <a:avLst>
              <a:gd name="adj" fmla="val 34293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0" name="Google Shape;1990;p54"/>
          <p:cNvSpPr/>
          <p:nvPr/>
        </p:nvSpPr>
        <p:spPr>
          <a:xfrm>
            <a:off x="-1122998" y="2488815"/>
            <a:ext cx="22844" cy="17979"/>
          </a:xfrm>
          <a:custGeom>
            <a:avLst/>
            <a:gdLst/>
            <a:ahLst/>
            <a:cxnLst/>
            <a:rect l="l" t="t" r="r" b="b"/>
            <a:pathLst>
              <a:path w="1005" h="791" extrusionOk="0">
                <a:moveTo>
                  <a:pt x="440" y="1"/>
                </a:moveTo>
                <a:cubicBezTo>
                  <a:pt x="369" y="1"/>
                  <a:pt x="298" y="31"/>
                  <a:pt x="227" y="78"/>
                </a:cubicBezTo>
                <a:cubicBezTo>
                  <a:pt x="162" y="78"/>
                  <a:pt x="130" y="111"/>
                  <a:pt x="98" y="176"/>
                </a:cubicBezTo>
                <a:cubicBezTo>
                  <a:pt x="65" y="208"/>
                  <a:pt x="33" y="273"/>
                  <a:pt x="0" y="337"/>
                </a:cubicBezTo>
                <a:cubicBezTo>
                  <a:pt x="0" y="370"/>
                  <a:pt x="0" y="435"/>
                  <a:pt x="0" y="467"/>
                </a:cubicBezTo>
                <a:cubicBezTo>
                  <a:pt x="33" y="597"/>
                  <a:pt x="98" y="661"/>
                  <a:pt x="162" y="726"/>
                </a:cubicBezTo>
                <a:lnTo>
                  <a:pt x="227" y="791"/>
                </a:lnTo>
                <a:lnTo>
                  <a:pt x="227" y="726"/>
                </a:lnTo>
                <a:lnTo>
                  <a:pt x="227" y="661"/>
                </a:lnTo>
                <a:lnTo>
                  <a:pt x="227" y="564"/>
                </a:lnTo>
                <a:cubicBezTo>
                  <a:pt x="227" y="532"/>
                  <a:pt x="227" y="499"/>
                  <a:pt x="227" y="467"/>
                </a:cubicBezTo>
                <a:cubicBezTo>
                  <a:pt x="227" y="435"/>
                  <a:pt x="227" y="402"/>
                  <a:pt x="227" y="402"/>
                </a:cubicBezTo>
                <a:cubicBezTo>
                  <a:pt x="259" y="370"/>
                  <a:pt x="259" y="337"/>
                  <a:pt x="292" y="337"/>
                </a:cubicBezTo>
                <a:cubicBezTo>
                  <a:pt x="324" y="305"/>
                  <a:pt x="357" y="273"/>
                  <a:pt x="357" y="273"/>
                </a:cubicBezTo>
                <a:cubicBezTo>
                  <a:pt x="389" y="240"/>
                  <a:pt x="421" y="240"/>
                  <a:pt x="454" y="240"/>
                </a:cubicBezTo>
                <a:lnTo>
                  <a:pt x="583" y="208"/>
                </a:lnTo>
                <a:cubicBezTo>
                  <a:pt x="648" y="176"/>
                  <a:pt x="713" y="176"/>
                  <a:pt x="778" y="176"/>
                </a:cubicBezTo>
                <a:lnTo>
                  <a:pt x="1004" y="176"/>
                </a:lnTo>
                <a:lnTo>
                  <a:pt x="939" y="143"/>
                </a:lnTo>
                <a:cubicBezTo>
                  <a:pt x="875" y="111"/>
                  <a:pt x="842" y="78"/>
                  <a:pt x="778" y="46"/>
                </a:cubicBezTo>
                <a:cubicBezTo>
                  <a:pt x="713" y="14"/>
                  <a:pt x="616" y="14"/>
                  <a:pt x="518" y="14"/>
                </a:cubicBezTo>
                <a:cubicBezTo>
                  <a:pt x="492" y="5"/>
                  <a:pt x="466" y="1"/>
                  <a:pt x="440" y="1"/>
                </a:cubicBezTo>
                <a:close/>
              </a:path>
            </a:pathLst>
          </a:custGeom>
          <a:solidFill>
            <a:srgbClr val="7094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1" name="Google Shape;1991;p54"/>
          <p:cNvSpPr/>
          <p:nvPr/>
        </p:nvSpPr>
        <p:spPr>
          <a:xfrm>
            <a:off x="-1078106" y="2392692"/>
            <a:ext cx="50824" cy="35163"/>
          </a:xfrm>
          <a:custGeom>
            <a:avLst/>
            <a:gdLst/>
            <a:ahLst/>
            <a:cxnLst/>
            <a:rect l="l" t="t" r="r" b="b"/>
            <a:pathLst>
              <a:path w="2236" h="1547" extrusionOk="0">
                <a:moveTo>
                  <a:pt x="519" y="1"/>
                </a:moveTo>
                <a:cubicBezTo>
                  <a:pt x="422" y="1"/>
                  <a:pt x="357" y="33"/>
                  <a:pt x="292" y="33"/>
                </a:cubicBezTo>
                <a:cubicBezTo>
                  <a:pt x="260" y="65"/>
                  <a:pt x="227" y="65"/>
                  <a:pt x="227" y="98"/>
                </a:cubicBezTo>
                <a:cubicBezTo>
                  <a:pt x="195" y="98"/>
                  <a:pt x="163" y="130"/>
                  <a:pt x="130" y="162"/>
                </a:cubicBezTo>
                <a:cubicBezTo>
                  <a:pt x="65" y="227"/>
                  <a:pt x="33" y="292"/>
                  <a:pt x="33" y="357"/>
                </a:cubicBezTo>
                <a:cubicBezTo>
                  <a:pt x="1" y="389"/>
                  <a:pt x="1" y="454"/>
                  <a:pt x="33" y="486"/>
                </a:cubicBezTo>
                <a:cubicBezTo>
                  <a:pt x="33" y="519"/>
                  <a:pt x="33" y="551"/>
                  <a:pt x="33" y="583"/>
                </a:cubicBezTo>
                <a:cubicBezTo>
                  <a:pt x="65" y="648"/>
                  <a:pt x="65" y="681"/>
                  <a:pt x="98" y="713"/>
                </a:cubicBezTo>
                <a:cubicBezTo>
                  <a:pt x="98" y="745"/>
                  <a:pt x="130" y="778"/>
                  <a:pt x="163" y="810"/>
                </a:cubicBezTo>
                <a:cubicBezTo>
                  <a:pt x="195" y="842"/>
                  <a:pt x="227" y="842"/>
                  <a:pt x="260" y="875"/>
                </a:cubicBezTo>
                <a:cubicBezTo>
                  <a:pt x="292" y="907"/>
                  <a:pt x="325" y="907"/>
                  <a:pt x="357" y="940"/>
                </a:cubicBezTo>
                <a:cubicBezTo>
                  <a:pt x="389" y="940"/>
                  <a:pt x="422" y="972"/>
                  <a:pt x="454" y="972"/>
                </a:cubicBezTo>
                <a:lnTo>
                  <a:pt x="681" y="972"/>
                </a:lnTo>
                <a:cubicBezTo>
                  <a:pt x="681" y="994"/>
                  <a:pt x="681" y="1015"/>
                  <a:pt x="681" y="1037"/>
                </a:cubicBezTo>
                <a:cubicBezTo>
                  <a:pt x="681" y="1134"/>
                  <a:pt x="713" y="1199"/>
                  <a:pt x="746" y="1263"/>
                </a:cubicBezTo>
                <a:cubicBezTo>
                  <a:pt x="778" y="1296"/>
                  <a:pt x="810" y="1296"/>
                  <a:pt x="843" y="1328"/>
                </a:cubicBezTo>
                <a:cubicBezTo>
                  <a:pt x="843" y="1361"/>
                  <a:pt x="875" y="1393"/>
                  <a:pt x="907" y="1425"/>
                </a:cubicBezTo>
                <a:cubicBezTo>
                  <a:pt x="972" y="1458"/>
                  <a:pt x="1037" y="1490"/>
                  <a:pt x="1102" y="1490"/>
                </a:cubicBezTo>
                <a:cubicBezTo>
                  <a:pt x="1145" y="1499"/>
                  <a:pt x="1186" y="1503"/>
                  <a:pt x="1226" y="1503"/>
                </a:cubicBezTo>
                <a:cubicBezTo>
                  <a:pt x="1333" y="1503"/>
                  <a:pt x="1428" y="1473"/>
                  <a:pt x="1523" y="1425"/>
                </a:cubicBezTo>
                <a:cubicBezTo>
                  <a:pt x="1555" y="1393"/>
                  <a:pt x="1587" y="1393"/>
                  <a:pt x="1620" y="1361"/>
                </a:cubicBezTo>
                <a:cubicBezTo>
                  <a:pt x="1620" y="1336"/>
                  <a:pt x="1639" y="1330"/>
                  <a:pt x="1662" y="1314"/>
                </a:cubicBezTo>
                <a:lnTo>
                  <a:pt x="1662" y="1314"/>
                </a:lnTo>
                <a:cubicBezTo>
                  <a:pt x="1691" y="1367"/>
                  <a:pt x="1723" y="1399"/>
                  <a:pt x="1782" y="1458"/>
                </a:cubicBezTo>
                <a:cubicBezTo>
                  <a:pt x="1782" y="1490"/>
                  <a:pt x="1847" y="1522"/>
                  <a:pt x="1879" y="1522"/>
                </a:cubicBezTo>
                <a:cubicBezTo>
                  <a:pt x="1895" y="1539"/>
                  <a:pt x="1919" y="1547"/>
                  <a:pt x="1944" y="1547"/>
                </a:cubicBezTo>
                <a:cubicBezTo>
                  <a:pt x="1968" y="1547"/>
                  <a:pt x="1992" y="1539"/>
                  <a:pt x="2008" y="1522"/>
                </a:cubicBezTo>
                <a:cubicBezTo>
                  <a:pt x="2041" y="1522"/>
                  <a:pt x="2073" y="1490"/>
                  <a:pt x="2106" y="1458"/>
                </a:cubicBezTo>
                <a:cubicBezTo>
                  <a:pt x="2138" y="1425"/>
                  <a:pt x="2138" y="1393"/>
                  <a:pt x="2170" y="1361"/>
                </a:cubicBezTo>
                <a:cubicBezTo>
                  <a:pt x="2203" y="1328"/>
                  <a:pt x="2203" y="1263"/>
                  <a:pt x="2235" y="1199"/>
                </a:cubicBezTo>
                <a:cubicBezTo>
                  <a:pt x="2235" y="1134"/>
                  <a:pt x="2235" y="1069"/>
                  <a:pt x="2235" y="1004"/>
                </a:cubicBezTo>
                <a:cubicBezTo>
                  <a:pt x="2203" y="875"/>
                  <a:pt x="2170" y="778"/>
                  <a:pt x="2138" y="681"/>
                </a:cubicBezTo>
                <a:lnTo>
                  <a:pt x="2106" y="745"/>
                </a:lnTo>
                <a:cubicBezTo>
                  <a:pt x="2106" y="778"/>
                  <a:pt x="2106" y="810"/>
                  <a:pt x="2106" y="810"/>
                </a:cubicBezTo>
                <a:cubicBezTo>
                  <a:pt x="2106" y="875"/>
                  <a:pt x="2106" y="940"/>
                  <a:pt x="2106" y="972"/>
                </a:cubicBezTo>
                <a:cubicBezTo>
                  <a:pt x="2106" y="1037"/>
                  <a:pt x="2106" y="1102"/>
                  <a:pt x="2073" y="1134"/>
                </a:cubicBezTo>
                <a:cubicBezTo>
                  <a:pt x="2041" y="1199"/>
                  <a:pt x="2041" y="1231"/>
                  <a:pt x="2008" y="1296"/>
                </a:cubicBezTo>
                <a:cubicBezTo>
                  <a:pt x="1976" y="1296"/>
                  <a:pt x="1976" y="1328"/>
                  <a:pt x="1976" y="1328"/>
                </a:cubicBezTo>
                <a:cubicBezTo>
                  <a:pt x="1944" y="1361"/>
                  <a:pt x="1944" y="1361"/>
                  <a:pt x="1911" y="1361"/>
                </a:cubicBezTo>
                <a:cubicBezTo>
                  <a:pt x="1911" y="1361"/>
                  <a:pt x="1879" y="1328"/>
                  <a:pt x="1879" y="1328"/>
                </a:cubicBezTo>
                <a:cubicBezTo>
                  <a:pt x="1847" y="1296"/>
                  <a:pt x="1847" y="1263"/>
                  <a:pt x="1847" y="1231"/>
                </a:cubicBezTo>
                <a:cubicBezTo>
                  <a:pt x="1782" y="1166"/>
                  <a:pt x="1782" y="1102"/>
                  <a:pt x="1782" y="1069"/>
                </a:cubicBezTo>
                <a:cubicBezTo>
                  <a:pt x="1782" y="1037"/>
                  <a:pt x="1782" y="1004"/>
                  <a:pt x="1749" y="1004"/>
                </a:cubicBezTo>
                <a:cubicBezTo>
                  <a:pt x="1736" y="991"/>
                  <a:pt x="1717" y="983"/>
                  <a:pt x="1697" y="983"/>
                </a:cubicBezTo>
                <a:cubicBezTo>
                  <a:pt x="1669" y="983"/>
                  <a:pt x="1639" y="999"/>
                  <a:pt x="1620" y="1037"/>
                </a:cubicBezTo>
                <a:cubicBezTo>
                  <a:pt x="1587" y="1069"/>
                  <a:pt x="1555" y="1102"/>
                  <a:pt x="1523" y="1134"/>
                </a:cubicBezTo>
                <a:cubicBezTo>
                  <a:pt x="1490" y="1166"/>
                  <a:pt x="1490" y="1166"/>
                  <a:pt x="1458" y="1199"/>
                </a:cubicBezTo>
                <a:cubicBezTo>
                  <a:pt x="1458" y="1199"/>
                  <a:pt x="1426" y="1199"/>
                  <a:pt x="1393" y="1231"/>
                </a:cubicBezTo>
                <a:cubicBezTo>
                  <a:pt x="1361" y="1231"/>
                  <a:pt x="1328" y="1263"/>
                  <a:pt x="1264" y="1263"/>
                </a:cubicBezTo>
                <a:lnTo>
                  <a:pt x="1134" y="1263"/>
                </a:lnTo>
                <a:cubicBezTo>
                  <a:pt x="1102" y="1263"/>
                  <a:pt x="1069" y="1231"/>
                  <a:pt x="1037" y="1231"/>
                </a:cubicBezTo>
                <a:cubicBezTo>
                  <a:pt x="1005" y="1199"/>
                  <a:pt x="1005" y="1199"/>
                  <a:pt x="972" y="1199"/>
                </a:cubicBezTo>
                <a:cubicBezTo>
                  <a:pt x="972" y="1166"/>
                  <a:pt x="940" y="1166"/>
                  <a:pt x="940" y="1134"/>
                </a:cubicBezTo>
                <a:cubicBezTo>
                  <a:pt x="907" y="1102"/>
                  <a:pt x="907" y="1069"/>
                  <a:pt x="907" y="1004"/>
                </a:cubicBezTo>
                <a:cubicBezTo>
                  <a:pt x="907" y="1004"/>
                  <a:pt x="907" y="972"/>
                  <a:pt x="907" y="940"/>
                </a:cubicBezTo>
                <a:lnTo>
                  <a:pt x="907" y="875"/>
                </a:lnTo>
                <a:cubicBezTo>
                  <a:pt x="875" y="810"/>
                  <a:pt x="810" y="778"/>
                  <a:pt x="778" y="778"/>
                </a:cubicBezTo>
                <a:lnTo>
                  <a:pt x="519" y="778"/>
                </a:lnTo>
                <a:lnTo>
                  <a:pt x="422" y="745"/>
                </a:lnTo>
                <a:cubicBezTo>
                  <a:pt x="357" y="745"/>
                  <a:pt x="325" y="713"/>
                  <a:pt x="292" y="681"/>
                </a:cubicBezTo>
                <a:cubicBezTo>
                  <a:pt x="260" y="648"/>
                  <a:pt x="227" y="648"/>
                  <a:pt x="227" y="616"/>
                </a:cubicBezTo>
                <a:cubicBezTo>
                  <a:pt x="195" y="583"/>
                  <a:pt x="195" y="583"/>
                  <a:pt x="195" y="551"/>
                </a:cubicBezTo>
                <a:cubicBezTo>
                  <a:pt x="163" y="519"/>
                  <a:pt x="163" y="486"/>
                  <a:pt x="163" y="454"/>
                </a:cubicBezTo>
                <a:cubicBezTo>
                  <a:pt x="163" y="454"/>
                  <a:pt x="163" y="421"/>
                  <a:pt x="163" y="389"/>
                </a:cubicBezTo>
                <a:cubicBezTo>
                  <a:pt x="163" y="357"/>
                  <a:pt x="163" y="324"/>
                  <a:pt x="163" y="292"/>
                </a:cubicBezTo>
                <a:cubicBezTo>
                  <a:pt x="163" y="260"/>
                  <a:pt x="163" y="227"/>
                  <a:pt x="195" y="227"/>
                </a:cubicBezTo>
                <a:cubicBezTo>
                  <a:pt x="195" y="195"/>
                  <a:pt x="227" y="162"/>
                  <a:pt x="260" y="162"/>
                </a:cubicBezTo>
                <a:cubicBezTo>
                  <a:pt x="260" y="130"/>
                  <a:pt x="292" y="98"/>
                  <a:pt x="325" y="98"/>
                </a:cubicBezTo>
                <a:cubicBezTo>
                  <a:pt x="389" y="65"/>
                  <a:pt x="454" y="33"/>
                  <a:pt x="519" y="1"/>
                </a:cubicBezTo>
                <a:close/>
              </a:path>
            </a:pathLst>
          </a:custGeom>
          <a:solidFill>
            <a:srgbClr val="7094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2" name="Google Shape;1992;p54"/>
          <p:cNvSpPr/>
          <p:nvPr/>
        </p:nvSpPr>
        <p:spPr>
          <a:xfrm>
            <a:off x="-1066332" y="2313934"/>
            <a:ext cx="22116" cy="11070"/>
          </a:xfrm>
          <a:custGeom>
            <a:avLst/>
            <a:gdLst/>
            <a:ahLst/>
            <a:cxnLst/>
            <a:rect l="l" t="t" r="r" b="b"/>
            <a:pathLst>
              <a:path w="973" h="487" extrusionOk="0">
                <a:moveTo>
                  <a:pt x="1" y="1"/>
                </a:moveTo>
                <a:cubicBezTo>
                  <a:pt x="1" y="33"/>
                  <a:pt x="1" y="33"/>
                  <a:pt x="1" y="65"/>
                </a:cubicBezTo>
                <a:cubicBezTo>
                  <a:pt x="1" y="195"/>
                  <a:pt x="33" y="324"/>
                  <a:pt x="163" y="389"/>
                </a:cubicBezTo>
                <a:cubicBezTo>
                  <a:pt x="195" y="422"/>
                  <a:pt x="228" y="454"/>
                  <a:pt x="260" y="454"/>
                </a:cubicBezTo>
                <a:cubicBezTo>
                  <a:pt x="325" y="486"/>
                  <a:pt x="357" y="486"/>
                  <a:pt x="422" y="486"/>
                </a:cubicBezTo>
                <a:cubicBezTo>
                  <a:pt x="487" y="486"/>
                  <a:pt x="584" y="486"/>
                  <a:pt x="648" y="454"/>
                </a:cubicBezTo>
                <a:cubicBezTo>
                  <a:pt x="713" y="422"/>
                  <a:pt x="778" y="389"/>
                  <a:pt x="843" y="324"/>
                </a:cubicBezTo>
                <a:cubicBezTo>
                  <a:pt x="908" y="292"/>
                  <a:pt x="940" y="227"/>
                  <a:pt x="972" y="162"/>
                </a:cubicBezTo>
                <a:lnTo>
                  <a:pt x="972" y="162"/>
                </a:lnTo>
                <a:lnTo>
                  <a:pt x="908" y="195"/>
                </a:lnTo>
                <a:lnTo>
                  <a:pt x="778" y="195"/>
                </a:lnTo>
                <a:cubicBezTo>
                  <a:pt x="648" y="227"/>
                  <a:pt x="551" y="260"/>
                  <a:pt x="422" y="260"/>
                </a:cubicBezTo>
                <a:cubicBezTo>
                  <a:pt x="325" y="260"/>
                  <a:pt x="195" y="227"/>
                  <a:pt x="130" y="130"/>
                </a:cubicBezTo>
                <a:lnTo>
                  <a:pt x="33" y="65"/>
                </a:lnTo>
                <a:lnTo>
                  <a:pt x="1" y="1"/>
                </a:lnTo>
                <a:close/>
              </a:path>
            </a:pathLst>
          </a:custGeom>
          <a:solidFill>
            <a:srgbClr val="7094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3" name="Google Shape;1993;p54"/>
          <p:cNvSpPr/>
          <p:nvPr/>
        </p:nvSpPr>
        <p:spPr>
          <a:xfrm>
            <a:off x="-1056763" y="2227084"/>
            <a:ext cx="39777" cy="27981"/>
          </a:xfrm>
          <a:custGeom>
            <a:avLst/>
            <a:gdLst/>
            <a:ahLst/>
            <a:cxnLst/>
            <a:rect l="l" t="t" r="r" b="b"/>
            <a:pathLst>
              <a:path w="1750" h="1231" extrusionOk="0">
                <a:moveTo>
                  <a:pt x="130" y="0"/>
                </a:moveTo>
                <a:lnTo>
                  <a:pt x="66" y="130"/>
                </a:lnTo>
                <a:cubicBezTo>
                  <a:pt x="33" y="162"/>
                  <a:pt x="33" y="195"/>
                  <a:pt x="1" y="227"/>
                </a:cubicBezTo>
                <a:cubicBezTo>
                  <a:pt x="1" y="259"/>
                  <a:pt x="1" y="324"/>
                  <a:pt x="1" y="357"/>
                </a:cubicBezTo>
                <a:cubicBezTo>
                  <a:pt x="1" y="421"/>
                  <a:pt x="33" y="454"/>
                  <a:pt x="33" y="518"/>
                </a:cubicBezTo>
                <a:cubicBezTo>
                  <a:pt x="66" y="551"/>
                  <a:pt x="98" y="583"/>
                  <a:pt x="130" y="616"/>
                </a:cubicBezTo>
                <a:cubicBezTo>
                  <a:pt x="195" y="648"/>
                  <a:pt x="227" y="680"/>
                  <a:pt x="260" y="680"/>
                </a:cubicBezTo>
                <a:cubicBezTo>
                  <a:pt x="325" y="713"/>
                  <a:pt x="357" y="713"/>
                  <a:pt x="422" y="713"/>
                </a:cubicBezTo>
                <a:lnTo>
                  <a:pt x="454" y="713"/>
                </a:lnTo>
                <a:cubicBezTo>
                  <a:pt x="475" y="759"/>
                  <a:pt x="497" y="809"/>
                  <a:pt x="519" y="875"/>
                </a:cubicBezTo>
                <a:cubicBezTo>
                  <a:pt x="519" y="907"/>
                  <a:pt x="551" y="939"/>
                  <a:pt x="584" y="972"/>
                </a:cubicBezTo>
                <a:cubicBezTo>
                  <a:pt x="616" y="1004"/>
                  <a:pt x="681" y="1037"/>
                  <a:pt x="713" y="1069"/>
                </a:cubicBezTo>
                <a:lnTo>
                  <a:pt x="908" y="1069"/>
                </a:lnTo>
                <a:cubicBezTo>
                  <a:pt x="940" y="1037"/>
                  <a:pt x="972" y="1004"/>
                  <a:pt x="1005" y="972"/>
                </a:cubicBezTo>
                <a:cubicBezTo>
                  <a:pt x="1006" y="971"/>
                  <a:pt x="1006" y="971"/>
                  <a:pt x="1007" y="971"/>
                </a:cubicBezTo>
                <a:lnTo>
                  <a:pt x="1007" y="971"/>
                </a:lnTo>
                <a:cubicBezTo>
                  <a:pt x="1015" y="1015"/>
                  <a:pt x="1037" y="1042"/>
                  <a:pt x="1037" y="1069"/>
                </a:cubicBezTo>
                <a:cubicBezTo>
                  <a:pt x="1069" y="1101"/>
                  <a:pt x="1102" y="1134"/>
                  <a:pt x="1134" y="1166"/>
                </a:cubicBezTo>
                <a:lnTo>
                  <a:pt x="1167" y="1199"/>
                </a:lnTo>
                <a:lnTo>
                  <a:pt x="1264" y="1231"/>
                </a:lnTo>
                <a:lnTo>
                  <a:pt x="1393" y="1231"/>
                </a:lnTo>
                <a:cubicBezTo>
                  <a:pt x="1458" y="1231"/>
                  <a:pt x="1490" y="1199"/>
                  <a:pt x="1523" y="1166"/>
                </a:cubicBezTo>
                <a:cubicBezTo>
                  <a:pt x="1555" y="1134"/>
                  <a:pt x="1555" y="1101"/>
                  <a:pt x="1588" y="1069"/>
                </a:cubicBezTo>
                <a:cubicBezTo>
                  <a:pt x="1620" y="1004"/>
                  <a:pt x="1652" y="972"/>
                  <a:pt x="1685" y="907"/>
                </a:cubicBezTo>
                <a:cubicBezTo>
                  <a:pt x="1717" y="842"/>
                  <a:pt x="1717" y="745"/>
                  <a:pt x="1717" y="680"/>
                </a:cubicBezTo>
                <a:cubicBezTo>
                  <a:pt x="1749" y="616"/>
                  <a:pt x="1749" y="551"/>
                  <a:pt x="1717" y="486"/>
                </a:cubicBezTo>
                <a:cubicBezTo>
                  <a:pt x="1717" y="454"/>
                  <a:pt x="1717" y="421"/>
                  <a:pt x="1717" y="389"/>
                </a:cubicBezTo>
                <a:lnTo>
                  <a:pt x="1685" y="324"/>
                </a:lnTo>
                <a:cubicBezTo>
                  <a:pt x="1685" y="357"/>
                  <a:pt x="1685" y="421"/>
                  <a:pt x="1685" y="454"/>
                </a:cubicBezTo>
                <a:cubicBezTo>
                  <a:pt x="1652" y="518"/>
                  <a:pt x="1652" y="583"/>
                  <a:pt x="1620" y="648"/>
                </a:cubicBezTo>
                <a:cubicBezTo>
                  <a:pt x="1588" y="745"/>
                  <a:pt x="1523" y="842"/>
                  <a:pt x="1458" y="939"/>
                </a:cubicBezTo>
                <a:cubicBezTo>
                  <a:pt x="1426" y="939"/>
                  <a:pt x="1426" y="972"/>
                  <a:pt x="1393" y="972"/>
                </a:cubicBezTo>
                <a:cubicBezTo>
                  <a:pt x="1393" y="1004"/>
                  <a:pt x="1361" y="1004"/>
                  <a:pt x="1361" y="1004"/>
                </a:cubicBezTo>
                <a:lnTo>
                  <a:pt x="1296" y="1004"/>
                </a:lnTo>
                <a:cubicBezTo>
                  <a:pt x="1264" y="1004"/>
                  <a:pt x="1264" y="939"/>
                  <a:pt x="1264" y="939"/>
                </a:cubicBezTo>
                <a:cubicBezTo>
                  <a:pt x="1264" y="939"/>
                  <a:pt x="1264" y="907"/>
                  <a:pt x="1264" y="875"/>
                </a:cubicBezTo>
                <a:cubicBezTo>
                  <a:pt x="1231" y="842"/>
                  <a:pt x="1231" y="778"/>
                  <a:pt x="1231" y="713"/>
                </a:cubicBezTo>
                <a:cubicBezTo>
                  <a:pt x="1199" y="680"/>
                  <a:pt x="1199" y="648"/>
                  <a:pt x="1167" y="648"/>
                </a:cubicBezTo>
                <a:cubicBezTo>
                  <a:pt x="1140" y="635"/>
                  <a:pt x="1113" y="627"/>
                  <a:pt x="1088" y="627"/>
                </a:cubicBezTo>
                <a:cubicBezTo>
                  <a:pt x="1054" y="627"/>
                  <a:pt x="1024" y="642"/>
                  <a:pt x="1005" y="680"/>
                </a:cubicBezTo>
                <a:cubicBezTo>
                  <a:pt x="988" y="697"/>
                  <a:pt x="971" y="723"/>
                  <a:pt x="954" y="749"/>
                </a:cubicBezTo>
                <a:lnTo>
                  <a:pt x="954" y="749"/>
                </a:lnTo>
                <a:lnTo>
                  <a:pt x="940" y="745"/>
                </a:lnTo>
                <a:lnTo>
                  <a:pt x="940" y="745"/>
                </a:lnTo>
                <a:cubicBezTo>
                  <a:pt x="942" y="750"/>
                  <a:pt x="945" y="755"/>
                  <a:pt x="947" y="759"/>
                </a:cubicBezTo>
                <a:lnTo>
                  <a:pt x="947" y="759"/>
                </a:lnTo>
                <a:cubicBezTo>
                  <a:pt x="934" y="779"/>
                  <a:pt x="921" y="797"/>
                  <a:pt x="908" y="810"/>
                </a:cubicBezTo>
                <a:cubicBezTo>
                  <a:pt x="843" y="842"/>
                  <a:pt x="810" y="842"/>
                  <a:pt x="810" y="842"/>
                </a:cubicBezTo>
                <a:cubicBezTo>
                  <a:pt x="778" y="842"/>
                  <a:pt x="746" y="810"/>
                  <a:pt x="746" y="778"/>
                </a:cubicBezTo>
                <a:cubicBezTo>
                  <a:pt x="713" y="713"/>
                  <a:pt x="681" y="680"/>
                  <a:pt x="648" y="616"/>
                </a:cubicBezTo>
                <a:cubicBezTo>
                  <a:pt x="648" y="568"/>
                  <a:pt x="614" y="538"/>
                  <a:pt x="582" y="538"/>
                </a:cubicBezTo>
                <a:cubicBezTo>
                  <a:pt x="571" y="538"/>
                  <a:pt x="560" y="542"/>
                  <a:pt x="551" y="551"/>
                </a:cubicBezTo>
                <a:lnTo>
                  <a:pt x="357" y="551"/>
                </a:lnTo>
                <a:cubicBezTo>
                  <a:pt x="325" y="551"/>
                  <a:pt x="292" y="518"/>
                  <a:pt x="260" y="518"/>
                </a:cubicBezTo>
                <a:cubicBezTo>
                  <a:pt x="227" y="518"/>
                  <a:pt x="227" y="486"/>
                  <a:pt x="227" y="486"/>
                </a:cubicBezTo>
                <a:lnTo>
                  <a:pt x="195" y="454"/>
                </a:lnTo>
                <a:cubicBezTo>
                  <a:pt x="163" y="421"/>
                  <a:pt x="130" y="421"/>
                  <a:pt x="130" y="389"/>
                </a:cubicBezTo>
                <a:cubicBezTo>
                  <a:pt x="130" y="357"/>
                  <a:pt x="130" y="292"/>
                  <a:pt x="130" y="259"/>
                </a:cubicBezTo>
                <a:cubicBezTo>
                  <a:pt x="130" y="227"/>
                  <a:pt x="130" y="195"/>
                  <a:pt x="130" y="162"/>
                </a:cubicBezTo>
                <a:lnTo>
                  <a:pt x="130" y="0"/>
                </a:lnTo>
                <a:close/>
              </a:path>
            </a:pathLst>
          </a:custGeom>
          <a:solidFill>
            <a:srgbClr val="7094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4" name="Google Shape;1994;p54"/>
          <p:cNvSpPr/>
          <p:nvPr/>
        </p:nvSpPr>
        <p:spPr>
          <a:xfrm>
            <a:off x="-1028055" y="2553139"/>
            <a:ext cx="35368" cy="30958"/>
          </a:xfrm>
          <a:custGeom>
            <a:avLst/>
            <a:gdLst/>
            <a:ahLst/>
            <a:cxnLst/>
            <a:rect l="l" t="t" r="r" b="b"/>
            <a:pathLst>
              <a:path w="1556" h="1362" extrusionOk="0">
                <a:moveTo>
                  <a:pt x="1490" y="1"/>
                </a:moveTo>
                <a:cubicBezTo>
                  <a:pt x="1490" y="131"/>
                  <a:pt x="1490" y="260"/>
                  <a:pt x="1426" y="390"/>
                </a:cubicBezTo>
                <a:cubicBezTo>
                  <a:pt x="1426" y="454"/>
                  <a:pt x="1393" y="519"/>
                  <a:pt x="1361" y="551"/>
                </a:cubicBezTo>
                <a:cubicBezTo>
                  <a:pt x="1328" y="616"/>
                  <a:pt x="1296" y="649"/>
                  <a:pt x="1264" y="713"/>
                </a:cubicBezTo>
                <a:cubicBezTo>
                  <a:pt x="1231" y="713"/>
                  <a:pt x="1231" y="746"/>
                  <a:pt x="1199" y="746"/>
                </a:cubicBezTo>
                <a:cubicBezTo>
                  <a:pt x="1167" y="778"/>
                  <a:pt x="1167" y="778"/>
                  <a:pt x="1134" y="778"/>
                </a:cubicBezTo>
                <a:lnTo>
                  <a:pt x="972" y="778"/>
                </a:lnTo>
                <a:cubicBezTo>
                  <a:pt x="940" y="746"/>
                  <a:pt x="907" y="746"/>
                  <a:pt x="907" y="713"/>
                </a:cubicBezTo>
                <a:cubicBezTo>
                  <a:pt x="875" y="681"/>
                  <a:pt x="843" y="649"/>
                  <a:pt x="810" y="584"/>
                </a:cubicBezTo>
                <a:cubicBezTo>
                  <a:pt x="778" y="551"/>
                  <a:pt x="746" y="551"/>
                  <a:pt x="681" y="551"/>
                </a:cubicBezTo>
                <a:cubicBezTo>
                  <a:pt x="616" y="551"/>
                  <a:pt x="584" y="616"/>
                  <a:pt x="584" y="681"/>
                </a:cubicBezTo>
                <a:cubicBezTo>
                  <a:pt x="590" y="700"/>
                  <a:pt x="595" y="720"/>
                  <a:pt x="599" y="739"/>
                </a:cubicBezTo>
                <a:lnTo>
                  <a:pt x="599" y="739"/>
                </a:lnTo>
                <a:lnTo>
                  <a:pt x="584" y="746"/>
                </a:lnTo>
                <a:cubicBezTo>
                  <a:pt x="590" y="749"/>
                  <a:pt x="596" y="753"/>
                  <a:pt x="602" y="757"/>
                </a:cubicBezTo>
                <a:lnTo>
                  <a:pt x="602" y="757"/>
                </a:lnTo>
                <a:cubicBezTo>
                  <a:pt x="614" y="829"/>
                  <a:pt x="608" y="900"/>
                  <a:pt x="584" y="972"/>
                </a:cubicBezTo>
                <a:cubicBezTo>
                  <a:pt x="584" y="1037"/>
                  <a:pt x="584" y="1070"/>
                  <a:pt x="551" y="1102"/>
                </a:cubicBezTo>
                <a:cubicBezTo>
                  <a:pt x="519" y="1134"/>
                  <a:pt x="519" y="1167"/>
                  <a:pt x="486" y="1167"/>
                </a:cubicBezTo>
                <a:lnTo>
                  <a:pt x="292" y="1167"/>
                </a:lnTo>
                <a:cubicBezTo>
                  <a:pt x="260" y="1134"/>
                  <a:pt x="260" y="1134"/>
                  <a:pt x="227" y="1102"/>
                </a:cubicBezTo>
                <a:cubicBezTo>
                  <a:pt x="195" y="1102"/>
                  <a:pt x="195" y="1070"/>
                  <a:pt x="163" y="1070"/>
                </a:cubicBezTo>
                <a:cubicBezTo>
                  <a:pt x="163" y="1037"/>
                  <a:pt x="130" y="1037"/>
                  <a:pt x="98" y="1005"/>
                </a:cubicBezTo>
                <a:cubicBezTo>
                  <a:pt x="66" y="972"/>
                  <a:pt x="33" y="940"/>
                  <a:pt x="1" y="875"/>
                </a:cubicBezTo>
                <a:lnTo>
                  <a:pt x="1" y="875"/>
                </a:lnTo>
                <a:cubicBezTo>
                  <a:pt x="1" y="940"/>
                  <a:pt x="33" y="1005"/>
                  <a:pt x="66" y="1037"/>
                </a:cubicBezTo>
                <a:cubicBezTo>
                  <a:pt x="66" y="1070"/>
                  <a:pt x="98" y="1102"/>
                  <a:pt x="98" y="1134"/>
                </a:cubicBezTo>
                <a:cubicBezTo>
                  <a:pt x="130" y="1134"/>
                  <a:pt x="130" y="1167"/>
                  <a:pt x="163" y="1199"/>
                </a:cubicBezTo>
                <a:cubicBezTo>
                  <a:pt x="195" y="1232"/>
                  <a:pt x="260" y="1296"/>
                  <a:pt x="325" y="1329"/>
                </a:cubicBezTo>
                <a:cubicBezTo>
                  <a:pt x="357" y="1329"/>
                  <a:pt x="389" y="1329"/>
                  <a:pt x="422" y="1361"/>
                </a:cubicBezTo>
                <a:lnTo>
                  <a:pt x="519" y="1361"/>
                </a:lnTo>
                <a:cubicBezTo>
                  <a:pt x="616" y="1329"/>
                  <a:pt x="681" y="1296"/>
                  <a:pt x="713" y="1232"/>
                </a:cubicBezTo>
                <a:cubicBezTo>
                  <a:pt x="746" y="1167"/>
                  <a:pt x="778" y="1102"/>
                  <a:pt x="810" y="1037"/>
                </a:cubicBezTo>
                <a:cubicBezTo>
                  <a:pt x="817" y="1011"/>
                  <a:pt x="822" y="985"/>
                  <a:pt x="826" y="958"/>
                </a:cubicBezTo>
                <a:lnTo>
                  <a:pt x="826" y="958"/>
                </a:lnTo>
                <a:cubicBezTo>
                  <a:pt x="832" y="962"/>
                  <a:pt x="837" y="967"/>
                  <a:pt x="843" y="972"/>
                </a:cubicBezTo>
                <a:cubicBezTo>
                  <a:pt x="875" y="1005"/>
                  <a:pt x="907" y="1005"/>
                  <a:pt x="972" y="1005"/>
                </a:cubicBezTo>
                <a:cubicBezTo>
                  <a:pt x="991" y="1014"/>
                  <a:pt x="1013" y="1018"/>
                  <a:pt x="1037" y="1018"/>
                </a:cubicBezTo>
                <a:cubicBezTo>
                  <a:pt x="1094" y="1018"/>
                  <a:pt x="1163" y="995"/>
                  <a:pt x="1231" y="972"/>
                </a:cubicBezTo>
                <a:cubicBezTo>
                  <a:pt x="1264" y="940"/>
                  <a:pt x="1296" y="940"/>
                  <a:pt x="1328" y="908"/>
                </a:cubicBezTo>
                <a:cubicBezTo>
                  <a:pt x="1361" y="875"/>
                  <a:pt x="1361" y="843"/>
                  <a:pt x="1393" y="811"/>
                </a:cubicBezTo>
                <a:cubicBezTo>
                  <a:pt x="1490" y="681"/>
                  <a:pt x="1523" y="551"/>
                  <a:pt x="1555" y="422"/>
                </a:cubicBezTo>
                <a:cubicBezTo>
                  <a:pt x="1555" y="357"/>
                  <a:pt x="1555" y="260"/>
                  <a:pt x="1555" y="195"/>
                </a:cubicBezTo>
                <a:cubicBezTo>
                  <a:pt x="1555" y="131"/>
                  <a:pt x="1523" y="66"/>
                  <a:pt x="1490" y="1"/>
                </a:cubicBezTo>
                <a:close/>
              </a:path>
            </a:pathLst>
          </a:custGeom>
          <a:solidFill>
            <a:srgbClr val="7094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5" name="Google Shape;1995;p54"/>
          <p:cNvSpPr/>
          <p:nvPr/>
        </p:nvSpPr>
        <p:spPr>
          <a:xfrm>
            <a:off x="-1969475" y="2987276"/>
            <a:ext cx="3538288" cy="2315715"/>
          </a:xfrm>
          <a:custGeom>
            <a:avLst/>
            <a:gdLst/>
            <a:ahLst/>
            <a:cxnLst/>
            <a:rect l="l" t="t" r="r" b="b"/>
            <a:pathLst>
              <a:path w="155666" h="80344" extrusionOk="0">
                <a:moveTo>
                  <a:pt x="155666" y="80343"/>
                </a:moveTo>
                <a:lnTo>
                  <a:pt x="155666" y="1"/>
                </a:lnTo>
                <a:lnTo>
                  <a:pt x="67131" y="1"/>
                </a:lnTo>
                <a:cubicBezTo>
                  <a:pt x="67131" y="1"/>
                  <a:pt x="1264" y="78497"/>
                  <a:pt x="1" y="8018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6" name="Google Shape;1996;p54"/>
          <p:cNvSpPr/>
          <p:nvPr/>
        </p:nvSpPr>
        <p:spPr>
          <a:xfrm>
            <a:off x="240173" y="3479846"/>
            <a:ext cx="343769" cy="1823992"/>
          </a:xfrm>
          <a:custGeom>
            <a:avLst/>
            <a:gdLst/>
            <a:ahLst/>
            <a:cxnLst/>
            <a:rect l="l" t="t" r="r" b="b"/>
            <a:pathLst>
              <a:path w="15124" h="80246" extrusionOk="0">
                <a:moveTo>
                  <a:pt x="10687" y="0"/>
                </a:moveTo>
                <a:lnTo>
                  <a:pt x="1" y="80245"/>
                </a:lnTo>
                <a:lnTo>
                  <a:pt x="5344" y="80245"/>
                </a:lnTo>
                <a:lnTo>
                  <a:pt x="1512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7" name="Google Shape;1997;p54"/>
          <p:cNvSpPr/>
          <p:nvPr/>
        </p:nvSpPr>
        <p:spPr>
          <a:xfrm>
            <a:off x="-84430" y="4494857"/>
            <a:ext cx="75850" cy="20616"/>
          </a:xfrm>
          <a:custGeom>
            <a:avLst/>
            <a:gdLst/>
            <a:ahLst/>
            <a:cxnLst/>
            <a:rect l="l" t="t" r="r" b="b"/>
            <a:pathLst>
              <a:path w="3337" h="907" extrusionOk="0">
                <a:moveTo>
                  <a:pt x="3336" y="454"/>
                </a:moveTo>
                <a:cubicBezTo>
                  <a:pt x="3336" y="713"/>
                  <a:pt x="2591" y="907"/>
                  <a:pt x="1685" y="907"/>
                </a:cubicBezTo>
                <a:cubicBezTo>
                  <a:pt x="745" y="907"/>
                  <a:pt x="1" y="713"/>
                  <a:pt x="1" y="454"/>
                </a:cubicBezTo>
                <a:cubicBezTo>
                  <a:pt x="1" y="194"/>
                  <a:pt x="745" y="0"/>
                  <a:pt x="1685" y="0"/>
                </a:cubicBezTo>
                <a:cubicBezTo>
                  <a:pt x="2591" y="0"/>
                  <a:pt x="3336" y="194"/>
                  <a:pt x="3336" y="454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8" name="Google Shape;1998;p54"/>
          <p:cNvSpPr/>
          <p:nvPr/>
        </p:nvSpPr>
        <p:spPr>
          <a:xfrm>
            <a:off x="45129" y="4515450"/>
            <a:ext cx="44187" cy="21366"/>
          </a:xfrm>
          <a:custGeom>
            <a:avLst/>
            <a:gdLst/>
            <a:ahLst/>
            <a:cxnLst/>
            <a:rect l="l" t="t" r="r" b="b"/>
            <a:pathLst>
              <a:path w="1944" h="940" extrusionOk="0">
                <a:moveTo>
                  <a:pt x="1943" y="454"/>
                </a:moveTo>
                <a:cubicBezTo>
                  <a:pt x="1943" y="713"/>
                  <a:pt x="1522" y="940"/>
                  <a:pt x="972" y="940"/>
                </a:cubicBezTo>
                <a:cubicBezTo>
                  <a:pt x="453" y="940"/>
                  <a:pt x="0" y="713"/>
                  <a:pt x="0" y="454"/>
                </a:cubicBezTo>
                <a:cubicBezTo>
                  <a:pt x="0" y="228"/>
                  <a:pt x="453" y="1"/>
                  <a:pt x="972" y="1"/>
                </a:cubicBezTo>
                <a:cubicBezTo>
                  <a:pt x="1522" y="1"/>
                  <a:pt x="1943" y="228"/>
                  <a:pt x="1943" y="454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9" name="Google Shape;1999;p54"/>
          <p:cNvSpPr/>
          <p:nvPr/>
        </p:nvSpPr>
        <p:spPr>
          <a:xfrm>
            <a:off x="-1067787" y="4410212"/>
            <a:ext cx="75100" cy="20616"/>
          </a:xfrm>
          <a:custGeom>
            <a:avLst/>
            <a:gdLst/>
            <a:ahLst/>
            <a:cxnLst/>
            <a:rect l="l" t="t" r="r" b="b"/>
            <a:pathLst>
              <a:path w="3304" h="907" extrusionOk="0">
                <a:moveTo>
                  <a:pt x="3303" y="454"/>
                </a:moveTo>
                <a:cubicBezTo>
                  <a:pt x="3303" y="713"/>
                  <a:pt x="2558" y="907"/>
                  <a:pt x="1652" y="907"/>
                </a:cubicBezTo>
                <a:cubicBezTo>
                  <a:pt x="745" y="907"/>
                  <a:pt x="0" y="713"/>
                  <a:pt x="0" y="454"/>
                </a:cubicBezTo>
                <a:cubicBezTo>
                  <a:pt x="0" y="194"/>
                  <a:pt x="745" y="0"/>
                  <a:pt x="1652" y="0"/>
                </a:cubicBezTo>
                <a:cubicBezTo>
                  <a:pt x="2558" y="0"/>
                  <a:pt x="3303" y="194"/>
                  <a:pt x="3303" y="454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0" name="Google Shape;2000;p54"/>
          <p:cNvSpPr/>
          <p:nvPr/>
        </p:nvSpPr>
        <p:spPr>
          <a:xfrm>
            <a:off x="-1033942" y="4490424"/>
            <a:ext cx="92034" cy="23594"/>
          </a:xfrm>
          <a:custGeom>
            <a:avLst/>
            <a:gdLst/>
            <a:ahLst/>
            <a:cxnLst/>
            <a:rect l="l" t="t" r="r" b="b"/>
            <a:pathLst>
              <a:path w="4049" h="1038" extrusionOk="0">
                <a:moveTo>
                  <a:pt x="4049" y="519"/>
                </a:moveTo>
                <a:cubicBezTo>
                  <a:pt x="4049" y="810"/>
                  <a:pt x="3142" y="1037"/>
                  <a:pt x="2008" y="1037"/>
                </a:cubicBezTo>
                <a:cubicBezTo>
                  <a:pt x="907" y="1037"/>
                  <a:pt x="1" y="810"/>
                  <a:pt x="1" y="519"/>
                </a:cubicBezTo>
                <a:cubicBezTo>
                  <a:pt x="1" y="228"/>
                  <a:pt x="907" y="1"/>
                  <a:pt x="2008" y="1"/>
                </a:cubicBezTo>
                <a:cubicBezTo>
                  <a:pt x="3142" y="1"/>
                  <a:pt x="4049" y="228"/>
                  <a:pt x="4049" y="519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1" name="Google Shape;2001;p54"/>
          <p:cNvSpPr/>
          <p:nvPr/>
        </p:nvSpPr>
        <p:spPr>
          <a:xfrm>
            <a:off x="-1024373" y="2738635"/>
            <a:ext cx="34618" cy="18434"/>
          </a:xfrm>
          <a:custGeom>
            <a:avLst/>
            <a:gdLst/>
            <a:ahLst/>
            <a:cxnLst/>
            <a:rect l="l" t="t" r="r" b="b"/>
            <a:pathLst>
              <a:path w="1523" h="811" extrusionOk="0">
                <a:moveTo>
                  <a:pt x="227" y="583"/>
                </a:moveTo>
                <a:cubicBezTo>
                  <a:pt x="422" y="810"/>
                  <a:pt x="1523" y="745"/>
                  <a:pt x="1458" y="357"/>
                </a:cubicBezTo>
                <a:cubicBezTo>
                  <a:pt x="1393" y="0"/>
                  <a:pt x="616" y="0"/>
                  <a:pt x="324" y="98"/>
                </a:cubicBezTo>
                <a:cubicBezTo>
                  <a:pt x="98" y="162"/>
                  <a:pt x="1" y="324"/>
                  <a:pt x="227" y="583"/>
                </a:cubicBezTo>
                <a:close/>
              </a:path>
            </a:pathLst>
          </a:custGeom>
          <a:solidFill>
            <a:srgbClr val="F0CA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2" name="Google Shape;2002;p54"/>
          <p:cNvSpPr/>
          <p:nvPr/>
        </p:nvSpPr>
        <p:spPr>
          <a:xfrm>
            <a:off x="-1424053" y="1888505"/>
            <a:ext cx="404867" cy="704425"/>
          </a:xfrm>
          <a:custGeom>
            <a:avLst/>
            <a:gdLst/>
            <a:ahLst/>
            <a:cxnLst/>
            <a:rect l="l" t="t" r="r" b="b"/>
            <a:pathLst>
              <a:path w="17812" h="30991" extrusionOk="0">
                <a:moveTo>
                  <a:pt x="7190" y="0"/>
                </a:moveTo>
                <a:lnTo>
                  <a:pt x="10590" y="0"/>
                </a:lnTo>
                <a:cubicBezTo>
                  <a:pt x="14605" y="0"/>
                  <a:pt x="17811" y="3206"/>
                  <a:pt x="17811" y="7222"/>
                </a:cubicBezTo>
                <a:lnTo>
                  <a:pt x="17811" y="23769"/>
                </a:lnTo>
                <a:cubicBezTo>
                  <a:pt x="17811" y="27785"/>
                  <a:pt x="14605" y="30991"/>
                  <a:pt x="10590" y="30991"/>
                </a:cubicBezTo>
                <a:lnTo>
                  <a:pt x="7190" y="30991"/>
                </a:lnTo>
                <a:cubicBezTo>
                  <a:pt x="3207" y="30991"/>
                  <a:pt x="1" y="27785"/>
                  <a:pt x="1" y="23769"/>
                </a:cubicBezTo>
                <a:lnTo>
                  <a:pt x="1" y="7222"/>
                </a:lnTo>
                <a:cubicBezTo>
                  <a:pt x="1" y="3206"/>
                  <a:pt x="3207" y="0"/>
                  <a:pt x="7190" y="0"/>
                </a:cubicBezTo>
                <a:close/>
              </a:path>
            </a:pathLst>
          </a:custGeom>
          <a:solidFill>
            <a:srgbClr val="F0B0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3" name="Google Shape;2003;p54"/>
          <p:cNvSpPr/>
          <p:nvPr/>
        </p:nvSpPr>
        <p:spPr>
          <a:xfrm>
            <a:off x="-1309950" y="2164510"/>
            <a:ext cx="440189" cy="55234"/>
          </a:xfrm>
          <a:custGeom>
            <a:avLst/>
            <a:gdLst/>
            <a:ahLst/>
            <a:cxnLst/>
            <a:rect l="l" t="t" r="r" b="b"/>
            <a:pathLst>
              <a:path w="19366" h="2430" extrusionOk="0">
                <a:moveTo>
                  <a:pt x="19365" y="1199"/>
                </a:moveTo>
                <a:cubicBezTo>
                  <a:pt x="19365" y="1879"/>
                  <a:pt x="18847" y="2430"/>
                  <a:pt x="18167" y="2430"/>
                </a:cubicBezTo>
                <a:lnTo>
                  <a:pt x="1231" y="2430"/>
                </a:lnTo>
                <a:cubicBezTo>
                  <a:pt x="551" y="2430"/>
                  <a:pt x="0" y="1879"/>
                  <a:pt x="0" y="1199"/>
                </a:cubicBezTo>
                <a:lnTo>
                  <a:pt x="0" y="1199"/>
                </a:lnTo>
                <a:cubicBezTo>
                  <a:pt x="0" y="551"/>
                  <a:pt x="551" y="1"/>
                  <a:pt x="1231" y="1"/>
                </a:cubicBezTo>
                <a:lnTo>
                  <a:pt x="18167" y="1"/>
                </a:lnTo>
                <a:cubicBezTo>
                  <a:pt x="18847" y="1"/>
                  <a:pt x="19365" y="551"/>
                  <a:pt x="19365" y="1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4" name="Google Shape;2004;p54"/>
          <p:cNvSpPr/>
          <p:nvPr/>
        </p:nvSpPr>
        <p:spPr>
          <a:xfrm>
            <a:off x="-1309950" y="2350006"/>
            <a:ext cx="440189" cy="55234"/>
          </a:xfrm>
          <a:custGeom>
            <a:avLst/>
            <a:gdLst/>
            <a:ahLst/>
            <a:cxnLst/>
            <a:rect l="l" t="t" r="r" b="b"/>
            <a:pathLst>
              <a:path w="19366" h="2430" extrusionOk="0">
                <a:moveTo>
                  <a:pt x="19365" y="1231"/>
                </a:moveTo>
                <a:cubicBezTo>
                  <a:pt x="19365" y="1911"/>
                  <a:pt x="18847" y="2429"/>
                  <a:pt x="18167" y="2429"/>
                </a:cubicBezTo>
                <a:lnTo>
                  <a:pt x="1231" y="2429"/>
                </a:lnTo>
                <a:cubicBezTo>
                  <a:pt x="551" y="2429"/>
                  <a:pt x="0" y="1911"/>
                  <a:pt x="0" y="1231"/>
                </a:cubicBezTo>
                <a:lnTo>
                  <a:pt x="0" y="1231"/>
                </a:lnTo>
                <a:cubicBezTo>
                  <a:pt x="0" y="551"/>
                  <a:pt x="551" y="0"/>
                  <a:pt x="1231" y="0"/>
                </a:cubicBezTo>
                <a:lnTo>
                  <a:pt x="18167" y="0"/>
                </a:lnTo>
                <a:cubicBezTo>
                  <a:pt x="18847" y="0"/>
                  <a:pt x="19365" y="551"/>
                  <a:pt x="19365" y="123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5" name="Google Shape;2005;p54"/>
          <p:cNvSpPr/>
          <p:nvPr/>
        </p:nvSpPr>
        <p:spPr>
          <a:xfrm>
            <a:off x="1514288" y="2164510"/>
            <a:ext cx="440917" cy="55234"/>
          </a:xfrm>
          <a:custGeom>
            <a:avLst/>
            <a:gdLst/>
            <a:ahLst/>
            <a:cxnLst/>
            <a:rect l="l" t="t" r="r" b="b"/>
            <a:pathLst>
              <a:path w="19398" h="2430" extrusionOk="0">
                <a:moveTo>
                  <a:pt x="0" y="1199"/>
                </a:moveTo>
                <a:cubicBezTo>
                  <a:pt x="0" y="1879"/>
                  <a:pt x="551" y="2430"/>
                  <a:pt x="1231" y="2430"/>
                </a:cubicBezTo>
                <a:lnTo>
                  <a:pt x="18167" y="2430"/>
                </a:lnTo>
                <a:cubicBezTo>
                  <a:pt x="18847" y="2430"/>
                  <a:pt x="19398" y="1879"/>
                  <a:pt x="19398" y="1199"/>
                </a:cubicBezTo>
                <a:lnTo>
                  <a:pt x="19398" y="1199"/>
                </a:lnTo>
                <a:cubicBezTo>
                  <a:pt x="19398" y="551"/>
                  <a:pt x="18847" y="1"/>
                  <a:pt x="18167" y="1"/>
                </a:cubicBezTo>
                <a:lnTo>
                  <a:pt x="1199" y="1"/>
                </a:lnTo>
                <a:cubicBezTo>
                  <a:pt x="551" y="1"/>
                  <a:pt x="0" y="551"/>
                  <a:pt x="0" y="1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6" name="Google Shape;2006;p54"/>
          <p:cNvSpPr/>
          <p:nvPr/>
        </p:nvSpPr>
        <p:spPr>
          <a:xfrm>
            <a:off x="1514288" y="2350006"/>
            <a:ext cx="440917" cy="55234"/>
          </a:xfrm>
          <a:custGeom>
            <a:avLst/>
            <a:gdLst/>
            <a:ahLst/>
            <a:cxnLst/>
            <a:rect l="l" t="t" r="r" b="b"/>
            <a:pathLst>
              <a:path w="19398" h="2430" extrusionOk="0">
                <a:moveTo>
                  <a:pt x="0" y="1231"/>
                </a:moveTo>
                <a:cubicBezTo>
                  <a:pt x="0" y="1911"/>
                  <a:pt x="551" y="2429"/>
                  <a:pt x="1231" y="2429"/>
                </a:cubicBezTo>
                <a:lnTo>
                  <a:pt x="18167" y="2429"/>
                </a:lnTo>
                <a:cubicBezTo>
                  <a:pt x="18847" y="2429"/>
                  <a:pt x="19398" y="1911"/>
                  <a:pt x="19398" y="1231"/>
                </a:cubicBezTo>
                <a:lnTo>
                  <a:pt x="19398" y="1231"/>
                </a:lnTo>
                <a:cubicBezTo>
                  <a:pt x="19398" y="551"/>
                  <a:pt x="18847" y="0"/>
                  <a:pt x="18167" y="0"/>
                </a:cubicBezTo>
                <a:lnTo>
                  <a:pt x="1199" y="0"/>
                </a:lnTo>
                <a:cubicBezTo>
                  <a:pt x="551" y="0"/>
                  <a:pt x="0" y="551"/>
                  <a:pt x="0" y="123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7" name="Google Shape;2007;p54"/>
          <p:cNvSpPr/>
          <p:nvPr/>
        </p:nvSpPr>
        <p:spPr>
          <a:xfrm>
            <a:off x="-1000825" y="1451279"/>
            <a:ext cx="2646909" cy="1391917"/>
          </a:xfrm>
          <a:custGeom>
            <a:avLst/>
            <a:gdLst/>
            <a:ahLst/>
            <a:cxnLst/>
            <a:rect l="l" t="t" r="r" b="b"/>
            <a:pathLst>
              <a:path w="116450" h="61237" extrusionOk="0">
                <a:moveTo>
                  <a:pt x="114928" y="19690"/>
                </a:moveTo>
                <a:cubicBezTo>
                  <a:pt x="114345" y="14379"/>
                  <a:pt x="113471" y="9100"/>
                  <a:pt x="112305" y="3887"/>
                </a:cubicBezTo>
                <a:cubicBezTo>
                  <a:pt x="112143" y="3142"/>
                  <a:pt x="111172" y="33"/>
                  <a:pt x="110589" y="1"/>
                </a:cubicBezTo>
                <a:lnTo>
                  <a:pt x="5830" y="1"/>
                </a:lnTo>
                <a:cubicBezTo>
                  <a:pt x="5247" y="1"/>
                  <a:pt x="4308" y="3142"/>
                  <a:pt x="4114" y="3887"/>
                </a:cubicBezTo>
                <a:cubicBezTo>
                  <a:pt x="2948" y="9100"/>
                  <a:pt x="2106" y="14379"/>
                  <a:pt x="1523" y="19690"/>
                </a:cubicBezTo>
                <a:cubicBezTo>
                  <a:pt x="422" y="30829"/>
                  <a:pt x="1" y="42066"/>
                  <a:pt x="940" y="53271"/>
                </a:cubicBezTo>
                <a:cubicBezTo>
                  <a:pt x="1134" y="55926"/>
                  <a:pt x="1491" y="58614"/>
                  <a:pt x="2073" y="61237"/>
                </a:cubicBezTo>
                <a:cubicBezTo>
                  <a:pt x="23640" y="58743"/>
                  <a:pt x="92810" y="58743"/>
                  <a:pt x="114377" y="61237"/>
                </a:cubicBezTo>
                <a:cubicBezTo>
                  <a:pt x="114928" y="58614"/>
                  <a:pt x="115317" y="55926"/>
                  <a:pt x="115511" y="53271"/>
                </a:cubicBezTo>
                <a:cubicBezTo>
                  <a:pt x="116450" y="42066"/>
                  <a:pt x="115997" y="30829"/>
                  <a:pt x="114928" y="19690"/>
                </a:cubicBezTo>
                <a:close/>
              </a:path>
            </a:pathLst>
          </a:custGeom>
          <a:solidFill>
            <a:srgbClr val="F0B0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8" name="Google Shape;2008;p54"/>
          <p:cNvSpPr/>
          <p:nvPr/>
        </p:nvSpPr>
        <p:spPr>
          <a:xfrm>
            <a:off x="-908065" y="1580838"/>
            <a:ext cx="1190961" cy="1024623"/>
          </a:xfrm>
          <a:custGeom>
            <a:avLst/>
            <a:gdLst/>
            <a:ahLst/>
            <a:cxnLst/>
            <a:rect l="l" t="t" r="r" b="b"/>
            <a:pathLst>
              <a:path w="52396" h="45078" extrusionOk="0">
                <a:moveTo>
                  <a:pt x="39766" y="32"/>
                </a:moveTo>
                <a:cubicBezTo>
                  <a:pt x="30473" y="32"/>
                  <a:pt x="19559" y="227"/>
                  <a:pt x="10104" y="551"/>
                </a:cubicBezTo>
                <a:cubicBezTo>
                  <a:pt x="7934" y="680"/>
                  <a:pt x="5667" y="1004"/>
                  <a:pt x="3465" y="972"/>
                </a:cubicBezTo>
                <a:cubicBezTo>
                  <a:pt x="2688" y="4890"/>
                  <a:pt x="1846" y="10201"/>
                  <a:pt x="1457" y="13990"/>
                </a:cubicBezTo>
                <a:cubicBezTo>
                  <a:pt x="454" y="24320"/>
                  <a:pt x="0" y="34715"/>
                  <a:pt x="713" y="45077"/>
                </a:cubicBezTo>
                <a:cubicBezTo>
                  <a:pt x="13666" y="44915"/>
                  <a:pt x="26651" y="43005"/>
                  <a:pt x="39443" y="42875"/>
                </a:cubicBezTo>
                <a:cubicBezTo>
                  <a:pt x="43782" y="42810"/>
                  <a:pt x="48089" y="42810"/>
                  <a:pt x="52396" y="42843"/>
                </a:cubicBezTo>
                <a:cubicBezTo>
                  <a:pt x="51910" y="27461"/>
                  <a:pt x="52201" y="14767"/>
                  <a:pt x="51942" y="0"/>
                </a:cubicBezTo>
                <a:cubicBezTo>
                  <a:pt x="48251" y="32"/>
                  <a:pt x="44268" y="32"/>
                  <a:pt x="39766" y="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9" name="Google Shape;2009;p54"/>
          <p:cNvSpPr/>
          <p:nvPr/>
        </p:nvSpPr>
        <p:spPr>
          <a:xfrm>
            <a:off x="363095" y="1580088"/>
            <a:ext cx="1189506" cy="1012849"/>
          </a:xfrm>
          <a:custGeom>
            <a:avLst/>
            <a:gdLst/>
            <a:ahLst/>
            <a:cxnLst/>
            <a:rect l="l" t="t" r="r" b="b"/>
            <a:pathLst>
              <a:path w="52332" h="44560" extrusionOk="0">
                <a:moveTo>
                  <a:pt x="50874" y="14023"/>
                </a:moveTo>
                <a:cubicBezTo>
                  <a:pt x="50518" y="10299"/>
                  <a:pt x="49708" y="5117"/>
                  <a:pt x="48899" y="1167"/>
                </a:cubicBezTo>
                <a:cubicBezTo>
                  <a:pt x="25518" y="98"/>
                  <a:pt x="14961" y="1"/>
                  <a:pt x="1" y="33"/>
                </a:cubicBezTo>
                <a:cubicBezTo>
                  <a:pt x="227" y="14832"/>
                  <a:pt x="1" y="27494"/>
                  <a:pt x="454" y="42908"/>
                </a:cubicBezTo>
                <a:cubicBezTo>
                  <a:pt x="17584" y="43070"/>
                  <a:pt x="34618" y="43750"/>
                  <a:pt x="51684" y="44560"/>
                </a:cubicBezTo>
                <a:cubicBezTo>
                  <a:pt x="52331" y="34391"/>
                  <a:pt x="51878" y="24158"/>
                  <a:pt x="50874" y="1402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0" name="Google Shape;2010;p54"/>
          <p:cNvSpPr/>
          <p:nvPr/>
        </p:nvSpPr>
        <p:spPr>
          <a:xfrm>
            <a:off x="-874221" y="2570073"/>
            <a:ext cx="23" cy="2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close/>
              </a:path>
            </a:pathLst>
          </a:custGeom>
          <a:solidFill>
            <a:srgbClr val="A9E3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1" name="Google Shape;2011;p54"/>
          <p:cNvSpPr/>
          <p:nvPr/>
        </p:nvSpPr>
        <p:spPr>
          <a:xfrm>
            <a:off x="271085" y="1580838"/>
            <a:ext cx="101603" cy="973821"/>
          </a:xfrm>
          <a:custGeom>
            <a:avLst/>
            <a:gdLst/>
            <a:ahLst/>
            <a:cxnLst/>
            <a:rect l="l" t="t" r="r" b="b"/>
            <a:pathLst>
              <a:path w="4470" h="42843" extrusionOk="0">
                <a:moveTo>
                  <a:pt x="1" y="32"/>
                </a:moveTo>
                <a:cubicBezTo>
                  <a:pt x="260" y="14799"/>
                  <a:pt x="1" y="27461"/>
                  <a:pt x="486" y="42843"/>
                </a:cubicBezTo>
                <a:lnTo>
                  <a:pt x="4469" y="42843"/>
                </a:lnTo>
                <a:cubicBezTo>
                  <a:pt x="3984" y="27428"/>
                  <a:pt x="4243" y="14767"/>
                  <a:pt x="3984" y="0"/>
                </a:cubicBezTo>
                <a:close/>
              </a:path>
            </a:pathLst>
          </a:custGeom>
          <a:solidFill>
            <a:srgbClr val="E2B7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2" name="Google Shape;2012;p54"/>
          <p:cNvSpPr/>
          <p:nvPr/>
        </p:nvSpPr>
        <p:spPr>
          <a:xfrm>
            <a:off x="-647514" y="1034669"/>
            <a:ext cx="1939551" cy="493923"/>
          </a:xfrm>
          <a:custGeom>
            <a:avLst/>
            <a:gdLst/>
            <a:ahLst/>
            <a:cxnLst/>
            <a:rect l="l" t="t" r="r" b="b"/>
            <a:pathLst>
              <a:path w="85330" h="21730" extrusionOk="0">
                <a:moveTo>
                  <a:pt x="84747" y="616"/>
                </a:moveTo>
                <a:cubicBezTo>
                  <a:pt x="74773" y="325"/>
                  <a:pt x="59262" y="1"/>
                  <a:pt x="41839" y="1"/>
                </a:cubicBezTo>
                <a:cubicBezTo>
                  <a:pt x="25033" y="1"/>
                  <a:pt x="10234" y="325"/>
                  <a:pt x="584" y="584"/>
                </a:cubicBezTo>
                <a:cubicBezTo>
                  <a:pt x="1" y="7546"/>
                  <a:pt x="130" y="14930"/>
                  <a:pt x="1426" y="21730"/>
                </a:cubicBezTo>
                <a:lnTo>
                  <a:pt x="83905" y="21730"/>
                </a:lnTo>
                <a:cubicBezTo>
                  <a:pt x="85200" y="14930"/>
                  <a:pt x="85330" y="7546"/>
                  <a:pt x="84747" y="61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3" name="Google Shape;2013;p54"/>
          <p:cNvSpPr/>
          <p:nvPr/>
        </p:nvSpPr>
        <p:spPr>
          <a:xfrm>
            <a:off x="-668857" y="1047921"/>
            <a:ext cx="53756" cy="480671"/>
          </a:xfrm>
          <a:custGeom>
            <a:avLst/>
            <a:gdLst/>
            <a:ahLst/>
            <a:cxnLst/>
            <a:rect l="l" t="t" r="r" b="b"/>
            <a:pathLst>
              <a:path w="2365" h="21147" extrusionOk="0">
                <a:moveTo>
                  <a:pt x="1523" y="1"/>
                </a:moveTo>
                <a:lnTo>
                  <a:pt x="551" y="33"/>
                </a:lnTo>
                <a:cubicBezTo>
                  <a:pt x="1" y="6996"/>
                  <a:pt x="130" y="14379"/>
                  <a:pt x="1425" y="21147"/>
                </a:cubicBezTo>
                <a:lnTo>
                  <a:pt x="2365" y="21147"/>
                </a:lnTo>
                <a:cubicBezTo>
                  <a:pt x="1069" y="14347"/>
                  <a:pt x="940" y="6963"/>
                  <a:pt x="1523" y="1"/>
                </a:cubicBez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4" name="Google Shape;2014;p54"/>
          <p:cNvSpPr/>
          <p:nvPr/>
        </p:nvSpPr>
        <p:spPr>
          <a:xfrm>
            <a:off x="-1151705" y="1048671"/>
            <a:ext cx="515266" cy="479921"/>
          </a:xfrm>
          <a:custGeom>
            <a:avLst/>
            <a:gdLst/>
            <a:ahLst/>
            <a:cxnLst/>
            <a:rect l="l" t="t" r="r" b="b"/>
            <a:pathLst>
              <a:path w="22669" h="21114" extrusionOk="0">
                <a:moveTo>
                  <a:pt x="21794" y="0"/>
                </a:moveTo>
                <a:cubicBezTo>
                  <a:pt x="15058" y="195"/>
                  <a:pt x="11075" y="356"/>
                  <a:pt x="11075" y="356"/>
                </a:cubicBezTo>
                <a:cubicBezTo>
                  <a:pt x="2818" y="356"/>
                  <a:pt x="0" y="11464"/>
                  <a:pt x="4016" y="17390"/>
                </a:cubicBezTo>
                <a:cubicBezTo>
                  <a:pt x="5635" y="19689"/>
                  <a:pt x="8258" y="21082"/>
                  <a:pt x="11075" y="21114"/>
                </a:cubicBezTo>
                <a:lnTo>
                  <a:pt x="22668" y="21114"/>
                </a:lnTo>
                <a:cubicBezTo>
                  <a:pt x="21373" y="14346"/>
                  <a:pt x="21244" y="6963"/>
                  <a:pt x="21794" y="0"/>
                </a:cubicBezTo>
                <a:close/>
              </a:path>
            </a:pathLst>
          </a:custGeom>
          <a:solidFill>
            <a:srgbClr val="F0B0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5" name="Google Shape;2015;p54"/>
          <p:cNvSpPr/>
          <p:nvPr/>
        </p:nvSpPr>
        <p:spPr>
          <a:xfrm>
            <a:off x="1259602" y="1048671"/>
            <a:ext cx="54507" cy="479921"/>
          </a:xfrm>
          <a:custGeom>
            <a:avLst/>
            <a:gdLst/>
            <a:ahLst/>
            <a:cxnLst/>
            <a:rect l="l" t="t" r="r" b="b"/>
            <a:pathLst>
              <a:path w="2398" h="21114" extrusionOk="0">
                <a:moveTo>
                  <a:pt x="1814" y="33"/>
                </a:moveTo>
                <a:lnTo>
                  <a:pt x="843" y="0"/>
                </a:lnTo>
                <a:cubicBezTo>
                  <a:pt x="1426" y="6930"/>
                  <a:pt x="1296" y="14314"/>
                  <a:pt x="1" y="21114"/>
                </a:cubicBezTo>
                <a:lnTo>
                  <a:pt x="972" y="21114"/>
                </a:lnTo>
                <a:cubicBezTo>
                  <a:pt x="2268" y="14346"/>
                  <a:pt x="2397" y="6963"/>
                  <a:pt x="1814" y="33"/>
                </a:cubicBez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6" name="Google Shape;2016;p54"/>
          <p:cNvSpPr/>
          <p:nvPr/>
        </p:nvSpPr>
        <p:spPr>
          <a:xfrm>
            <a:off x="1281695" y="1049398"/>
            <a:ext cx="491718" cy="479194"/>
          </a:xfrm>
          <a:custGeom>
            <a:avLst/>
            <a:gdLst/>
            <a:ahLst/>
            <a:cxnLst/>
            <a:rect l="l" t="t" r="r" b="b"/>
            <a:pathLst>
              <a:path w="21633" h="21082" extrusionOk="0">
                <a:moveTo>
                  <a:pt x="11594" y="324"/>
                </a:moveTo>
                <a:cubicBezTo>
                  <a:pt x="11561" y="324"/>
                  <a:pt x="7578" y="163"/>
                  <a:pt x="842" y="1"/>
                </a:cubicBezTo>
                <a:cubicBezTo>
                  <a:pt x="1425" y="6931"/>
                  <a:pt x="1296" y="14314"/>
                  <a:pt x="0" y="21082"/>
                </a:cubicBezTo>
                <a:lnTo>
                  <a:pt x="11594" y="21082"/>
                </a:lnTo>
                <a:cubicBezTo>
                  <a:pt x="16095" y="21082"/>
                  <a:pt x="18977" y="17844"/>
                  <a:pt x="20013" y="13958"/>
                </a:cubicBezTo>
                <a:cubicBezTo>
                  <a:pt x="21632" y="7837"/>
                  <a:pt x="18523" y="584"/>
                  <a:pt x="11594" y="324"/>
                </a:cubicBezTo>
                <a:close/>
              </a:path>
            </a:pathLst>
          </a:custGeom>
          <a:solidFill>
            <a:srgbClr val="F0B0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7" name="Google Shape;2017;p54"/>
          <p:cNvSpPr/>
          <p:nvPr/>
        </p:nvSpPr>
        <p:spPr>
          <a:xfrm>
            <a:off x="-1028055" y="1159818"/>
            <a:ext cx="334199" cy="244393"/>
          </a:xfrm>
          <a:custGeom>
            <a:avLst/>
            <a:gdLst/>
            <a:ahLst/>
            <a:cxnLst/>
            <a:rect l="l" t="t" r="r" b="b"/>
            <a:pathLst>
              <a:path w="14703" h="10752" extrusionOk="0">
                <a:moveTo>
                  <a:pt x="14703" y="5376"/>
                </a:moveTo>
                <a:cubicBezTo>
                  <a:pt x="14703" y="8322"/>
                  <a:pt x="12662" y="10751"/>
                  <a:pt x="10201" y="10751"/>
                </a:cubicBezTo>
                <a:lnTo>
                  <a:pt x="4470" y="10751"/>
                </a:lnTo>
                <a:cubicBezTo>
                  <a:pt x="2008" y="10751"/>
                  <a:pt x="1" y="8322"/>
                  <a:pt x="1" y="5376"/>
                </a:cubicBezTo>
                <a:lnTo>
                  <a:pt x="1" y="5376"/>
                </a:lnTo>
                <a:cubicBezTo>
                  <a:pt x="1" y="2396"/>
                  <a:pt x="2008" y="0"/>
                  <a:pt x="4470" y="0"/>
                </a:cubicBezTo>
                <a:lnTo>
                  <a:pt x="10201" y="0"/>
                </a:lnTo>
                <a:cubicBezTo>
                  <a:pt x="12695" y="0"/>
                  <a:pt x="14703" y="2396"/>
                  <a:pt x="14703" y="5376"/>
                </a:cubicBez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8" name="Google Shape;2018;p54"/>
          <p:cNvSpPr/>
          <p:nvPr/>
        </p:nvSpPr>
        <p:spPr>
          <a:xfrm>
            <a:off x="1338360" y="1159818"/>
            <a:ext cx="334199" cy="244393"/>
          </a:xfrm>
          <a:custGeom>
            <a:avLst/>
            <a:gdLst/>
            <a:ahLst/>
            <a:cxnLst/>
            <a:rect l="l" t="t" r="r" b="b"/>
            <a:pathLst>
              <a:path w="14703" h="10752" extrusionOk="0">
                <a:moveTo>
                  <a:pt x="1" y="5376"/>
                </a:moveTo>
                <a:cubicBezTo>
                  <a:pt x="1" y="8322"/>
                  <a:pt x="2041" y="10751"/>
                  <a:pt x="4502" y="10751"/>
                </a:cubicBezTo>
                <a:lnTo>
                  <a:pt x="10234" y="10751"/>
                </a:lnTo>
                <a:cubicBezTo>
                  <a:pt x="12727" y="10751"/>
                  <a:pt x="14703" y="8322"/>
                  <a:pt x="14703" y="5376"/>
                </a:cubicBezTo>
                <a:lnTo>
                  <a:pt x="14703" y="5376"/>
                </a:lnTo>
                <a:cubicBezTo>
                  <a:pt x="14703" y="2396"/>
                  <a:pt x="12695" y="0"/>
                  <a:pt x="10234" y="0"/>
                </a:cubicBezTo>
                <a:lnTo>
                  <a:pt x="4502" y="0"/>
                </a:lnTo>
                <a:cubicBezTo>
                  <a:pt x="2041" y="0"/>
                  <a:pt x="1" y="2396"/>
                  <a:pt x="1" y="5376"/>
                </a:cubicBez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9" name="Google Shape;2019;p54"/>
          <p:cNvSpPr/>
          <p:nvPr/>
        </p:nvSpPr>
        <p:spPr>
          <a:xfrm>
            <a:off x="-996393" y="1210596"/>
            <a:ext cx="142085" cy="142085"/>
          </a:xfrm>
          <a:custGeom>
            <a:avLst/>
            <a:gdLst/>
            <a:ahLst/>
            <a:cxnLst/>
            <a:rect l="l" t="t" r="r" b="b"/>
            <a:pathLst>
              <a:path w="6251" h="6251" extrusionOk="0">
                <a:moveTo>
                  <a:pt x="6250" y="3142"/>
                </a:moveTo>
                <a:cubicBezTo>
                  <a:pt x="6250" y="4858"/>
                  <a:pt x="4858" y="6250"/>
                  <a:pt x="3141" y="6250"/>
                </a:cubicBezTo>
                <a:cubicBezTo>
                  <a:pt x="1425" y="6250"/>
                  <a:pt x="0" y="4858"/>
                  <a:pt x="0" y="3142"/>
                </a:cubicBezTo>
                <a:cubicBezTo>
                  <a:pt x="0" y="1393"/>
                  <a:pt x="1425" y="0"/>
                  <a:pt x="3141" y="0"/>
                </a:cubicBezTo>
                <a:cubicBezTo>
                  <a:pt x="4858" y="0"/>
                  <a:pt x="6250" y="1393"/>
                  <a:pt x="6250" y="314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0" name="Google Shape;2020;p54"/>
          <p:cNvSpPr/>
          <p:nvPr/>
        </p:nvSpPr>
        <p:spPr>
          <a:xfrm>
            <a:off x="-824897" y="1232666"/>
            <a:ext cx="98648" cy="98671"/>
          </a:xfrm>
          <a:custGeom>
            <a:avLst/>
            <a:gdLst/>
            <a:ahLst/>
            <a:cxnLst/>
            <a:rect l="l" t="t" r="r" b="b"/>
            <a:pathLst>
              <a:path w="4340" h="4341" extrusionOk="0">
                <a:moveTo>
                  <a:pt x="4340" y="2171"/>
                </a:moveTo>
                <a:cubicBezTo>
                  <a:pt x="4340" y="3369"/>
                  <a:pt x="3368" y="4340"/>
                  <a:pt x="2170" y="4340"/>
                </a:cubicBezTo>
                <a:cubicBezTo>
                  <a:pt x="972" y="4340"/>
                  <a:pt x="0" y="3369"/>
                  <a:pt x="0" y="2171"/>
                </a:cubicBezTo>
                <a:cubicBezTo>
                  <a:pt x="0" y="972"/>
                  <a:pt x="972" y="1"/>
                  <a:pt x="2170" y="1"/>
                </a:cubicBezTo>
                <a:cubicBezTo>
                  <a:pt x="3368" y="1"/>
                  <a:pt x="4340" y="972"/>
                  <a:pt x="4340" y="217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1" name="Google Shape;2021;p54"/>
          <p:cNvSpPr/>
          <p:nvPr/>
        </p:nvSpPr>
        <p:spPr>
          <a:xfrm>
            <a:off x="1498832" y="1210596"/>
            <a:ext cx="142085" cy="142085"/>
          </a:xfrm>
          <a:custGeom>
            <a:avLst/>
            <a:gdLst/>
            <a:ahLst/>
            <a:cxnLst/>
            <a:rect l="l" t="t" r="r" b="b"/>
            <a:pathLst>
              <a:path w="6251" h="6251" extrusionOk="0">
                <a:moveTo>
                  <a:pt x="6250" y="3142"/>
                </a:moveTo>
                <a:cubicBezTo>
                  <a:pt x="6250" y="4858"/>
                  <a:pt x="4858" y="6250"/>
                  <a:pt x="3109" y="6250"/>
                </a:cubicBezTo>
                <a:cubicBezTo>
                  <a:pt x="1393" y="6250"/>
                  <a:pt x="0" y="4858"/>
                  <a:pt x="0" y="3142"/>
                </a:cubicBezTo>
                <a:cubicBezTo>
                  <a:pt x="0" y="1393"/>
                  <a:pt x="1393" y="0"/>
                  <a:pt x="3109" y="0"/>
                </a:cubicBezTo>
                <a:cubicBezTo>
                  <a:pt x="4858" y="0"/>
                  <a:pt x="6250" y="1393"/>
                  <a:pt x="6250" y="314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2" name="Google Shape;2022;p54"/>
          <p:cNvSpPr/>
          <p:nvPr/>
        </p:nvSpPr>
        <p:spPr>
          <a:xfrm>
            <a:off x="1371500" y="1232666"/>
            <a:ext cx="97921" cy="98671"/>
          </a:xfrm>
          <a:custGeom>
            <a:avLst/>
            <a:gdLst/>
            <a:ahLst/>
            <a:cxnLst/>
            <a:rect l="l" t="t" r="r" b="b"/>
            <a:pathLst>
              <a:path w="4308" h="4341" extrusionOk="0">
                <a:moveTo>
                  <a:pt x="4307" y="2171"/>
                </a:moveTo>
                <a:cubicBezTo>
                  <a:pt x="4307" y="3369"/>
                  <a:pt x="3336" y="4340"/>
                  <a:pt x="2170" y="4340"/>
                </a:cubicBezTo>
                <a:cubicBezTo>
                  <a:pt x="972" y="4340"/>
                  <a:pt x="0" y="3369"/>
                  <a:pt x="0" y="2171"/>
                </a:cubicBezTo>
                <a:cubicBezTo>
                  <a:pt x="0" y="972"/>
                  <a:pt x="972" y="1"/>
                  <a:pt x="2170" y="1"/>
                </a:cubicBezTo>
                <a:cubicBezTo>
                  <a:pt x="3336" y="1"/>
                  <a:pt x="4307" y="972"/>
                  <a:pt x="4307" y="217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3" name="Google Shape;2023;p54"/>
          <p:cNvSpPr/>
          <p:nvPr/>
        </p:nvSpPr>
        <p:spPr>
          <a:xfrm>
            <a:off x="-562869" y="1159818"/>
            <a:ext cx="1771008" cy="244393"/>
          </a:xfrm>
          <a:custGeom>
            <a:avLst/>
            <a:gdLst/>
            <a:ahLst/>
            <a:cxnLst/>
            <a:rect l="l" t="t" r="r" b="b"/>
            <a:pathLst>
              <a:path w="77915" h="10752" extrusionOk="0">
                <a:moveTo>
                  <a:pt x="77914" y="5376"/>
                </a:moveTo>
                <a:cubicBezTo>
                  <a:pt x="77914" y="8322"/>
                  <a:pt x="75485" y="10751"/>
                  <a:pt x="72539" y="10751"/>
                </a:cubicBezTo>
                <a:lnTo>
                  <a:pt x="5376" y="10751"/>
                </a:lnTo>
                <a:cubicBezTo>
                  <a:pt x="2397" y="10751"/>
                  <a:pt x="1" y="8322"/>
                  <a:pt x="1" y="5376"/>
                </a:cubicBezTo>
                <a:lnTo>
                  <a:pt x="1" y="5376"/>
                </a:lnTo>
                <a:cubicBezTo>
                  <a:pt x="1" y="2396"/>
                  <a:pt x="2397" y="0"/>
                  <a:pt x="5376" y="0"/>
                </a:cubicBezTo>
                <a:lnTo>
                  <a:pt x="72539" y="0"/>
                </a:lnTo>
                <a:cubicBezTo>
                  <a:pt x="75485" y="0"/>
                  <a:pt x="77914" y="2396"/>
                  <a:pt x="77914" y="5376"/>
                </a:cubicBezTo>
                <a:close/>
              </a:path>
            </a:pathLst>
          </a:custGeom>
          <a:solidFill>
            <a:srgbClr val="A8A8A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4" name="Google Shape;2024;p54"/>
          <p:cNvSpPr/>
          <p:nvPr/>
        </p:nvSpPr>
        <p:spPr>
          <a:xfrm>
            <a:off x="-575370" y="1148772"/>
            <a:ext cx="1796011" cy="266464"/>
          </a:xfrm>
          <a:custGeom>
            <a:avLst/>
            <a:gdLst/>
            <a:ahLst/>
            <a:cxnLst/>
            <a:rect l="l" t="t" r="r" b="b"/>
            <a:pathLst>
              <a:path w="79015" h="11723" extrusionOk="0">
                <a:moveTo>
                  <a:pt x="73089" y="11626"/>
                </a:moveTo>
                <a:lnTo>
                  <a:pt x="5926" y="11626"/>
                </a:lnTo>
                <a:cubicBezTo>
                  <a:pt x="2656" y="11723"/>
                  <a:pt x="0" y="9100"/>
                  <a:pt x="0" y="5862"/>
                </a:cubicBezTo>
                <a:cubicBezTo>
                  <a:pt x="0" y="2591"/>
                  <a:pt x="2656" y="0"/>
                  <a:pt x="5926" y="65"/>
                </a:cubicBezTo>
                <a:lnTo>
                  <a:pt x="73089" y="65"/>
                </a:lnTo>
                <a:cubicBezTo>
                  <a:pt x="76327" y="0"/>
                  <a:pt x="79015" y="2591"/>
                  <a:pt x="79015" y="5862"/>
                </a:cubicBezTo>
                <a:cubicBezTo>
                  <a:pt x="79015" y="9100"/>
                  <a:pt x="76327" y="11723"/>
                  <a:pt x="73089" y="11626"/>
                </a:cubicBezTo>
                <a:close/>
                <a:moveTo>
                  <a:pt x="5926" y="875"/>
                </a:moveTo>
                <a:cubicBezTo>
                  <a:pt x="3109" y="810"/>
                  <a:pt x="810" y="3044"/>
                  <a:pt x="810" y="5862"/>
                </a:cubicBezTo>
                <a:cubicBezTo>
                  <a:pt x="810" y="8647"/>
                  <a:pt x="3109" y="10913"/>
                  <a:pt x="5926" y="10816"/>
                </a:cubicBezTo>
                <a:lnTo>
                  <a:pt x="73089" y="10816"/>
                </a:lnTo>
                <a:cubicBezTo>
                  <a:pt x="75873" y="10913"/>
                  <a:pt x="78205" y="8647"/>
                  <a:pt x="78205" y="5862"/>
                </a:cubicBezTo>
                <a:cubicBezTo>
                  <a:pt x="78205" y="3044"/>
                  <a:pt x="75873" y="810"/>
                  <a:pt x="73089" y="875"/>
                </a:cubicBez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5" name="Google Shape;2025;p54"/>
          <p:cNvSpPr/>
          <p:nvPr/>
        </p:nvSpPr>
        <p:spPr>
          <a:xfrm>
            <a:off x="-562869" y="1441710"/>
            <a:ext cx="1771008" cy="34618"/>
          </a:xfrm>
          <a:custGeom>
            <a:avLst/>
            <a:gdLst/>
            <a:ahLst/>
            <a:cxnLst/>
            <a:rect l="l" t="t" r="r" b="b"/>
            <a:pathLst>
              <a:path w="77915" h="1523" extrusionOk="0">
                <a:moveTo>
                  <a:pt x="77914" y="746"/>
                </a:moveTo>
                <a:cubicBezTo>
                  <a:pt x="77914" y="1199"/>
                  <a:pt x="77558" y="1523"/>
                  <a:pt x="77137" y="1523"/>
                </a:cubicBezTo>
                <a:lnTo>
                  <a:pt x="778" y="1523"/>
                </a:lnTo>
                <a:cubicBezTo>
                  <a:pt x="325" y="1523"/>
                  <a:pt x="1" y="1199"/>
                  <a:pt x="1" y="746"/>
                </a:cubicBezTo>
                <a:lnTo>
                  <a:pt x="1" y="746"/>
                </a:lnTo>
                <a:cubicBezTo>
                  <a:pt x="1" y="325"/>
                  <a:pt x="325" y="1"/>
                  <a:pt x="778" y="1"/>
                </a:cubicBezTo>
                <a:lnTo>
                  <a:pt x="77137" y="1"/>
                </a:lnTo>
                <a:cubicBezTo>
                  <a:pt x="77558" y="1"/>
                  <a:pt x="77914" y="325"/>
                  <a:pt x="77914" y="746"/>
                </a:cubicBez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6" name="Google Shape;2026;p54"/>
          <p:cNvSpPr/>
          <p:nvPr/>
        </p:nvSpPr>
        <p:spPr>
          <a:xfrm>
            <a:off x="-340460" y="1201027"/>
            <a:ext cx="95716" cy="163429"/>
          </a:xfrm>
          <a:custGeom>
            <a:avLst/>
            <a:gdLst/>
            <a:ahLst/>
            <a:cxnLst/>
            <a:rect l="l" t="t" r="r" b="b"/>
            <a:pathLst>
              <a:path w="4211" h="7190" extrusionOk="0">
                <a:moveTo>
                  <a:pt x="227" y="5991"/>
                </a:moveTo>
                <a:cubicBezTo>
                  <a:pt x="713" y="6283"/>
                  <a:pt x="1296" y="6445"/>
                  <a:pt x="1847" y="6445"/>
                </a:cubicBezTo>
                <a:cubicBezTo>
                  <a:pt x="2786" y="6445"/>
                  <a:pt x="3304" y="5959"/>
                  <a:pt x="3304" y="5279"/>
                </a:cubicBezTo>
                <a:cubicBezTo>
                  <a:pt x="3304" y="4567"/>
                  <a:pt x="2948" y="4243"/>
                  <a:pt x="2008" y="3886"/>
                </a:cubicBezTo>
                <a:cubicBezTo>
                  <a:pt x="875" y="3465"/>
                  <a:pt x="163" y="2915"/>
                  <a:pt x="163" y="1911"/>
                </a:cubicBezTo>
                <a:cubicBezTo>
                  <a:pt x="163" y="842"/>
                  <a:pt x="1069" y="33"/>
                  <a:pt x="2429" y="33"/>
                </a:cubicBezTo>
                <a:cubicBezTo>
                  <a:pt x="2948" y="1"/>
                  <a:pt x="3466" y="130"/>
                  <a:pt x="3951" y="389"/>
                </a:cubicBezTo>
                <a:lnTo>
                  <a:pt x="3692" y="1102"/>
                </a:lnTo>
                <a:cubicBezTo>
                  <a:pt x="3304" y="875"/>
                  <a:pt x="2818" y="778"/>
                  <a:pt x="2365" y="778"/>
                </a:cubicBezTo>
                <a:cubicBezTo>
                  <a:pt x="1426" y="778"/>
                  <a:pt x="1069" y="1328"/>
                  <a:pt x="1069" y="1814"/>
                </a:cubicBezTo>
                <a:cubicBezTo>
                  <a:pt x="1069" y="2462"/>
                  <a:pt x="1458" y="2785"/>
                  <a:pt x="2429" y="3142"/>
                </a:cubicBezTo>
                <a:cubicBezTo>
                  <a:pt x="3595" y="3595"/>
                  <a:pt x="4211" y="4178"/>
                  <a:pt x="4211" y="5182"/>
                </a:cubicBezTo>
                <a:cubicBezTo>
                  <a:pt x="4211" y="6186"/>
                  <a:pt x="3401" y="7190"/>
                  <a:pt x="1782" y="7190"/>
                </a:cubicBezTo>
                <a:cubicBezTo>
                  <a:pt x="1167" y="7190"/>
                  <a:pt x="551" y="7028"/>
                  <a:pt x="1" y="673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7" name="Google Shape;2027;p54"/>
          <p:cNvSpPr/>
          <p:nvPr/>
        </p:nvSpPr>
        <p:spPr>
          <a:xfrm>
            <a:off x="-220470" y="1201027"/>
            <a:ext cx="120719" cy="164156"/>
          </a:xfrm>
          <a:custGeom>
            <a:avLst/>
            <a:gdLst/>
            <a:ahLst/>
            <a:cxnLst/>
            <a:rect l="l" t="t" r="r" b="b"/>
            <a:pathLst>
              <a:path w="5311" h="7222" extrusionOk="0">
                <a:moveTo>
                  <a:pt x="5279" y="6866"/>
                </a:moveTo>
                <a:cubicBezTo>
                  <a:pt x="4696" y="7092"/>
                  <a:pt x="4080" y="7222"/>
                  <a:pt x="3433" y="7190"/>
                </a:cubicBezTo>
                <a:cubicBezTo>
                  <a:pt x="1490" y="7190"/>
                  <a:pt x="0" y="5959"/>
                  <a:pt x="0" y="3692"/>
                </a:cubicBezTo>
                <a:cubicBezTo>
                  <a:pt x="0" y="1523"/>
                  <a:pt x="1490" y="33"/>
                  <a:pt x="3659" y="33"/>
                </a:cubicBezTo>
                <a:cubicBezTo>
                  <a:pt x="4210" y="1"/>
                  <a:pt x="4760" y="130"/>
                  <a:pt x="5311" y="357"/>
                </a:cubicBezTo>
                <a:lnTo>
                  <a:pt x="5084" y="1069"/>
                </a:lnTo>
                <a:cubicBezTo>
                  <a:pt x="4631" y="875"/>
                  <a:pt x="4178" y="778"/>
                  <a:pt x="3692" y="778"/>
                </a:cubicBezTo>
                <a:cubicBezTo>
                  <a:pt x="2073" y="778"/>
                  <a:pt x="972" y="1814"/>
                  <a:pt x="972" y="3660"/>
                </a:cubicBezTo>
                <a:cubicBezTo>
                  <a:pt x="972" y="5344"/>
                  <a:pt x="1943" y="6445"/>
                  <a:pt x="3627" y="6445"/>
                </a:cubicBezTo>
                <a:cubicBezTo>
                  <a:pt x="4145" y="6445"/>
                  <a:pt x="4631" y="6348"/>
                  <a:pt x="5117" y="615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8" name="Google Shape;2028;p54"/>
          <p:cNvSpPr/>
          <p:nvPr/>
        </p:nvSpPr>
        <p:spPr>
          <a:xfrm>
            <a:off x="-69590" y="1204709"/>
            <a:ext cx="117787" cy="157542"/>
          </a:xfrm>
          <a:custGeom>
            <a:avLst/>
            <a:gdLst/>
            <a:ahLst/>
            <a:cxnLst/>
            <a:rect l="l" t="t" r="r" b="b"/>
            <a:pathLst>
              <a:path w="5182" h="6931" extrusionOk="0">
                <a:moveTo>
                  <a:pt x="907" y="0"/>
                </a:moveTo>
                <a:lnTo>
                  <a:pt x="907" y="2883"/>
                </a:lnTo>
                <a:lnTo>
                  <a:pt x="4275" y="2883"/>
                </a:lnTo>
                <a:lnTo>
                  <a:pt x="4275" y="0"/>
                </a:lnTo>
                <a:lnTo>
                  <a:pt x="5182" y="0"/>
                </a:lnTo>
                <a:lnTo>
                  <a:pt x="5182" y="6930"/>
                </a:lnTo>
                <a:lnTo>
                  <a:pt x="4275" y="6930"/>
                </a:lnTo>
                <a:lnTo>
                  <a:pt x="4275" y="3692"/>
                </a:lnTo>
                <a:lnTo>
                  <a:pt x="907" y="3692"/>
                </a:lnTo>
                <a:lnTo>
                  <a:pt x="907" y="6930"/>
                </a:lnTo>
                <a:lnTo>
                  <a:pt x="1" y="6930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9" name="Google Shape;2029;p54"/>
          <p:cNvSpPr/>
          <p:nvPr/>
        </p:nvSpPr>
        <p:spPr>
          <a:xfrm>
            <a:off x="79835" y="1201754"/>
            <a:ext cx="144290" cy="162701"/>
          </a:xfrm>
          <a:custGeom>
            <a:avLst/>
            <a:gdLst/>
            <a:ahLst/>
            <a:cxnLst/>
            <a:rect l="l" t="t" r="r" b="b"/>
            <a:pathLst>
              <a:path w="6348" h="7158" extrusionOk="0">
                <a:moveTo>
                  <a:pt x="6347" y="3531"/>
                </a:moveTo>
                <a:cubicBezTo>
                  <a:pt x="6347" y="5895"/>
                  <a:pt x="4890" y="7158"/>
                  <a:pt x="3109" y="7158"/>
                </a:cubicBezTo>
                <a:cubicBezTo>
                  <a:pt x="1263" y="7158"/>
                  <a:pt x="0" y="5733"/>
                  <a:pt x="0" y="3628"/>
                </a:cubicBezTo>
                <a:cubicBezTo>
                  <a:pt x="0" y="1426"/>
                  <a:pt x="1360" y="1"/>
                  <a:pt x="3239" y="1"/>
                </a:cubicBezTo>
                <a:cubicBezTo>
                  <a:pt x="5085" y="1"/>
                  <a:pt x="6347" y="1458"/>
                  <a:pt x="6347" y="3531"/>
                </a:cubicBezTo>
                <a:close/>
                <a:moveTo>
                  <a:pt x="972" y="3628"/>
                </a:moveTo>
                <a:cubicBezTo>
                  <a:pt x="972" y="5117"/>
                  <a:pt x="1781" y="6445"/>
                  <a:pt x="3174" y="6445"/>
                </a:cubicBezTo>
                <a:cubicBezTo>
                  <a:pt x="4566" y="6445"/>
                  <a:pt x="5408" y="5150"/>
                  <a:pt x="5408" y="3563"/>
                </a:cubicBezTo>
                <a:cubicBezTo>
                  <a:pt x="5408" y="2171"/>
                  <a:pt x="4664" y="713"/>
                  <a:pt x="3174" y="713"/>
                </a:cubicBezTo>
                <a:cubicBezTo>
                  <a:pt x="1684" y="713"/>
                  <a:pt x="972" y="2106"/>
                  <a:pt x="972" y="36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0" name="Google Shape;2030;p54"/>
          <p:cNvSpPr/>
          <p:nvPr/>
        </p:nvSpPr>
        <p:spPr>
          <a:xfrm>
            <a:off x="246922" y="1201754"/>
            <a:ext cx="144290" cy="162701"/>
          </a:xfrm>
          <a:custGeom>
            <a:avLst/>
            <a:gdLst/>
            <a:ahLst/>
            <a:cxnLst/>
            <a:rect l="l" t="t" r="r" b="b"/>
            <a:pathLst>
              <a:path w="6348" h="7158" extrusionOk="0">
                <a:moveTo>
                  <a:pt x="6347" y="3531"/>
                </a:moveTo>
                <a:cubicBezTo>
                  <a:pt x="6347" y="5895"/>
                  <a:pt x="4890" y="7158"/>
                  <a:pt x="3109" y="7158"/>
                </a:cubicBezTo>
                <a:cubicBezTo>
                  <a:pt x="1263" y="7158"/>
                  <a:pt x="0" y="5733"/>
                  <a:pt x="0" y="3628"/>
                </a:cubicBezTo>
                <a:cubicBezTo>
                  <a:pt x="0" y="1426"/>
                  <a:pt x="1360" y="1"/>
                  <a:pt x="3239" y="1"/>
                </a:cubicBezTo>
                <a:cubicBezTo>
                  <a:pt x="5084" y="1"/>
                  <a:pt x="6347" y="1458"/>
                  <a:pt x="6347" y="3531"/>
                </a:cubicBezTo>
                <a:close/>
                <a:moveTo>
                  <a:pt x="972" y="3628"/>
                </a:moveTo>
                <a:cubicBezTo>
                  <a:pt x="972" y="5117"/>
                  <a:pt x="1781" y="6445"/>
                  <a:pt x="3174" y="6445"/>
                </a:cubicBezTo>
                <a:cubicBezTo>
                  <a:pt x="4566" y="6445"/>
                  <a:pt x="5408" y="5150"/>
                  <a:pt x="5408" y="3563"/>
                </a:cubicBezTo>
                <a:cubicBezTo>
                  <a:pt x="5408" y="2171"/>
                  <a:pt x="4696" y="713"/>
                  <a:pt x="3174" y="713"/>
                </a:cubicBezTo>
                <a:cubicBezTo>
                  <a:pt x="1684" y="713"/>
                  <a:pt x="972" y="2106"/>
                  <a:pt x="972" y="36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1" name="Google Shape;2031;p54"/>
          <p:cNvSpPr/>
          <p:nvPr/>
        </p:nvSpPr>
        <p:spPr>
          <a:xfrm>
            <a:off x="423577" y="1204709"/>
            <a:ext cx="87601" cy="157542"/>
          </a:xfrm>
          <a:custGeom>
            <a:avLst/>
            <a:gdLst/>
            <a:ahLst/>
            <a:cxnLst/>
            <a:rect l="l" t="t" r="r" b="b"/>
            <a:pathLst>
              <a:path w="3854" h="6931" extrusionOk="0">
                <a:moveTo>
                  <a:pt x="0" y="0"/>
                </a:moveTo>
                <a:lnTo>
                  <a:pt x="907" y="0"/>
                </a:lnTo>
                <a:lnTo>
                  <a:pt x="907" y="6186"/>
                </a:lnTo>
                <a:lnTo>
                  <a:pt x="3854" y="6186"/>
                </a:lnTo>
                <a:lnTo>
                  <a:pt x="3854" y="6930"/>
                </a:lnTo>
                <a:lnTo>
                  <a:pt x="0" y="693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2" name="Google Shape;2032;p54"/>
          <p:cNvSpPr/>
          <p:nvPr/>
        </p:nvSpPr>
        <p:spPr>
          <a:xfrm>
            <a:off x="595073" y="1203232"/>
            <a:ext cx="99398" cy="160497"/>
          </a:xfrm>
          <a:custGeom>
            <a:avLst/>
            <a:gdLst/>
            <a:ahLst/>
            <a:cxnLst/>
            <a:rect l="l" t="t" r="r" b="b"/>
            <a:pathLst>
              <a:path w="4373" h="7061" extrusionOk="0">
                <a:moveTo>
                  <a:pt x="0" y="130"/>
                </a:moveTo>
                <a:cubicBezTo>
                  <a:pt x="551" y="33"/>
                  <a:pt x="1101" y="1"/>
                  <a:pt x="1620" y="1"/>
                </a:cubicBezTo>
                <a:cubicBezTo>
                  <a:pt x="2526" y="1"/>
                  <a:pt x="3109" y="163"/>
                  <a:pt x="3530" y="519"/>
                </a:cubicBezTo>
                <a:cubicBezTo>
                  <a:pt x="3919" y="778"/>
                  <a:pt x="4145" y="1231"/>
                  <a:pt x="4113" y="1717"/>
                </a:cubicBezTo>
                <a:cubicBezTo>
                  <a:pt x="4081" y="2429"/>
                  <a:pt x="3627" y="3045"/>
                  <a:pt x="2947" y="3239"/>
                </a:cubicBezTo>
                <a:lnTo>
                  <a:pt x="2947" y="3271"/>
                </a:lnTo>
                <a:cubicBezTo>
                  <a:pt x="3757" y="3433"/>
                  <a:pt x="4372" y="4146"/>
                  <a:pt x="4372" y="5020"/>
                </a:cubicBezTo>
                <a:cubicBezTo>
                  <a:pt x="4372" y="5538"/>
                  <a:pt x="4178" y="6024"/>
                  <a:pt x="3789" y="6412"/>
                </a:cubicBezTo>
                <a:cubicBezTo>
                  <a:pt x="3304" y="6833"/>
                  <a:pt x="2526" y="7060"/>
                  <a:pt x="1393" y="7060"/>
                </a:cubicBezTo>
                <a:cubicBezTo>
                  <a:pt x="940" y="7060"/>
                  <a:pt x="454" y="7028"/>
                  <a:pt x="0" y="6963"/>
                </a:cubicBezTo>
                <a:close/>
                <a:moveTo>
                  <a:pt x="907" y="2980"/>
                </a:moveTo>
                <a:lnTo>
                  <a:pt x="1717" y="2980"/>
                </a:lnTo>
                <a:cubicBezTo>
                  <a:pt x="2656" y="2980"/>
                  <a:pt x="3239" y="2494"/>
                  <a:pt x="3239" y="1814"/>
                </a:cubicBezTo>
                <a:cubicBezTo>
                  <a:pt x="3239" y="1005"/>
                  <a:pt x="2591" y="681"/>
                  <a:pt x="1684" y="681"/>
                </a:cubicBezTo>
                <a:cubicBezTo>
                  <a:pt x="1425" y="681"/>
                  <a:pt x="1166" y="681"/>
                  <a:pt x="875" y="745"/>
                </a:cubicBezTo>
                <a:close/>
                <a:moveTo>
                  <a:pt x="907" y="6315"/>
                </a:moveTo>
                <a:cubicBezTo>
                  <a:pt x="1166" y="6348"/>
                  <a:pt x="1425" y="6348"/>
                  <a:pt x="1684" y="6348"/>
                </a:cubicBezTo>
                <a:cubicBezTo>
                  <a:pt x="2623" y="6348"/>
                  <a:pt x="3465" y="5992"/>
                  <a:pt x="3465" y="4988"/>
                </a:cubicBezTo>
                <a:cubicBezTo>
                  <a:pt x="3465" y="4049"/>
                  <a:pt x="2656" y="3660"/>
                  <a:pt x="1684" y="3660"/>
                </a:cubicBezTo>
                <a:lnTo>
                  <a:pt x="907" y="36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3" name="Google Shape;2033;p54"/>
          <p:cNvSpPr/>
          <p:nvPr/>
        </p:nvSpPr>
        <p:spPr>
          <a:xfrm>
            <a:off x="728292" y="1204709"/>
            <a:ext cx="116332" cy="160474"/>
          </a:xfrm>
          <a:custGeom>
            <a:avLst/>
            <a:gdLst/>
            <a:ahLst/>
            <a:cxnLst/>
            <a:rect l="l" t="t" r="r" b="b"/>
            <a:pathLst>
              <a:path w="5118" h="7060" extrusionOk="0">
                <a:moveTo>
                  <a:pt x="908" y="0"/>
                </a:moveTo>
                <a:lnTo>
                  <a:pt x="908" y="4081"/>
                </a:lnTo>
                <a:cubicBezTo>
                  <a:pt x="908" y="5667"/>
                  <a:pt x="1588" y="6315"/>
                  <a:pt x="2527" y="6315"/>
                </a:cubicBezTo>
                <a:cubicBezTo>
                  <a:pt x="3531" y="6315"/>
                  <a:pt x="4211" y="5635"/>
                  <a:pt x="4211" y="4081"/>
                </a:cubicBezTo>
                <a:lnTo>
                  <a:pt x="4211" y="0"/>
                </a:lnTo>
                <a:lnTo>
                  <a:pt x="5117" y="0"/>
                </a:lnTo>
                <a:lnTo>
                  <a:pt x="5117" y="4048"/>
                </a:lnTo>
                <a:cubicBezTo>
                  <a:pt x="5117" y="6186"/>
                  <a:pt x="3984" y="7060"/>
                  <a:pt x="2494" y="7060"/>
                </a:cubicBezTo>
                <a:cubicBezTo>
                  <a:pt x="1069" y="7060"/>
                  <a:pt x="1" y="6250"/>
                  <a:pt x="1" y="4081"/>
                </a:cubicBez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4" name="Google Shape;2034;p54"/>
          <p:cNvSpPr/>
          <p:nvPr/>
        </p:nvSpPr>
        <p:spPr>
          <a:xfrm>
            <a:off x="877717" y="1201027"/>
            <a:ext cx="95716" cy="163429"/>
          </a:xfrm>
          <a:custGeom>
            <a:avLst/>
            <a:gdLst/>
            <a:ahLst/>
            <a:cxnLst/>
            <a:rect l="l" t="t" r="r" b="b"/>
            <a:pathLst>
              <a:path w="4211" h="7190" extrusionOk="0">
                <a:moveTo>
                  <a:pt x="227" y="5991"/>
                </a:moveTo>
                <a:cubicBezTo>
                  <a:pt x="713" y="6283"/>
                  <a:pt x="1263" y="6445"/>
                  <a:pt x="1846" y="6445"/>
                </a:cubicBezTo>
                <a:cubicBezTo>
                  <a:pt x="2753" y="6445"/>
                  <a:pt x="3304" y="5959"/>
                  <a:pt x="3304" y="5279"/>
                </a:cubicBezTo>
                <a:cubicBezTo>
                  <a:pt x="3304" y="4567"/>
                  <a:pt x="2915" y="4243"/>
                  <a:pt x="1976" y="3886"/>
                </a:cubicBezTo>
                <a:cubicBezTo>
                  <a:pt x="842" y="3465"/>
                  <a:pt x="162" y="2915"/>
                  <a:pt x="162" y="1911"/>
                </a:cubicBezTo>
                <a:cubicBezTo>
                  <a:pt x="162" y="842"/>
                  <a:pt x="1037" y="33"/>
                  <a:pt x="2397" y="33"/>
                </a:cubicBezTo>
                <a:cubicBezTo>
                  <a:pt x="2915" y="1"/>
                  <a:pt x="3465" y="130"/>
                  <a:pt x="3919" y="389"/>
                </a:cubicBezTo>
                <a:lnTo>
                  <a:pt x="3692" y="1102"/>
                </a:lnTo>
                <a:cubicBezTo>
                  <a:pt x="3271" y="875"/>
                  <a:pt x="2818" y="778"/>
                  <a:pt x="2364" y="778"/>
                </a:cubicBezTo>
                <a:cubicBezTo>
                  <a:pt x="1425" y="778"/>
                  <a:pt x="1069" y="1361"/>
                  <a:pt x="1069" y="1814"/>
                </a:cubicBezTo>
                <a:cubicBezTo>
                  <a:pt x="1069" y="2462"/>
                  <a:pt x="1458" y="2785"/>
                  <a:pt x="2429" y="3174"/>
                </a:cubicBezTo>
                <a:cubicBezTo>
                  <a:pt x="3627" y="3627"/>
                  <a:pt x="4210" y="4178"/>
                  <a:pt x="4210" y="5182"/>
                </a:cubicBezTo>
                <a:cubicBezTo>
                  <a:pt x="4210" y="6186"/>
                  <a:pt x="3401" y="7190"/>
                  <a:pt x="1782" y="7190"/>
                </a:cubicBezTo>
                <a:cubicBezTo>
                  <a:pt x="1166" y="7190"/>
                  <a:pt x="551" y="7028"/>
                  <a:pt x="1" y="673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5" name="Google Shape;2035;p54"/>
          <p:cNvSpPr/>
          <p:nvPr/>
        </p:nvSpPr>
        <p:spPr>
          <a:xfrm>
            <a:off x="-935295" y="3646181"/>
            <a:ext cx="687492" cy="1014326"/>
          </a:xfrm>
          <a:custGeom>
            <a:avLst/>
            <a:gdLst/>
            <a:ahLst/>
            <a:cxnLst/>
            <a:rect l="l" t="t" r="r" b="b"/>
            <a:pathLst>
              <a:path w="30246" h="44625" extrusionOk="0">
                <a:moveTo>
                  <a:pt x="28691" y="35525"/>
                </a:moveTo>
                <a:cubicBezTo>
                  <a:pt x="28367" y="36626"/>
                  <a:pt x="27979" y="37662"/>
                  <a:pt x="27428" y="38666"/>
                </a:cubicBezTo>
                <a:cubicBezTo>
                  <a:pt x="26554" y="40285"/>
                  <a:pt x="24967" y="42001"/>
                  <a:pt x="23348" y="42811"/>
                </a:cubicBezTo>
                <a:cubicBezTo>
                  <a:pt x="20110" y="44430"/>
                  <a:pt x="15350" y="44624"/>
                  <a:pt x="11885" y="44106"/>
                </a:cubicBezTo>
                <a:cubicBezTo>
                  <a:pt x="7869" y="43459"/>
                  <a:pt x="4404" y="40965"/>
                  <a:pt x="2493" y="37403"/>
                </a:cubicBezTo>
                <a:cubicBezTo>
                  <a:pt x="874" y="34294"/>
                  <a:pt x="518" y="30700"/>
                  <a:pt x="291" y="27202"/>
                </a:cubicBezTo>
                <a:cubicBezTo>
                  <a:pt x="32" y="23608"/>
                  <a:pt x="0" y="20046"/>
                  <a:pt x="130" y="16451"/>
                </a:cubicBezTo>
                <a:cubicBezTo>
                  <a:pt x="356" y="12824"/>
                  <a:pt x="777" y="8841"/>
                  <a:pt x="2591" y="5700"/>
                </a:cubicBezTo>
                <a:cubicBezTo>
                  <a:pt x="4793" y="1879"/>
                  <a:pt x="9197" y="195"/>
                  <a:pt x="13245" y="98"/>
                </a:cubicBezTo>
                <a:cubicBezTo>
                  <a:pt x="16515" y="1"/>
                  <a:pt x="20822" y="195"/>
                  <a:pt x="23737" y="1944"/>
                </a:cubicBezTo>
                <a:cubicBezTo>
                  <a:pt x="27105" y="3984"/>
                  <a:pt x="28691" y="7967"/>
                  <a:pt x="29242" y="11756"/>
                </a:cubicBezTo>
                <a:cubicBezTo>
                  <a:pt x="29987" y="16419"/>
                  <a:pt x="30246" y="21147"/>
                  <a:pt x="29987" y="25842"/>
                </a:cubicBezTo>
                <a:cubicBezTo>
                  <a:pt x="29760" y="28886"/>
                  <a:pt x="29566" y="32416"/>
                  <a:pt x="28691" y="35525"/>
                </a:cubicBezTo>
                <a:close/>
              </a:path>
            </a:pathLst>
          </a:custGeom>
          <a:solidFill>
            <a:srgbClr val="3B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6" name="Google Shape;2036;p54"/>
          <p:cNvSpPr/>
          <p:nvPr/>
        </p:nvSpPr>
        <p:spPr>
          <a:xfrm>
            <a:off x="-869788" y="4020105"/>
            <a:ext cx="128834" cy="574137"/>
          </a:xfrm>
          <a:custGeom>
            <a:avLst/>
            <a:gdLst/>
            <a:ahLst/>
            <a:cxnLst/>
            <a:rect l="l" t="t" r="r" b="b"/>
            <a:pathLst>
              <a:path w="5668" h="25259" extrusionOk="0">
                <a:moveTo>
                  <a:pt x="0" y="0"/>
                </a:moveTo>
                <a:lnTo>
                  <a:pt x="162" y="1101"/>
                </a:lnTo>
                <a:lnTo>
                  <a:pt x="292" y="2397"/>
                </a:lnTo>
                <a:lnTo>
                  <a:pt x="356" y="3174"/>
                </a:lnTo>
                <a:lnTo>
                  <a:pt x="486" y="4048"/>
                </a:lnTo>
                <a:lnTo>
                  <a:pt x="745" y="5991"/>
                </a:lnTo>
                <a:cubicBezTo>
                  <a:pt x="842" y="6671"/>
                  <a:pt x="1004" y="7383"/>
                  <a:pt x="1101" y="8128"/>
                </a:cubicBezTo>
                <a:cubicBezTo>
                  <a:pt x="1231" y="8873"/>
                  <a:pt x="1360" y="9650"/>
                  <a:pt x="1522" y="10427"/>
                </a:cubicBezTo>
                <a:lnTo>
                  <a:pt x="2008" y="12824"/>
                </a:lnTo>
                <a:lnTo>
                  <a:pt x="2558" y="15155"/>
                </a:lnTo>
                <a:cubicBezTo>
                  <a:pt x="2720" y="15933"/>
                  <a:pt x="2979" y="16710"/>
                  <a:pt x="3141" y="17422"/>
                </a:cubicBezTo>
                <a:cubicBezTo>
                  <a:pt x="3336" y="18135"/>
                  <a:pt x="3530" y="18879"/>
                  <a:pt x="3757" y="19527"/>
                </a:cubicBezTo>
                <a:lnTo>
                  <a:pt x="4339" y="21405"/>
                </a:lnTo>
                <a:lnTo>
                  <a:pt x="4598" y="22247"/>
                </a:lnTo>
                <a:lnTo>
                  <a:pt x="4858" y="22960"/>
                </a:lnTo>
                <a:lnTo>
                  <a:pt x="5279" y="24190"/>
                </a:lnTo>
                <a:lnTo>
                  <a:pt x="5667" y="25259"/>
                </a:lnTo>
                <a:lnTo>
                  <a:pt x="5181" y="24223"/>
                </a:lnTo>
                <a:lnTo>
                  <a:pt x="4663" y="23057"/>
                </a:lnTo>
                <a:lnTo>
                  <a:pt x="4339" y="22344"/>
                </a:lnTo>
                <a:lnTo>
                  <a:pt x="4016" y="21535"/>
                </a:lnTo>
                <a:lnTo>
                  <a:pt x="3303" y="19689"/>
                </a:lnTo>
                <a:cubicBezTo>
                  <a:pt x="3076" y="19041"/>
                  <a:pt x="2882" y="18329"/>
                  <a:pt x="2655" y="17584"/>
                </a:cubicBezTo>
                <a:cubicBezTo>
                  <a:pt x="2396" y="16872"/>
                  <a:pt x="2170" y="16095"/>
                  <a:pt x="2008" y="15317"/>
                </a:cubicBezTo>
                <a:lnTo>
                  <a:pt x="1393" y="12953"/>
                </a:lnTo>
                <a:lnTo>
                  <a:pt x="939" y="10557"/>
                </a:lnTo>
                <a:cubicBezTo>
                  <a:pt x="777" y="9780"/>
                  <a:pt x="680" y="9003"/>
                  <a:pt x="583" y="8225"/>
                </a:cubicBezTo>
                <a:cubicBezTo>
                  <a:pt x="453" y="7481"/>
                  <a:pt x="356" y="6768"/>
                  <a:pt x="292" y="6056"/>
                </a:cubicBezTo>
                <a:lnTo>
                  <a:pt x="130" y="4080"/>
                </a:lnTo>
                <a:lnTo>
                  <a:pt x="65" y="3206"/>
                </a:lnTo>
                <a:lnTo>
                  <a:pt x="65" y="2397"/>
                </a:lnTo>
                <a:lnTo>
                  <a:pt x="32" y="1101"/>
                </a:lnTo>
                <a:close/>
              </a:path>
            </a:pathLst>
          </a:custGeom>
          <a:solidFill>
            <a:srgbClr val="F9F3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7" name="Google Shape;2037;p54"/>
          <p:cNvSpPr/>
          <p:nvPr/>
        </p:nvSpPr>
        <p:spPr>
          <a:xfrm>
            <a:off x="-775574" y="3954598"/>
            <a:ext cx="75827" cy="535860"/>
          </a:xfrm>
          <a:custGeom>
            <a:avLst/>
            <a:gdLst/>
            <a:ahLst/>
            <a:cxnLst/>
            <a:rect l="l" t="t" r="r" b="b"/>
            <a:pathLst>
              <a:path w="3336" h="23575" extrusionOk="0">
                <a:moveTo>
                  <a:pt x="97" y="0"/>
                </a:moveTo>
                <a:cubicBezTo>
                  <a:pt x="97" y="0"/>
                  <a:pt x="130" y="356"/>
                  <a:pt x="162" y="1036"/>
                </a:cubicBezTo>
                <a:lnTo>
                  <a:pt x="227" y="2202"/>
                </a:lnTo>
                <a:lnTo>
                  <a:pt x="259" y="2915"/>
                </a:lnTo>
                <a:lnTo>
                  <a:pt x="356" y="3724"/>
                </a:lnTo>
                <a:lnTo>
                  <a:pt x="518" y="5505"/>
                </a:lnTo>
                <a:cubicBezTo>
                  <a:pt x="551" y="6153"/>
                  <a:pt x="680" y="6833"/>
                  <a:pt x="745" y="7513"/>
                </a:cubicBezTo>
                <a:cubicBezTo>
                  <a:pt x="810" y="8193"/>
                  <a:pt x="907" y="8905"/>
                  <a:pt x="1036" y="9650"/>
                </a:cubicBezTo>
                <a:lnTo>
                  <a:pt x="1328" y="11820"/>
                </a:lnTo>
                <a:cubicBezTo>
                  <a:pt x="1587" y="13309"/>
                  <a:pt x="1814" y="14767"/>
                  <a:pt x="2040" y="16127"/>
                </a:cubicBezTo>
                <a:lnTo>
                  <a:pt x="2396" y="18135"/>
                </a:lnTo>
                <a:lnTo>
                  <a:pt x="2720" y="19916"/>
                </a:lnTo>
                <a:lnTo>
                  <a:pt x="3174" y="22571"/>
                </a:lnTo>
                <a:cubicBezTo>
                  <a:pt x="3271" y="23219"/>
                  <a:pt x="3336" y="23575"/>
                  <a:pt x="3336" y="23575"/>
                </a:cubicBezTo>
                <a:cubicBezTo>
                  <a:pt x="3336" y="23575"/>
                  <a:pt x="3238" y="23219"/>
                  <a:pt x="3044" y="22571"/>
                </a:cubicBezTo>
                <a:cubicBezTo>
                  <a:pt x="2882" y="21956"/>
                  <a:pt x="2623" y="21049"/>
                  <a:pt x="2364" y="19980"/>
                </a:cubicBezTo>
                <a:cubicBezTo>
                  <a:pt x="2105" y="18879"/>
                  <a:pt x="1814" y="17616"/>
                  <a:pt x="1522" y="16256"/>
                </a:cubicBezTo>
                <a:cubicBezTo>
                  <a:pt x="1393" y="15576"/>
                  <a:pt x="1231" y="14864"/>
                  <a:pt x="1134" y="14119"/>
                </a:cubicBezTo>
                <a:lnTo>
                  <a:pt x="745" y="11917"/>
                </a:lnTo>
                <a:lnTo>
                  <a:pt x="453" y="9715"/>
                </a:lnTo>
                <a:cubicBezTo>
                  <a:pt x="356" y="9003"/>
                  <a:pt x="292" y="8258"/>
                  <a:pt x="227" y="7578"/>
                </a:cubicBezTo>
                <a:cubicBezTo>
                  <a:pt x="162" y="6865"/>
                  <a:pt x="97" y="6185"/>
                  <a:pt x="65" y="5538"/>
                </a:cubicBezTo>
                <a:lnTo>
                  <a:pt x="0" y="3724"/>
                </a:lnTo>
                <a:lnTo>
                  <a:pt x="0" y="2915"/>
                </a:lnTo>
                <a:lnTo>
                  <a:pt x="32" y="2202"/>
                </a:lnTo>
                <a:lnTo>
                  <a:pt x="65" y="1004"/>
                </a:lnTo>
                <a:cubicBezTo>
                  <a:pt x="65" y="356"/>
                  <a:pt x="97" y="0"/>
                  <a:pt x="97" y="0"/>
                </a:cubicBezTo>
                <a:close/>
              </a:path>
            </a:pathLst>
          </a:custGeom>
          <a:solidFill>
            <a:srgbClr val="F9F3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8" name="Google Shape;2038;p54"/>
          <p:cNvSpPr/>
          <p:nvPr/>
        </p:nvSpPr>
        <p:spPr>
          <a:xfrm>
            <a:off x="-691678" y="4003898"/>
            <a:ext cx="60394" cy="562386"/>
          </a:xfrm>
          <a:custGeom>
            <a:avLst/>
            <a:gdLst/>
            <a:ahLst/>
            <a:cxnLst/>
            <a:rect l="l" t="t" r="r" b="b"/>
            <a:pathLst>
              <a:path w="2657" h="24742" extrusionOk="0">
                <a:moveTo>
                  <a:pt x="1" y="1"/>
                </a:moveTo>
                <a:lnTo>
                  <a:pt x="130" y="1069"/>
                </a:lnTo>
                <a:cubicBezTo>
                  <a:pt x="195" y="1749"/>
                  <a:pt x="325" y="2689"/>
                  <a:pt x="422" y="3854"/>
                </a:cubicBezTo>
                <a:lnTo>
                  <a:pt x="584" y="5733"/>
                </a:lnTo>
                <a:cubicBezTo>
                  <a:pt x="648" y="6413"/>
                  <a:pt x="746" y="7093"/>
                  <a:pt x="810" y="7837"/>
                </a:cubicBezTo>
                <a:cubicBezTo>
                  <a:pt x="972" y="9295"/>
                  <a:pt x="1134" y="10817"/>
                  <a:pt x="1264" y="12371"/>
                </a:cubicBezTo>
                <a:cubicBezTo>
                  <a:pt x="1426" y="13925"/>
                  <a:pt x="1652" y="15480"/>
                  <a:pt x="1814" y="16905"/>
                </a:cubicBezTo>
                <a:cubicBezTo>
                  <a:pt x="1879" y="17649"/>
                  <a:pt x="1944" y="18330"/>
                  <a:pt x="2041" y="19010"/>
                </a:cubicBezTo>
                <a:lnTo>
                  <a:pt x="2268" y="20888"/>
                </a:lnTo>
                <a:cubicBezTo>
                  <a:pt x="2397" y="22021"/>
                  <a:pt x="2494" y="22993"/>
                  <a:pt x="2559" y="23673"/>
                </a:cubicBezTo>
                <a:lnTo>
                  <a:pt x="2656" y="24741"/>
                </a:lnTo>
                <a:lnTo>
                  <a:pt x="2429" y="23705"/>
                </a:lnTo>
                <a:cubicBezTo>
                  <a:pt x="2332" y="23025"/>
                  <a:pt x="2106" y="22086"/>
                  <a:pt x="1911" y="20920"/>
                </a:cubicBezTo>
                <a:lnTo>
                  <a:pt x="1588" y="19074"/>
                </a:lnTo>
                <a:cubicBezTo>
                  <a:pt x="1458" y="18427"/>
                  <a:pt x="1361" y="17714"/>
                  <a:pt x="1264" y="17002"/>
                </a:cubicBezTo>
                <a:cubicBezTo>
                  <a:pt x="1069" y="15545"/>
                  <a:pt x="875" y="13990"/>
                  <a:pt x="681" y="12436"/>
                </a:cubicBezTo>
                <a:cubicBezTo>
                  <a:pt x="487" y="10914"/>
                  <a:pt x="389" y="9327"/>
                  <a:pt x="260" y="7870"/>
                </a:cubicBezTo>
                <a:cubicBezTo>
                  <a:pt x="227" y="7157"/>
                  <a:pt x="163" y="6445"/>
                  <a:pt x="130" y="5765"/>
                </a:cubicBezTo>
                <a:lnTo>
                  <a:pt x="66" y="3887"/>
                </a:lnTo>
                <a:cubicBezTo>
                  <a:pt x="33" y="2721"/>
                  <a:pt x="33" y="1749"/>
                  <a:pt x="1" y="1037"/>
                </a:cubicBezTo>
                <a:cubicBezTo>
                  <a:pt x="1" y="357"/>
                  <a:pt x="1" y="1"/>
                  <a:pt x="1" y="1"/>
                </a:cubicBezTo>
                <a:close/>
              </a:path>
            </a:pathLst>
          </a:custGeom>
          <a:solidFill>
            <a:srgbClr val="F9F3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9" name="Google Shape;2039;p54"/>
          <p:cNvSpPr/>
          <p:nvPr/>
        </p:nvSpPr>
        <p:spPr>
          <a:xfrm>
            <a:off x="-585689" y="3957530"/>
            <a:ext cx="25799" cy="616847"/>
          </a:xfrm>
          <a:custGeom>
            <a:avLst/>
            <a:gdLst/>
            <a:ahLst/>
            <a:cxnLst/>
            <a:rect l="l" t="t" r="r" b="b"/>
            <a:pathLst>
              <a:path w="1135" h="27138" extrusionOk="0">
                <a:moveTo>
                  <a:pt x="33" y="1"/>
                </a:moveTo>
                <a:lnTo>
                  <a:pt x="130" y="1166"/>
                </a:lnTo>
                <a:cubicBezTo>
                  <a:pt x="195" y="1879"/>
                  <a:pt x="292" y="2947"/>
                  <a:pt x="389" y="4210"/>
                </a:cubicBezTo>
                <a:cubicBezTo>
                  <a:pt x="454" y="5506"/>
                  <a:pt x="551" y="6963"/>
                  <a:pt x="649" y="8582"/>
                </a:cubicBezTo>
                <a:cubicBezTo>
                  <a:pt x="746" y="10169"/>
                  <a:pt x="810" y="11853"/>
                  <a:pt x="875" y="13569"/>
                </a:cubicBezTo>
                <a:cubicBezTo>
                  <a:pt x="940" y="15253"/>
                  <a:pt x="1005" y="16937"/>
                  <a:pt x="1037" y="18556"/>
                </a:cubicBezTo>
                <a:cubicBezTo>
                  <a:pt x="1070" y="20143"/>
                  <a:pt x="1102" y="21632"/>
                  <a:pt x="1102" y="22895"/>
                </a:cubicBezTo>
                <a:cubicBezTo>
                  <a:pt x="1134" y="24191"/>
                  <a:pt x="1102" y="25227"/>
                  <a:pt x="1102" y="25972"/>
                </a:cubicBezTo>
                <a:lnTo>
                  <a:pt x="1102" y="27138"/>
                </a:lnTo>
                <a:lnTo>
                  <a:pt x="1005" y="25972"/>
                </a:lnTo>
                <a:cubicBezTo>
                  <a:pt x="972" y="25259"/>
                  <a:pt x="843" y="24191"/>
                  <a:pt x="778" y="22895"/>
                </a:cubicBezTo>
                <a:cubicBezTo>
                  <a:pt x="713" y="21632"/>
                  <a:pt x="584" y="20143"/>
                  <a:pt x="519" y="18556"/>
                </a:cubicBezTo>
                <a:cubicBezTo>
                  <a:pt x="422" y="16969"/>
                  <a:pt x="357" y="15285"/>
                  <a:pt x="260" y="13569"/>
                </a:cubicBezTo>
                <a:cubicBezTo>
                  <a:pt x="195" y="11885"/>
                  <a:pt x="163" y="10169"/>
                  <a:pt x="98" y="8582"/>
                </a:cubicBezTo>
                <a:cubicBezTo>
                  <a:pt x="66" y="6995"/>
                  <a:pt x="66" y="5506"/>
                  <a:pt x="33" y="4243"/>
                </a:cubicBezTo>
                <a:cubicBezTo>
                  <a:pt x="1" y="2947"/>
                  <a:pt x="33" y="1879"/>
                  <a:pt x="33" y="1134"/>
                </a:cubicBezTo>
                <a:close/>
              </a:path>
            </a:pathLst>
          </a:custGeom>
          <a:solidFill>
            <a:srgbClr val="F9F3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0" name="Google Shape;2040;p54"/>
          <p:cNvSpPr/>
          <p:nvPr/>
        </p:nvSpPr>
        <p:spPr>
          <a:xfrm>
            <a:off x="-481155" y="3948711"/>
            <a:ext cx="27981" cy="609482"/>
          </a:xfrm>
          <a:custGeom>
            <a:avLst/>
            <a:gdLst/>
            <a:ahLst/>
            <a:cxnLst/>
            <a:rect l="l" t="t" r="r" b="b"/>
            <a:pathLst>
              <a:path w="1231" h="26814" extrusionOk="0">
                <a:moveTo>
                  <a:pt x="0" y="0"/>
                </a:moveTo>
                <a:lnTo>
                  <a:pt x="162" y="1166"/>
                </a:lnTo>
                <a:cubicBezTo>
                  <a:pt x="227" y="1878"/>
                  <a:pt x="389" y="2915"/>
                  <a:pt x="518" y="4177"/>
                </a:cubicBezTo>
                <a:lnTo>
                  <a:pt x="745" y="6185"/>
                </a:lnTo>
                <a:cubicBezTo>
                  <a:pt x="842" y="6930"/>
                  <a:pt x="875" y="7675"/>
                  <a:pt x="939" y="8452"/>
                </a:cubicBezTo>
                <a:cubicBezTo>
                  <a:pt x="1037" y="10039"/>
                  <a:pt x="1101" y="11690"/>
                  <a:pt x="1198" y="13407"/>
                </a:cubicBezTo>
                <a:cubicBezTo>
                  <a:pt x="1198" y="15090"/>
                  <a:pt x="1231" y="16742"/>
                  <a:pt x="1231" y="18329"/>
                </a:cubicBezTo>
                <a:lnTo>
                  <a:pt x="1231" y="20596"/>
                </a:lnTo>
                <a:lnTo>
                  <a:pt x="1166" y="22636"/>
                </a:lnTo>
                <a:cubicBezTo>
                  <a:pt x="1134" y="23899"/>
                  <a:pt x="1069" y="24935"/>
                  <a:pt x="1037" y="25680"/>
                </a:cubicBezTo>
                <a:lnTo>
                  <a:pt x="972" y="26813"/>
                </a:lnTo>
                <a:lnTo>
                  <a:pt x="939" y="25680"/>
                </a:lnTo>
                <a:cubicBezTo>
                  <a:pt x="907" y="24935"/>
                  <a:pt x="842" y="23899"/>
                  <a:pt x="842" y="22636"/>
                </a:cubicBezTo>
                <a:cubicBezTo>
                  <a:pt x="842" y="21988"/>
                  <a:pt x="810" y="21308"/>
                  <a:pt x="777" y="20596"/>
                </a:cubicBezTo>
                <a:cubicBezTo>
                  <a:pt x="777" y="19883"/>
                  <a:pt x="745" y="19106"/>
                  <a:pt x="713" y="18329"/>
                </a:cubicBezTo>
                <a:cubicBezTo>
                  <a:pt x="680" y="16774"/>
                  <a:pt x="648" y="15090"/>
                  <a:pt x="616" y="13407"/>
                </a:cubicBezTo>
                <a:cubicBezTo>
                  <a:pt x="551" y="11723"/>
                  <a:pt x="454" y="10071"/>
                  <a:pt x="421" y="8484"/>
                </a:cubicBezTo>
                <a:cubicBezTo>
                  <a:pt x="356" y="7707"/>
                  <a:pt x="389" y="6962"/>
                  <a:pt x="324" y="6250"/>
                </a:cubicBezTo>
                <a:lnTo>
                  <a:pt x="195" y="4210"/>
                </a:lnTo>
                <a:cubicBezTo>
                  <a:pt x="130" y="2947"/>
                  <a:pt x="97" y="1911"/>
                  <a:pt x="65" y="1166"/>
                </a:cubicBezTo>
                <a:close/>
              </a:path>
            </a:pathLst>
          </a:custGeom>
          <a:solidFill>
            <a:srgbClr val="F9F3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1" name="Google Shape;2041;p54"/>
          <p:cNvSpPr/>
          <p:nvPr/>
        </p:nvSpPr>
        <p:spPr>
          <a:xfrm>
            <a:off x="-377371" y="4017150"/>
            <a:ext cx="32413" cy="488763"/>
          </a:xfrm>
          <a:custGeom>
            <a:avLst/>
            <a:gdLst/>
            <a:ahLst/>
            <a:cxnLst/>
            <a:rect l="l" t="t" r="r" b="b"/>
            <a:pathLst>
              <a:path w="1426" h="21503" extrusionOk="0">
                <a:moveTo>
                  <a:pt x="486" y="1"/>
                </a:moveTo>
                <a:cubicBezTo>
                  <a:pt x="486" y="1"/>
                  <a:pt x="551" y="357"/>
                  <a:pt x="648" y="940"/>
                </a:cubicBezTo>
                <a:lnTo>
                  <a:pt x="777" y="1976"/>
                </a:lnTo>
                <a:cubicBezTo>
                  <a:pt x="842" y="2397"/>
                  <a:pt x="907" y="2850"/>
                  <a:pt x="972" y="3368"/>
                </a:cubicBezTo>
                <a:lnTo>
                  <a:pt x="1134" y="4988"/>
                </a:lnTo>
                <a:cubicBezTo>
                  <a:pt x="1198" y="5571"/>
                  <a:pt x="1231" y="6186"/>
                  <a:pt x="1263" y="6801"/>
                </a:cubicBezTo>
                <a:cubicBezTo>
                  <a:pt x="1328" y="7449"/>
                  <a:pt x="1360" y="8096"/>
                  <a:pt x="1360" y="8744"/>
                </a:cubicBezTo>
                <a:cubicBezTo>
                  <a:pt x="1360" y="9424"/>
                  <a:pt x="1393" y="10104"/>
                  <a:pt x="1425" y="10784"/>
                </a:cubicBezTo>
                <a:cubicBezTo>
                  <a:pt x="1425" y="11464"/>
                  <a:pt x="1360" y="12144"/>
                  <a:pt x="1360" y="12792"/>
                </a:cubicBezTo>
                <a:cubicBezTo>
                  <a:pt x="1328" y="13472"/>
                  <a:pt x="1263" y="14120"/>
                  <a:pt x="1231" y="14767"/>
                </a:cubicBezTo>
                <a:cubicBezTo>
                  <a:pt x="1166" y="15383"/>
                  <a:pt x="1134" y="15998"/>
                  <a:pt x="1037" y="16581"/>
                </a:cubicBezTo>
                <a:lnTo>
                  <a:pt x="777" y="18200"/>
                </a:lnTo>
                <a:lnTo>
                  <a:pt x="648" y="18912"/>
                </a:lnTo>
                <a:lnTo>
                  <a:pt x="486" y="19560"/>
                </a:lnTo>
                <a:lnTo>
                  <a:pt x="227" y="20596"/>
                </a:lnTo>
                <a:cubicBezTo>
                  <a:pt x="97" y="21179"/>
                  <a:pt x="0" y="21503"/>
                  <a:pt x="0" y="21503"/>
                </a:cubicBezTo>
                <a:cubicBezTo>
                  <a:pt x="0" y="21503"/>
                  <a:pt x="33" y="21179"/>
                  <a:pt x="130" y="20596"/>
                </a:cubicBezTo>
                <a:lnTo>
                  <a:pt x="259" y="19528"/>
                </a:lnTo>
                <a:lnTo>
                  <a:pt x="356" y="18880"/>
                </a:lnTo>
                <a:lnTo>
                  <a:pt x="421" y="18167"/>
                </a:lnTo>
                <a:lnTo>
                  <a:pt x="583" y="16548"/>
                </a:lnTo>
                <a:cubicBezTo>
                  <a:pt x="648" y="15965"/>
                  <a:pt x="648" y="15350"/>
                  <a:pt x="680" y="14735"/>
                </a:cubicBezTo>
                <a:cubicBezTo>
                  <a:pt x="713" y="14087"/>
                  <a:pt x="745" y="13440"/>
                  <a:pt x="745" y="12792"/>
                </a:cubicBezTo>
                <a:cubicBezTo>
                  <a:pt x="745" y="12112"/>
                  <a:pt x="777" y="11432"/>
                  <a:pt x="810" y="10752"/>
                </a:cubicBezTo>
                <a:cubicBezTo>
                  <a:pt x="810" y="10072"/>
                  <a:pt x="810" y="9392"/>
                  <a:pt x="810" y="8744"/>
                </a:cubicBezTo>
                <a:cubicBezTo>
                  <a:pt x="810" y="8064"/>
                  <a:pt x="777" y="7416"/>
                  <a:pt x="745" y="6769"/>
                </a:cubicBezTo>
                <a:cubicBezTo>
                  <a:pt x="745" y="6153"/>
                  <a:pt x="745" y="5538"/>
                  <a:pt x="713" y="4955"/>
                </a:cubicBezTo>
                <a:lnTo>
                  <a:pt x="648" y="3336"/>
                </a:lnTo>
                <a:cubicBezTo>
                  <a:pt x="616" y="2332"/>
                  <a:pt x="551" y="1490"/>
                  <a:pt x="551" y="907"/>
                </a:cubicBezTo>
                <a:cubicBezTo>
                  <a:pt x="518" y="357"/>
                  <a:pt x="486" y="1"/>
                  <a:pt x="486" y="1"/>
                </a:cubicBezTo>
                <a:close/>
              </a:path>
            </a:pathLst>
          </a:custGeom>
          <a:solidFill>
            <a:srgbClr val="F9F3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2" name="Google Shape;2042;p54"/>
          <p:cNvSpPr/>
          <p:nvPr/>
        </p:nvSpPr>
        <p:spPr>
          <a:xfrm>
            <a:off x="893062" y="3646931"/>
            <a:ext cx="687492" cy="1013576"/>
          </a:xfrm>
          <a:custGeom>
            <a:avLst/>
            <a:gdLst/>
            <a:ahLst/>
            <a:cxnLst/>
            <a:rect l="l" t="t" r="r" b="b"/>
            <a:pathLst>
              <a:path w="30246" h="44592" extrusionOk="0">
                <a:moveTo>
                  <a:pt x="1555" y="35492"/>
                </a:moveTo>
                <a:cubicBezTo>
                  <a:pt x="1846" y="36593"/>
                  <a:pt x="2267" y="37629"/>
                  <a:pt x="2785" y="38633"/>
                </a:cubicBezTo>
                <a:cubicBezTo>
                  <a:pt x="3659" y="40252"/>
                  <a:pt x="5279" y="41968"/>
                  <a:pt x="6898" y="42778"/>
                </a:cubicBezTo>
                <a:cubicBezTo>
                  <a:pt x="10136" y="44397"/>
                  <a:pt x="14864" y="44591"/>
                  <a:pt x="18361" y="44073"/>
                </a:cubicBezTo>
                <a:cubicBezTo>
                  <a:pt x="22344" y="43426"/>
                  <a:pt x="25809" y="40932"/>
                  <a:pt x="27752" y="37370"/>
                </a:cubicBezTo>
                <a:cubicBezTo>
                  <a:pt x="29372" y="34261"/>
                  <a:pt x="29728" y="30667"/>
                  <a:pt x="29922" y="27169"/>
                </a:cubicBezTo>
                <a:cubicBezTo>
                  <a:pt x="30181" y="23607"/>
                  <a:pt x="30246" y="20013"/>
                  <a:pt x="30084" y="16418"/>
                </a:cubicBezTo>
                <a:cubicBezTo>
                  <a:pt x="29890" y="12824"/>
                  <a:pt x="29469" y="8808"/>
                  <a:pt x="27623" y="5667"/>
                </a:cubicBezTo>
                <a:cubicBezTo>
                  <a:pt x="25421" y="1846"/>
                  <a:pt x="21017" y="162"/>
                  <a:pt x="17001" y="65"/>
                </a:cubicBezTo>
                <a:cubicBezTo>
                  <a:pt x="13731" y="0"/>
                  <a:pt x="9424" y="162"/>
                  <a:pt x="6509" y="1943"/>
                </a:cubicBezTo>
                <a:cubicBezTo>
                  <a:pt x="3141" y="3951"/>
                  <a:pt x="1555" y="7934"/>
                  <a:pt x="1004" y="11723"/>
                </a:cubicBezTo>
                <a:cubicBezTo>
                  <a:pt x="259" y="16386"/>
                  <a:pt x="0" y="21114"/>
                  <a:pt x="259" y="25809"/>
                </a:cubicBezTo>
                <a:cubicBezTo>
                  <a:pt x="486" y="28853"/>
                  <a:pt x="680" y="32383"/>
                  <a:pt x="1555" y="35492"/>
                </a:cubicBezTo>
                <a:close/>
              </a:path>
            </a:pathLst>
          </a:custGeom>
          <a:solidFill>
            <a:srgbClr val="3B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3" name="Google Shape;2043;p54"/>
          <p:cNvSpPr/>
          <p:nvPr/>
        </p:nvSpPr>
        <p:spPr>
          <a:xfrm>
            <a:off x="1386206" y="4020105"/>
            <a:ext cx="128106" cy="574137"/>
          </a:xfrm>
          <a:custGeom>
            <a:avLst/>
            <a:gdLst/>
            <a:ahLst/>
            <a:cxnLst/>
            <a:rect l="l" t="t" r="r" b="b"/>
            <a:pathLst>
              <a:path w="5636" h="25259" extrusionOk="0">
                <a:moveTo>
                  <a:pt x="5635" y="0"/>
                </a:moveTo>
                <a:lnTo>
                  <a:pt x="5635" y="1101"/>
                </a:lnTo>
                <a:cubicBezTo>
                  <a:pt x="5635" y="1457"/>
                  <a:pt x="5635" y="1911"/>
                  <a:pt x="5603" y="2397"/>
                </a:cubicBezTo>
                <a:lnTo>
                  <a:pt x="5603" y="3206"/>
                </a:lnTo>
                <a:lnTo>
                  <a:pt x="5538" y="4080"/>
                </a:lnTo>
                <a:lnTo>
                  <a:pt x="5376" y="6056"/>
                </a:lnTo>
                <a:cubicBezTo>
                  <a:pt x="5312" y="6768"/>
                  <a:pt x="5182" y="7481"/>
                  <a:pt x="5085" y="8225"/>
                </a:cubicBezTo>
                <a:cubicBezTo>
                  <a:pt x="4988" y="9003"/>
                  <a:pt x="4891" y="9780"/>
                  <a:pt x="4729" y="10557"/>
                </a:cubicBezTo>
                <a:lnTo>
                  <a:pt x="4243" y="12953"/>
                </a:lnTo>
                <a:lnTo>
                  <a:pt x="3660" y="15317"/>
                </a:lnTo>
                <a:cubicBezTo>
                  <a:pt x="3498" y="16095"/>
                  <a:pt x="3239" y="16872"/>
                  <a:pt x="3012" y="17584"/>
                </a:cubicBezTo>
                <a:cubicBezTo>
                  <a:pt x="2786" y="18329"/>
                  <a:pt x="2591" y="19041"/>
                  <a:pt x="2332" y="19689"/>
                </a:cubicBezTo>
                <a:lnTo>
                  <a:pt x="1652" y="21535"/>
                </a:lnTo>
                <a:lnTo>
                  <a:pt x="1328" y="22344"/>
                </a:lnTo>
                <a:lnTo>
                  <a:pt x="1005" y="23057"/>
                </a:lnTo>
                <a:lnTo>
                  <a:pt x="487" y="24223"/>
                </a:lnTo>
                <a:lnTo>
                  <a:pt x="1" y="25259"/>
                </a:lnTo>
                <a:lnTo>
                  <a:pt x="357" y="24190"/>
                </a:lnTo>
                <a:lnTo>
                  <a:pt x="810" y="22960"/>
                </a:lnTo>
                <a:lnTo>
                  <a:pt x="1069" y="22247"/>
                </a:lnTo>
                <a:lnTo>
                  <a:pt x="1328" y="21405"/>
                </a:lnTo>
                <a:lnTo>
                  <a:pt x="1911" y="19527"/>
                </a:lnTo>
                <a:cubicBezTo>
                  <a:pt x="2138" y="18879"/>
                  <a:pt x="2300" y="18135"/>
                  <a:pt x="2494" y="17422"/>
                </a:cubicBezTo>
                <a:cubicBezTo>
                  <a:pt x="2721" y="16677"/>
                  <a:pt x="2915" y="15933"/>
                  <a:pt x="3110" y="15155"/>
                </a:cubicBezTo>
                <a:lnTo>
                  <a:pt x="3660" y="12824"/>
                </a:lnTo>
                <a:lnTo>
                  <a:pt x="4146" y="10427"/>
                </a:lnTo>
                <a:cubicBezTo>
                  <a:pt x="4308" y="9650"/>
                  <a:pt x="4437" y="8873"/>
                  <a:pt x="4534" y="8128"/>
                </a:cubicBezTo>
                <a:cubicBezTo>
                  <a:pt x="4664" y="7383"/>
                  <a:pt x="4826" y="6671"/>
                  <a:pt x="4891" y="5991"/>
                </a:cubicBezTo>
                <a:lnTo>
                  <a:pt x="5182" y="4048"/>
                </a:lnTo>
                <a:lnTo>
                  <a:pt x="5279" y="3174"/>
                </a:lnTo>
                <a:lnTo>
                  <a:pt x="5376" y="2397"/>
                </a:lnTo>
                <a:lnTo>
                  <a:pt x="5506" y="1101"/>
                </a:lnTo>
                <a:close/>
              </a:path>
            </a:pathLst>
          </a:custGeom>
          <a:solidFill>
            <a:srgbClr val="F9F3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4" name="Google Shape;2044;p54"/>
          <p:cNvSpPr/>
          <p:nvPr/>
        </p:nvSpPr>
        <p:spPr>
          <a:xfrm>
            <a:off x="1344997" y="3954598"/>
            <a:ext cx="76577" cy="535860"/>
          </a:xfrm>
          <a:custGeom>
            <a:avLst/>
            <a:gdLst/>
            <a:ahLst/>
            <a:cxnLst/>
            <a:rect l="l" t="t" r="r" b="b"/>
            <a:pathLst>
              <a:path w="3369" h="23575" extrusionOk="0">
                <a:moveTo>
                  <a:pt x="3239" y="0"/>
                </a:moveTo>
                <a:cubicBezTo>
                  <a:pt x="3239" y="0"/>
                  <a:pt x="3239" y="356"/>
                  <a:pt x="3271" y="1036"/>
                </a:cubicBezTo>
                <a:cubicBezTo>
                  <a:pt x="3271" y="1360"/>
                  <a:pt x="3303" y="1749"/>
                  <a:pt x="3303" y="2202"/>
                </a:cubicBezTo>
                <a:cubicBezTo>
                  <a:pt x="3303" y="2429"/>
                  <a:pt x="3336" y="2656"/>
                  <a:pt x="3336" y="2915"/>
                </a:cubicBezTo>
                <a:cubicBezTo>
                  <a:pt x="3368" y="3174"/>
                  <a:pt x="3336" y="3465"/>
                  <a:pt x="3303" y="3724"/>
                </a:cubicBezTo>
                <a:lnTo>
                  <a:pt x="3271" y="5538"/>
                </a:lnTo>
                <a:cubicBezTo>
                  <a:pt x="3239" y="6185"/>
                  <a:pt x="3174" y="6865"/>
                  <a:pt x="3109" y="7578"/>
                </a:cubicBezTo>
                <a:cubicBezTo>
                  <a:pt x="3044" y="8290"/>
                  <a:pt x="2980" y="9003"/>
                  <a:pt x="2882" y="9715"/>
                </a:cubicBezTo>
                <a:lnTo>
                  <a:pt x="2591" y="11917"/>
                </a:lnTo>
                <a:lnTo>
                  <a:pt x="2202" y="14119"/>
                </a:lnTo>
                <a:cubicBezTo>
                  <a:pt x="2105" y="14864"/>
                  <a:pt x="1943" y="15576"/>
                  <a:pt x="1814" y="16256"/>
                </a:cubicBezTo>
                <a:cubicBezTo>
                  <a:pt x="1522" y="17616"/>
                  <a:pt x="1231" y="18879"/>
                  <a:pt x="972" y="19980"/>
                </a:cubicBezTo>
                <a:cubicBezTo>
                  <a:pt x="680" y="21049"/>
                  <a:pt x="421" y="21956"/>
                  <a:pt x="259" y="22603"/>
                </a:cubicBezTo>
                <a:cubicBezTo>
                  <a:pt x="97" y="23219"/>
                  <a:pt x="0" y="23575"/>
                  <a:pt x="0" y="23575"/>
                </a:cubicBezTo>
                <a:cubicBezTo>
                  <a:pt x="0" y="23575"/>
                  <a:pt x="33" y="23219"/>
                  <a:pt x="162" y="22571"/>
                </a:cubicBezTo>
                <a:lnTo>
                  <a:pt x="616" y="19916"/>
                </a:lnTo>
                <a:lnTo>
                  <a:pt x="939" y="18135"/>
                </a:lnTo>
                <a:lnTo>
                  <a:pt x="1263" y="16127"/>
                </a:lnTo>
                <a:cubicBezTo>
                  <a:pt x="1522" y="14767"/>
                  <a:pt x="1749" y="13309"/>
                  <a:pt x="1976" y="11820"/>
                </a:cubicBezTo>
                <a:lnTo>
                  <a:pt x="2300" y="9650"/>
                </a:lnTo>
                <a:cubicBezTo>
                  <a:pt x="2429" y="8905"/>
                  <a:pt x="2494" y="8193"/>
                  <a:pt x="2591" y="7513"/>
                </a:cubicBezTo>
                <a:cubicBezTo>
                  <a:pt x="2656" y="6833"/>
                  <a:pt x="2753" y="6153"/>
                  <a:pt x="2818" y="5505"/>
                </a:cubicBezTo>
                <a:lnTo>
                  <a:pt x="2980" y="3724"/>
                </a:lnTo>
                <a:lnTo>
                  <a:pt x="3044" y="2915"/>
                </a:lnTo>
                <a:cubicBezTo>
                  <a:pt x="3044" y="2656"/>
                  <a:pt x="3077" y="2429"/>
                  <a:pt x="3077" y="2202"/>
                </a:cubicBezTo>
                <a:cubicBezTo>
                  <a:pt x="3109" y="1749"/>
                  <a:pt x="3141" y="1360"/>
                  <a:pt x="3174" y="1036"/>
                </a:cubicBezTo>
                <a:cubicBezTo>
                  <a:pt x="3206" y="356"/>
                  <a:pt x="3239" y="0"/>
                  <a:pt x="3239" y="0"/>
                </a:cubicBezTo>
                <a:close/>
              </a:path>
            </a:pathLst>
          </a:custGeom>
          <a:solidFill>
            <a:srgbClr val="F9F3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5" name="Google Shape;2045;p54"/>
          <p:cNvSpPr/>
          <p:nvPr/>
        </p:nvSpPr>
        <p:spPr>
          <a:xfrm>
            <a:off x="1276535" y="4003898"/>
            <a:ext cx="59644" cy="563113"/>
          </a:xfrm>
          <a:custGeom>
            <a:avLst/>
            <a:gdLst/>
            <a:ahLst/>
            <a:cxnLst/>
            <a:rect l="l" t="t" r="r" b="b"/>
            <a:pathLst>
              <a:path w="2624" h="24774" extrusionOk="0">
                <a:moveTo>
                  <a:pt x="2624" y="1"/>
                </a:moveTo>
                <a:lnTo>
                  <a:pt x="2624" y="1069"/>
                </a:lnTo>
                <a:cubicBezTo>
                  <a:pt x="2624" y="1717"/>
                  <a:pt x="2624" y="2721"/>
                  <a:pt x="2591" y="3887"/>
                </a:cubicBezTo>
                <a:lnTo>
                  <a:pt x="2527" y="5797"/>
                </a:lnTo>
                <a:cubicBezTo>
                  <a:pt x="2494" y="6445"/>
                  <a:pt x="2429" y="7157"/>
                  <a:pt x="2365" y="7902"/>
                </a:cubicBezTo>
                <a:cubicBezTo>
                  <a:pt x="2268" y="9359"/>
                  <a:pt x="2106" y="10914"/>
                  <a:pt x="1976" y="12468"/>
                </a:cubicBezTo>
                <a:cubicBezTo>
                  <a:pt x="1814" y="14023"/>
                  <a:pt x="1555" y="15545"/>
                  <a:pt x="1361" y="17002"/>
                </a:cubicBezTo>
                <a:cubicBezTo>
                  <a:pt x="1264" y="17714"/>
                  <a:pt x="1167" y="18427"/>
                  <a:pt x="1069" y="19074"/>
                </a:cubicBezTo>
                <a:lnTo>
                  <a:pt x="746" y="20953"/>
                </a:lnTo>
                <a:cubicBezTo>
                  <a:pt x="519" y="22086"/>
                  <a:pt x="325" y="23057"/>
                  <a:pt x="195" y="23705"/>
                </a:cubicBezTo>
                <a:lnTo>
                  <a:pt x="1" y="24774"/>
                </a:lnTo>
                <a:lnTo>
                  <a:pt x="98" y="23705"/>
                </a:lnTo>
                <a:cubicBezTo>
                  <a:pt x="163" y="23025"/>
                  <a:pt x="260" y="22054"/>
                  <a:pt x="389" y="20888"/>
                </a:cubicBezTo>
                <a:lnTo>
                  <a:pt x="616" y="19010"/>
                </a:lnTo>
                <a:cubicBezTo>
                  <a:pt x="713" y="18362"/>
                  <a:pt x="746" y="17649"/>
                  <a:pt x="843" y="16937"/>
                </a:cubicBezTo>
                <a:cubicBezTo>
                  <a:pt x="1005" y="15480"/>
                  <a:pt x="1167" y="13925"/>
                  <a:pt x="1361" y="12403"/>
                </a:cubicBezTo>
                <a:cubicBezTo>
                  <a:pt x="1555" y="10849"/>
                  <a:pt x="1685" y="9295"/>
                  <a:pt x="1847" y="7837"/>
                </a:cubicBezTo>
                <a:cubicBezTo>
                  <a:pt x="1911" y="7125"/>
                  <a:pt x="2008" y="6413"/>
                  <a:pt x="2041" y="5765"/>
                </a:cubicBezTo>
                <a:lnTo>
                  <a:pt x="2235" y="3887"/>
                </a:lnTo>
                <a:cubicBezTo>
                  <a:pt x="2332" y="2721"/>
                  <a:pt x="2429" y="1749"/>
                  <a:pt x="2527" y="1069"/>
                </a:cubicBezTo>
                <a:close/>
              </a:path>
            </a:pathLst>
          </a:custGeom>
          <a:solidFill>
            <a:srgbClr val="F9F3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6" name="Google Shape;2046;p54"/>
          <p:cNvSpPr/>
          <p:nvPr/>
        </p:nvSpPr>
        <p:spPr>
          <a:xfrm>
            <a:off x="1205141" y="3957530"/>
            <a:ext cx="25048" cy="617574"/>
          </a:xfrm>
          <a:custGeom>
            <a:avLst/>
            <a:gdLst/>
            <a:ahLst/>
            <a:cxnLst/>
            <a:rect l="l" t="t" r="r" b="b"/>
            <a:pathLst>
              <a:path w="1102" h="27170" extrusionOk="0">
                <a:moveTo>
                  <a:pt x="1102" y="1"/>
                </a:moveTo>
                <a:lnTo>
                  <a:pt x="1102" y="1166"/>
                </a:lnTo>
                <a:lnTo>
                  <a:pt x="1102" y="4243"/>
                </a:lnTo>
                <a:cubicBezTo>
                  <a:pt x="1102" y="5506"/>
                  <a:pt x="1069" y="6995"/>
                  <a:pt x="1004" y="8582"/>
                </a:cubicBezTo>
                <a:cubicBezTo>
                  <a:pt x="972" y="10169"/>
                  <a:pt x="907" y="11885"/>
                  <a:pt x="843" y="13569"/>
                </a:cubicBezTo>
                <a:cubicBezTo>
                  <a:pt x="778" y="15285"/>
                  <a:pt x="713" y="16969"/>
                  <a:pt x="616" y="18556"/>
                </a:cubicBezTo>
                <a:cubicBezTo>
                  <a:pt x="519" y="20143"/>
                  <a:pt x="422" y="21632"/>
                  <a:pt x="357" y="22928"/>
                </a:cubicBezTo>
                <a:cubicBezTo>
                  <a:pt x="260" y="24191"/>
                  <a:pt x="163" y="25259"/>
                  <a:pt x="98" y="26004"/>
                </a:cubicBezTo>
                <a:lnTo>
                  <a:pt x="1" y="27170"/>
                </a:lnTo>
                <a:lnTo>
                  <a:pt x="1" y="26004"/>
                </a:lnTo>
                <a:lnTo>
                  <a:pt x="1" y="22895"/>
                </a:lnTo>
                <a:cubicBezTo>
                  <a:pt x="1" y="21632"/>
                  <a:pt x="33" y="20143"/>
                  <a:pt x="65" y="18556"/>
                </a:cubicBezTo>
                <a:cubicBezTo>
                  <a:pt x="130" y="16969"/>
                  <a:pt x="195" y="15253"/>
                  <a:pt x="227" y="13569"/>
                </a:cubicBezTo>
                <a:cubicBezTo>
                  <a:pt x="292" y="11853"/>
                  <a:pt x="389" y="10169"/>
                  <a:pt x="486" y="8582"/>
                </a:cubicBezTo>
                <a:cubicBezTo>
                  <a:pt x="551" y="6995"/>
                  <a:pt x="681" y="5506"/>
                  <a:pt x="745" y="4243"/>
                </a:cubicBezTo>
                <a:cubicBezTo>
                  <a:pt x="810" y="2947"/>
                  <a:pt x="907" y="1911"/>
                  <a:pt x="972" y="1166"/>
                </a:cubicBezTo>
                <a:close/>
              </a:path>
            </a:pathLst>
          </a:custGeom>
          <a:solidFill>
            <a:srgbClr val="F9F3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7" name="Google Shape;2047;p54"/>
          <p:cNvSpPr/>
          <p:nvPr/>
        </p:nvSpPr>
        <p:spPr>
          <a:xfrm>
            <a:off x="1097675" y="3948711"/>
            <a:ext cx="28003" cy="609482"/>
          </a:xfrm>
          <a:custGeom>
            <a:avLst/>
            <a:gdLst/>
            <a:ahLst/>
            <a:cxnLst/>
            <a:rect l="l" t="t" r="r" b="b"/>
            <a:pathLst>
              <a:path w="1232" h="26814" extrusionOk="0">
                <a:moveTo>
                  <a:pt x="1231" y="0"/>
                </a:moveTo>
                <a:lnTo>
                  <a:pt x="1199" y="1166"/>
                </a:lnTo>
                <a:cubicBezTo>
                  <a:pt x="1166" y="1911"/>
                  <a:pt x="1134" y="2947"/>
                  <a:pt x="1069" y="4210"/>
                </a:cubicBezTo>
                <a:lnTo>
                  <a:pt x="940" y="6218"/>
                </a:lnTo>
                <a:cubicBezTo>
                  <a:pt x="875" y="6962"/>
                  <a:pt x="875" y="7707"/>
                  <a:pt x="843" y="8484"/>
                </a:cubicBezTo>
                <a:cubicBezTo>
                  <a:pt x="810" y="10071"/>
                  <a:pt x="745" y="11723"/>
                  <a:pt x="648" y="13407"/>
                </a:cubicBezTo>
                <a:cubicBezTo>
                  <a:pt x="584" y="15090"/>
                  <a:pt x="584" y="16742"/>
                  <a:pt x="551" y="18329"/>
                </a:cubicBezTo>
                <a:cubicBezTo>
                  <a:pt x="551" y="19106"/>
                  <a:pt x="486" y="19883"/>
                  <a:pt x="454" y="20596"/>
                </a:cubicBezTo>
                <a:cubicBezTo>
                  <a:pt x="454" y="21308"/>
                  <a:pt x="454" y="21988"/>
                  <a:pt x="422" y="22636"/>
                </a:cubicBezTo>
                <a:cubicBezTo>
                  <a:pt x="422" y="23866"/>
                  <a:pt x="357" y="24935"/>
                  <a:pt x="325" y="25647"/>
                </a:cubicBezTo>
                <a:lnTo>
                  <a:pt x="292" y="26813"/>
                </a:lnTo>
                <a:lnTo>
                  <a:pt x="227" y="25647"/>
                </a:lnTo>
                <a:cubicBezTo>
                  <a:pt x="195" y="24935"/>
                  <a:pt x="130" y="23866"/>
                  <a:pt x="98" y="22636"/>
                </a:cubicBezTo>
                <a:lnTo>
                  <a:pt x="33" y="20596"/>
                </a:lnTo>
                <a:cubicBezTo>
                  <a:pt x="1" y="19883"/>
                  <a:pt x="1" y="19106"/>
                  <a:pt x="33" y="18329"/>
                </a:cubicBezTo>
                <a:cubicBezTo>
                  <a:pt x="33" y="16742"/>
                  <a:pt x="33" y="15090"/>
                  <a:pt x="65" y="13407"/>
                </a:cubicBezTo>
                <a:cubicBezTo>
                  <a:pt x="163" y="11723"/>
                  <a:pt x="227" y="10039"/>
                  <a:pt x="325" y="8452"/>
                </a:cubicBezTo>
                <a:cubicBezTo>
                  <a:pt x="389" y="7675"/>
                  <a:pt x="422" y="6898"/>
                  <a:pt x="519" y="6185"/>
                </a:cubicBezTo>
                <a:lnTo>
                  <a:pt x="745" y="4177"/>
                </a:lnTo>
                <a:cubicBezTo>
                  <a:pt x="875" y="2915"/>
                  <a:pt x="1005" y="1878"/>
                  <a:pt x="1102" y="1166"/>
                </a:cubicBezTo>
                <a:close/>
              </a:path>
            </a:pathLst>
          </a:custGeom>
          <a:solidFill>
            <a:srgbClr val="F9F3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8" name="Google Shape;2048;p54"/>
          <p:cNvSpPr/>
          <p:nvPr/>
        </p:nvSpPr>
        <p:spPr>
          <a:xfrm>
            <a:off x="989482" y="4017150"/>
            <a:ext cx="33140" cy="489513"/>
          </a:xfrm>
          <a:custGeom>
            <a:avLst/>
            <a:gdLst/>
            <a:ahLst/>
            <a:cxnLst/>
            <a:rect l="l" t="t" r="r" b="b"/>
            <a:pathLst>
              <a:path w="1458" h="21536" extrusionOk="0">
                <a:moveTo>
                  <a:pt x="972" y="1"/>
                </a:moveTo>
                <a:cubicBezTo>
                  <a:pt x="972" y="1"/>
                  <a:pt x="972" y="357"/>
                  <a:pt x="939" y="940"/>
                </a:cubicBezTo>
                <a:cubicBezTo>
                  <a:pt x="907" y="1523"/>
                  <a:pt x="875" y="2365"/>
                  <a:pt x="842" y="3368"/>
                </a:cubicBezTo>
                <a:lnTo>
                  <a:pt x="745" y="4988"/>
                </a:lnTo>
                <a:cubicBezTo>
                  <a:pt x="713" y="5571"/>
                  <a:pt x="745" y="6186"/>
                  <a:pt x="713" y="6801"/>
                </a:cubicBezTo>
                <a:cubicBezTo>
                  <a:pt x="680" y="7449"/>
                  <a:pt x="648" y="8096"/>
                  <a:pt x="680" y="8744"/>
                </a:cubicBezTo>
                <a:cubicBezTo>
                  <a:pt x="680" y="9424"/>
                  <a:pt x="680" y="10104"/>
                  <a:pt x="680" y="10784"/>
                </a:cubicBezTo>
                <a:cubicBezTo>
                  <a:pt x="680" y="11464"/>
                  <a:pt x="680" y="12112"/>
                  <a:pt x="713" y="12792"/>
                </a:cubicBezTo>
                <a:cubicBezTo>
                  <a:pt x="713" y="13472"/>
                  <a:pt x="745" y="14120"/>
                  <a:pt x="778" y="14735"/>
                </a:cubicBezTo>
                <a:cubicBezTo>
                  <a:pt x="810" y="15383"/>
                  <a:pt x="842" y="15998"/>
                  <a:pt x="875" y="16548"/>
                </a:cubicBezTo>
                <a:lnTo>
                  <a:pt x="1037" y="18167"/>
                </a:lnTo>
                <a:lnTo>
                  <a:pt x="1101" y="18912"/>
                </a:lnTo>
                <a:lnTo>
                  <a:pt x="1199" y="19560"/>
                </a:lnTo>
                <a:lnTo>
                  <a:pt x="1328" y="20596"/>
                </a:lnTo>
                <a:cubicBezTo>
                  <a:pt x="1425" y="21211"/>
                  <a:pt x="1458" y="21535"/>
                  <a:pt x="1458" y="21535"/>
                </a:cubicBezTo>
                <a:cubicBezTo>
                  <a:pt x="1458" y="21535"/>
                  <a:pt x="1360" y="21211"/>
                  <a:pt x="1231" y="20629"/>
                </a:cubicBezTo>
                <a:lnTo>
                  <a:pt x="972" y="19592"/>
                </a:lnTo>
                <a:lnTo>
                  <a:pt x="778" y="18945"/>
                </a:lnTo>
                <a:lnTo>
                  <a:pt x="680" y="18232"/>
                </a:lnTo>
                <a:lnTo>
                  <a:pt x="421" y="16613"/>
                </a:lnTo>
                <a:cubicBezTo>
                  <a:pt x="324" y="16030"/>
                  <a:pt x="292" y="15415"/>
                  <a:pt x="227" y="14800"/>
                </a:cubicBezTo>
                <a:cubicBezTo>
                  <a:pt x="162" y="14152"/>
                  <a:pt x="98" y="13504"/>
                  <a:pt x="98" y="12824"/>
                </a:cubicBezTo>
                <a:cubicBezTo>
                  <a:pt x="98" y="12177"/>
                  <a:pt x="65" y="11497"/>
                  <a:pt x="33" y="10817"/>
                </a:cubicBezTo>
                <a:cubicBezTo>
                  <a:pt x="0" y="10137"/>
                  <a:pt x="65" y="9456"/>
                  <a:pt x="65" y="8776"/>
                </a:cubicBezTo>
                <a:cubicBezTo>
                  <a:pt x="98" y="8129"/>
                  <a:pt x="130" y="7449"/>
                  <a:pt x="162" y="6833"/>
                </a:cubicBezTo>
                <a:cubicBezTo>
                  <a:pt x="195" y="6186"/>
                  <a:pt x="259" y="5571"/>
                  <a:pt x="292" y="5020"/>
                </a:cubicBezTo>
                <a:lnTo>
                  <a:pt x="486" y="3401"/>
                </a:lnTo>
                <a:cubicBezTo>
                  <a:pt x="519" y="2883"/>
                  <a:pt x="583" y="2429"/>
                  <a:pt x="648" y="2008"/>
                </a:cubicBezTo>
                <a:lnTo>
                  <a:pt x="810" y="972"/>
                </a:lnTo>
                <a:cubicBezTo>
                  <a:pt x="907" y="324"/>
                  <a:pt x="972" y="1"/>
                  <a:pt x="972" y="1"/>
                </a:cubicBezTo>
                <a:close/>
              </a:path>
            </a:pathLst>
          </a:custGeom>
          <a:solidFill>
            <a:srgbClr val="F9F3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9" name="Google Shape;2049;p54"/>
          <p:cNvSpPr/>
          <p:nvPr/>
        </p:nvSpPr>
        <p:spPr>
          <a:xfrm>
            <a:off x="-1208393" y="3621155"/>
            <a:ext cx="3062049" cy="742725"/>
          </a:xfrm>
          <a:custGeom>
            <a:avLst/>
            <a:gdLst/>
            <a:ahLst/>
            <a:cxnLst/>
            <a:rect l="l" t="t" r="r" b="b"/>
            <a:pathLst>
              <a:path w="134714" h="32676" extrusionOk="0">
                <a:moveTo>
                  <a:pt x="134293" y="5506"/>
                </a:moveTo>
                <a:cubicBezTo>
                  <a:pt x="133678" y="1"/>
                  <a:pt x="128464" y="1911"/>
                  <a:pt x="128464" y="1911"/>
                </a:cubicBezTo>
                <a:lnTo>
                  <a:pt x="6218" y="1911"/>
                </a:lnTo>
                <a:cubicBezTo>
                  <a:pt x="6218" y="1911"/>
                  <a:pt x="1037" y="1"/>
                  <a:pt x="422" y="5506"/>
                </a:cubicBezTo>
                <a:cubicBezTo>
                  <a:pt x="1" y="9295"/>
                  <a:pt x="681" y="13310"/>
                  <a:pt x="1296" y="17034"/>
                </a:cubicBezTo>
                <a:cubicBezTo>
                  <a:pt x="1847" y="20661"/>
                  <a:pt x="2171" y="23770"/>
                  <a:pt x="5668" y="25680"/>
                </a:cubicBezTo>
                <a:cubicBezTo>
                  <a:pt x="8161" y="26976"/>
                  <a:pt x="10882" y="27818"/>
                  <a:pt x="13569" y="28562"/>
                </a:cubicBezTo>
                <a:cubicBezTo>
                  <a:pt x="25972" y="31865"/>
                  <a:pt x="39152" y="32448"/>
                  <a:pt x="51911" y="32675"/>
                </a:cubicBezTo>
                <a:cubicBezTo>
                  <a:pt x="51587" y="30894"/>
                  <a:pt x="51360" y="28724"/>
                  <a:pt x="51749" y="27818"/>
                </a:cubicBezTo>
                <a:lnTo>
                  <a:pt x="86366" y="27818"/>
                </a:lnTo>
                <a:cubicBezTo>
                  <a:pt x="86755" y="28692"/>
                  <a:pt x="86496" y="30829"/>
                  <a:pt x="86204" y="32610"/>
                </a:cubicBezTo>
                <a:lnTo>
                  <a:pt x="88536" y="32545"/>
                </a:lnTo>
                <a:cubicBezTo>
                  <a:pt x="99481" y="32222"/>
                  <a:pt x="110621" y="31380"/>
                  <a:pt x="121146" y="28562"/>
                </a:cubicBezTo>
                <a:cubicBezTo>
                  <a:pt x="123833" y="27818"/>
                  <a:pt x="126586" y="26976"/>
                  <a:pt x="129047" y="25648"/>
                </a:cubicBezTo>
                <a:cubicBezTo>
                  <a:pt x="132577" y="23770"/>
                  <a:pt x="132868" y="20661"/>
                  <a:pt x="133451" y="17034"/>
                </a:cubicBezTo>
                <a:cubicBezTo>
                  <a:pt x="134034" y="13310"/>
                  <a:pt x="134714" y="9295"/>
                  <a:pt x="134293" y="550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0" name="Google Shape;2050;p54"/>
          <p:cNvSpPr/>
          <p:nvPr/>
        </p:nvSpPr>
        <p:spPr>
          <a:xfrm>
            <a:off x="-41744" y="4253423"/>
            <a:ext cx="804551" cy="116332"/>
          </a:xfrm>
          <a:custGeom>
            <a:avLst/>
            <a:gdLst/>
            <a:ahLst/>
            <a:cxnLst/>
            <a:rect l="l" t="t" r="r" b="b"/>
            <a:pathLst>
              <a:path w="35396" h="5118" extrusionOk="0">
                <a:moveTo>
                  <a:pt x="35007" y="1"/>
                </a:moveTo>
                <a:lnTo>
                  <a:pt x="389" y="1"/>
                </a:lnTo>
                <a:cubicBezTo>
                  <a:pt x="1" y="907"/>
                  <a:pt x="260" y="3077"/>
                  <a:pt x="584" y="4858"/>
                </a:cubicBezTo>
                <a:lnTo>
                  <a:pt x="1588" y="4858"/>
                </a:lnTo>
                <a:cubicBezTo>
                  <a:pt x="8777" y="4988"/>
                  <a:pt x="14962" y="5052"/>
                  <a:pt x="20370" y="5117"/>
                </a:cubicBezTo>
                <a:lnTo>
                  <a:pt x="34845" y="4793"/>
                </a:lnTo>
                <a:cubicBezTo>
                  <a:pt x="35169" y="3012"/>
                  <a:pt x="35395" y="875"/>
                  <a:pt x="3500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1" name="Google Shape;2051;p54"/>
          <p:cNvSpPr/>
          <p:nvPr/>
        </p:nvSpPr>
        <p:spPr>
          <a:xfrm>
            <a:off x="-1234146" y="2659877"/>
            <a:ext cx="3112828" cy="1338183"/>
          </a:xfrm>
          <a:custGeom>
            <a:avLst/>
            <a:gdLst/>
            <a:ahLst/>
            <a:cxnLst/>
            <a:rect l="l" t="t" r="r" b="b"/>
            <a:pathLst>
              <a:path w="136948" h="58873" extrusionOk="0">
                <a:moveTo>
                  <a:pt x="131896" y="17746"/>
                </a:moveTo>
                <a:cubicBezTo>
                  <a:pt x="130730" y="8744"/>
                  <a:pt x="127557" y="2591"/>
                  <a:pt x="117907" y="1425"/>
                </a:cubicBezTo>
                <a:cubicBezTo>
                  <a:pt x="110944" y="583"/>
                  <a:pt x="95433" y="227"/>
                  <a:pt x="81573" y="98"/>
                </a:cubicBezTo>
                <a:lnTo>
                  <a:pt x="81573" y="33"/>
                </a:lnTo>
                <a:cubicBezTo>
                  <a:pt x="81573" y="33"/>
                  <a:pt x="76198" y="1"/>
                  <a:pt x="68490" y="33"/>
                </a:cubicBezTo>
                <a:cubicBezTo>
                  <a:pt x="60783" y="33"/>
                  <a:pt x="55375" y="33"/>
                  <a:pt x="55375" y="33"/>
                </a:cubicBezTo>
                <a:lnTo>
                  <a:pt x="55375" y="98"/>
                </a:lnTo>
                <a:cubicBezTo>
                  <a:pt x="41515" y="227"/>
                  <a:pt x="26004" y="583"/>
                  <a:pt x="19042" y="1425"/>
                </a:cubicBezTo>
                <a:cubicBezTo>
                  <a:pt x="9392" y="2591"/>
                  <a:pt x="6218" y="8744"/>
                  <a:pt x="5052" y="17746"/>
                </a:cubicBezTo>
                <a:cubicBezTo>
                  <a:pt x="3595" y="28854"/>
                  <a:pt x="1" y="43458"/>
                  <a:pt x="9910" y="51910"/>
                </a:cubicBezTo>
                <a:cubicBezTo>
                  <a:pt x="18038" y="58873"/>
                  <a:pt x="31315" y="56703"/>
                  <a:pt x="41386" y="56703"/>
                </a:cubicBezTo>
                <a:lnTo>
                  <a:pt x="95563" y="56703"/>
                </a:lnTo>
                <a:cubicBezTo>
                  <a:pt x="105634" y="56703"/>
                  <a:pt x="118911" y="58873"/>
                  <a:pt x="127071" y="51910"/>
                </a:cubicBezTo>
                <a:cubicBezTo>
                  <a:pt x="136948" y="43458"/>
                  <a:pt x="133353" y="28854"/>
                  <a:pt x="131896" y="17746"/>
                </a:cubicBezTo>
                <a:close/>
              </a:path>
            </a:pathLst>
          </a:custGeom>
          <a:solidFill>
            <a:srgbClr val="F0B0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2" name="Google Shape;2052;p54"/>
          <p:cNvSpPr/>
          <p:nvPr/>
        </p:nvSpPr>
        <p:spPr>
          <a:xfrm>
            <a:off x="-514272" y="2416989"/>
            <a:ext cx="1696635" cy="644077"/>
          </a:xfrm>
          <a:custGeom>
            <a:avLst/>
            <a:gdLst/>
            <a:ahLst/>
            <a:cxnLst/>
            <a:rect l="l" t="t" r="r" b="b"/>
            <a:pathLst>
              <a:path w="74643" h="28336" extrusionOk="0">
                <a:moveTo>
                  <a:pt x="12467" y="26878"/>
                </a:moveTo>
                <a:cubicBezTo>
                  <a:pt x="5149" y="25486"/>
                  <a:pt x="0" y="22636"/>
                  <a:pt x="3562" y="16904"/>
                </a:cubicBezTo>
                <a:cubicBezTo>
                  <a:pt x="7999" y="9780"/>
                  <a:pt x="18782" y="4372"/>
                  <a:pt x="26781" y="2623"/>
                </a:cubicBezTo>
                <a:cubicBezTo>
                  <a:pt x="38827" y="0"/>
                  <a:pt x="53043" y="907"/>
                  <a:pt x="63114" y="8711"/>
                </a:cubicBezTo>
                <a:cubicBezTo>
                  <a:pt x="66612" y="11399"/>
                  <a:pt x="74643" y="19818"/>
                  <a:pt x="69591" y="23834"/>
                </a:cubicBezTo>
                <a:cubicBezTo>
                  <a:pt x="65284" y="27267"/>
                  <a:pt x="59585" y="27720"/>
                  <a:pt x="54306" y="27882"/>
                </a:cubicBezTo>
                <a:cubicBezTo>
                  <a:pt x="48283" y="28011"/>
                  <a:pt x="42227" y="28076"/>
                  <a:pt x="36204" y="28173"/>
                </a:cubicBezTo>
                <a:cubicBezTo>
                  <a:pt x="28335" y="28238"/>
                  <a:pt x="20239" y="28335"/>
                  <a:pt x="12467" y="26878"/>
                </a:cubicBezTo>
                <a:close/>
              </a:path>
            </a:pathLst>
          </a:custGeom>
          <a:solidFill>
            <a:srgbClr val="F0B0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3" name="Google Shape;2053;p54"/>
          <p:cNvSpPr/>
          <p:nvPr/>
        </p:nvSpPr>
        <p:spPr>
          <a:xfrm>
            <a:off x="313772" y="2452311"/>
            <a:ext cx="17707" cy="563113"/>
          </a:xfrm>
          <a:custGeom>
            <a:avLst/>
            <a:gdLst/>
            <a:ahLst/>
            <a:cxnLst/>
            <a:rect l="l" t="t" r="r" b="b"/>
            <a:pathLst>
              <a:path w="779" h="24774" extrusionOk="0">
                <a:moveTo>
                  <a:pt x="389" y="1"/>
                </a:moveTo>
                <a:cubicBezTo>
                  <a:pt x="389" y="1"/>
                  <a:pt x="519" y="1555"/>
                  <a:pt x="616" y="3854"/>
                </a:cubicBezTo>
                <a:cubicBezTo>
                  <a:pt x="681" y="5020"/>
                  <a:pt x="713" y="6380"/>
                  <a:pt x="746" y="7837"/>
                </a:cubicBezTo>
                <a:cubicBezTo>
                  <a:pt x="746" y="8550"/>
                  <a:pt x="778" y="9327"/>
                  <a:pt x="778" y="10072"/>
                </a:cubicBezTo>
                <a:cubicBezTo>
                  <a:pt x="778" y="10849"/>
                  <a:pt x="778" y="11626"/>
                  <a:pt x="778" y="12371"/>
                </a:cubicBezTo>
                <a:lnTo>
                  <a:pt x="778" y="14702"/>
                </a:lnTo>
                <a:cubicBezTo>
                  <a:pt x="778" y="15447"/>
                  <a:pt x="746" y="16224"/>
                  <a:pt x="746" y="16937"/>
                </a:cubicBezTo>
                <a:cubicBezTo>
                  <a:pt x="713" y="18394"/>
                  <a:pt x="681" y="19754"/>
                  <a:pt x="616" y="20920"/>
                </a:cubicBezTo>
                <a:cubicBezTo>
                  <a:pt x="519" y="23219"/>
                  <a:pt x="389" y="24773"/>
                  <a:pt x="389" y="24773"/>
                </a:cubicBezTo>
                <a:cubicBezTo>
                  <a:pt x="389" y="24773"/>
                  <a:pt x="260" y="23219"/>
                  <a:pt x="163" y="20920"/>
                </a:cubicBezTo>
                <a:cubicBezTo>
                  <a:pt x="98" y="19754"/>
                  <a:pt x="66" y="18394"/>
                  <a:pt x="33" y="16937"/>
                </a:cubicBezTo>
                <a:cubicBezTo>
                  <a:pt x="33" y="16224"/>
                  <a:pt x="1" y="15447"/>
                  <a:pt x="1" y="14702"/>
                </a:cubicBezTo>
                <a:lnTo>
                  <a:pt x="1" y="12371"/>
                </a:lnTo>
                <a:lnTo>
                  <a:pt x="1" y="10072"/>
                </a:lnTo>
                <a:cubicBezTo>
                  <a:pt x="1" y="9327"/>
                  <a:pt x="33" y="8550"/>
                  <a:pt x="33" y="7837"/>
                </a:cubicBezTo>
                <a:cubicBezTo>
                  <a:pt x="66" y="6380"/>
                  <a:pt x="98" y="5020"/>
                  <a:pt x="163" y="3854"/>
                </a:cubicBezTo>
                <a:cubicBezTo>
                  <a:pt x="260" y="1555"/>
                  <a:pt x="389" y="1"/>
                  <a:pt x="38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4" name="Google Shape;2054;p54"/>
          <p:cNvSpPr/>
          <p:nvPr/>
        </p:nvSpPr>
        <p:spPr>
          <a:xfrm>
            <a:off x="-431104" y="2997729"/>
            <a:ext cx="1507476" cy="984141"/>
          </a:xfrm>
          <a:custGeom>
            <a:avLst/>
            <a:gdLst/>
            <a:ahLst/>
            <a:cxnLst/>
            <a:rect l="l" t="t" r="r" b="b"/>
            <a:pathLst>
              <a:path w="66321" h="43297" extrusionOk="0">
                <a:moveTo>
                  <a:pt x="66321" y="36334"/>
                </a:moveTo>
                <a:cubicBezTo>
                  <a:pt x="66321" y="40188"/>
                  <a:pt x="63082" y="43296"/>
                  <a:pt x="59099" y="43296"/>
                </a:cubicBezTo>
                <a:lnTo>
                  <a:pt x="7222" y="43296"/>
                </a:lnTo>
                <a:cubicBezTo>
                  <a:pt x="3239" y="43296"/>
                  <a:pt x="0" y="40188"/>
                  <a:pt x="0" y="36334"/>
                </a:cubicBezTo>
                <a:lnTo>
                  <a:pt x="0" y="6963"/>
                </a:lnTo>
                <a:cubicBezTo>
                  <a:pt x="0" y="3141"/>
                  <a:pt x="3239" y="0"/>
                  <a:pt x="7222" y="0"/>
                </a:cubicBezTo>
                <a:lnTo>
                  <a:pt x="59099" y="0"/>
                </a:lnTo>
                <a:cubicBezTo>
                  <a:pt x="63082" y="0"/>
                  <a:pt x="66321" y="3141"/>
                  <a:pt x="66321" y="6963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5" name="Google Shape;2055;p54"/>
          <p:cNvSpPr/>
          <p:nvPr/>
        </p:nvSpPr>
        <p:spPr>
          <a:xfrm>
            <a:off x="-264018" y="3112559"/>
            <a:ext cx="1172573" cy="87601"/>
          </a:xfrm>
          <a:custGeom>
            <a:avLst/>
            <a:gdLst/>
            <a:ahLst/>
            <a:cxnLst/>
            <a:rect l="l" t="t" r="r" b="b"/>
            <a:pathLst>
              <a:path w="51587" h="3854" extrusionOk="0">
                <a:moveTo>
                  <a:pt x="51586" y="1943"/>
                </a:moveTo>
                <a:cubicBezTo>
                  <a:pt x="51586" y="3012"/>
                  <a:pt x="50712" y="3854"/>
                  <a:pt x="49676" y="3854"/>
                </a:cubicBezTo>
                <a:lnTo>
                  <a:pt x="1943" y="3854"/>
                </a:lnTo>
                <a:cubicBezTo>
                  <a:pt x="875" y="3854"/>
                  <a:pt x="0" y="3012"/>
                  <a:pt x="0" y="1943"/>
                </a:cubicBezTo>
                <a:lnTo>
                  <a:pt x="0" y="1943"/>
                </a:lnTo>
                <a:cubicBezTo>
                  <a:pt x="0" y="874"/>
                  <a:pt x="875" y="0"/>
                  <a:pt x="1943" y="0"/>
                </a:cubicBezTo>
                <a:lnTo>
                  <a:pt x="49676" y="0"/>
                </a:lnTo>
                <a:cubicBezTo>
                  <a:pt x="50712" y="0"/>
                  <a:pt x="51586" y="874"/>
                  <a:pt x="51586" y="1943"/>
                </a:cubicBezTo>
                <a:close/>
              </a:path>
            </a:pathLst>
          </a:custGeom>
          <a:solidFill>
            <a:srgbClr val="3B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6" name="Google Shape;2056;p54"/>
          <p:cNvSpPr/>
          <p:nvPr/>
        </p:nvSpPr>
        <p:spPr>
          <a:xfrm>
            <a:off x="-264018" y="3254596"/>
            <a:ext cx="1172573" cy="87624"/>
          </a:xfrm>
          <a:custGeom>
            <a:avLst/>
            <a:gdLst/>
            <a:ahLst/>
            <a:cxnLst/>
            <a:rect l="l" t="t" r="r" b="b"/>
            <a:pathLst>
              <a:path w="51587" h="3855" extrusionOk="0">
                <a:moveTo>
                  <a:pt x="51586" y="1944"/>
                </a:moveTo>
                <a:cubicBezTo>
                  <a:pt x="51586" y="3013"/>
                  <a:pt x="50712" y="3854"/>
                  <a:pt x="49676" y="3854"/>
                </a:cubicBezTo>
                <a:lnTo>
                  <a:pt x="1943" y="3854"/>
                </a:lnTo>
                <a:cubicBezTo>
                  <a:pt x="875" y="3854"/>
                  <a:pt x="0" y="3013"/>
                  <a:pt x="0" y="1944"/>
                </a:cubicBezTo>
                <a:lnTo>
                  <a:pt x="0" y="1944"/>
                </a:lnTo>
                <a:cubicBezTo>
                  <a:pt x="0" y="875"/>
                  <a:pt x="875" y="1"/>
                  <a:pt x="1943" y="1"/>
                </a:cubicBezTo>
                <a:lnTo>
                  <a:pt x="49676" y="1"/>
                </a:lnTo>
                <a:cubicBezTo>
                  <a:pt x="50712" y="1"/>
                  <a:pt x="51586" y="875"/>
                  <a:pt x="51586" y="1944"/>
                </a:cubicBezTo>
                <a:close/>
              </a:path>
            </a:pathLst>
          </a:custGeom>
          <a:solidFill>
            <a:srgbClr val="3B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7" name="Google Shape;2057;p54"/>
          <p:cNvSpPr/>
          <p:nvPr/>
        </p:nvSpPr>
        <p:spPr>
          <a:xfrm>
            <a:off x="-264018" y="3386359"/>
            <a:ext cx="1172573" cy="86874"/>
          </a:xfrm>
          <a:custGeom>
            <a:avLst/>
            <a:gdLst/>
            <a:ahLst/>
            <a:cxnLst/>
            <a:rect l="l" t="t" r="r" b="b"/>
            <a:pathLst>
              <a:path w="51587" h="3822" extrusionOk="0">
                <a:moveTo>
                  <a:pt x="51586" y="1911"/>
                </a:moveTo>
                <a:cubicBezTo>
                  <a:pt x="51586" y="2980"/>
                  <a:pt x="50712" y="3822"/>
                  <a:pt x="49676" y="3822"/>
                </a:cubicBezTo>
                <a:lnTo>
                  <a:pt x="1943" y="3822"/>
                </a:lnTo>
                <a:cubicBezTo>
                  <a:pt x="875" y="3822"/>
                  <a:pt x="0" y="2980"/>
                  <a:pt x="0" y="1911"/>
                </a:cubicBezTo>
                <a:lnTo>
                  <a:pt x="0" y="1911"/>
                </a:lnTo>
                <a:cubicBezTo>
                  <a:pt x="0" y="842"/>
                  <a:pt x="875" y="0"/>
                  <a:pt x="1943" y="0"/>
                </a:cubicBezTo>
                <a:lnTo>
                  <a:pt x="49676" y="0"/>
                </a:lnTo>
                <a:cubicBezTo>
                  <a:pt x="50712" y="0"/>
                  <a:pt x="51586" y="842"/>
                  <a:pt x="51586" y="1911"/>
                </a:cubicBezTo>
                <a:close/>
              </a:path>
            </a:pathLst>
          </a:custGeom>
          <a:solidFill>
            <a:srgbClr val="3B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8" name="Google Shape;2058;p54"/>
          <p:cNvSpPr/>
          <p:nvPr/>
        </p:nvSpPr>
        <p:spPr>
          <a:xfrm>
            <a:off x="-264018" y="3517372"/>
            <a:ext cx="1172573" cy="87624"/>
          </a:xfrm>
          <a:custGeom>
            <a:avLst/>
            <a:gdLst/>
            <a:ahLst/>
            <a:cxnLst/>
            <a:rect l="l" t="t" r="r" b="b"/>
            <a:pathLst>
              <a:path w="51587" h="3855" extrusionOk="0">
                <a:moveTo>
                  <a:pt x="51586" y="1911"/>
                </a:moveTo>
                <a:cubicBezTo>
                  <a:pt x="51586" y="2980"/>
                  <a:pt x="50712" y="3854"/>
                  <a:pt x="49676" y="3854"/>
                </a:cubicBezTo>
                <a:lnTo>
                  <a:pt x="1943" y="3854"/>
                </a:lnTo>
                <a:cubicBezTo>
                  <a:pt x="875" y="3854"/>
                  <a:pt x="0" y="2980"/>
                  <a:pt x="0" y="1911"/>
                </a:cubicBezTo>
                <a:lnTo>
                  <a:pt x="0" y="1911"/>
                </a:lnTo>
                <a:cubicBezTo>
                  <a:pt x="0" y="843"/>
                  <a:pt x="875" y="1"/>
                  <a:pt x="1943" y="1"/>
                </a:cubicBezTo>
                <a:lnTo>
                  <a:pt x="49676" y="1"/>
                </a:lnTo>
                <a:cubicBezTo>
                  <a:pt x="50712" y="1"/>
                  <a:pt x="51586" y="843"/>
                  <a:pt x="51586" y="1911"/>
                </a:cubicBezTo>
                <a:close/>
              </a:path>
            </a:pathLst>
          </a:custGeom>
          <a:solidFill>
            <a:srgbClr val="3B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9" name="Google Shape;2059;p54"/>
          <p:cNvSpPr/>
          <p:nvPr/>
        </p:nvSpPr>
        <p:spPr>
          <a:xfrm>
            <a:off x="-264018" y="3654272"/>
            <a:ext cx="1172573" cy="86897"/>
          </a:xfrm>
          <a:custGeom>
            <a:avLst/>
            <a:gdLst/>
            <a:ahLst/>
            <a:cxnLst/>
            <a:rect l="l" t="t" r="r" b="b"/>
            <a:pathLst>
              <a:path w="51587" h="3823" extrusionOk="0">
                <a:moveTo>
                  <a:pt x="51586" y="1911"/>
                </a:moveTo>
                <a:cubicBezTo>
                  <a:pt x="51586" y="2980"/>
                  <a:pt x="50712" y="3822"/>
                  <a:pt x="49676" y="3822"/>
                </a:cubicBezTo>
                <a:lnTo>
                  <a:pt x="1943" y="3822"/>
                </a:lnTo>
                <a:cubicBezTo>
                  <a:pt x="875" y="3822"/>
                  <a:pt x="0" y="2980"/>
                  <a:pt x="0" y="1911"/>
                </a:cubicBezTo>
                <a:lnTo>
                  <a:pt x="0" y="1911"/>
                </a:lnTo>
                <a:cubicBezTo>
                  <a:pt x="0" y="843"/>
                  <a:pt x="875" y="1"/>
                  <a:pt x="1943" y="1"/>
                </a:cubicBezTo>
                <a:lnTo>
                  <a:pt x="49676" y="1"/>
                </a:lnTo>
                <a:cubicBezTo>
                  <a:pt x="50712" y="1"/>
                  <a:pt x="51586" y="843"/>
                  <a:pt x="51586" y="1911"/>
                </a:cubicBezTo>
                <a:close/>
              </a:path>
            </a:pathLst>
          </a:custGeom>
          <a:solidFill>
            <a:srgbClr val="3B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0" name="Google Shape;2060;p54"/>
          <p:cNvSpPr/>
          <p:nvPr/>
        </p:nvSpPr>
        <p:spPr>
          <a:xfrm>
            <a:off x="-264018" y="3785308"/>
            <a:ext cx="1172573" cy="86874"/>
          </a:xfrm>
          <a:custGeom>
            <a:avLst/>
            <a:gdLst/>
            <a:ahLst/>
            <a:cxnLst/>
            <a:rect l="l" t="t" r="r" b="b"/>
            <a:pathLst>
              <a:path w="51587" h="3822" extrusionOk="0">
                <a:moveTo>
                  <a:pt x="51586" y="1911"/>
                </a:moveTo>
                <a:cubicBezTo>
                  <a:pt x="51586" y="2979"/>
                  <a:pt x="50712" y="3821"/>
                  <a:pt x="49676" y="3821"/>
                </a:cubicBezTo>
                <a:lnTo>
                  <a:pt x="1943" y="3821"/>
                </a:lnTo>
                <a:cubicBezTo>
                  <a:pt x="875" y="3821"/>
                  <a:pt x="0" y="2979"/>
                  <a:pt x="0" y="1911"/>
                </a:cubicBezTo>
                <a:lnTo>
                  <a:pt x="0" y="1911"/>
                </a:lnTo>
                <a:cubicBezTo>
                  <a:pt x="0" y="842"/>
                  <a:pt x="875" y="0"/>
                  <a:pt x="1943" y="0"/>
                </a:cubicBezTo>
                <a:lnTo>
                  <a:pt x="49676" y="0"/>
                </a:lnTo>
                <a:cubicBezTo>
                  <a:pt x="50712" y="0"/>
                  <a:pt x="51586" y="842"/>
                  <a:pt x="51586" y="1911"/>
                </a:cubicBezTo>
                <a:close/>
              </a:path>
            </a:pathLst>
          </a:custGeom>
          <a:solidFill>
            <a:srgbClr val="3B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1" name="Google Shape;2061;p54"/>
          <p:cNvSpPr/>
          <p:nvPr/>
        </p:nvSpPr>
        <p:spPr>
          <a:xfrm>
            <a:off x="1527540" y="3212660"/>
            <a:ext cx="99376" cy="644805"/>
          </a:xfrm>
          <a:custGeom>
            <a:avLst/>
            <a:gdLst/>
            <a:ahLst/>
            <a:cxnLst/>
            <a:rect l="l" t="t" r="r" b="b"/>
            <a:pathLst>
              <a:path w="4372" h="28368" extrusionOk="0">
                <a:moveTo>
                  <a:pt x="4113" y="0"/>
                </a:moveTo>
                <a:cubicBezTo>
                  <a:pt x="4113" y="0"/>
                  <a:pt x="4145" y="453"/>
                  <a:pt x="4210" y="1231"/>
                </a:cubicBezTo>
                <a:cubicBezTo>
                  <a:pt x="4242" y="2040"/>
                  <a:pt x="4307" y="3174"/>
                  <a:pt x="4340" y="4534"/>
                </a:cubicBezTo>
                <a:cubicBezTo>
                  <a:pt x="4372" y="5894"/>
                  <a:pt x="4372" y="7481"/>
                  <a:pt x="4340" y="9164"/>
                </a:cubicBezTo>
                <a:cubicBezTo>
                  <a:pt x="4307" y="10006"/>
                  <a:pt x="4275" y="10881"/>
                  <a:pt x="4210" y="11787"/>
                </a:cubicBezTo>
                <a:cubicBezTo>
                  <a:pt x="4145" y="12662"/>
                  <a:pt x="4081" y="13569"/>
                  <a:pt x="4016" y="14475"/>
                </a:cubicBezTo>
                <a:cubicBezTo>
                  <a:pt x="3919" y="15382"/>
                  <a:pt x="3789" y="16289"/>
                  <a:pt x="3627" y="17163"/>
                </a:cubicBezTo>
                <a:cubicBezTo>
                  <a:pt x="3465" y="18070"/>
                  <a:pt x="3303" y="18912"/>
                  <a:pt x="3141" y="19754"/>
                </a:cubicBezTo>
                <a:cubicBezTo>
                  <a:pt x="2980" y="20596"/>
                  <a:pt x="2753" y="21373"/>
                  <a:pt x="2526" y="22150"/>
                </a:cubicBezTo>
                <a:lnTo>
                  <a:pt x="2202" y="23219"/>
                </a:lnTo>
                <a:cubicBezTo>
                  <a:pt x="2073" y="23575"/>
                  <a:pt x="1943" y="23899"/>
                  <a:pt x="1846" y="24223"/>
                </a:cubicBezTo>
                <a:cubicBezTo>
                  <a:pt x="1717" y="24546"/>
                  <a:pt x="1619" y="24870"/>
                  <a:pt x="1490" y="25162"/>
                </a:cubicBezTo>
                <a:lnTo>
                  <a:pt x="1134" y="25971"/>
                </a:lnTo>
                <a:lnTo>
                  <a:pt x="842" y="26684"/>
                </a:lnTo>
                <a:lnTo>
                  <a:pt x="551" y="27267"/>
                </a:lnTo>
                <a:cubicBezTo>
                  <a:pt x="195" y="27979"/>
                  <a:pt x="0" y="28368"/>
                  <a:pt x="0" y="28368"/>
                </a:cubicBezTo>
                <a:cubicBezTo>
                  <a:pt x="0" y="28368"/>
                  <a:pt x="130" y="27947"/>
                  <a:pt x="389" y="27202"/>
                </a:cubicBezTo>
                <a:lnTo>
                  <a:pt x="616" y="26586"/>
                </a:lnTo>
                <a:lnTo>
                  <a:pt x="842" y="25842"/>
                </a:lnTo>
                <a:cubicBezTo>
                  <a:pt x="1037" y="25324"/>
                  <a:pt x="1198" y="24741"/>
                  <a:pt x="1393" y="24093"/>
                </a:cubicBezTo>
                <a:cubicBezTo>
                  <a:pt x="1458" y="23769"/>
                  <a:pt x="1587" y="23413"/>
                  <a:pt x="1652" y="23057"/>
                </a:cubicBezTo>
                <a:lnTo>
                  <a:pt x="1911" y="21988"/>
                </a:lnTo>
                <a:cubicBezTo>
                  <a:pt x="2008" y="21600"/>
                  <a:pt x="2105" y="21211"/>
                  <a:pt x="2170" y="20822"/>
                </a:cubicBezTo>
                <a:lnTo>
                  <a:pt x="2429" y="19592"/>
                </a:lnTo>
                <a:cubicBezTo>
                  <a:pt x="2591" y="18782"/>
                  <a:pt x="2720" y="17908"/>
                  <a:pt x="2850" y="17034"/>
                </a:cubicBezTo>
                <a:cubicBezTo>
                  <a:pt x="2947" y="16159"/>
                  <a:pt x="3077" y="15285"/>
                  <a:pt x="3174" y="14378"/>
                </a:cubicBezTo>
                <a:cubicBezTo>
                  <a:pt x="3271" y="13504"/>
                  <a:pt x="3368" y="12597"/>
                  <a:pt x="3433" y="11723"/>
                </a:cubicBezTo>
                <a:cubicBezTo>
                  <a:pt x="3498" y="10848"/>
                  <a:pt x="3562" y="9974"/>
                  <a:pt x="3595" y="9132"/>
                </a:cubicBezTo>
                <a:cubicBezTo>
                  <a:pt x="3660" y="8290"/>
                  <a:pt x="3692" y="7481"/>
                  <a:pt x="3724" y="6703"/>
                </a:cubicBezTo>
                <a:cubicBezTo>
                  <a:pt x="3757" y="5926"/>
                  <a:pt x="3822" y="5181"/>
                  <a:pt x="3822" y="4501"/>
                </a:cubicBezTo>
                <a:lnTo>
                  <a:pt x="4016" y="1231"/>
                </a:lnTo>
                <a:cubicBezTo>
                  <a:pt x="4081" y="453"/>
                  <a:pt x="4113" y="0"/>
                  <a:pt x="411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2" name="Google Shape;2062;p54"/>
          <p:cNvSpPr/>
          <p:nvPr/>
        </p:nvSpPr>
        <p:spPr>
          <a:xfrm>
            <a:off x="-982414" y="3212660"/>
            <a:ext cx="99398" cy="644805"/>
          </a:xfrm>
          <a:custGeom>
            <a:avLst/>
            <a:gdLst/>
            <a:ahLst/>
            <a:cxnLst/>
            <a:rect l="l" t="t" r="r" b="b"/>
            <a:pathLst>
              <a:path w="4373" h="28368" extrusionOk="0">
                <a:moveTo>
                  <a:pt x="260" y="0"/>
                </a:moveTo>
                <a:cubicBezTo>
                  <a:pt x="260" y="0"/>
                  <a:pt x="292" y="453"/>
                  <a:pt x="357" y="1231"/>
                </a:cubicBezTo>
                <a:lnTo>
                  <a:pt x="519" y="4501"/>
                </a:lnTo>
                <a:lnTo>
                  <a:pt x="616" y="6703"/>
                </a:lnTo>
                <a:lnTo>
                  <a:pt x="745" y="9132"/>
                </a:lnTo>
                <a:cubicBezTo>
                  <a:pt x="810" y="9974"/>
                  <a:pt x="875" y="10848"/>
                  <a:pt x="940" y="11723"/>
                </a:cubicBezTo>
                <a:cubicBezTo>
                  <a:pt x="1004" y="12597"/>
                  <a:pt x="1102" y="13504"/>
                  <a:pt x="1166" y="14378"/>
                </a:cubicBezTo>
                <a:cubicBezTo>
                  <a:pt x="1263" y="15285"/>
                  <a:pt x="1361" y="16192"/>
                  <a:pt x="1522" y="17034"/>
                </a:cubicBezTo>
                <a:cubicBezTo>
                  <a:pt x="1652" y="17908"/>
                  <a:pt x="1782" y="18782"/>
                  <a:pt x="1911" y="19592"/>
                </a:cubicBezTo>
                <a:lnTo>
                  <a:pt x="2170" y="20822"/>
                </a:lnTo>
                <a:cubicBezTo>
                  <a:pt x="2267" y="21211"/>
                  <a:pt x="2332" y="21600"/>
                  <a:pt x="2429" y="21988"/>
                </a:cubicBezTo>
                <a:lnTo>
                  <a:pt x="2688" y="23057"/>
                </a:lnTo>
                <a:cubicBezTo>
                  <a:pt x="2785" y="23413"/>
                  <a:pt x="2883" y="23769"/>
                  <a:pt x="2980" y="24093"/>
                </a:cubicBezTo>
                <a:cubicBezTo>
                  <a:pt x="3142" y="24741"/>
                  <a:pt x="3336" y="25324"/>
                  <a:pt x="3498" y="25842"/>
                </a:cubicBezTo>
                <a:lnTo>
                  <a:pt x="3725" y="26586"/>
                </a:lnTo>
                <a:lnTo>
                  <a:pt x="3951" y="27202"/>
                </a:lnTo>
                <a:cubicBezTo>
                  <a:pt x="4210" y="27947"/>
                  <a:pt x="4372" y="28368"/>
                  <a:pt x="4372" y="28368"/>
                </a:cubicBezTo>
                <a:cubicBezTo>
                  <a:pt x="4372" y="28368"/>
                  <a:pt x="4146" y="27979"/>
                  <a:pt x="3789" y="27267"/>
                </a:cubicBezTo>
                <a:lnTo>
                  <a:pt x="3530" y="26684"/>
                </a:lnTo>
                <a:lnTo>
                  <a:pt x="3206" y="25971"/>
                </a:lnTo>
                <a:lnTo>
                  <a:pt x="2850" y="25162"/>
                </a:lnTo>
                <a:cubicBezTo>
                  <a:pt x="2753" y="24870"/>
                  <a:pt x="2656" y="24546"/>
                  <a:pt x="2526" y="24223"/>
                </a:cubicBezTo>
                <a:cubicBezTo>
                  <a:pt x="2397" y="23899"/>
                  <a:pt x="2267" y="23575"/>
                  <a:pt x="2170" y="23219"/>
                </a:cubicBezTo>
                <a:lnTo>
                  <a:pt x="1846" y="22150"/>
                </a:lnTo>
                <a:cubicBezTo>
                  <a:pt x="1587" y="21405"/>
                  <a:pt x="1425" y="20596"/>
                  <a:pt x="1231" y="19754"/>
                </a:cubicBezTo>
                <a:cubicBezTo>
                  <a:pt x="1004" y="18912"/>
                  <a:pt x="842" y="18070"/>
                  <a:pt x="713" y="17163"/>
                </a:cubicBezTo>
                <a:cubicBezTo>
                  <a:pt x="583" y="16289"/>
                  <a:pt x="454" y="15382"/>
                  <a:pt x="357" y="14475"/>
                </a:cubicBezTo>
                <a:cubicBezTo>
                  <a:pt x="227" y="13569"/>
                  <a:pt x="195" y="12662"/>
                  <a:pt x="130" y="11787"/>
                </a:cubicBezTo>
                <a:cubicBezTo>
                  <a:pt x="98" y="10881"/>
                  <a:pt x="65" y="10006"/>
                  <a:pt x="33" y="9164"/>
                </a:cubicBezTo>
                <a:cubicBezTo>
                  <a:pt x="0" y="7481"/>
                  <a:pt x="0" y="5894"/>
                  <a:pt x="33" y="4534"/>
                </a:cubicBezTo>
                <a:cubicBezTo>
                  <a:pt x="65" y="3174"/>
                  <a:pt x="130" y="2040"/>
                  <a:pt x="162" y="1231"/>
                </a:cubicBezTo>
                <a:cubicBezTo>
                  <a:pt x="195" y="453"/>
                  <a:pt x="260" y="0"/>
                  <a:pt x="26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3" name="Google Shape;2063;p54"/>
          <p:cNvSpPr/>
          <p:nvPr/>
        </p:nvSpPr>
        <p:spPr>
          <a:xfrm>
            <a:off x="-1162752" y="2898356"/>
            <a:ext cx="530723" cy="530723"/>
          </a:xfrm>
          <a:custGeom>
            <a:avLst/>
            <a:gdLst/>
            <a:ahLst/>
            <a:cxnLst/>
            <a:rect l="l" t="t" r="r" b="b"/>
            <a:pathLst>
              <a:path w="23349" h="23349" extrusionOk="0">
                <a:moveTo>
                  <a:pt x="23349" y="11691"/>
                </a:moveTo>
                <a:cubicBezTo>
                  <a:pt x="23349" y="18135"/>
                  <a:pt x="18135" y="23349"/>
                  <a:pt x="11659" y="23349"/>
                </a:cubicBezTo>
                <a:cubicBezTo>
                  <a:pt x="5214" y="23349"/>
                  <a:pt x="1" y="18135"/>
                  <a:pt x="1" y="11691"/>
                </a:cubicBezTo>
                <a:cubicBezTo>
                  <a:pt x="1" y="5247"/>
                  <a:pt x="5214" y="1"/>
                  <a:pt x="11659" y="1"/>
                </a:cubicBezTo>
                <a:cubicBezTo>
                  <a:pt x="18135" y="1"/>
                  <a:pt x="23349" y="5247"/>
                  <a:pt x="23349" y="11691"/>
                </a:cubicBezTo>
                <a:close/>
              </a:path>
            </a:pathLst>
          </a:custGeom>
          <a:solidFill>
            <a:srgbClr val="F7DA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4" name="Google Shape;2064;p54"/>
          <p:cNvSpPr/>
          <p:nvPr/>
        </p:nvSpPr>
        <p:spPr>
          <a:xfrm>
            <a:off x="-1152433" y="2909402"/>
            <a:ext cx="509379" cy="509379"/>
          </a:xfrm>
          <a:custGeom>
            <a:avLst/>
            <a:gdLst/>
            <a:ahLst/>
            <a:cxnLst/>
            <a:rect l="l" t="t" r="r" b="b"/>
            <a:pathLst>
              <a:path w="22410" h="22410" extrusionOk="0">
                <a:moveTo>
                  <a:pt x="22409" y="11205"/>
                </a:moveTo>
                <a:cubicBezTo>
                  <a:pt x="22409" y="17390"/>
                  <a:pt x="17422" y="22409"/>
                  <a:pt x="11205" y="22409"/>
                </a:cubicBezTo>
                <a:cubicBezTo>
                  <a:pt x="5019" y="22409"/>
                  <a:pt x="0" y="17390"/>
                  <a:pt x="0" y="11205"/>
                </a:cubicBezTo>
                <a:cubicBezTo>
                  <a:pt x="0" y="5020"/>
                  <a:pt x="5019" y="0"/>
                  <a:pt x="11205" y="0"/>
                </a:cubicBezTo>
                <a:cubicBezTo>
                  <a:pt x="17422" y="0"/>
                  <a:pt x="22409" y="5020"/>
                  <a:pt x="22409" y="11205"/>
                </a:cubicBezTo>
                <a:close/>
              </a:path>
            </a:pathLst>
          </a:custGeom>
          <a:solidFill>
            <a:srgbClr val="F7DB8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5" name="Google Shape;2065;p54"/>
          <p:cNvSpPr/>
          <p:nvPr/>
        </p:nvSpPr>
        <p:spPr>
          <a:xfrm>
            <a:off x="-1141409" y="2919699"/>
            <a:ext cx="488036" cy="488763"/>
          </a:xfrm>
          <a:custGeom>
            <a:avLst/>
            <a:gdLst/>
            <a:ahLst/>
            <a:cxnLst/>
            <a:rect l="l" t="t" r="r" b="b"/>
            <a:pathLst>
              <a:path w="21471" h="21503" extrusionOk="0">
                <a:moveTo>
                  <a:pt x="21471" y="10752"/>
                </a:moveTo>
                <a:cubicBezTo>
                  <a:pt x="21471" y="16678"/>
                  <a:pt x="16678" y="21503"/>
                  <a:pt x="10720" y="21503"/>
                </a:cubicBezTo>
                <a:cubicBezTo>
                  <a:pt x="4793" y="21503"/>
                  <a:pt x="1" y="16678"/>
                  <a:pt x="1" y="10752"/>
                </a:cubicBezTo>
                <a:cubicBezTo>
                  <a:pt x="1" y="4826"/>
                  <a:pt x="4793" y="1"/>
                  <a:pt x="10720" y="1"/>
                </a:cubicBezTo>
                <a:cubicBezTo>
                  <a:pt x="16678" y="1"/>
                  <a:pt x="21471" y="4826"/>
                  <a:pt x="21471" y="10752"/>
                </a:cubicBezTo>
                <a:close/>
              </a:path>
            </a:pathLst>
          </a:custGeom>
          <a:solidFill>
            <a:srgbClr val="F8DC8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6" name="Google Shape;2066;p54"/>
          <p:cNvSpPr/>
          <p:nvPr/>
        </p:nvSpPr>
        <p:spPr>
          <a:xfrm>
            <a:off x="-1131089" y="2930745"/>
            <a:ext cx="467420" cy="466692"/>
          </a:xfrm>
          <a:custGeom>
            <a:avLst/>
            <a:gdLst/>
            <a:ahLst/>
            <a:cxnLst/>
            <a:rect l="l" t="t" r="r" b="b"/>
            <a:pathLst>
              <a:path w="20564" h="20532" extrusionOk="0">
                <a:moveTo>
                  <a:pt x="20563" y="10266"/>
                </a:moveTo>
                <a:cubicBezTo>
                  <a:pt x="20563" y="15933"/>
                  <a:pt x="15965" y="20531"/>
                  <a:pt x="10266" y="20531"/>
                </a:cubicBezTo>
                <a:cubicBezTo>
                  <a:pt x="4599" y="20531"/>
                  <a:pt x="0" y="15933"/>
                  <a:pt x="0" y="10266"/>
                </a:cubicBezTo>
                <a:cubicBezTo>
                  <a:pt x="0" y="4599"/>
                  <a:pt x="4599" y="0"/>
                  <a:pt x="10266" y="0"/>
                </a:cubicBezTo>
                <a:cubicBezTo>
                  <a:pt x="15965" y="0"/>
                  <a:pt x="20563" y="4599"/>
                  <a:pt x="20563" y="10266"/>
                </a:cubicBezTo>
                <a:close/>
              </a:path>
            </a:pathLst>
          </a:custGeom>
          <a:solidFill>
            <a:srgbClr val="F8DD8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7" name="Google Shape;2067;p54"/>
          <p:cNvSpPr/>
          <p:nvPr/>
        </p:nvSpPr>
        <p:spPr>
          <a:xfrm>
            <a:off x="-1120065" y="2941042"/>
            <a:ext cx="445349" cy="446076"/>
          </a:xfrm>
          <a:custGeom>
            <a:avLst/>
            <a:gdLst/>
            <a:ahLst/>
            <a:cxnLst/>
            <a:rect l="l" t="t" r="r" b="b"/>
            <a:pathLst>
              <a:path w="19593" h="19625" extrusionOk="0">
                <a:moveTo>
                  <a:pt x="19593" y="9813"/>
                </a:moveTo>
                <a:cubicBezTo>
                  <a:pt x="19593" y="15221"/>
                  <a:pt x="15221" y="19625"/>
                  <a:pt x="9781" y="19625"/>
                </a:cubicBezTo>
                <a:cubicBezTo>
                  <a:pt x="4373" y="19625"/>
                  <a:pt x="1" y="15221"/>
                  <a:pt x="1" y="9813"/>
                </a:cubicBezTo>
                <a:cubicBezTo>
                  <a:pt x="1" y="4405"/>
                  <a:pt x="4373" y="1"/>
                  <a:pt x="9781" y="1"/>
                </a:cubicBezTo>
                <a:cubicBezTo>
                  <a:pt x="15221" y="1"/>
                  <a:pt x="19593" y="4405"/>
                  <a:pt x="19593" y="9813"/>
                </a:cubicBezTo>
                <a:close/>
              </a:path>
            </a:pathLst>
          </a:custGeom>
          <a:solidFill>
            <a:srgbClr val="F8DE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8" name="Google Shape;2068;p54"/>
          <p:cNvSpPr/>
          <p:nvPr/>
        </p:nvSpPr>
        <p:spPr>
          <a:xfrm>
            <a:off x="-1109746" y="2952089"/>
            <a:ext cx="424733" cy="424005"/>
          </a:xfrm>
          <a:custGeom>
            <a:avLst/>
            <a:gdLst/>
            <a:ahLst/>
            <a:cxnLst/>
            <a:rect l="l" t="t" r="r" b="b"/>
            <a:pathLst>
              <a:path w="18686" h="18654" extrusionOk="0">
                <a:moveTo>
                  <a:pt x="18685" y="9327"/>
                </a:moveTo>
                <a:cubicBezTo>
                  <a:pt x="18685" y="14476"/>
                  <a:pt x="14508" y="18653"/>
                  <a:pt x="9327" y="18653"/>
                </a:cubicBezTo>
                <a:cubicBezTo>
                  <a:pt x="4178" y="18653"/>
                  <a:pt x="0" y="14476"/>
                  <a:pt x="0" y="9327"/>
                </a:cubicBezTo>
                <a:cubicBezTo>
                  <a:pt x="0" y="4178"/>
                  <a:pt x="4178" y="1"/>
                  <a:pt x="9327" y="1"/>
                </a:cubicBezTo>
                <a:cubicBezTo>
                  <a:pt x="14508" y="1"/>
                  <a:pt x="18685" y="4178"/>
                  <a:pt x="18685" y="9327"/>
                </a:cubicBezTo>
                <a:close/>
              </a:path>
            </a:pathLst>
          </a:custGeom>
          <a:solidFill>
            <a:srgbClr val="F9DF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9" name="Google Shape;2069;p54"/>
          <p:cNvSpPr/>
          <p:nvPr/>
        </p:nvSpPr>
        <p:spPr>
          <a:xfrm>
            <a:off x="-1099450" y="2962385"/>
            <a:ext cx="403389" cy="403389"/>
          </a:xfrm>
          <a:custGeom>
            <a:avLst/>
            <a:gdLst/>
            <a:ahLst/>
            <a:cxnLst/>
            <a:rect l="l" t="t" r="r" b="b"/>
            <a:pathLst>
              <a:path w="17747" h="17747" extrusionOk="0">
                <a:moveTo>
                  <a:pt x="17746" y="8874"/>
                </a:moveTo>
                <a:cubicBezTo>
                  <a:pt x="17746" y="13764"/>
                  <a:pt x="13796" y="17747"/>
                  <a:pt x="8874" y="17747"/>
                </a:cubicBezTo>
                <a:cubicBezTo>
                  <a:pt x="3984" y="17747"/>
                  <a:pt x="1" y="13764"/>
                  <a:pt x="1" y="8874"/>
                </a:cubicBezTo>
                <a:cubicBezTo>
                  <a:pt x="1" y="3984"/>
                  <a:pt x="3984" y="1"/>
                  <a:pt x="8874" y="1"/>
                </a:cubicBezTo>
                <a:cubicBezTo>
                  <a:pt x="13796" y="1"/>
                  <a:pt x="17746" y="3984"/>
                  <a:pt x="17746" y="8874"/>
                </a:cubicBezTo>
                <a:close/>
              </a:path>
            </a:pathLst>
          </a:custGeom>
          <a:solidFill>
            <a:srgbClr val="F9E0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0" name="Google Shape;2070;p54"/>
          <p:cNvSpPr/>
          <p:nvPr/>
        </p:nvSpPr>
        <p:spPr>
          <a:xfrm>
            <a:off x="-1088403" y="2972704"/>
            <a:ext cx="382046" cy="382023"/>
          </a:xfrm>
          <a:custGeom>
            <a:avLst/>
            <a:gdLst/>
            <a:ahLst/>
            <a:cxnLst/>
            <a:rect l="l" t="t" r="r" b="b"/>
            <a:pathLst>
              <a:path w="16808" h="16807" extrusionOk="0">
                <a:moveTo>
                  <a:pt x="16807" y="8420"/>
                </a:moveTo>
                <a:cubicBezTo>
                  <a:pt x="16807" y="13051"/>
                  <a:pt x="13051" y="16807"/>
                  <a:pt x="8388" y="16807"/>
                </a:cubicBezTo>
                <a:cubicBezTo>
                  <a:pt x="3757" y="16807"/>
                  <a:pt x="0" y="13051"/>
                  <a:pt x="0" y="8420"/>
                </a:cubicBezTo>
                <a:cubicBezTo>
                  <a:pt x="0" y="3789"/>
                  <a:pt x="3757" y="0"/>
                  <a:pt x="8388" y="0"/>
                </a:cubicBezTo>
                <a:cubicBezTo>
                  <a:pt x="13051" y="0"/>
                  <a:pt x="16807" y="3789"/>
                  <a:pt x="16807" y="8420"/>
                </a:cubicBezTo>
                <a:close/>
              </a:path>
            </a:pathLst>
          </a:custGeom>
          <a:solidFill>
            <a:srgbClr val="F9E1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1" name="Google Shape;2071;p54"/>
          <p:cNvSpPr/>
          <p:nvPr/>
        </p:nvSpPr>
        <p:spPr>
          <a:xfrm>
            <a:off x="-1078106" y="2983751"/>
            <a:ext cx="361430" cy="360680"/>
          </a:xfrm>
          <a:custGeom>
            <a:avLst/>
            <a:gdLst/>
            <a:ahLst/>
            <a:cxnLst/>
            <a:rect l="l" t="t" r="r" b="b"/>
            <a:pathLst>
              <a:path w="15901" h="15868" extrusionOk="0">
                <a:moveTo>
                  <a:pt x="15901" y="7934"/>
                </a:moveTo>
                <a:cubicBezTo>
                  <a:pt x="15901" y="12306"/>
                  <a:pt x="12339" y="15868"/>
                  <a:pt x="7935" y="15868"/>
                </a:cubicBezTo>
                <a:cubicBezTo>
                  <a:pt x="3563" y="15868"/>
                  <a:pt x="1" y="12306"/>
                  <a:pt x="1" y="7934"/>
                </a:cubicBezTo>
                <a:cubicBezTo>
                  <a:pt x="1" y="3562"/>
                  <a:pt x="3563" y="0"/>
                  <a:pt x="7935" y="0"/>
                </a:cubicBezTo>
                <a:cubicBezTo>
                  <a:pt x="12339" y="0"/>
                  <a:pt x="15901" y="3562"/>
                  <a:pt x="15901" y="7934"/>
                </a:cubicBezTo>
                <a:close/>
              </a:path>
            </a:pathLst>
          </a:custGeom>
          <a:solidFill>
            <a:srgbClr val="FAE2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2" name="Google Shape;2072;p54"/>
          <p:cNvSpPr/>
          <p:nvPr/>
        </p:nvSpPr>
        <p:spPr>
          <a:xfrm>
            <a:off x="-1067060" y="2994047"/>
            <a:ext cx="339336" cy="340086"/>
          </a:xfrm>
          <a:custGeom>
            <a:avLst/>
            <a:gdLst/>
            <a:ahLst/>
            <a:cxnLst/>
            <a:rect l="l" t="t" r="r" b="b"/>
            <a:pathLst>
              <a:path w="14929" h="14962" extrusionOk="0">
                <a:moveTo>
                  <a:pt x="14929" y="7481"/>
                </a:moveTo>
                <a:cubicBezTo>
                  <a:pt x="14929" y="11593"/>
                  <a:pt x="11594" y="14961"/>
                  <a:pt x="7449" y="14961"/>
                </a:cubicBezTo>
                <a:cubicBezTo>
                  <a:pt x="3336" y="14961"/>
                  <a:pt x="0" y="11593"/>
                  <a:pt x="0" y="7481"/>
                </a:cubicBezTo>
                <a:cubicBezTo>
                  <a:pt x="0" y="3368"/>
                  <a:pt x="3336" y="0"/>
                  <a:pt x="7449" y="0"/>
                </a:cubicBezTo>
                <a:cubicBezTo>
                  <a:pt x="11594" y="0"/>
                  <a:pt x="14929" y="3368"/>
                  <a:pt x="14929" y="7481"/>
                </a:cubicBezTo>
                <a:close/>
              </a:path>
            </a:pathLst>
          </a:custGeom>
          <a:solidFill>
            <a:srgbClr val="FAE3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3" name="Google Shape;2073;p54"/>
          <p:cNvSpPr/>
          <p:nvPr/>
        </p:nvSpPr>
        <p:spPr>
          <a:xfrm>
            <a:off x="-1056763" y="3005094"/>
            <a:ext cx="318743" cy="317993"/>
          </a:xfrm>
          <a:custGeom>
            <a:avLst/>
            <a:gdLst/>
            <a:ahLst/>
            <a:cxnLst/>
            <a:rect l="l" t="t" r="r" b="b"/>
            <a:pathLst>
              <a:path w="14023" h="13990" extrusionOk="0">
                <a:moveTo>
                  <a:pt x="14023" y="6995"/>
                </a:moveTo>
                <a:cubicBezTo>
                  <a:pt x="14023" y="10848"/>
                  <a:pt x="10881" y="13990"/>
                  <a:pt x="6996" y="13990"/>
                </a:cubicBezTo>
                <a:cubicBezTo>
                  <a:pt x="3142" y="13990"/>
                  <a:pt x="1" y="10848"/>
                  <a:pt x="1" y="6995"/>
                </a:cubicBezTo>
                <a:cubicBezTo>
                  <a:pt x="1" y="3141"/>
                  <a:pt x="3142" y="0"/>
                  <a:pt x="6996" y="0"/>
                </a:cubicBezTo>
                <a:cubicBezTo>
                  <a:pt x="10881" y="0"/>
                  <a:pt x="14023" y="3141"/>
                  <a:pt x="14023" y="6995"/>
                </a:cubicBezTo>
                <a:close/>
              </a:path>
            </a:pathLst>
          </a:custGeom>
          <a:solidFill>
            <a:srgbClr val="FAE48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4" name="Google Shape;2074;p54"/>
          <p:cNvSpPr/>
          <p:nvPr/>
        </p:nvSpPr>
        <p:spPr>
          <a:xfrm>
            <a:off x="-1045717" y="3015390"/>
            <a:ext cx="296649" cy="297399"/>
          </a:xfrm>
          <a:custGeom>
            <a:avLst/>
            <a:gdLst/>
            <a:ahLst/>
            <a:cxnLst/>
            <a:rect l="l" t="t" r="r" b="b"/>
            <a:pathLst>
              <a:path w="13051" h="13084" extrusionOk="0">
                <a:moveTo>
                  <a:pt x="13051" y="6542"/>
                </a:moveTo>
                <a:cubicBezTo>
                  <a:pt x="13051" y="10136"/>
                  <a:pt x="10136" y="13083"/>
                  <a:pt x="6510" y="13083"/>
                </a:cubicBezTo>
                <a:cubicBezTo>
                  <a:pt x="2915" y="13083"/>
                  <a:pt x="1" y="10136"/>
                  <a:pt x="1" y="6542"/>
                </a:cubicBezTo>
                <a:cubicBezTo>
                  <a:pt x="1" y="2947"/>
                  <a:pt x="2915" y="0"/>
                  <a:pt x="6510" y="0"/>
                </a:cubicBezTo>
                <a:cubicBezTo>
                  <a:pt x="10136" y="0"/>
                  <a:pt x="13051" y="2947"/>
                  <a:pt x="13051" y="6542"/>
                </a:cubicBezTo>
                <a:close/>
              </a:path>
            </a:pathLst>
          </a:custGeom>
          <a:solidFill>
            <a:srgbClr val="FBE58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5" name="Google Shape;2075;p54"/>
          <p:cNvSpPr/>
          <p:nvPr/>
        </p:nvSpPr>
        <p:spPr>
          <a:xfrm>
            <a:off x="-1035420" y="3025687"/>
            <a:ext cx="276056" cy="276056"/>
          </a:xfrm>
          <a:custGeom>
            <a:avLst/>
            <a:gdLst/>
            <a:ahLst/>
            <a:cxnLst/>
            <a:rect l="l" t="t" r="r" b="b"/>
            <a:pathLst>
              <a:path w="12145" h="12145" extrusionOk="0">
                <a:moveTo>
                  <a:pt x="12145" y="6089"/>
                </a:moveTo>
                <a:cubicBezTo>
                  <a:pt x="12145" y="9457"/>
                  <a:pt x="9424" y="12144"/>
                  <a:pt x="6057" y="12144"/>
                </a:cubicBezTo>
                <a:cubicBezTo>
                  <a:pt x="2721" y="12144"/>
                  <a:pt x="1" y="9457"/>
                  <a:pt x="1" y="6089"/>
                </a:cubicBezTo>
                <a:cubicBezTo>
                  <a:pt x="1" y="2721"/>
                  <a:pt x="2721" y="1"/>
                  <a:pt x="6057" y="1"/>
                </a:cubicBezTo>
                <a:cubicBezTo>
                  <a:pt x="9424" y="1"/>
                  <a:pt x="12145" y="2721"/>
                  <a:pt x="12145" y="6089"/>
                </a:cubicBezTo>
                <a:close/>
              </a:path>
            </a:pathLst>
          </a:custGeom>
          <a:solidFill>
            <a:srgbClr val="FBE78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6" name="Google Shape;2076;p54"/>
          <p:cNvSpPr/>
          <p:nvPr/>
        </p:nvSpPr>
        <p:spPr>
          <a:xfrm>
            <a:off x="-1025101" y="3036733"/>
            <a:ext cx="254690" cy="254712"/>
          </a:xfrm>
          <a:custGeom>
            <a:avLst/>
            <a:gdLst/>
            <a:ahLst/>
            <a:cxnLst/>
            <a:rect l="l" t="t" r="r" b="b"/>
            <a:pathLst>
              <a:path w="11205" h="11206" extrusionOk="0">
                <a:moveTo>
                  <a:pt x="11205" y="5603"/>
                </a:moveTo>
                <a:cubicBezTo>
                  <a:pt x="11205" y="8712"/>
                  <a:pt x="8711" y="11205"/>
                  <a:pt x="5603" y="11205"/>
                </a:cubicBezTo>
                <a:cubicBezTo>
                  <a:pt x="2526" y="11205"/>
                  <a:pt x="0" y="8712"/>
                  <a:pt x="0" y="5603"/>
                </a:cubicBezTo>
                <a:cubicBezTo>
                  <a:pt x="0" y="2494"/>
                  <a:pt x="2526" y="1"/>
                  <a:pt x="5603" y="1"/>
                </a:cubicBezTo>
                <a:cubicBezTo>
                  <a:pt x="8711" y="1"/>
                  <a:pt x="11205" y="2494"/>
                  <a:pt x="11205" y="5603"/>
                </a:cubicBezTo>
                <a:close/>
              </a:path>
            </a:pathLst>
          </a:custGeom>
          <a:solidFill>
            <a:srgbClr val="FBE8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7" name="Google Shape;2077;p54"/>
          <p:cNvSpPr/>
          <p:nvPr/>
        </p:nvSpPr>
        <p:spPr>
          <a:xfrm>
            <a:off x="-1014054" y="3047030"/>
            <a:ext cx="233346" cy="234096"/>
          </a:xfrm>
          <a:custGeom>
            <a:avLst/>
            <a:gdLst/>
            <a:ahLst/>
            <a:cxnLst/>
            <a:rect l="l" t="t" r="r" b="b"/>
            <a:pathLst>
              <a:path w="10266" h="10299" extrusionOk="0">
                <a:moveTo>
                  <a:pt x="10265" y="5150"/>
                </a:moveTo>
                <a:cubicBezTo>
                  <a:pt x="10265" y="8000"/>
                  <a:pt x="7966" y="10299"/>
                  <a:pt x="5117" y="10299"/>
                </a:cubicBezTo>
                <a:cubicBezTo>
                  <a:pt x="2299" y="10299"/>
                  <a:pt x="0" y="8000"/>
                  <a:pt x="0" y="5150"/>
                </a:cubicBezTo>
                <a:cubicBezTo>
                  <a:pt x="0" y="2300"/>
                  <a:pt x="2299" y="1"/>
                  <a:pt x="5117" y="1"/>
                </a:cubicBezTo>
                <a:cubicBezTo>
                  <a:pt x="7966" y="1"/>
                  <a:pt x="10265" y="2300"/>
                  <a:pt x="10265" y="5150"/>
                </a:cubicBezTo>
                <a:close/>
              </a:path>
            </a:pathLst>
          </a:custGeom>
          <a:solidFill>
            <a:srgbClr val="FCE98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8" name="Google Shape;2078;p54"/>
          <p:cNvSpPr/>
          <p:nvPr/>
        </p:nvSpPr>
        <p:spPr>
          <a:xfrm>
            <a:off x="-1003757" y="3058076"/>
            <a:ext cx="212753" cy="212003"/>
          </a:xfrm>
          <a:custGeom>
            <a:avLst/>
            <a:gdLst/>
            <a:ahLst/>
            <a:cxnLst/>
            <a:rect l="l" t="t" r="r" b="b"/>
            <a:pathLst>
              <a:path w="9360" h="9327" extrusionOk="0">
                <a:moveTo>
                  <a:pt x="9359" y="4664"/>
                </a:moveTo>
                <a:cubicBezTo>
                  <a:pt x="9359" y="7254"/>
                  <a:pt x="7254" y="9327"/>
                  <a:pt x="4664" y="9327"/>
                </a:cubicBezTo>
                <a:cubicBezTo>
                  <a:pt x="2105" y="9327"/>
                  <a:pt x="0" y="7254"/>
                  <a:pt x="0" y="4664"/>
                </a:cubicBezTo>
                <a:cubicBezTo>
                  <a:pt x="0" y="2073"/>
                  <a:pt x="2105" y="1"/>
                  <a:pt x="4664" y="1"/>
                </a:cubicBezTo>
                <a:cubicBezTo>
                  <a:pt x="7254" y="1"/>
                  <a:pt x="9359" y="2073"/>
                  <a:pt x="9359" y="4664"/>
                </a:cubicBezTo>
                <a:close/>
              </a:path>
            </a:pathLst>
          </a:custGeom>
          <a:solidFill>
            <a:srgbClr val="FCEA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9" name="Google Shape;2079;p54"/>
          <p:cNvSpPr/>
          <p:nvPr/>
        </p:nvSpPr>
        <p:spPr>
          <a:xfrm>
            <a:off x="-992711" y="3068396"/>
            <a:ext cx="190659" cy="191387"/>
          </a:xfrm>
          <a:custGeom>
            <a:avLst/>
            <a:gdLst/>
            <a:ahLst/>
            <a:cxnLst/>
            <a:rect l="l" t="t" r="r" b="b"/>
            <a:pathLst>
              <a:path w="8388" h="8420" extrusionOk="0">
                <a:moveTo>
                  <a:pt x="8387" y="4210"/>
                </a:moveTo>
                <a:cubicBezTo>
                  <a:pt x="8387" y="6541"/>
                  <a:pt x="6509" y="8420"/>
                  <a:pt x="4178" y="8420"/>
                </a:cubicBezTo>
                <a:cubicBezTo>
                  <a:pt x="1878" y="8420"/>
                  <a:pt x="0" y="6541"/>
                  <a:pt x="0" y="4210"/>
                </a:cubicBezTo>
                <a:cubicBezTo>
                  <a:pt x="0" y="1878"/>
                  <a:pt x="1878" y="0"/>
                  <a:pt x="4178" y="0"/>
                </a:cubicBezTo>
                <a:cubicBezTo>
                  <a:pt x="6509" y="0"/>
                  <a:pt x="8387" y="1878"/>
                  <a:pt x="8387" y="4210"/>
                </a:cubicBezTo>
                <a:close/>
              </a:path>
            </a:pathLst>
          </a:custGeom>
          <a:solidFill>
            <a:srgbClr val="FCEB9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0" name="Google Shape;2080;p54"/>
          <p:cNvSpPr/>
          <p:nvPr/>
        </p:nvSpPr>
        <p:spPr>
          <a:xfrm>
            <a:off x="-982414" y="3079419"/>
            <a:ext cx="170043" cy="169316"/>
          </a:xfrm>
          <a:custGeom>
            <a:avLst/>
            <a:gdLst/>
            <a:ahLst/>
            <a:cxnLst/>
            <a:rect l="l" t="t" r="r" b="b"/>
            <a:pathLst>
              <a:path w="7481" h="7449" extrusionOk="0">
                <a:moveTo>
                  <a:pt x="7481" y="3725"/>
                </a:moveTo>
                <a:cubicBezTo>
                  <a:pt x="7481" y="5797"/>
                  <a:pt x="5797" y="7449"/>
                  <a:pt x="3725" y="7449"/>
                </a:cubicBezTo>
                <a:cubicBezTo>
                  <a:pt x="1684" y="7449"/>
                  <a:pt x="0" y="5797"/>
                  <a:pt x="0" y="3725"/>
                </a:cubicBezTo>
                <a:cubicBezTo>
                  <a:pt x="0" y="1652"/>
                  <a:pt x="1684" y="1"/>
                  <a:pt x="3725" y="1"/>
                </a:cubicBezTo>
                <a:cubicBezTo>
                  <a:pt x="5797" y="1"/>
                  <a:pt x="7481" y="1652"/>
                  <a:pt x="7481" y="3725"/>
                </a:cubicBezTo>
                <a:close/>
              </a:path>
            </a:pathLst>
          </a:custGeom>
          <a:solidFill>
            <a:srgbClr val="FDE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1" name="Google Shape;2081;p54"/>
          <p:cNvSpPr/>
          <p:nvPr/>
        </p:nvSpPr>
        <p:spPr>
          <a:xfrm>
            <a:off x="-971368" y="3089739"/>
            <a:ext cx="147972" cy="148700"/>
          </a:xfrm>
          <a:custGeom>
            <a:avLst/>
            <a:gdLst/>
            <a:ahLst/>
            <a:cxnLst/>
            <a:rect l="l" t="t" r="r" b="b"/>
            <a:pathLst>
              <a:path w="6510" h="6542" extrusionOk="0">
                <a:moveTo>
                  <a:pt x="6509" y="3271"/>
                </a:moveTo>
                <a:cubicBezTo>
                  <a:pt x="6509" y="5084"/>
                  <a:pt x="5052" y="6541"/>
                  <a:pt x="3239" y="6541"/>
                </a:cubicBezTo>
                <a:cubicBezTo>
                  <a:pt x="1457" y="6541"/>
                  <a:pt x="0" y="5084"/>
                  <a:pt x="0" y="3271"/>
                </a:cubicBezTo>
                <a:cubicBezTo>
                  <a:pt x="0" y="1457"/>
                  <a:pt x="1457" y="0"/>
                  <a:pt x="3239" y="0"/>
                </a:cubicBezTo>
                <a:cubicBezTo>
                  <a:pt x="5052" y="0"/>
                  <a:pt x="6509" y="1457"/>
                  <a:pt x="6509" y="3271"/>
                </a:cubicBezTo>
                <a:close/>
              </a:path>
            </a:pathLst>
          </a:custGeom>
          <a:solidFill>
            <a:srgbClr val="FDED9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2" name="Google Shape;2082;p54"/>
          <p:cNvSpPr/>
          <p:nvPr/>
        </p:nvSpPr>
        <p:spPr>
          <a:xfrm>
            <a:off x="-961071" y="3100035"/>
            <a:ext cx="127356" cy="127356"/>
          </a:xfrm>
          <a:custGeom>
            <a:avLst/>
            <a:gdLst/>
            <a:ahLst/>
            <a:cxnLst/>
            <a:rect l="l" t="t" r="r" b="b"/>
            <a:pathLst>
              <a:path w="5603" h="5603" extrusionOk="0">
                <a:moveTo>
                  <a:pt x="5603" y="2818"/>
                </a:moveTo>
                <a:cubicBezTo>
                  <a:pt x="5603" y="4372"/>
                  <a:pt x="4340" y="5603"/>
                  <a:pt x="2786" y="5603"/>
                </a:cubicBezTo>
                <a:cubicBezTo>
                  <a:pt x="1264" y="5603"/>
                  <a:pt x="1" y="4372"/>
                  <a:pt x="1" y="2818"/>
                </a:cubicBezTo>
                <a:cubicBezTo>
                  <a:pt x="1" y="1263"/>
                  <a:pt x="1264" y="1"/>
                  <a:pt x="2786" y="1"/>
                </a:cubicBezTo>
                <a:cubicBezTo>
                  <a:pt x="4340" y="1"/>
                  <a:pt x="5603" y="1263"/>
                  <a:pt x="5603" y="2818"/>
                </a:cubicBezTo>
                <a:close/>
              </a:path>
            </a:pathLst>
          </a:custGeom>
          <a:solidFill>
            <a:srgbClr val="FDE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3" name="Google Shape;2083;p54"/>
          <p:cNvSpPr/>
          <p:nvPr/>
        </p:nvSpPr>
        <p:spPr>
          <a:xfrm>
            <a:off x="-950774" y="3111082"/>
            <a:ext cx="106763" cy="106013"/>
          </a:xfrm>
          <a:custGeom>
            <a:avLst/>
            <a:gdLst/>
            <a:ahLst/>
            <a:cxnLst/>
            <a:rect l="l" t="t" r="r" b="b"/>
            <a:pathLst>
              <a:path w="4697" h="4664" extrusionOk="0">
                <a:moveTo>
                  <a:pt x="4696" y="2332"/>
                </a:moveTo>
                <a:cubicBezTo>
                  <a:pt x="4696" y="3627"/>
                  <a:pt x="3628" y="4663"/>
                  <a:pt x="2333" y="4663"/>
                </a:cubicBezTo>
                <a:cubicBezTo>
                  <a:pt x="1070" y="4663"/>
                  <a:pt x="1" y="3627"/>
                  <a:pt x="1" y="2332"/>
                </a:cubicBezTo>
                <a:cubicBezTo>
                  <a:pt x="1" y="1037"/>
                  <a:pt x="1070" y="0"/>
                  <a:pt x="2333" y="0"/>
                </a:cubicBezTo>
                <a:cubicBezTo>
                  <a:pt x="3628" y="0"/>
                  <a:pt x="4696" y="1037"/>
                  <a:pt x="4696" y="2332"/>
                </a:cubicBezTo>
                <a:close/>
              </a:path>
            </a:pathLst>
          </a:custGeom>
          <a:solidFill>
            <a:srgbClr val="FEEF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4" name="Google Shape;2084;p54"/>
          <p:cNvSpPr/>
          <p:nvPr/>
        </p:nvSpPr>
        <p:spPr>
          <a:xfrm>
            <a:off x="-939728" y="3121378"/>
            <a:ext cx="84669" cy="85419"/>
          </a:xfrm>
          <a:custGeom>
            <a:avLst/>
            <a:gdLst/>
            <a:ahLst/>
            <a:cxnLst/>
            <a:rect l="l" t="t" r="r" b="b"/>
            <a:pathLst>
              <a:path w="3725" h="3758" extrusionOk="0">
                <a:moveTo>
                  <a:pt x="3725" y="1879"/>
                </a:moveTo>
                <a:cubicBezTo>
                  <a:pt x="3725" y="2915"/>
                  <a:pt x="2883" y="3757"/>
                  <a:pt x="1847" y="3757"/>
                </a:cubicBezTo>
                <a:cubicBezTo>
                  <a:pt x="843" y="3757"/>
                  <a:pt x="1" y="2915"/>
                  <a:pt x="1" y="1879"/>
                </a:cubicBezTo>
                <a:cubicBezTo>
                  <a:pt x="1" y="843"/>
                  <a:pt x="843" y="1"/>
                  <a:pt x="1847" y="1"/>
                </a:cubicBezTo>
                <a:cubicBezTo>
                  <a:pt x="2883" y="1"/>
                  <a:pt x="3725" y="843"/>
                  <a:pt x="3725" y="1879"/>
                </a:cubicBezTo>
                <a:close/>
              </a:path>
            </a:pathLst>
          </a:custGeom>
          <a:solidFill>
            <a:srgbClr val="FEF0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5" name="Google Shape;2085;p54"/>
          <p:cNvSpPr/>
          <p:nvPr/>
        </p:nvSpPr>
        <p:spPr>
          <a:xfrm>
            <a:off x="-929408" y="3132425"/>
            <a:ext cx="64053" cy="63326"/>
          </a:xfrm>
          <a:custGeom>
            <a:avLst/>
            <a:gdLst/>
            <a:ahLst/>
            <a:cxnLst/>
            <a:rect l="l" t="t" r="r" b="b"/>
            <a:pathLst>
              <a:path w="2818" h="2786" extrusionOk="0">
                <a:moveTo>
                  <a:pt x="2817" y="1393"/>
                </a:moveTo>
                <a:cubicBezTo>
                  <a:pt x="2817" y="2170"/>
                  <a:pt x="2170" y="2785"/>
                  <a:pt x="1393" y="2785"/>
                </a:cubicBezTo>
                <a:cubicBezTo>
                  <a:pt x="648" y="2785"/>
                  <a:pt x="0" y="2170"/>
                  <a:pt x="0" y="1393"/>
                </a:cubicBezTo>
                <a:cubicBezTo>
                  <a:pt x="0" y="616"/>
                  <a:pt x="648" y="0"/>
                  <a:pt x="1393" y="0"/>
                </a:cubicBezTo>
                <a:cubicBezTo>
                  <a:pt x="2170" y="0"/>
                  <a:pt x="2817" y="616"/>
                  <a:pt x="2817" y="1393"/>
                </a:cubicBezTo>
                <a:close/>
              </a:path>
            </a:pathLst>
          </a:custGeom>
          <a:solidFill>
            <a:srgbClr val="FEF19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6" name="Google Shape;2086;p54"/>
          <p:cNvSpPr/>
          <p:nvPr/>
        </p:nvSpPr>
        <p:spPr>
          <a:xfrm>
            <a:off x="-918385" y="3142721"/>
            <a:ext cx="41982" cy="42710"/>
          </a:xfrm>
          <a:custGeom>
            <a:avLst/>
            <a:gdLst/>
            <a:ahLst/>
            <a:cxnLst/>
            <a:rect l="l" t="t" r="r" b="b"/>
            <a:pathLst>
              <a:path w="1847" h="1879" extrusionOk="0">
                <a:moveTo>
                  <a:pt x="1847" y="940"/>
                </a:moveTo>
                <a:cubicBezTo>
                  <a:pt x="1847" y="1458"/>
                  <a:pt x="1426" y="1879"/>
                  <a:pt x="908" y="1879"/>
                </a:cubicBezTo>
                <a:cubicBezTo>
                  <a:pt x="422" y="1879"/>
                  <a:pt x="1" y="1458"/>
                  <a:pt x="1" y="940"/>
                </a:cubicBezTo>
                <a:cubicBezTo>
                  <a:pt x="1" y="422"/>
                  <a:pt x="422" y="1"/>
                  <a:pt x="908" y="1"/>
                </a:cubicBezTo>
                <a:cubicBezTo>
                  <a:pt x="1426" y="1"/>
                  <a:pt x="1847" y="422"/>
                  <a:pt x="1847" y="940"/>
                </a:cubicBezTo>
                <a:close/>
              </a:path>
            </a:pathLst>
          </a:custGeom>
          <a:solidFill>
            <a:srgbClr val="FFF2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7" name="Google Shape;2087;p54"/>
          <p:cNvSpPr/>
          <p:nvPr/>
        </p:nvSpPr>
        <p:spPr>
          <a:xfrm>
            <a:off x="-908065" y="3153768"/>
            <a:ext cx="21366" cy="20639"/>
          </a:xfrm>
          <a:custGeom>
            <a:avLst/>
            <a:gdLst/>
            <a:ahLst/>
            <a:cxnLst/>
            <a:rect l="l" t="t" r="r" b="b"/>
            <a:pathLst>
              <a:path w="940" h="908" extrusionOk="0">
                <a:moveTo>
                  <a:pt x="939" y="454"/>
                </a:moveTo>
                <a:cubicBezTo>
                  <a:pt x="939" y="713"/>
                  <a:pt x="713" y="907"/>
                  <a:pt x="454" y="907"/>
                </a:cubicBezTo>
                <a:cubicBezTo>
                  <a:pt x="227" y="907"/>
                  <a:pt x="0" y="713"/>
                  <a:pt x="0" y="454"/>
                </a:cubicBezTo>
                <a:cubicBezTo>
                  <a:pt x="0" y="195"/>
                  <a:pt x="227" y="0"/>
                  <a:pt x="454" y="0"/>
                </a:cubicBezTo>
                <a:cubicBezTo>
                  <a:pt x="713" y="0"/>
                  <a:pt x="939" y="195"/>
                  <a:pt x="939" y="454"/>
                </a:cubicBezTo>
                <a:close/>
              </a:path>
            </a:pathLst>
          </a:custGeom>
          <a:solidFill>
            <a:srgbClr val="FFF3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8" name="Google Shape;2088;p54"/>
          <p:cNvSpPr/>
          <p:nvPr/>
        </p:nvSpPr>
        <p:spPr>
          <a:xfrm>
            <a:off x="1276535" y="2898356"/>
            <a:ext cx="530723" cy="530723"/>
          </a:xfrm>
          <a:custGeom>
            <a:avLst/>
            <a:gdLst/>
            <a:ahLst/>
            <a:cxnLst/>
            <a:rect l="l" t="t" r="r" b="b"/>
            <a:pathLst>
              <a:path w="23349" h="23349" extrusionOk="0">
                <a:moveTo>
                  <a:pt x="23349" y="11691"/>
                </a:moveTo>
                <a:cubicBezTo>
                  <a:pt x="23349" y="18135"/>
                  <a:pt x="18135" y="23349"/>
                  <a:pt x="11691" y="23349"/>
                </a:cubicBezTo>
                <a:cubicBezTo>
                  <a:pt x="5247" y="23349"/>
                  <a:pt x="1" y="18135"/>
                  <a:pt x="1" y="11691"/>
                </a:cubicBezTo>
                <a:cubicBezTo>
                  <a:pt x="1" y="5247"/>
                  <a:pt x="5247" y="1"/>
                  <a:pt x="11691" y="1"/>
                </a:cubicBezTo>
                <a:cubicBezTo>
                  <a:pt x="18135" y="1"/>
                  <a:pt x="23349" y="5247"/>
                  <a:pt x="23349" y="11691"/>
                </a:cubicBezTo>
                <a:close/>
              </a:path>
            </a:pathLst>
          </a:custGeom>
          <a:solidFill>
            <a:srgbClr val="F7DA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9" name="Google Shape;2089;p54"/>
          <p:cNvSpPr/>
          <p:nvPr/>
        </p:nvSpPr>
        <p:spPr>
          <a:xfrm>
            <a:off x="1287582" y="2909402"/>
            <a:ext cx="509379" cy="509379"/>
          </a:xfrm>
          <a:custGeom>
            <a:avLst/>
            <a:gdLst/>
            <a:ahLst/>
            <a:cxnLst/>
            <a:rect l="l" t="t" r="r" b="b"/>
            <a:pathLst>
              <a:path w="22410" h="22410" extrusionOk="0">
                <a:moveTo>
                  <a:pt x="22409" y="11205"/>
                </a:moveTo>
                <a:cubicBezTo>
                  <a:pt x="22409" y="17390"/>
                  <a:pt x="17390" y="22409"/>
                  <a:pt x="11205" y="22409"/>
                </a:cubicBezTo>
                <a:cubicBezTo>
                  <a:pt x="5020" y="22409"/>
                  <a:pt x="0" y="17390"/>
                  <a:pt x="0" y="11205"/>
                </a:cubicBezTo>
                <a:cubicBezTo>
                  <a:pt x="0" y="5020"/>
                  <a:pt x="5020" y="0"/>
                  <a:pt x="11205" y="0"/>
                </a:cubicBezTo>
                <a:cubicBezTo>
                  <a:pt x="17390" y="0"/>
                  <a:pt x="22409" y="5020"/>
                  <a:pt x="22409" y="11205"/>
                </a:cubicBezTo>
                <a:close/>
              </a:path>
            </a:pathLst>
          </a:custGeom>
          <a:solidFill>
            <a:srgbClr val="F7DB8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0" name="Google Shape;2090;p54"/>
          <p:cNvSpPr/>
          <p:nvPr/>
        </p:nvSpPr>
        <p:spPr>
          <a:xfrm>
            <a:off x="1297879" y="2919699"/>
            <a:ext cx="488036" cy="488763"/>
          </a:xfrm>
          <a:custGeom>
            <a:avLst/>
            <a:gdLst/>
            <a:ahLst/>
            <a:cxnLst/>
            <a:rect l="l" t="t" r="r" b="b"/>
            <a:pathLst>
              <a:path w="21471" h="21503" extrusionOk="0">
                <a:moveTo>
                  <a:pt x="21471" y="10752"/>
                </a:moveTo>
                <a:cubicBezTo>
                  <a:pt x="21471" y="16678"/>
                  <a:pt x="16678" y="21503"/>
                  <a:pt x="10752" y="21503"/>
                </a:cubicBezTo>
                <a:cubicBezTo>
                  <a:pt x="4826" y="21503"/>
                  <a:pt x="1" y="16678"/>
                  <a:pt x="1" y="10752"/>
                </a:cubicBezTo>
                <a:cubicBezTo>
                  <a:pt x="1" y="4826"/>
                  <a:pt x="4826" y="1"/>
                  <a:pt x="10752" y="1"/>
                </a:cubicBezTo>
                <a:cubicBezTo>
                  <a:pt x="16678" y="1"/>
                  <a:pt x="21471" y="4826"/>
                  <a:pt x="21471" y="10752"/>
                </a:cubicBezTo>
                <a:close/>
              </a:path>
            </a:pathLst>
          </a:custGeom>
          <a:solidFill>
            <a:srgbClr val="F8DC8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1" name="Google Shape;2091;p54"/>
          <p:cNvSpPr/>
          <p:nvPr/>
        </p:nvSpPr>
        <p:spPr>
          <a:xfrm>
            <a:off x="1308925" y="2930745"/>
            <a:ext cx="466692" cy="466692"/>
          </a:xfrm>
          <a:custGeom>
            <a:avLst/>
            <a:gdLst/>
            <a:ahLst/>
            <a:cxnLst/>
            <a:rect l="l" t="t" r="r" b="b"/>
            <a:pathLst>
              <a:path w="20532" h="20532" extrusionOk="0">
                <a:moveTo>
                  <a:pt x="20531" y="10266"/>
                </a:moveTo>
                <a:cubicBezTo>
                  <a:pt x="20531" y="15933"/>
                  <a:pt x="15933" y="20531"/>
                  <a:pt x="10266" y="20531"/>
                </a:cubicBezTo>
                <a:cubicBezTo>
                  <a:pt x="4599" y="20531"/>
                  <a:pt x="1" y="15933"/>
                  <a:pt x="1" y="10266"/>
                </a:cubicBezTo>
                <a:cubicBezTo>
                  <a:pt x="1" y="4599"/>
                  <a:pt x="4599" y="0"/>
                  <a:pt x="10266" y="0"/>
                </a:cubicBezTo>
                <a:cubicBezTo>
                  <a:pt x="15933" y="0"/>
                  <a:pt x="20531" y="4599"/>
                  <a:pt x="20531" y="10266"/>
                </a:cubicBezTo>
                <a:close/>
              </a:path>
            </a:pathLst>
          </a:custGeom>
          <a:solidFill>
            <a:srgbClr val="F8DD8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2" name="Google Shape;2092;p54"/>
          <p:cNvSpPr/>
          <p:nvPr/>
        </p:nvSpPr>
        <p:spPr>
          <a:xfrm>
            <a:off x="1319222" y="2941042"/>
            <a:ext cx="446076" cy="446076"/>
          </a:xfrm>
          <a:custGeom>
            <a:avLst/>
            <a:gdLst/>
            <a:ahLst/>
            <a:cxnLst/>
            <a:rect l="l" t="t" r="r" b="b"/>
            <a:pathLst>
              <a:path w="19625" h="19625" extrusionOk="0">
                <a:moveTo>
                  <a:pt x="19625" y="9813"/>
                </a:moveTo>
                <a:cubicBezTo>
                  <a:pt x="19625" y="15221"/>
                  <a:pt x="15221" y="19625"/>
                  <a:pt x="9813" y="19625"/>
                </a:cubicBezTo>
                <a:cubicBezTo>
                  <a:pt x="4405" y="19625"/>
                  <a:pt x="1" y="15221"/>
                  <a:pt x="1" y="9813"/>
                </a:cubicBezTo>
                <a:cubicBezTo>
                  <a:pt x="1" y="4405"/>
                  <a:pt x="4405" y="1"/>
                  <a:pt x="9813" y="1"/>
                </a:cubicBezTo>
                <a:cubicBezTo>
                  <a:pt x="15221" y="1"/>
                  <a:pt x="19625" y="4405"/>
                  <a:pt x="19625" y="9813"/>
                </a:cubicBezTo>
                <a:close/>
              </a:path>
            </a:pathLst>
          </a:custGeom>
          <a:solidFill>
            <a:srgbClr val="F8DE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3" name="Google Shape;2093;p54"/>
          <p:cNvSpPr/>
          <p:nvPr/>
        </p:nvSpPr>
        <p:spPr>
          <a:xfrm>
            <a:off x="1329541" y="2952089"/>
            <a:ext cx="424733" cy="424005"/>
          </a:xfrm>
          <a:custGeom>
            <a:avLst/>
            <a:gdLst/>
            <a:ahLst/>
            <a:cxnLst/>
            <a:rect l="l" t="t" r="r" b="b"/>
            <a:pathLst>
              <a:path w="18686" h="18654" extrusionOk="0">
                <a:moveTo>
                  <a:pt x="18685" y="9327"/>
                </a:moveTo>
                <a:cubicBezTo>
                  <a:pt x="18685" y="14476"/>
                  <a:pt x="14508" y="18653"/>
                  <a:pt x="9359" y="18653"/>
                </a:cubicBezTo>
                <a:cubicBezTo>
                  <a:pt x="4210" y="18653"/>
                  <a:pt x="0" y="14476"/>
                  <a:pt x="0" y="9327"/>
                </a:cubicBezTo>
                <a:cubicBezTo>
                  <a:pt x="0" y="4178"/>
                  <a:pt x="4210" y="1"/>
                  <a:pt x="9359" y="1"/>
                </a:cubicBezTo>
                <a:cubicBezTo>
                  <a:pt x="14508" y="1"/>
                  <a:pt x="18685" y="4178"/>
                  <a:pt x="18685" y="9327"/>
                </a:cubicBezTo>
                <a:close/>
              </a:path>
            </a:pathLst>
          </a:custGeom>
          <a:solidFill>
            <a:srgbClr val="F9DF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4" name="Google Shape;2094;p54"/>
          <p:cNvSpPr/>
          <p:nvPr/>
        </p:nvSpPr>
        <p:spPr>
          <a:xfrm>
            <a:off x="1340588" y="2962385"/>
            <a:ext cx="403367" cy="403389"/>
          </a:xfrm>
          <a:custGeom>
            <a:avLst/>
            <a:gdLst/>
            <a:ahLst/>
            <a:cxnLst/>
            <a:rect l="l" t="t" r="r" b="b"/>
            <a:pathLst>
              <a:path w="17746" h="17747" extrusionOk="0">
                <a:moveTo>
                  <a:pt x="17746" y="8874"/>
                </a:moveTo>
                <a:cubicBezTo>
                  <a:pt x="17746" y="13764"/>
                  <a:pt x="13763" y="17747"/>
                  <a:pt x="8873" y="17747"/>
                </a:cubicBezTo>
                <a:cubicBezTo>
                  <a:pt x="3983" y="17747"/>
                  <a:pt x="0" y="13764"/>
                  <a:pt x="0" y="8874"/>
                </a:cubicBezTo>
                <a:cubicBezTo>
                  <a:pt x="0" y="3984"/>
                  <a:pt x="3983" y="1"/>
                  <a:pt x="8873" y="1"/>
                </a:cubicBezTo>
                <a:cubicBezTo>
                  <a:pt x="13763" y="1"/>
                  <a:pt x="17746" y="3984"/>
                  <a:pt x="17746" y="8874"/>
                </a:cubicBezTo>
                <a:close/>
              </a:path>
            </a:pathLst>
          </a:custGeom>
          <a:solidFill>
            <a:srgbClr val="F9E0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5" name="Google Shape;2095;p54"/>
          <p:cNvSpPr/>
          <p:nvPr/>
        </p:nvSpPr>
        <p:spPr>
          <a:xfrm>
            <a:off x="1350884" y="2972704"/>
            <a:ext cx="382046" cy="382023"/>
          </a:xfrm>
          <a:custGeom>
            <a:avLst/>
            <a:gdLst/>
            <a:ahLst/>
            <a:cxnLst/>
            <a:rect l="l" t="t" r="r" b="b"/>
            <a:pathLst>
              <a:path w="16808" h="16807" extrusionOk="0">
                <a:moveTo>
                  <a:pt x="16807" y="8420"/>
                </a:moveTo>
                <a:cubicBezTo>
                  <a:pt x="16807" y="13051"/>
                  <a:pt x="13051" y="16807"/>
                  <a:pt x="8420" y="16807"/>
                </a:cubicBezTo>
                <a:cubicBezTo>
                  <a:pt x="3789" y="16807"/>
                  <a:pt x="0" y="13051"/>
                  <a:pt x="0" y="8420"/>
                </a:cubicBezTo>
                <a:cubicBezTo>
                  <a:pt x="0" y="3789"/>
                  <a:pt x="3789" y="0"/>
                  <a:pt x="8420" y="0"/>
                </a:cubicBezTo>
                <a:cubicBezTo>
                  <a:pt x="13051" y="0"/>
                  <a:pt x="16807" y="3789"/>
                  <a:pt x="16807" y="8420"/>
                </a:cubicBezTo>
                <a:close/>
              </a:path>
            </a:pathLst>
          </a:custGeom>
          <a:solidFill>
            <a:srgbClr val="F9E1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6" name="Google Shape;2096;p54"/>
          <p:cNvSpPr/>
          <p:nvPr/>
        </p:nvSpPr>
        <p:spPr>
          <a:xfrm>
            <a:off x="1361931" y="2983751"/>
            <a:ext cx="360680" cy="360680"/>
          </a:xfrm>
          <a:custGeom>
            <a:avLst/>
            <a:gdLst/>
            <a:ahLst/>
            <a:cxnLst/>
            <a:rect l="l" t="t" r="r" b="b"/>
            <a:pathLst>
              <a:path w="15868" h="15868" extrusionOk="0">
                <a:moveTo>
                  <a:pt x="15868" y="7934"/>
                </a:moveTo>
                <a:cubicBezTo>
                  <a:pt x="15868" y="12306"/>
                  <a:pt x="12306" y="15868"/>
                  <a:pt x="7934" y="15868"/>
                </a:cubicBezTo>
                <a:cubicBezTo>
                  <a:pt x="3530" y="15868"/>
                  <a:pt x="0" y="12306"/>
                  <a:pt x="0" y="7934"/>
                </a:cubicBezTo>
                <a:cubicBezTo>
                  <a:pt x="0" y="3562"/>
                  <a:pt x="3530" y="0"/>
                  <a:pt x="7934" y="0"/>
                </a:cubicBezTo>
                <a:cubicBezTo>
                  <a:pt x="12306" y="0"/>
                  <a:pt x="15868" y="3562"/>
                  <a:pt x="15868" y="7934"/>
                </a:cubicBezTo>
                <a:close/>
              </a:path>
            </a:pathLst>
          </a:custGeom>
          <a:solidFill>
            <a:srgbClr val="FAE2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7" name="Google Shape;2097;p54"/>
          <p:cNvSpPr/>
          <p:nvPr/>
        </p:nvSpPr>
        <p:spPr>
          <a:xfrm>
            <a:off x="1372228" y="2994047"/>
            <a:ext cx="340086" cy="340086"/>
          </a:xfrm>
          <a:custGeom>
            <a:avLst/>
            <a:gdLst/>
            <a:ahLst/>
            <a:cxnLst/>
            <a:rect l="l" t="t" r="r" b="b"/>
            <a:pathLst>
              <a:path w="14962" h="14962" extrusionOk="0">
                <a:moveTo>
                  <a:pt x="14961" y="7481"/>
                </a:moveTo>
                <a:cubicBezTo>
                  <a:pt x="14961" y="11593"/>
                  <a:pt x="11594" y="14961"/>
                  <a:pt x="7481" y="14961"/>
                </a:cubicBezTo>
                <a:cubicBezTo>
                  <a:pt x="3336" y="14961"/>
                  <a:pt x="1" y="11593"/>
                  <a:pt x="1" y="7481"/>
                </a:cubicBezTo>
                <a:cubicBezTo>
                  <a:pt x="1" y="3368"/>
                  <a:pt x="3336" y="0"/>
                  <a:pt x="7481" y="0"/>
                </a:cubicBezTo>
                <a:cubicBezTo>
                  <a:pt x="11594" y="0"/>
                  <a:pt x="14961" y="3368"/>
                  <a:pt x="14961" y="7481"/>
                </a:cubicBezTo>
                <a:close/>
              </a:path>
            </a:pathLst>
          </a:custGeom>
          <a:solidFill>
            <a:srgbClr val="FAE3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8" name="Google Shape;2098;p54"/>
          <p:cNvSpPr/>
          <p:nvPr/>
        </p:nvSpPr>
        <p:spPr>
          <a:xfrm>
            <a:off x="1383274" y="3005094"/>
            <a:ext cx="317993" cy="317993"/>
          </a:xfrm>
          <a:custGeom>
            <a:avLst/>
            <a:gdLst/>
            <a:ahLst/>
            <a:cxnLst/>
            <a:rect l="l" t="t" r="r" b="b"/>
            <a:pathLst>
              <a:path w="13990" h="13990" extrusionOk="0">
                <a:moveTo>
                  <a:pt x="13990" y="6995"/>
                </a:moveTo>
                <a:cubicBezTo>
                  <a:pt x="13990" y="10848"/>
                  <a:pt x="10849" y="13990"/>
                  <a:pt x="6995" y="13990"/>
                </a:cubicBezTo>
                <a:cubicBezTo>
                  <a:pt x="3109" y="13990"/>
                  <a:pt x="0" y="10848"/>
                  <a:pt x="0" y="6995"/>
                </a:cubicBezTo>
                <a:cubicBezTo>
                  <a:pt x="0" y="3141"/>
                  <a:pt x="3109" y="0"/>
                  <a:pt x="6995" y="0"/>
                </a:cubicBezTo>
                <a:cubicBezTo>
                  <a:pt x="10849" y="0"/>
                  <a:pt x="13990" y="3141"/>
                  <a:pt x="13990" y="6995"/>
                </a:cubicBezTo>
                <a:close/>
              </a:path>
            </a:pathLst>
          </a:custGeom>
          <a:solidFill>
            <a:srgbClr val="FAE48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9" name="Google Shape;2099;p54"/>
          <p:cNvSpPr/>
          <p:nvPr/>
        </p:nvSpPr>
        <p:spPr>
          <a:xfrm>
            <a:off x="1393571" y="3015390"/>
            <a:ext cx="297399" cy="297399"/>
          </a:xfrm>
          <a:custGeom>
            <a:avLst/>
            <a:gdLst/>
            <a:ahLst/>
            <a:cxnLst/>
            <a:rect l="l" t="t" r="r" b="b"/>
            <a:pathLst>
              <a:path w="13084" h="13084" extrusionOk="0">
                <a:moveTo>
                  <a:pt x="13083" y="6542"/>
                </a:moveTo>
                <a:cubicBezTo>
                  <a:pt x="13083" y="10136"/>
                  <a:pt x="10136" y="13083"/>
                  <a:pt x="6542" y="13083"/>
                </a:cubicBezTo>
                <a:cubicBezTo>
                  <a:pt x="2915" y="13083"/>
                  <a:pt x="1" y="10136"/>
                  <a:pt x="1" y="6542"/>
                </a:cubicBezTo>
                <a:cubicBezTo>
                  <a:pt x="1" y="2947"/>
                  <a:pt x="2915" y="0"/>
                  <a:pt x="6542" y="0"/>
                </a:cubicBezTo>
                <a:cubicBezTo>
                  <a:pt x="10136" y="0"/>
                  <a:pt x="13083" y="2947"/>
                  <a:pt x="13083" y="6542"/>
                </a:cubicBezTo>
                <a:close/>
              </a:path>
            </a:pathLst>
          </a:custGeom>
          <a:solidFill>
            <a:srgbClr val="FBE58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0" name="Google Shape;2100;p54"/>
          <p:cNvSpPr/>
          <p:nvPr/>
        </p:nvSpPr>
        <p:spPr>
          <a:xfrm>
            <a:off x="1403867" y="3025687"/>
            <a:ext cx="276056" cy="276056"/>
          </a:xfrm>
          <a:custGeom>
            <a:avLst/>
            <a:gdLst/>
            <a:ahLst/>
            <a:cxnLst/>
            <a:rect l="l" t="t" r="r" b="b"/>
            <a:pathLst>
              <a:path w="12145" h="12145" extrusionOk="0">
                <a:moveTo>
                  <a:pt x="12145" y="6089"/>
                </a:moveTo>
                <a:cubicBezTo>
                  <a:pt x="12145" y="9457"/>
                  <a:pt x="9424" y="12144"/>
                  <a:pt x="6089" y="12144"/>
                </a:cubicBezTo>
                <a:cubicBezTo>
                  <a:pt x="2721" y="12144"/>
                  <a:pt x="1" y="9457"/>
                  <a:pt x="1" y="6089"/>
                </a:cubicBezTo>
                <a:cubicBezTo>
                  <a:pt x="1" y="2721"/>
                  <a:pt x="2721" y="1"/>
                  <a:pt x="6089" y="1"/>
                </a:cubicBezTo>
                <a:cubicBezTo>
                  <a:pt x="9424" y="1"/>
                  <a:pt x="12145" y="2721"/>
                  <a:pt x="12145" y="6089"/>
                </a:cubicBezTo>
                <a:close/>
              </a:path>
            </a:pathLst>
          </a:custGeom>
          <a:solidFill>
            <a:srgbClr val="FBE78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1" name="Google Shape;2101;p54"/>
          <p:cNvSpPr/>
          <p:nvPr/>
        </p:nvSpPr>
        <p:spPr>
          <a:xfrm>
            <a:off x="1414914" y="3036733"/>
            <a:ext cx="254712" cy="254712"/>
          </a:xfrm>
          <a:custGeom>
            <a:avLst/>
            <a:gdLst/>
            <a:ahLst/>
            <a:cxnLst/>
            <a:rect l="l" t="t" r="r" b="b"/>
            <a:pathLst>
              <a:path w="11206" h="11206" extrusionOk="0">
                <a:moveTo>
                  <a:pt x="11205" y="5603"/>
                </a:moveTo>
                <a:cubicBezTo>
                  <a:pt x="11205" y="8712"/>
                  <a:pt x="8679" y="11205"/>
                  <a:pt x="5603" y="11205"/>
                </a:cubicBezTo>
                <a:cubicBezTo>
                  <a:pt x="2494" y="11205"/>
                  <a:pt x="1" y="8712"/>
                  <a:pt x="1" y="5603"/>
                </a:cubicBezTo>
                <a:cubicBezTo>
                  <a:pt x="1" y="2494"/>
                  <a:pt x="2494" y="1"/>
                  <a:pt x="5603" y="1"/>
                </a:cubicBezTo>
                <a:cubicBezTo>
                  <a:pt x="8679" y="1"/>
                  <a:pt x="11205" y="2494"/>
                  <a:pt x="11205" y="5603"/>
                </a:cubicBezTo>
                <a:close/>
              </a:path>
            </a:pathLst>
          </a:custGeom>
          <a:solidFill>
            <a:srgbClr val="FBE8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2" name="Google Shape;2102;p54"/>
          <p:cNvSpPr/>
          <p:nvPr/>
        </p:nvSpPr>
        <p:spPr>
          <a:xfrm>
            <a:off x="1425233" y="3047030"/>
            <a:ext cx="233346" cy="234096"/>
          </a:xfrm>
          <a:custGeom>
            <a:avLst/>
            <a:gdLst/>
            <a:ahLst/>
            <a:cxnLst/>
            <a:rect l="l" t="t" r="r" b="b"/>
            <a:pathLst>
              <a:path w="10266" h="10299" extrusionOk="0">
                <a:moveTo>
                  <a:pt x="10265" y="5150"/>
                </a:moveTo>
                <a:cubicBezTo>
                  <a:pt x="10265" y="8000"/>
                  <a:pt x="7966" y="10299"/>
                  <a:pt x="5149" y="10299"/>
                </a:cubicBezTo>
                <a:cubicBezTo>
                  <a:pt x="2299" y="10299"/>
                  <a:pt x="0" y="8000"/>
                  <a:pt x="0" y="5150"/>
                </a:cubicBezTo>
                <a:cubicBezTo>
                  <a:pt x="0" y="2300"/>
                  <a:pt x="2299" y="1"/>
                  <a:pt x="5149" y="1"/>
                </a:cubicBezTo>
                <a:cubicBezTo>
                  <a:pt x="7966" y="1"/>
                  <a:pt x="10265" y="2300"/>
                  <a:pt x="10265" y="5150"/>
                </a:cubicBezTo>
                <a:close/>
              </a:path>
            </a:pathLst>
          </a:custGeom>
          <a:solidFill>
            <a:srgbClr val="FCE98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3" name="Google Shape;2103;p54"/>
          <p:cNvSpPr/>
          <p:nvPr/>
        </p:nvSpPr>
        <p:spPr>
          <a:xfrm>
            <a:off x="1436257" y="3058076"/>
            <a:ext cx="212025" cy="212003"/>
          </a:xfrm>
          <a:custGeom>
            <a:avLst/>
            <a:gdLst/>
            <a:ahLst/>
            <a:cxnLst/>
            <a:rect l="l" t="t" r="r" b="b"/>
            <a:pathLst>
              <a:path w="9328" h="9327" extrusionOk="0">
                <a:moveTo>
                  <a:pt x="9327" y="4664"/>
                </a:moveTo>
                <a:cubicBezTo>
                  <a:pt x="9327" y="7254"/>
                  <a:pt x="7255" y="9327"/>
                  <a:pt x="4664" y="9327"/>
                </a:cubicBezTo>
                <a:cubicBezTo>
                  <a:pt x="2073" y="9327"/>
                  <a:pt x="1" y="7254"/>
                  <a:pt x="1" y="4664"/>
                </a:cubicBezTo>
                <a:cubicBezTo>
                  <a:pt x="1" y="2073"/>
                  <a:pt x="2073" y="1"/>
                  <a:pt x="4664" y="1"/>
                </a:cubicBezTo>
                <a:cubicBezTo>
                  <a:pt x="7255" y="1"/>
                  <a:pt x="9327" y="2073"/>
                  <a:pt x="9327" y="4664"/>
                </a:cubicBezTo>
                <a:close/>
              </a:path>
            </a:pathLst>
          </a:custGeom>
          <a:solidFill>
            <a:srgbClr val="FCEA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4" name="Google Shape;2104;p54"/>
          <p:cNvSpPr/>
          <p:nvPr/>
        </p:nvSpPr>
        <p:spPr>
          <a:xfrm>
            <a:off x="1446577" y="3068396"/>
            <a:ext cx="191387" cy="191387"/>
          </a:xfrm>
          <a:custGeom>
            <a:avLst/>
            <a:gdLst/>
            <a:ahLst/>
            <a:cxnLst/>
            <a:rect l="l" t="t" r="r" b="b"/>
            <a:pathLst>
              <a:path w="8420" h="8420" extrusionOk="0">
                <a:moveTo>
                  <a:pt x="8420" y="4210"/>
                </a:moveTo>
                <a:cubicBezTo>
                  <a:pt x="8420" y="6541"/>
                  <a:pt x="6542" y="8420"/>
                  <a:pt x="4210" y="8420"/>
                </a:cubicBezTo>
                <a:cubicBezTo>
                  <a:pt x="1878" y="8420"/>
                  <a:pt x="0" y="6541"/>
                  <a:pt x="0" y="4210"/>
                </a:cubicBezTo>
                <a:cubicBezTo>
                  <a:pt x="0" y="1878"/>
                  <a:pt x="1878" y="0"/>
                  <a:pt x="4210" y="0"/>
                </a:cubicBezTo>
                <a:cubicBezTo>
                  <a:pt x="6542" y="0"/>
                  <a:pt x="8420" y="1878"/>
                  <a:pt x="8420" y="4210"/>
                </a:cubicBezTo>
                <a:close/>
              </a:path>
            </a:pathLst>
          </a:custGeom>
          <a:solidFill>
            <a:srgbClr val="FCEB9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5" name="Google Shape;2105;p54"/>
          <p:cNvSpPr/>
          <p:nvPr/>
        </p:nvSpPr>
        <p:spPr>
          <a:xfrm>
            <a:off x="1456873" y="3079419"/>
            <a:ext cx="170043" cy="169316"/>
          </a:xfrm>
          <a:custGeom>
            <a:avLst/>
            <a:gdLst/>
            <a:ahLst/>
            <a:cxnLst/>
            <a:rect l="l" t="t" r="r" b="b"/>
            <a:pathLst>
              <a:path w="7481" h="7449" extrusionOk="0">
                <a:moveTo>
                  <a:pt x="7481" y="3725"/>
                </a:moveTo>
                <a:cubicBezTo>
                  <a:pt x="7481" y="5797"/>
                  <a:pt x="5829" y="7449"/>
                  <a:pt x="3757" y="7449"/>
                </a:cubicBezTo>
                <a:cubicBezTo>
                  <a:pt x="1684" y="7449"/>
                  <a:pt x="1" y="5797"/>
                  <a:pt x="1" y="3725"/>
                </a:cubicBezTo>
                <a:cubicBezTo>
                  <a:pt x="1" y="1652"/>
                  <a:pt x="1684" y="1"/>
                  <a:pt x="3757" y="1"/>
                </a:cubicBezTo>
                <a:cubicBezTo>
                  <a:pt x="5829" y="1"/>
                  <a:pt x="7481" y="1652"/>
                  <a:pt x="7481" y="3725"/>
                </a:cubicBezTo>
                <a:close/>
              </a:path>
            </a:pathLst>
          </a:custGeom>
          <a:solidFill>
            <a:srgbClr val="FDE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6" name="Google Shape;2106;p54"/>
          <p:cNvSpPr/>
          <p:nvPr/>
        </p:nvSpPr>
        <p:spPr>
          <a:xfrm>
            <a:off x="1467920" y="3089739"/>
            <a:ext cx="148700" cy="148700"/>
          </a:xfrm>
          <a:custGeom>
            <a:avLst/>
            <a:gdLst/>
            <a:ahLst/>
            <a:cxnLst/>
            <a:rect l="l" t="t" r="r" b="b"/>
            <a:pathLst>
              <a:path w="6542" h="6542" extrusionOk="0">
                <a:moveTo>
                  <a:pt x="6542" y="3271"/>
                </a:moveTo>
                <a:cubicBezTo>
                  <a:pt x="6542" y="5084"/>
                  <a:pt x="5084" y="6541"/>
                  <a:pt x="3271" y="6541"/>
                </a:cubicBezTo>
                <a:cubicBezTo>
                  <a:pt x="1458" y="6541"/>
                  <a:pt x="0" y="5084"/>
                  <a:pt x="0" y="3271"/>
                </a:cubicBezTo>
                <a:cubicBezTo>
                  <a:pt x="0" y="1457"/>
                  <a:pt x="1458" y="0"/>
                  <a:pt x="3271" y="0"/>
                </a:cubicBezTo>
                <a:cubicBezTo>
                  <a:pt x="5084" y="0"/>
                  <a:pt x="6542" y="1457"/>
                  <a:pt x="6542" y="3271"/>
                </a:cubicBezTo>
                <a:close/>
              </a:path>
            </a:pathLst>
          </a:custGeom>
          <a:solidFill>
            <a:srgbClr val="FDED9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7" name="Google Shape;2107;p54"/>
          <p:cNvSpPr/>
          <p:nvPr/>
        </p:nvSpPr>
        <p:spPr>
          <a:xfrm>
            <a:off x="1478216" y="3100035"/>
            <a:ext cx="127356" cy="127356"/>
          </a:xfrm>
          <a:custGeom>
            <a:avLst/>
            <a:gdLst/>
            <a:ahLst/>
            <a:cxnLst/>
            <a:rect l="l" t="t" r="r" b="b"/>
            <a:pathLst>
              <a:path w="5603" h="5603" extrusionOk="0">
                <a:moveTo>
                  <a:pt x="5603" y="2818"/>
                </a:moveTo>
                <a:cubicBezTo>
                  <a:pt x="5603" y="4372"/>
                  <a:pt x="4372" y="5603"/>
                  <a:pt x="2818" y="5603"/>
                </a:cubicBezTo>
                <a:cubicBezTo>
                  <a:pt x="1264" y="5603"/>
                  <a:pt x="1" y="4372"/>
                  <a:pt x="1" y="2818"/>
                </a:cubicBezTo>
                <a:cubicBezTo>
                  <a:pt x="1" y="1263"/>
                  <a:pt x="1264" y="1"/>
                  <a:pt x="2818" y="1"/>
                </a:cubicBezTo>
                <a:cubicBezTo>
                  <a:pt x="4372" y="1"/>
                  <a:pt x="5603" y="1263"/>
                  <a:pt x="5603" y="2818"/>
                </a:cubicBezTo>
                <a:close/>
              </a:path>
            </a:pathLst>
          </a:custGeom>
          <a:solidFill>
            <a:srgbClr val="FDE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8" name="Google Shape;2108;p54"/>
          <p:cNvSpPr/>
          <p:nvPr/>
        </p:nvSpPr>
        <p:spPr>
          <a:xfrm>
            <a:off x="1489263" y="3111082"/>
            <a:ext cx="106013" cy="106013"/>
          </a:xfrm>
          <a:custGeom>
            <a:avLst/>
            <a:gdLst/>
            <a:ahLst/>
            <a:cxnLst/>
            <a:rect l="l" t="t" r="r" b="b"/>
            <a:pathLst>
              <a:path w="4664" h="4664" extrusionOk="0">
                <a:moveTo>
                  <a:pt x="4664" y="2332"/>
                </a:moveTo>
                <a:cubicBezTo>
                  <a:pt x="4664" y="3627"/>
                  <a:pt x="3627" y="4663"/>
                  <a:pt x="2332" y="4663"/>
                </a:cubicBezTo>
                <a:cubicBezTo>
                  <a:pt x="1037" y="4663"/>
                  <a:pt x="0" y="3627"/>
                  <a:pt x="0" y="2332"/>
                </a:cubicBezTo>
                <a:cubicBezTo>
                  <a:pt x="0" y="1037"/>
                  <a:pt x="1037" y="0"/>
                  <a:pt x="2332" y="0"/>
                </a:cubicBezTo>
                <a:cubicBezTo>
                  <a:pt x="3627" y="0"/>
                  <a:pt x="4664" y="1037"/>
                  <a:pt x="4664" y="2332"/>
                </a:cubicBezTo>
                <a:close/>
              </a:path>
            </a:pathLst>
          </a:custGeom>
          <a:solidFill>
            <a:srgbClr val="FEEF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9" name="Google Shape;2109;p54"/>
          <p:cNvSpPr/>
          <p:nvPr/>
        </p:nvSpPr>
        <p:spPr>
          <a:xfrm>
            <a:off x="1499560" y="3121378"/>
            <a:ext cx="84669" cy="85419"/>
          </a:xfrm>
          <a:custGeom>
            <a:avLst/>
            <a:gdLst/>
            <a:ahLst/>
            <a:cxnLst/>
            <a:rect l="l" t="t" r="r" b="b"/>
            <a:pathLst>
              <a:path w="3725" h="3758" extrusionOk="0">
                <a:moveTo>
                  <a:pt x="3725" y="1879"/>
                </a:moveTo>
                <a:cubicBezTo>
                  <a:pt x="3725" y="2915"/>
                  <a:pt x="2915" y="3757"/>
                  <a:pt x="1879" y="3757"/>
                </a:cubicBezTo>
                <a:cubicBezTo>
                  <a:pt x="843" y="3757"/>
                  <a:pt x="1" y="2915"/>
                  <a:pt x="1" y="1879"/>
                </a:cubicBezTo>
                <a:cubicBezTo>
                  <a:pt x="1" y="843"/>
                  <a:pt x="843" y="1"/>
                  <a:pt x="1879" y="1"/>
                </a:cubicBezTo>
                <a:cubicBezTo>
                  <a:pt x="2915" y="1"/>
                  <a:pt x="3725" y="843"/>
                  <a:pt x="3725" y="1879"/>
                </a:cubicBezTo>
                <a:close/>
              </a:path>
            </a:pathLst>
          </a:custGeom>
          <a:solidFill>
            <a:srgbClr val="FEF0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0" name="Google Shape;2110;p54"/>
          <p:cNvSpPr/>
          <p:nvPr/>
        </p:nvSpPr>
        <p:spPr>
          <a:xfrm>
            <a:off x="1510606" y="3132425"/>
            <a:ext cx="63326" cy="63326"/>
          </a:xfrm>
          <a:custGeom>
            <a:avLst/>
            <a:gdLst/>
            <a:ahLst/>
            <a:cxnLst/>
            <a:rect l="l" t="t" r="r" b="b"/>
            <a:pathLst>
              <a:path w="2786" h="2786" extrusionOk="0">
                <a:moveTo>
                  <a:pt x="2785" y="1393"/>
                </a:moveTo>
                <a:cubicBezTo>
                  <a:pt x="2785" y="2170"/>
                  <a:pt x="2170" y="2785"/>
                  <a:pt x="1393" y="2785"/>
                </a:cubicBezTo>
                <a:cubicBezTo>
                  <a:pt x="616" y="2785"/>
                  <a:pt x="1" y="2170"/>
                  <a:pt x="1" y="1393"/>
                </a:cubicBezTo>
                <a:cubicBezTo>
                  <a:pt x="1" y="616"/>
                  <a:pt x="616" y="0"/>
                  <a:pt x="1393" y="0"/>
                </a:cubicBezTo>
                <a:cubicBezTo>
                  <a:pt x="2170" y="0"/>
                  <a:pt x="2785" y="616"/>
                  <a:pt x="2785" y="1393"/>
                </a:cubicBezTo>
                <a:close/>
              </a:path>
            </a:pathLst>
          </a:custGeom>
          <a:solidFill>
            <a:srgbClr val="FEF19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1" name="Google Shape;2111;p54"/>
          <p:cNvSpPr/>
          <p:nvPr/>
        </p:nvSpPr>
        <p:spPr>
          <a:xfrm>
            <a:off x="1520903" y="3142721"/>
            <a:ext cx="42732" cy="42710"/>
          </a:xfrm>
          <a:custGeom>
            <a:avLst/>
            <a:gdLst/>
            <a:ahLst/>
            <a:cxnLst/>
            <a:rect l="l" t="t" r="r" b="b"/>
            <a:pathLst>
              <a:path w="1880" h="1879" extrusionOk="0">
                <a:moveTo>
                  <a:pt x="1879" y="940"/>
                </a:moveTo>
                <a:cubicBezTo>
                  <a:pt x="1879" y="1458"/>
                  <a:pt x="1458" y="1879"/>
                  <a:pt x="940" y="1879"/>
                </a:cubicBezTo>
                <a:cubicBezTo>
                  <a:pt x="422" y="1879"/>
                  <a:pt x="1" y="1458"/>
                  <a:pt x="1" y="940"/>
                </a:cubicBezTo>
                <a:cubicBezTo>
                  <a:pt x="1" y="422"/>
                  <a:pt x="422" y="1"/>
                  <a:pt x="940" y="1"/>
                </a:cubicBezTo>
                <a:cubicBezTo>
                  <a:pt x="1458" y="1"/>
                  <a:pt x="1879" y="422"/>
                  <a:pt x="1879" y="940"/>
                </a:cubicBezTo>
                <a:close/>
              </a:path>
            </a:pathLst>
          </a:custGeom>
          <a:solidFill>
            <a:srgbClr val="FFF2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2" name="Google Shape;2112;p54"/>
          <p:cNvSpPr/>
          <p:nvPr/>
        </p:nvSpPr>
        <p:spPr>
          <a:xfrm>
            <a:off x="1531222" y="3153768"/>
            <a:ext cx="21366" cy="20639"/>
          </a:xfrm>
          <a:custGeom>
            <a:avLst/>
            <a:gdLst/>
            <a:ahLst/>
            <a:cxnLst/>
            <a:rect l="l" t="t" r="r" b="b"/>
            <a:pathLst>
              <a:path w="940" h="908" extrusionOk="0">
                <a:moveTo>
                  <a:pt x="939" y="454"/>
                </a:moveTo>
                <a:cubicBezTo>
                  <a:pt x="939" y="713"/>
                  <a:pt x="745" y="907"/>
                  <a:pt x="486" y="907"/>
                </a:cubicBezTo>
                <a:cubicBezTo>
                  <a:pt x="227" y="907"/>
                  <a:pt x="0" y="713"/>
                  <a:pt x="0" y="454"/>
                </a:cubicBezTo>
                <a:cubicBezTo>
                  <a:pt x="0" y="195"/>
                  <a:pt x="227" y="0"/>
                  <a:pt x="486" y="0"/>
                </a:cubicBezTo>
                <a:cubicBezTo>
                  <a:pt x="745" y="0"/>
                  <a:pt x="939" y="195"/>
                  <a:pt x="939" y="454"/>
                </a:cubicBezTo>
                <a:close/>
              </a:path>
            </a:pathLst>
          </a:custGeom>
          <a:solidFill>
            <a:srgbClr val="FFF3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3" name="Google Shape;2113;p54"/>
          <p:cNvSpPr/>
          <p:nvPr/>
        </p:nvSpPr>
        <p:spPr>
          <a:xfrm>
            <a:off x="-1018486" y="2902765"/>
            <a:ext cx="400457" cy="322425"/>
          </a:xfrm>
          <a:custGeom>
            <a:avLst/>
            <a:gdLst/>
            <a:ahLst/>
            <a:cxnLst/>
            <a:rect l="l" t="t" r="r" b="b"/>
            <a:pathLst>
              <a:path w="17618" h="14185" extrusionOk="0">
                <a:moveTo>
                  <a:pt x="1" y="325"/>
                </a:moveTo>
                <a:lnTo>
                  <a:pt x="260" y="1"/>
                </a:lnTo>
                <a:lnTo>
                  <a:pt x="17617" y="13861"/>
                </a:lnTo>
                <a:lnTo>
                  <a:pt x="17358" y="1418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4" name="Google Shape;2114;p54"/>
          <p:cNvSpPr/>
          <p:nvPr/>
        </p:nvSpPr>
        <p:spPr>
          <a:xfrm>
            <a:off x="-928681" y="2893946"/>
            <a:ext cx="303286" cy="244393"/>
          </a:xfrm>
          <a:custGeom>
            <a:avLst/>
            <a:gdLst/>
            <a:ahLst/>
            <a:cxnLst/>
            <a:rect l="l" t="t" r="r" b="b"/>
            <a:pathLst>
              <a:path w="13343" h="10752" extrusionOk="0">
                <a:moveTo>
                  <a:pt x="0" y="324"/>
                </a:moveTo>
                <a:lnTo>
                  <a:pt x="227" y="0"/>
                </a:lnTo>
                <a:lnTo>
                  <a:pt x="13342" y="10460"/>
                </a:lnTo>
                <a:lnTo>
                  <a:pt x="13083" y="1075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5" name="Google Shape;2115;p54"/>
          <p:cNvSpPr/>
          <p:nvPr/>
        </p:nvSpPr>
        <p:spPr>
          <a:xfrm>
            <a:off x="-1066332" y="2947679"/>
            <a:ext cx="400457" cy="322402"/>
          </a:xfrm>
          <a:custGeom>
            <a:avLst/>
            <a:gdLst/>
            <a:ahLst/>
            <a:cxnLst/>
            <a:rect l="l" t="t" r="r" b="b"/>
            <a:pathLst>
              <a:path w="17618" h="14184" extrusionOk="0">
                <a:moveTo>
                  <a:pt x="1" y="324"/>
                </a:moveTo>
                <a:lnTo>
                  <a:pt x="260" y="0"/>
                </a:lnTo>
                <a:lnTo>
                  <a:pt x="17617" y="13860"/>
                </a:lnTo>
                <a:lnTo>
                  <a:pt x="17358" y="1418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6" name="Google Shape;2116;p54"/>
          <p:cNvSpPr/>
          <p:nvPr/>
        </p:nvSpPr>
        <p:spPr>
          <a:xfrm>
            <a:off x="-1169366" y="3125788"/>
            <a:ext cx="369522" cy="297399"/>
          </a:xfrm>
          <a:custGeom>
            <a:avLst/>
            <a:gdLst/>
            <a:ahLst/>
            <a:cxnLst/>
            <a:rect l="l" t="t" r="r" b="b"/>
            <a:pathLst>
              <a:path w="16257" h="13084" extrusionOk="0">
                <a:moveTo>
                  <a:pt x="0" y="325"/>
                </a:moveTo>
                <a:lnTo>
                  <a:pt x="259" y="1"/>
                </a:lnTo>
                <a:lnTo>
                  <a:pt x="16256" y="12760"/>
                </a:lnTo>
                <a:lnTo>
                  <a:pt x="15997" y="1308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7" name="Google Shape;2117;p54"/>
          <p:cNvSpPr/>
          <p:nvPr/>
        </p:nvSpPr>
        <p:spPr>
          <a:xfrm>
            <a:off x="-1165684" y="3214115"/>
            <a:ext cx="277511" cy="228937"/>
          </a:xfrm>
          <a:custGeom>
            <a:avLst/>
            <a:gdLst/>
            <a:ahLst/>
            <a:cxnLst/>
            <a:rect l="l" t="t" r="r" b="b"/>
            <a:pathLst>
              <a:path w="12209" h="10072" extrusionOk="0">
                <a:moveTo>
                  <a:pt x="0" y="292"/>
                </a:moveTo>
                <a:lnTo>
                  <a:pt x="259" y="1"/>
                </a:lnTo>
                <a:lnTo>
                  <a:pt x="12209" y="9748"/>
                </a:lnTo>
                <a:lnTo>
                  <a:pt x="11949" y="1007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8" name="Google Shape;2118;p54"/>
          <p:cNvSpPr/>
          <p:nvPr/>
        </p:nvSpPr>
        <p:spPr>
          <a:xfrm>
            <a:off x="-1103859" y="3005094"/>
            <a:ext cx="415163" cy="333449"/>
          </a:xfrm>
          <a:custGeom>
            <a:avLst/>
            <a:gdLst/>
            <a:ahLst/>
            <a:cxnLst/>
            <a:rect l="l" t="t" r="r" b="b"/>
            <a:pathLst>
              <a:path w="18265" h="14670" extrusionOk="0">
                <a:moveTo>
                  <a:pt x="0" y="324"/>
                </a:moveTo>
                <a:lnTo>
                  <a:pt x="259" y="0"/>
                </a:lnTo>
                <a:lnTo>
                  <a:pt x="18264" y="14378"/>
                </a:lnTo>
                <a:lnTo>
                  <a:pt x="18005" y="1467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9" name="Google Shape;2119;p54"/>
          <p:cNvSpPr/>
          <p:nvPr/>
        </p:nvSpPr>
        <p:spPr>
          <a:xfrm>
            <a:off x="-1149500" y="3048507"/>
            <a:ext cx="414436" cy="333472"/>
          </a:xfrm>
          <a:custGeom>
            <a:avLst/>
            <a:gdLst/>
            <a:ahLst/>
            <a:cxnLst/>
            <a:rect l="l" t="t" r="r" b="b"/>
            <a:pathLst>
              <a:path w="18233" h="14671" extrusionOk="0">
                <a:moveTo>
                  <a:pt x="1" y="325"/>
                </a:moveTo>
                <a:lnTo>
                  <a:pt x="260" y="1"/>
                </a:lnTo>
                <a:lnTo>
                  <a:pt x="18232" y="14346"/>
                </a:lnTo>
                <a:lnTo>
                  <a:pt x="18005" y="1467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0" name="Google Shape;2120;p54"/>
          <p:cNvSpPr/>
          <p:nvPr/>
        </p:nvSpPr>
        <p:spPr>
          <a:xfrm>
            <a:off x="-1165684" y="2896151"/>
            <a:ext cx="382023" cy="344496"/>
          </a:xfrm>
          <a:custGeom>
            <a:avLst/>
            <a:gdLst/>
            <a:ahLst/>
            <a:cxnLst/>
            <a:rect l="l" t="t" r="r" b="b"/>
            <a:pathLst>
              <a:path w="16807" h="15156" extrusionOk="0">
                <a:moveTo>
                  <a:pt x="0" y="14832"/>
                </a:moveTo>
                <a:lnTo>
                  <a:pt x="16548" y="0"/>
                </a:lnTo>
                <a:lnTo>
                  <a:pt x="16807" y="292"/>
                </a:lnTo>
                <a:lnTo>
                  <a:pt x="292" y="1515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1" name="Google Shape;2121;p54"/>
          <p:cNvSpPr/>
          <p:nvPr/>
        </p:nvSpPr>
        <p:spPr>
          <a:xfrm>
            <a:off x="-1163479" y="2892469"/>
            <a:ext cx="290035" cy="261327"/>
          </a:xfrm>
          <a:custGeom>
            <a:avLst/>
            <a:gdLst/>
            <a:ahLst/>
            <a:cxnLst/>
            <a:rect l="l" t="t" r="r" b="b"/>
            <a:pathLst>
              <a:path w="12760" h="11497" extrusionOk="0">
                <a:moveTo>
                  <a:pt x="0" y="11173"/>
                </a:moveTo>
                <a:lnTo>
                  <a:pt x="12500" y="1"/>
                </a:lnTo>
                <a:lnTo>
                  <a:pt x="12759" y="292"/>
                </a:lnTo>
                <a:lnTo>
                  <a:pt x="292" y="1149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2" name="Google Shape;2122;p54"/>
          <p:cNvSpPr/>
          <p:nvPr/>
        </p:nvSpPr>
        <p:spPr>
          <a:xfrm>
            <a:off x="-1114906" y="2938110"/>
            <a:ext cx="381296" cy="344496"/>
          </a:xfrm>
          <a:custGeom>
            <a:avLst/>
            <a:gdLst/>
            <a:ahLst/>
            <a:cxnLst/>
            <a:rect l="l" t="t" r="r" b="b"/>
            <a:pathLst>
              <a:path w="16775" h="15156" extrusionOk="0">
                <a:moveTo>
                  <a:pt x="1" y="14832"/>
                </a:moveTo>
                <a:lnTo>
                  <a:pt x="16516" y="0"/>
                </a:lnTo>
                <a:lnTo>
                  <a:pt x="16775" y="324"/>
                </a:lnTo>
                <a:lnTo>
                  <a:pt x="260" y="1515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3" name="Google Shape;2123;p54"/>
          <p:cNvSpPr/>
          <p:nvPr/>
        </p:nvSpPr>
        <p:spPr>
          <a:xfrm>
            <a:off x="-972118" y="3110332"/>
            <a:ext cx="351860" cy="317265"/>
          </a:xfrm>
          <a:custGeom>
            <a:avLst/>
            <a:gdLst/>
            <a:ahLst/>
            <a:cxnLst/>
            <a:rect l="l" t="t" r="r" b="b"/>
            <a:pathLst>
              <a:path w="15480" h="13958" extrusionOk="0">
                <a:moveTo>
                  <a:pt x="1" y="13666"/>
                </a:moveTo>
                <a:lnTo>
                  <a:pt x="15221" y="1"/>
                </a:lnTo>
                <a:lnTo>
                  <a:pt x="15480" y="292"/>
                </a:lnTo>
                <a:lnTo>
                  <a:pt x="260" y="1395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4" name="Google Shape;2124;p54"/>
          <p:cNvSpPr/>
          <p:nvPr/>
        </p:nvSpPr>
        <p:spPr>
          <a:xfrm>
            <a:off x="-883040" y="3198659"/>
            <a:ext cx="264259" cy="243666"/>
          </a:xfrm>
          <a:custGeom>
            <a:avLst/>
            <a:gdLst/>
            <a:ahLst/>
            <a:cxnLst/>
            <a:rect l="l" t="t" r="r" b="b"/>
            <a:pathLst>
              <a:path w="11626" h="10720" extrusionOk="0">
                <a:moveTo>
                  <a:pt x="0" y="10428"/>
                </a:moveTo>
                <a:lnTo>
                  <a:pt x="11367" y="1"/>
                </a:lnTo>
                <a:lnTo>
                  <a:pt x="11626" y="292"/>
                </a:lnTo>
                <a:lnTo>
                  <a:pt x="259" y="1072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5" name="Google Shape;2125;p54"/>
          <p:cNvSpPr/>
          <p:nvPr/>
        </p:nvSpPr>
        <p:spPr>
          <a:xfrm>
            <a:off x="-1088403" y="2994047"/>
            <a:ext cx="396025" cy="356270"/>
          </a:xfrm>
          <a:custGeom>
            <a:avLst/>
            <a:gdLst/>
            <a:ahLst/>
            <a:cxnLst/>
            <a:rect l="l" t="t" r="r" b="b"/>
            <a:pathLst>
              <a:path w="17423" h="15674" extrusionOk="0">
                <a:moveTo>
                  <a:pt x="0" y="15382"/>
                </a:moveTo>
                <a:lnTo>
                  <a:pt x="17163" y="0"/>
                </a:lnTo>
                <a:lnTo>
                  <a:pt x="17422" y="292"/>
                </a:lnTo>
                <a:lnTo>
                  <a:pt x="259" y="1567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6" name="Google Shape;2126;p54"/>
          <p:cNvSpPr/>
          <p:nvPr/>
        </p:nvSpPr>
        <p:spPr>
          <a:xfrm>
            <a:off x="-1039830" y="3034529"/>
            <a:ext cx="396025" cy="356270"/>
          </a:xfrm>
          <a:custGeom>
            <a:avLst/>
            <a:gdLst/>
            <a:ahLst/>
            <a:cxnLst/>
            <a:rect l="l" t="t" r="r" b="b"/>
            <a:pathLst>
              <a:path w="17423" h="15674" extrusionOk="0">
                <a:moveTo>
                  <a:pt x="1" y="15382"/>
                </a:moveTo>
                <a:lnTo>
                  <a:pt x="17131" y="0"/>
                </a:lnTo>
                <a:lnTo>
                  <a:pt x="17423" y="292"/>
                </a:lnTo>
                <a:lnTo>
                  <a:pt x="260" y="1567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7" name="Google Shape;2127;p54"/>
          <p:cNvSpPr/>
          <p:nvPr/>
        </p:nvSpPr>
        <p:spPr>
          <a:xfrm>
            <a:off x="1417869" y="2902765"/>
            <a:ext cx="399707" cy="322425"/>
          </a:xfrm>
          <a:custGeom>
            <a:avLst/>
            <a:gdLst/>
            <a:ahLst/>
            <a:cxnLst/>
            <a:rect l="l" t="t" r="r" b="b"/>
            <a:pathLst>
              <a:path w="17585" h="14185" extrusionOk="0">
                <a:moveTo>
                  <a:pt x="0" y="325"/>
                </a:moveTo>
                <a:lnTo>
                  <a:pt x="227" y="1"/>
                </a:lnTo>
                <a:lnTo>
                  <a:pt x="17584" y="13861"/>
                </a:lnTo>
                <a:lnTo>
                  <a:pt x="17358" y="1418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8" name="Google Shape;2128;p54"/>
          <p:cNvSpPr/>
          <p:nvPr/>
        </p:nvSpPr>
        <p:spPr>
          <a:xfrm>
            <a:off x="1506924" y="2893946"/>
            <a:ext cx="303286" cy="244393"/>
          </a:xfrm>
          <a:custGeom>
            <a:avLst/>
            <a:gdLst/>
            <a:ahLst/>
            <a:cxnLst/>
            <a:rect l="l" t="t" r="r" b="b"/>
            <a:pathLst>
              <a:path w="13343" h="10752" extrusionOk="0">
                <a:moveTo>
                  <a:pt x="1" y="324"/>
                </a:moveTo>
                <a:lnTo>
                  <a:pt x="260" y="0"/>
                </a:lnTo>
                <a:lnTo>
                  <a:pt x="13342" y="10460"/>
                </a:lnTo>
                <a:lnTo>
                  <a:pt x="13116" y="1075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9" name="Google Shape;2129;p54"/>
          <p:cNvSpPr/>
          <p:nvPr/>
        </p:nvSpPr>
        <p:spPr>
          <a:xfrm>
            <a:off x="1370023" y="2947679"/>
            <a:ext cx="399707" cy="322402"/>
          </a:xfrm>
          <a:custGeom>
            <a:avLst/>
            <a:gdLst/>
            <a:ahLst/>
            <a:cxnLst/>
            <a:rect l="l" t="t" r="r" b="b"/>
            <a:pathLst>
              <a:path w="17585" h="14184" extrusionOk="0">
                <a:moveTo>
                  <a:pt x="0" y="324"/>
                </a:moveTo>
                <a:lnTo>
                  <a:pt x="227" y="0"/>
                </a:lnTo>
                <a:lnTo>
                  <a:pt x="17584" y="13860"/>
                </a:lnTo>
                <a:lnTo>
                  <a:pt x="17358" y="1418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0" name="Google Shape;2130;p54"/>
          <p:cNvSpPr/>
          <p:nvPr/>
        </p:nvSpPr>
        <p:spPr>
          <a:xfrm>
            <a:off x="1266966" y="3125788"/>
            <a:ext cx="368794" cy="297399"/>
          </a:xfrm>
          <a:custGeom>
            <a:avLst/>
            <a:gdLst/>
            <a:ahLst/>
            <a:cxnLst/>
            <a:rect l="l" t="t" r="r" b="b"/>
            <a:pathLst>
              <a:path w="16225" h="13084" extrusionOk="0">
                <a:moveTo>
                  <a:pt x="1" y="325"/>
                </a:moveTo>
                <a:lnTo>
                  <a:pt x="260" y="1"/>
                </a:lnTo>
                <a:lnTo>
                  <a:pt x="16225" y="12760"/>
                </a:lnTo>
                <a:lnTo>
                  <a:pt x="15998" y="1308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1" name="Google Shape;2131;p54"/>
          <p:cNvSpPr/>
          <p:nvPr/>
        </p:nvSpPr>
        <p:spPr>
          <a:xfrm>
            <a:off x="1269921" y="3214115"/>
            <a:ext cx="277511" cy="228937"/>
          </a:xfrm>
          <a:custGeom>
            <a:avLst/>
            <a:gdLst/>
            <a:ahLst/>
            <a:cxnLst/>
            <a:rect l="l" t="t" r="r" b="b"/>
            <a:pathLst>
              <a:path w="12209" h="10072" extrusionOk="0">
                <a:moveTo>
                  <a:pt x="0" y="292"/>
                </a:moveTo>
                <a:lnTo>
                  <a:pt x="259" y="1"/>
                </a:lnTo>
                <a:lnTo>
                  <a:pt x="12209" y="9748"/>
                </a:lnTo>
                <a:lnTo>
                  <a:pt x="11950" y="1007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2" name="Google Shape;2132;p54"/>
          <p:cNvSpPr/>
          <p:nvPr/>
        </p:nvSpPr>
        <p:spPr>
          <a:xfrm>
            <a:off x="1331746" y="3005094"/>
            <a:ext cx="415163" cy="333449"/>
          </a:xfrm>
          <a:custGeom>
            <a:avLst/>
            <a:gdLst/>
            <a:ahLst/>
            <a:cxnLst/>
            <a:rect l="l" t="t" r="r" b="b"/>
            <a:pathLst>
              <a:path w="18265" h="14670" extrusionOk="0">
                <a:moveTo>
                  <a:pt x="0" y="324"/>
                </a:moveTo>
                <a:lnTo>
                  <a:pt x="260" y="0"/>
                </a:lnTo>
                <a:lnTo>
                  <a:pt x="18264" y="14378"/>
                </a:lnTo>
                <a:lnTo>
                  <a:pt x="18005" y="1467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3" name="Google Shape;2133;p54"/>
          <p:cNvSpPr/>
          <p:nvPr/>
        </p:nvSpPr>
        <p:spPr>
          <a:xfrm>
            <a:off x="1265489" y="3048507"/>
            <a:ext cx="414436" cy="331267"/>
          </a:xfrm>
          <a:custGeom>
            <a:avLst/>
            <a:gdLst/>
            <a:ahLst/>
            <a:cxnLst/>
            <a:rect l="l" t="t" r="r" b="b"/>
            <a:pathLst>
              <a:path w="18233" h="14574" extrusionOk="0">
                <a:moveTo>
                  <a:pt x="1" y="292"/>
                </a:moveTo>
                <a:lnTo>
                  <a:pt x="260" y="1"/>
                </a:lnTo>
                <a:lnTo>
                  <a:pt x="18233" y="14249"/>
                </a:lnTo>
                <a:lnTo>
                  <a:pt x="17974" y="1457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4" name="Google Shape;2134;p54"/>
          <p:cNvSpPr/>
          <p:nvPr/>
        </p:nvSpPr>
        <p:spPr>
          <a:xfrm>
            <a:off x="1257397" y="2877013"/>
            <a:ext cx="379841" cy="345246"/>
          </a:xfrm>
          <a:custGeom>
            <a:avLst/>
            <a:gdLst/>
            <a:ahLst/>
            <a:cxnLst/>
            <a:rect l="l" t="t" r="r" b="b"/>
            <a:pathLst>
              <a:path w="16711" h="15189" extrusionOk="0">
                <a:moveTo>
                  <a:pt x="1" y="14864"/>
                </a:moveTo>
                <a:lnTo>
                  <a:pt x="16451" y="0"/>
                </a:lnTo>
                <a:lnTo>
                  <a:pt x="16710" y="292"/>
                </a:lnTo>
                <a:lnTo>
                  <a:pt x="292" y="1518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5" name="Google Shape;2135;p54"/>
          <p:cNvSpPr/>
          <p:nvPr/>
        </p:nvSpPr>
        <p:spPr>
          <a:xfrm>
            <a:off x="1320699" y="2938110"/>
            <a:ext cx="382046" cy="343769"/>
          </a:xfrm>
          <a:custGeom>
            <a:avLst/>
            <a:gdLst/>
            <a:ahLst/>
            <a:cxnLst/>
            <a:rect l="l" t="t" r="r" b="b"/>
            <a:pathLst>
              <a:path w="16808" h="15124" extrusionOk="0">
                <a:moveTo>
                  <a:pt x="1" y="14832"/>
                </a:moveTo>
                <a:lnTo>
                  <a:pt x="16516" y="0"/>
                </a:lnTo>
                <a:lnTo>
                  <a:pt x="16807" y="292"/>
                </a:lnTo>
                <a:lnTo>
                  <a:pt x="260" y="1512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6" name="Google Shape;2136;p54"/>
          <p:cNvSpPr/>
          <p:nvPr/>
        </p:nvSpPr>
        <p:spPr>
          <a:xfrm>
            <a:off x="1463488" y="3110332"/>
            <a:ext cx="351883" cy="317265"/>
          </a:xfrm>
          <a:custGeom>
            <a:avLst/>
            <a:gdLst/>
            <a:ahLst/>
            <a:cxnLst/>
            <a:rect l="l" t="t" r="r" b="b"/>
            <a:pathLst>
              <a:path w="15481" h="13958" extrusionOk="0">
                <a:moveTo>
                  <a:pt x="1" y="13666"/>
                </a:moveTo>
                <a:lnTo>
                  <a:pt x="15221" y="1"/>
                </a:lnTo>
                <a:lnTo>
                  <a:pt x="15480" y="292"/>
                </a:lnTo>
                <a:lnTo>
                  <a:pt x="260" y="1395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7" name="Google Shape;2137;p54"/>
          <p:cNvSpPr/>
          <p:nvPr/>
        </p:nvSpPr>
        <p:spPr>
          <a:xfrm>
            <a:off x="1552565" y="3198659"/>
            <a:ext cx="264259" cy="243666"/>
          </a:xfrm>
          <a:custGeom>
            <a:avLst/>
            <a:gdLst/>
            <a:ahLst/>
            <a:cxnLst/>
            <a:rect l="l" t="t" r="r" b="b"/>
            <a:pathLst>
              <a:path w="11626" h="10720" extrusionOk="0">
                <a:moveTo>
                  <a:pt x="0" y="10428"/>
                </a:moveTo>
                <a:lnTo>
                  <a:pt x="11367" y="1"/>
                </a:lnTo>
                <a:lnTo>
                  <a:pt x="11626" y="292"/>
                </a:lnTo>
                <a:lnTo>
                  <a:pt x="259" y="1072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8" name="Google Shape;2138;p54"/>
          <p:cNvSpPr/>
          <p:nvPr/>
        </p:nvSpPr>
        <p:spPr>
          <a:xfrm>
            <a:off x="1347930" y="2993297"/>
            <a:ext cx="395297" cy="357020"/>
          </a:xfrm>
          <a:custGeom>
            <a:avLst/>
            <a:gdLst/>
            <a:ahLst/>
            <a:cxnLst/>
            <a:rect l="l" t="t" r="r" b="b"/>
            <a:pathLst>
              <a:path w="17391" h="15707" extrusionOk="0">
                <a:moveTo>
                  <a:pt x="1" y="15383"/>
                </a:moveTo>
                <a:lnTo>
                  <a:pt x="17131" y="1"/>
                </a:lnTo>
                <a:lnTo>
                  <a:pt x="17391" y="292"/>
                </a:lnTo>
                <a:lnTo>
                  <a:pt x="260" y="1570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9" name="Google Shape;2139;p54"/>
          <p:cNvSpPr/>
          <p:nvPr/>
        </p:nvSpPr>
        <p:spPr>
          <a:xfrm>
            <a:off x="1395776" y="3034529"/>
            <a:ext cx="396025" cy="356270"/>
          </a:xfrm>
          <a:custGeom>
            <a:avLst/>
            <a:gdLst/>
            <a:ahLst/>
            <a:cxnLst/>
            <a:rect l="l" t="t" r="r" b="b"/>
            <a:pathLst>
              <a:path w="17423" h="15674" extrusionOk="0">
                <a:moveTo>
                  <a:pt x="1" y="15382"/>
                </a:moveTo>
                <a:lnTo>
                  <a:pt x="17131" y="0"/>
                </a:lnTo>
                <a:lnTo>
                  <a:pt x="17423" y="292"/>
                </a:lnTo>
                <a:lnTo>
                  <a:pt x="292" y="1567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0" name="Google Shape;2140;p54"/>
          <p:cNvSpPr/>
          <p:nvPr/>
        </p:nvSpPr>
        <p:spPr>
          <a:xfrm>
            <a:off x="-1221622" y="2852715"/>
            <a:ext cx="613164" cy="599913"/>
          </a:xfrm>
          <a:custGeom>
            <a:avLst/>
            <a:gdLst/>
            <a:ahLst/>
            <a:cxnLst/>
            <a:rect l="l" t="t" r="r" b="b"/>
            <a:pathLst>
              <a:path w="26976" h="26393" extrusionOk="0">
                <a:moveTo>
                  <a:pt x="14281" y="26393"/>
                </a:moveTo>
                <a:cubicBezTo>
                  <a:pt x="9132" y="26393"/>
                  <a:pt x="4501" y="23317"/>
                  <a:pt x="2526" y="18556"/>
                </a:cubicBezTo>
                <a:cubicBezTo>
                  <a:pt x="583" y="13828"/>
                  <a:pt x="1652" y="8356"/>
                  <a:pt x="5311" y="4729"/>
                </a:cubicBezTo>
                <a:cubicBezTo>
                  <a:pt x="8938" y="1069"/>
                  <a:pt x="14378" y="1"/>
                  <a:pt x="19138" y="1976"/>
                </a:cubicBezTo>
                <a:cubicBezTo>
                  <a:pt x="23899" y="3919"/>
                  <a:pt x="26975" y="8550"/>
                  <a:pt x="26975" y="13699"/>
                </a:cubicBezTo>
                <a:cubicBezTo>
                  <a:pt x="26975" y="20726"/>
                  <a:pt x="21276" y="26393"/>
                  <a:pt x="14281" y="26393"/>
                </a:cubicBezTo>
                <a:close/>
                <a:moveTo>
                  <a:pt x="14281" y="3012"/>
                </a:moveTo>
                <a:cubicBezTo>
                  <a:pt x="4760" y="3012"/>
                  <a:pt x="0" y="14541"/>
                  <a:pt x="6736" y="21244"/>
                </a:cubicBezTo>
                <a:cubicBezTo>
                  <a:pt x="9780" y="24320"/>
                  <a:pt x="14378" y="25227"/>
                  <a:pt x="18361" y="23576"/>
                </a:cubicBezTo>
                <a:cubicBezTo>
                  <a:pt x="22344" y="21924"/>
                  <a:pt x="24967" y="18006"/>
                  <a:pt x="24967" y="13699"/>
                </a:cubicBezTo>
                <a:cubicBezTo>
                  <a:pt x="24935" y="7805"/>
                  <a:pt x="20175" y="3045"/>
                  <a:pt x="14281" y="3012"/>
                </a:cubicBezTo>
                <a:close/>
              </a:path>
            </a:pathLst>
          </a:custGeom>
          <a:solidFill>
            <a:srgbClr val="3B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1" name="Google Shape;2141;p54"/>
          <p:cNvSpPr/>
          <p:nvPr/>
        </p:nvSpPr>
        <p:spPr>
          <a:xfrm>
            <a:off x="1217665" y="2852715"/>
            <a:ext cx="613164" cy="599913"/>
          </a:xfrm>
          <a:custGeom>
            <a:avLst/>
            <a:gdLst/>
            <a:ahLst/>
            <a:cxnLst/>
            <a:rect l="l" t="t" r="r" b="b"/>
            <a:pathLst>
              <a:path w="26976" h="26393" extrusionOk="0">
                <a:moveTo>
                  <a:pt x="14281" y="26393"/>
                </a:moveTo>
                <a:cubicBezTo>
                  <a:pt x="9132" y="26393"/>
                  <a:pt x="4501" y="23317"/>
                  <a:pt x="2526" y="18556"/>
                </a:cubicBezTo>
                <a:cubicBezTo>
                  <a:pt x="583" y="13828"/>
                  <a:pt x="1652" y="8356"/>
                  <a:pt x="5311" y="4729"/>
                </a:cubicBezTo>
                <a:cubicBezTo>
                  <a:pt x="8938" y="1069"/>
                  <a:pt x="14378" y="1"/>
                  <a:pt x="19138" y="1976"/>
                </a:cubicBezTo>
                <a:cubicBezTo>
                  <a:pt x="23899" y="3919"/>
                  <a:pt x="26975" y="8550"/>
                  <a:pt x="26975" y="13699"/>
                </a:cubicBezTo>
                <a:cubicBezTo>
                  <a:pt x="26975" y="20726"/>
                  <a:pt x="21276" y="26393"/>
                  <a:pt x="14281" y="26393"/>
                </a:cubicBezTo>
                <a:close/>
                <a:moveTo>
                  <a:pt x="14281" y="3012"/>
                </a:moveTo>
                <a:cubicBezTo>
                  <a:pt x="4760" y="3012"/>
                  <a:pt x="0" y="14541"/>
                  <a:pt x="6736" y="21244"/>
                </a:cubicBezTo>
                <a:cubicBezTo>
                  <a:pt x="9780" y="24320"/>
                  <a:pt x="14378" y="25227"/>
                  <a:pt x="18361" y="23576"/>
                </a:cubicBezTo>
                <a:cubicBezTo>
                  <a:pt x="22344" y="21924"/>
                  <a:pt x="24967" y="18006"/>
                  <a:pt x="24967" y="13699"/>
                </a:cubicBezTo>
                <a:cubicBezTo>
                  <a:pt x="24935" y="7805"/>
                  <a:pt x="20175" y="3045"/>
                  <a:pt x="14281" y="3012"/>
                </a:cubicBezTo>
                <a:close/>
              </a:path>
            </a:pathLst>
          </a:custGeom>
          <a:solidFill>
            <a:srgbClr val="3B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2" name="Google Shape;2142;p54"/>
          <p:cNvSpPr/>
          <p:nvPr/>
        </p:nvSpPr>
        <p:spPr>
          <a:xfrm>
            <a:off x="-918887" y="1576181"/>
            <a:ext cx="1171314" cy="1024566"/>
          </a:xfrm>
          <a:custGeom>
            <a:avLst/>
            <a:gdLst/>
            <a:ahLst/>
            <a:cxnLst/>
            <a:rect l="l" t="t" r="r" b="b"/>
            <a:pathLst>
              <a:path w="36481" h="31908" extrusionOk="0">
                <a:moveTo>
                  <a:pt x="36481" y="285"/>
                </a:moveTo>
                <a:lnTo>
                  <a:pt x="381" y="31908"/>
                </a:lnTo>
                <a:lnTo>
                  <a:pt x="0" y="25146"/>
                </a:lnTo>
                <a:lnTo>
                  <a:pt x="0" y="18097"/>
                </a:lnTo>
                <a:lnTo>
                  <a:pt x="762" y="9525"/>
                </a:lnTo>
                <a:lnTo>
                  <a:pt x="2191" y="762"/>
                </a:lnTo>
                <a:lnTo>
                  <a:pt x="15716" y="190"/>
                </a:lnTo>
                <a:lnTo>
                  <a:pt x="3181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143" name="Google Shape;2143;p54"/>
          <p:cNvSpPr/>
          <p:nvPr/>
        </p:nvSpPr>
        <p:spPr>
          <a:xfrm>
            <a:off x="341138" y="1582281"/>
            <a:ext cx="1113199" cy="871658"/>
          </a:xfrm>
          <a:custGeom>
            <a:avLst/>
            <a:gdLst/>
            <a:ahLst/>
            <a:cxnLst/>
            <a:rect l="l" t="t" r="r" b="b"/>
            <a:pathLst>
              <a:path w="34671" h="27146" extrusionOk="0">
                <a:moveTo>
                  <a:pt x="34671" y="762"/>
                </a:moveTo>
                <a:lnTo>
                  <a:pt x="5619" y="27146"/>
                </a:lnTo>
                <a:lnTo>
                  <a:pt x="2571" y="26956"/>
                </a:lnTo>
                <a:lnTo>
                  <a:pt x="285" y="27051"/>
                </a:lnTo>
                <a:lnTo>
                  <a:pt x="0" y="0"/>
                </a:lnTo>
                <a:lnTo>
                  <a:pt x="15811" y="95"/>
                </a:lnTo>
                <a:lnTo>
                  <a:pt x="31432" y="66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grpSp>
        <p:nvGrpSpPr>
          <p:cNvPr id="2144" name="Google Shape;2144;p54"/>
          <p:cNvGrpSpPr/>
          <p:nvPr/>
        </p:nvGrpSpPr>
        <p:grpSpPr>
          <a:xfrm>
            <a:off x="1444356" y="2427909"/>
            <a:ext cx="1361025" cy="2371915"/>
            <a:chOff x="6282452" y="1236847"/>
            <a:chExt cx="1533549" cy="2672881"/>
          </a:xfrm>
        </p:grpSpPr>
        <p:grpSp>
          <p:nvGrpSpPr>
            <p:cNvPr id="2145" name="Google Shape;2145;p54"/>
            <p:cNvGrpSpPr/>
            <p:nvPr/>
          </p:nvGrpSpPr>
          <p:grpSpPr>
            <a:xfrm>
              <a:off x="6282452" y="1236847"/>
              <a:ext cx="1533549" cy="2672881"/>
              <a:chOff x="12645075" y="2835438"/>
              <a:chExt cx="725700" cy="1264850"/>
            </a:xfrm>
          </p:grpSpPr>
          <p:sp>
            <p:nvSpPr>
              <p:cNvPr id="2146" name="Google Shape;2146;p54"/>
              <p:cNvSpPr/>
              <p:nvPr/>
            </p:nvSpPr>
            <p:spPr>
              <a:xfrm>
                <a:off x="12664825" y="3367913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A16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7" name="Google Shape;2147;p54"/>
              <p:cNvSpPr/>
              <p:nvPr/>
            </p:nvSpPr>
            <p:spPr>
              <a:xfrm>
                <a:off x="12722400" y="3335213"/>
                <a:ext cx="617100" cy="430125"/>
              </a:xfrm>
              <a:custGeom>
                <a:avLst/>
                <a:gdLst/>
                <a:ahLst/>
                <a:cxnLst/>
                <a:rect l="l" t="t" r="r" b="b"/>
                <a:pathLst>
                  <a:path w="24684" h="17205" extrusionOk="0">
                    <a:moveTo>
                      <a:pt x="1877" y="1"/>
                    </a:moveTo>
                    <a:lnTo>
                      <a:pt x="1" y="1423"/>
                    </a:lnTo>
                    <a:lnTo>
                      <a:pt x="2702" y="5517"/>
                    </a:lnTo>
                    <a:cubicBezTo>
                      <a:pt x="2987" y="5972"/>
                      <a:pt x="3385" y="6314"/>
                      <a:pt x="3840" y="6541"/>
                    </a:cubicBezTo>
                    <a:lnTo>
                      <a:pt x="8048" y="8674"/>
                    </a:lnTo>
                    <a:cubicBezTo>
                      <a:pt x="7906" y="10124"/>
                      <a:pt x="7792" y="11518"/>
                      <a:pt x="7821" y="12314"/>
                    </a:cubicBezTo>
                    <a:cubicBezTo>
                      <a:pt x="7906" y="13935"/>
                      <a:pt x="8105" y="15584"/>
                      <a:pt x="8418" y="17205"/>
                    </a:cubicBezTo>
                    <a:lnTo>
                      <a:pt x="20503" y="17205"/>
                    </a:lnTo>
                    <a:cubicBezTo>
                      <a:pt x="20816" y="15584"/>
                      <a:pt x="21015" y="13935"/>
                      <a:pt x="21101" y="12314"/>
                    </a:cubicBezTo>
                    <a:cubicBezTo>
                      <a:pt x="21101" y="11944"/>
                      <a:pt x="21101" y="11432"/>
                      <a:pt x="21072" y="10892"/>
                    </a:cubicBezTo>
                    <a:lnTo>
                      <a:pt x="21072" y="10892"/>
                    </a:lnTo>
                    <a:cubicBezTo>
                      <a:pt x="21584" y="12399"/>
                      <a:pt x="21897" y="13963"/>
                      <a:pt x="22039" y="15527"/>
                    </a:cubicBezTo>
                    <a:lnTo>
                      <a:pt x="24172" y="15186"/>
                    </a:lnTo>
                    <a:cubicBezTo>
                      <a:pt x="24172" y="15186"/>
                      <a:pt x="24684" y="13935"/>
                      <a:pt x="23774" y="10067"/>
                    </a:cubicBezTo>
                    <a:cubicBezTo>
                      <a:pt x="22864" y="6257"/>
                      <a:pt x="20390" y="4636"/>
                      <a:pt x="20390" y="4636"/>
                    </a:cubicBezTo>
                    <a:lnTo>
                      <a:pt x="20361" y="4664"/>
                    </a:lnTo>
                    <a:lnTo>
                      <a:pt x="20361" y="4636"/>
                    </a:lnTo>
                    <a:cubicBezTo>
                      <a:pt x="19707" y="3726"/>
                      <a:pt x="17575" y="3043"/>
                      <a:pt x="17120" y="2958"/>
                    </a:cubicBezTo>
                    <a:lnTo>
                      <a:pt x="11830" y="2958"/>
                    </a:lnTo>
                    <a:cubicBezTo>
                      <a:pt x="11375" y="3043"/>
                      <a:pt x="9584" y="3271"/>
                      <a:pt x="8589" y="3897"/>
                    </a:cubicBezTo>
                    <a:lnTo>
                      <a:pt x="5574" y="3527"/>
                    </a:lnTo>
                    <a:cubicBezTo>
                      <a:pt x="4721" y="3442"/>
                      <a:pt x="3953" y="2958"/>
                      <a:pt x="3441" y="2247"/>
                    </a:cubicBezTo>
                    <a:lnTo>
                      <a:pt x="187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8" name="Google Shape;2148;p54"/>
              <p:cNvSpPr/>
              <p:nvPr/>
            </p:nvSpPr>
            <p:spPr>
              <a:xfrm>
                <a:off x="13045875" y="3352288"/>
                <a:ext cx="76800" cy="90300"/>
              </a:xfrm>
              <a:custGeom>
                <a:avLst/>
                <a:gdLst/>
                <a:ahLst/>
                <a:cxnLst/>
                <a:rect l="l" t="t" r="r" b="b"/>
                <a:pathLst>
                  <a:path w="3072" h="3612" extrusionOk="0">
                    <a:moveTo>
                      <a:pt x="1536" y="0"/>
                    </a:moveTo>
                    <a:lnTo>
                      <a:pt x="0" y="398"/>
                    </a:lnTo>
                    <a:lnTo>
                      <a:pt x="0" y="1507"/>
                    </a:lnTo>
                    <a:lnTo>
                      <a:pt x="1536" y="3612"/>
                    </a:lnTo>
                    <a:lnTo>
                      <a:pt x="3072" y="1507"/>
                    </a:lnTo>
                    <a:lnTo>
                      <a:pt x="3072" y="398"/>
                    </a:lnTo>
                    <a:lnTo>
                      <a:pt x="1536" y="0"/>
                    </a:lnTo>
                    <a:close/>
                  </a:path>
                </a:pathLst>
              </a:custGeom>
              <a:solidFill>
                <a:srgbClr val="FFC2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9" name="Google Shape;2149;p54"/>
              <p:cNvSpPr/>
              <p:nvPr/>
            </p:nvSpPr>
            <p:spPr>
              <a:xfrm>
                <a:off x="12812675" y="3197938"/>
                <a:ext cx="101000" cy="79800"/>
              </a:xfrm>
              <a:custGeom>
                <a:avLst/>
                <a:gdLst/>
                <a:ahLst/>
                <a:cxnLst/>
                <a:rect l="l" t="t" r="r" b="b"/>
                <a:pathLst>
                  <a:path w="4040" h="3192" extrusionOk="0">
                    <a:moveTo>
                      <a:pt x="1287" y="0"/>
                    </a:moveTo>
                    <a:cubicBezTo>
                      <a:pt x="892" y="0"/>
                      <a:pt x="370" y="192"/>
                      <a:pt x="200" y="1141"/>
                    </a:cubicBezTo>
                    <a:cubicBezTo>
                      <a:pt x="1" y="2382"/>
                      <a:pt x="1322" y="3192"/>
                      <a:pt x="2345" y="3192"/>
                    </a:cubicBezTo>
                    <a:cubicBezTo>
                      <a:pt x="2635" y="3192"/>
                      <a:pt x="2900" y="3127"/>
                      <a:pt x="3101" y="2989"/>
                    </a:cubicBezTo>
                    <a:cubicBezTo>
                      <a:pt x="4039" y="2335"/>
                      <a:pt x="2532" y="117"/>
                      <a:pt x="1764" y="89"/>
                    </a:cubicBezTo>
                    <a:cubicBezTo>
                      <a:pt x="1764" y="89"/>
                      <a:pt x="1555" y="0"/>
                      <a:pt x="1287" y="0"/>
                    </a:cubicBezTo>
                    <a:close/>
                  </a:path>
                </a:pathLst>
              </a:custGeom>
              <a:solidFill>
                <a:srgbClr val="FFC2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0" name="Google Shape;2150;p54"/>
              <p:cNvSpPr/>
              <p:nvPr/>
            </p:nvSpPr>
            <p:spPr>
              <a:xfrm>
                <a:off x="13254875" y="3197938"/>
                <a:ext cx="101000" cy="79800"/>
              </a:xfrm>
              <a:custGeom>
                <a:avLst/>
                <a:gdLst/>
                <a:ahLst/>
                <a:cxnLst/>
                <a:rect l="l" t="t" r="r" b="b"/>
                <a:pathLst>
                  <a:path w="4040" h="3192" extrusionOk="0">
                    <a:moveTo>
                      <a:pt x="2761" y="0"/>
                    </a:moveTo>
                    <a:cubicBezTo>
                      <a:pt x="2489" y="0"/>
                      <a:pt x="2276" y="89"/>
                      <a:pt x="2276" y="89"/>
                    </a:cubicBezTo>
                    <a:cubicBezTo>
                      <a:pt x="1479" y="117"/>
                      <a:pt x="1" y="2335"/>
                      <a:pt x="939" y="2989"/>
                    </a:cubicBezTo>
                    <a:cubicBezTo>
                      <a:pt x="1140" y="3127"/>
                      <a:pt x="1405" y="3192"/>
                      <a:pt x="1694" y="3192"/>
                    </a:cubicBezTo>
                    <a:cubicBezTo>
                      <a:pt x="2718" y="3192"/>
                      <a:pt x="4039" y="2382"/>
                      <a:pt x="3840" y="1141"/>
                    </a:cubicBezTo>
                    <a:cubicBezTo>
                      <a:pt x="3687" y="192"/>
                      <a:pt x="3161" y="0"/>
                      <a:pt x="2761" y="0"/>
                    </a:cubicBezTo>
                    <a:close/>
                  </a:path>
                </a:pathLst>
              </a:custGeom>
              <a:solidFill>
                <a:srgbClr val="FFC2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1" name="Google Shape;2151;p54"/>
              <p:cNvSpPr/>
              <p:nvPr/>
            </p:nvSpPr>
            <p:spPr>
              <a:xfrm>
                <a:off x="13296825" y="3214363"/>
                <a:ext cx="34150" cy="51500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2060" extrusionOk="0">
                    <a:moveTo>
                      <a:pt x="1195" y="1"/>
                    </a:moveTo>
                    <a:cubicBezTo>
                      <a:pt x="882" y="114"/>
                      <a:pt x="569" y="285"/>
                      <a:pt x="342" y="512"/>
                    </a:cubicBezTo>
                    <a:cubicBezTo>
                      <a:pt x="228" y="626"/>
                      <a:pt x="114" y="797"/>
                      <a:pt x="57" y="967"/>
                    </a:cubicBezTo>
                    <a:cubicBezTo>
                      <a:pt x="0" y="1138"/>
                      <a:pt x="0" y="1337"/>
                      <a:pt x="57" y="1536"/>
                    </a:cubicBezTo>
                    <a:cubicBezTo>
                      <a:pt x="86" y="1593"/>
                      <a:pt x="86" y="1621"/>
                      <a:pt x="114" y="1678"/>
                    </a:cubicBezTo>
                    <a:cubicBezTo>
                      <a:pt x="143" y="1707"/>
                      <a:pt x="171" y="1764"/>
                      <a:pt x="200" y="1792"/>
                    </a:cubicBezTo>
                    <a:cubicBezTo>
                      <a:pt x="256" y="1877"/>
                      <a:pt x="342" y="1963"/>
                      <a:pt x="427" y="2020"/>
                    </a:cubicBezTo>
                    <a:cubicBezTo>
                      <a:pt x="507" y="2040"/>
                      <a:pt x="588" y="2060"/>
                      <a:pt x="668" y="2060"/>
                    </a:cubicBezTo>
                    <a:cubicBezTo>
                      <a:pt x="702" y="2060"/>
                      <a:pt x="735" y="2056"/>
                      <a:pt x="768" y="2048"/>
                    </a:cubicBezTo>
                    <a:cubicBezTo>
                      <a:pt x="854" y="2020"/>
                      <a:pt x="967" y="1991"/>
                      <a:pt x="1024" y="1934"/>
                    </a:cubicBezTo>
                    <a:cubicBezTo>
                      <a:pt x="1195" y="1820"/>
                      <a:pt x="1309" y="1650"/>
                      <a:pt x="1337" y="1479"/>
                    </a:cubicBezTo>
                    <a:cubicBezTo>
                      <a:pt x="1365" y="1394"/>
                      <a:pt x="1365" y="1280"/>
                      <a:pt x="1309" y="1195"/>
                    </a:cubicBezTo>
                    <a:cubicBezTo>
                      <a:pt x="1280" y="1110"/>
                      <a:pt x="1195" y="1053"/>
                      <a:pt x="1110" y="1053"/>
                    </a:cubicBezTo>
                    <a:cubicBezTo>
                      <a:pt x="1166" y="1081"/>
                      <a:pt x="1223" y="1166"/>
                      <a:pt x="1223" y="1223"/>
                    </a:cubicBezTo>
                    <a:cubicBezTo>
                      <a:pt x="1223" y="1280"/>
                      <a:pt x="1195" y="1365"/>
                      <a:pt x="1166" y="1422"/>
                    </a:cubicBezTo>
                    <a:cubicBezTo>
                      <a:pt x="1110" y="1536"/>
                      <a:pt x="996" y="1621"/>
                      <a:pt x="882" y="1678"/>
                    </a:cubicBezTo>
                    <a:cubicBezTo>
                      <a:pt x="839" y="1707"/>
                      <a:pt x="790" y="1721"/>
                      <a:pt x="740" y="1721"/>
                    </a:cubicBezTo>
                    <a:cubicBezTo>
                      <a:pt x="690" y="1721"/>
                      <a:pt x="640" y="1707"/>
                      <a:pt x="598" y="1678"/>
                    </a:cubicBezTo>
                    <a:cubicBezTo>
                      <a:pt x="512" y="1621"/>
                      <a:pt x="455" y="1508"/>
                      <a:pt x="427" y="1422"/>
                    </a:cubicBezTo>
                    <a:cubicBezTo>
                      <a:pt x="342" y="1166"/>
                      <a:pt x="427" y="882"/>
                      <a:pt x="569" y="711"/>
                    </a:cubicBezTo>
                    <a:cubicBezTo>
                      <a:pt x="768" y="455"/>
                      <a:pt x="967" y="228"/>
                      <a:pt x="1195" y="1"/>
                    </a:cubicBezTo>
                    <a:close/>
                  </a:path>
                </a:pathLst>
              </a:custGeom>
              <a:solidFill>
                <a:srgbClr val="E890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2" name="Google Shape;2152;p54"/>
              <p:cNvSpPr/>
              <p:nvPr/>
            </p:nvSpPr>
            <p:spPr>
              <a:xfrm>
                <a:off x="12837575" y="3214363"/>
                <a:ext cx="34150" cy="51500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2060" extrusionOk="0">
                    <a:moveTo>
                      <a:pt x="171" y="1"/>
                    </a:moveTo>
                    <a:cubicBezTo>
                      <a:pt x="399" y="228"/>
                      <a:pt x="598" y="455"/>
                      <a:pt x="768" y="711"/>
                    </a:cubicBezTo>
                    <a:cubicBezTo>
                      <a:pt x="939" y="882"/>
                      <a:pt x="996" y="1166"/>
                      <a:pt x="939" y="1422"/>
                    </a:cubicBezTo>
                    <a:cubicBezTo>
                      <a:pt x="910" y="1508"/>
                      <a:pt x="854" y="1621"/>
                      <a:pt x="768" y="1678"/>
                    </a:cubicBezTo>
                    <a:cubicBezTo>
                      <a:pt x="726" y="1707"/>
                      <a:pt x="676" y="1721"/>
                      <a:pt x="626" y="1721"/>
                    </a:cubicBezTo>
                    <a:cubicBezTo>
                      <a:pt x="576" y="1721"/>
                      <a:pt x="526" y="1707"/>
                      <a:pt x="484" y="1678"/>
                    </a:cubicBezTo>
                    <a:cubicBezTo>
                      <a:pt x="370" y="1621"/>
                      <a:pt x="256" y="1536"/>
                      <a:pt x="199" y="1422"/>
                    </a:cubicBezTo>
                    <a:cubicBezTo>
                      <a:pt x="171" y="1365"/>
                      <a:pt x="143" y="1280"/>
                      <a:pt x="143" y="1223"/>
                    </a:cubicBezTo>
                    <a:cubicBezTo>
                      <a:pt x="143" y="1166"/>
                      <a:pt x="199" y="1081"/>
                      <a:pt x="256" y="1053"/>
                    </a:cubicBezTo>
                    <a:cubicBezTo>
                      <a:pt x="143" y="1053"/>
                      <a:pt x="86" y="1110"/>
                      <a:pt x="29" y="1195"/>
                    </a:cubicBezTo>
                    <a:cubicBezTo>
                      <a:pt x="0" y="1280"/>
                      <a:pt x="0" y="1394"/>
                      <a:pt x="29" y="1479"/>
                    </a:cubicBezTo>
                    <a:cubicBezTo>
                      <a:pt x="57" y="1650"/>
                      <a:pt x="171" y="1820"/>
                      <a:pt x="313" y="1934"/>
                    </a:cubicBezTo>
                    <a:cubicBezTo>
                      <a:pt x="399" y="1991"/>
                      <a:pt x="484" y="2020"/>
                      <a:pt x="598" y="2048"/>
                    </a:cubicBezTo>
                    <a:cubicBezTo>
                      <a:pt x="631" y="2056"/>
                      <a:pt x="664" y="2060"/>
                      <a:pt x="698" y="2060"/>
                    </a:cubicBezTo>
                    <a:cubicBezTo>
                      <a:pt x="778" y="2060"/>
                      <a:pt x="858" y="2040"/>
                      <a:pt x="939" y="2020"/>
                    </a:cubicBezTo>
                    <a:cubicBezTo>
                      <a:pt x="1024" y="1963"/>
                      <a:pt x="1109" y="1877"/>
                      <a:pt x="1166" y="1792"/>
                    </a:cubicBezTo>
                    <a:cubicBezTo>
                      <a:pt x="1195" y="1764"/>
                      <a:pt x="1223" y="1707"/>
                      <a:pt x="1252" y="1678"/>
                    </a:cubicBezTo>
                    <a:lnTo>
                      <a:pt x="1308" y="1536"/>
                    </a:lnTo>
                    <a:cubicBezTo>
                      <a:pt x="1365" y="1337"/>
                      <a:pt x="1365" y="1138"/>
                      <a:pt x="1308" y="967"/>
                    </a:cubicBezTo>
                    <a:cubicBezTo>
                      <a:pt x="1223" y="797"/>
                      <a:pt x="1138" y="626"/>
                      <a:pt x="1024" y="512"/>
                    </a:cubicBezTo>
                    <a:cubicBezTo>
                      <a:pt x="768" y="285"/>
                      <a:pt x="484" y="114"/>
                      <a:pt x="171" y="1"/>
                    </a:cubicBezTo>
                    <a:close/>
                  </a:path>
                </a:pathLst>
              </a:custGeom>
              <a:solidFill>
                <a:srgbClr val="E890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3" name="Google Shape;2153;p54"/>
              <p:cNvSpPr/>
              <p:nvPr/>
            </p:nvSpPr>
            <p:spPr>
              <a:xfrm>
                <a:off x="12933550" y="3765313"/>
                <a:ext cx="301450" cy="258100"/>
              </a:xfrm>
              <a:custGeom>
                <a:avLst/>
                <a:gdLst/>
                <a:ahLst/>
                <a:cxnLst/>
                <a:rect l="l" t="t" r="r" b="b"/>
                <a:pathLst>
                  <a:path w="12058" h="10324" extrusionOk="0">
                    <a:moveTo>
                      <a:pt x="0" y="1"/>
                    </a:moveTo>
                    <a:lnTo>
                      <a:pt x="1820" y="10323"/>
                    </a:lnTo>
                    <a:lnTo>
                      <a:pt x="5346" y="10323"/>
                    </a:lnTo>
                    <a:lnTo>
                      <a:pt x="6029" y="2674"/>
                    </a:lnTo>
                    <a:lnTo>
                      <a:pt x="6711" y="10323"/>
                    </a:lnTo>
                    <a:lnTo>
                      <a:pt x="10238" y="10323"/>
                    </a:lnTo>
                    <a:lnTo>
                      <a:pt x="1205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4" name="Google Shape;2154;p54"/>
              <p:cNvSpPr/>
              <p:nvPr/>
            </p:nvSpPr>
            <p:spPr>
              <a:xfrm>
                <a:off x="13259150" y="3714838"/>
                <a:ext cx="76800" cy="106425"/>
              </a:xfrm>
              <a:custGeom>
                <a:avLst/>
                <a:gdLst/>
                <a:ahLst/>
                <a:cxnLst/>
                <a:rect l="l" t="t" r="r" b="b"/>
                <a:pathLst>
                  <a:path w="3072" h="4257" extrusionOk="0">
                    <a:moveTo>
                      <a:pt x="2702" y="1"/>
                    </a:moveTo>
                    <a:lnTo>
                      <a:pt x="569" y="399"/>
                    </a:lnTo>
                    <a:cubicBezTo>
                      <a:pt x="569" y="399"/>
                      <a:pt x="0" y="1537"/>
                      <a:pt x="313" y="2020"/>
                    </a:cubicBezTo>
                    <a:cubicBezTo>
                      <a:pt x="424" y="2242"/>
                      <a:pt x="640" y="2360"/>
                      <a:pt x="851" y="2360"/>
                    </a:cubicBezTo>
                    <a:cubicBezTo>
                      <a:pt x="910" y="2360"/>
                      <a:pt x="968" y="2351"/>
                      <a:pt x="1024" y="2333"/>
                    </a:cubicBezTo>
                    <a:lnTo>
                      <a:pt x="1024" y="2333"/>
                    </a:lnTo>
                    <a:cubicBezTo>
                      <a:pt x="1024" y="2333"/>
                      <a:pt x="626" y="3755"/>
                      <a:pt x="1024" y="4124"/>
                    </a:cubicBezTo>
                    <a:cubicBezTo>
                      <a:pt x="1122" y="4208"/>
                      <a:pt x="1277" y="4256"/>
                      <a:pt x="1459" y="4256"/>
                    </a:cubicBezTo>
                    <a:cubicBezTo>
                      <a:pt x="2012" y="4256"/>
                      <a:pt x="2808" y="3810"/>
                      <a:pt x="2958" y="2589"/>
                    </a:cubicBezTo>
                    <a:cubicBezTo>
                      <a:pt x="3072" y="1736"/>
                      <a:pt x="2986" y="826"/>
                      <a:pt x="2702" y="1"/>
                    </a:cubicBezTo>
                    <a:close/>
                  </a:path>
                </a:pathLst>
              </a:custGeom>
              <a:solidFill>
                <a:srgbClr val="FFC2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5" name="Google Shape;2155;p54"/>
              <p:cNvSpPr/>
              <p:nvPr/>
            </p:nvSpPr>
            <p:spPr>
              <a:xfrm>
                <a:off x="13061500" y="3442563"/>
                <a:ext cx="45525" cy="54050"/>
              </a:xfrm>
              <a:custGeom>
                <a:avLst/>
                <a:gdLst/>
                <a:ahLst/>
                <a:cxnLst/>
                <a:rect l="l" t="t" r="r" b="b"/>
                <a:pathLst>
                  <a:path w="1821" h="2162" extrusionOk="0">
                    <a:moveTo>
                      <a:pt x="911" y="1"/>
                    </a:moveTo>
                    <a:lnTo>
                      <a:pt x="1" y="939"/>
                    </a:lnTo>
                    <a:lnTo>
                      <a:pt x="911" y="2162"/>
                    </a:lnTo>
                    <a:lnTo>
                      <a:pt x="1821" y="939"/>
                    </a:lnTo>
                    <a:lnTo>
                      <a:pt x="9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6" name="Google Shape;2156;p54"/>
              <p:cNvSpPr/>
              <p:nvPr/>
            </p:nvSpPr>
            <p:spPr>
              <a:xfrm>
                <a:off x="13050850" y="3478813"/>
                <a:ext cx="66125" cy="201225"/>
              </a:xfrm>
              <a:custGeom>
                <a:avLst/>
                <a:gdLst/>
                <a:ahLst/>
                <a:cxnLst/>
                <a:rect l="l" t="t" r="r" b="b"/>
                <a:pathLst>
                  <a:path w="2645" h="8049" extrusionOk="0">
                    <a:moveTo>
                      <a:pt x="797" y="1"/>
                    </a:moveTo>
                    <a:lnTo>
                      <a:pt x="0" y="6598"/>
                    </a:lnTo>
                    <a:lnTo>
                      <a:pt x="1337" y="8049"/>
                    </a:lnTo>
                    <a:lnTo>
                      <a:pt x="2645" y="6598"/>
                    </a:lnTo>
                    <a:lnTo>
                      <a:pt x="1877" y="1"/>
                    </a:lnTo>
                    <a:lnTo>
                      <a:pt x="1337" y="712"/>
                    </a:lnTo>
                    <a:lnTo>
                      <a:pt x="797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7" name="Google Shape;2157;p54"/>
              <p:cNvSpPr/>
              <p:nvPr/>
            </p:nvSpPr>
            <p:spPr>
              <a:xfrm>
                <a:off x="12930700" y="3750388"/>
                <a:ext cx="307150" cy="31300"/>
              </a:xfrm>
              <a:custGeom>
                <a:avLst/>
                <a:gdLst/>
                <a:ahLst/>
                <a:cxnLst/>
                <a:rect l="l" t="t" r="r" b="b"/>
                <a:pathLst>
                  <a:path w="12286" h="1252" extrusionOk="0">
                    <a:moveTo>
                      <a:pt x="1" y="1"/>
                    </a:moveTo>
                    <a:lnTo>
                      <a:pt x="228" y="1252"/>
                    </a:lnTo>
                    <a:lnTo>
                      <a:pt x="12058" y="1252"/>
                    </a:lnTo>
                    <a:lnTo>
                      <a:pt x="1228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8" name="Google Shape;2158;p54"/>
              <p:cNvSpPr/>
              <p:nvPr/>
            </p:nvSpPr>
            <p:spPr>
              <a:xfrm>
                <a:off x="13043750" y="3734763"/>
                <a:ext cx="81775" cy="61150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2446" extrusionOk="0">
                    <a:moveTo>
                      <a:pt x="2616" y="626"/>
                    </a:moveTo>
                    <a:lnTo>
                      <a:pt x="2616" y="1820"/>
                    </a:lnTo>
                    <a:lnTo>
                      <a:pt x="597" y="1820"/>
                    </a:lnTo>
                    <a:lnTo>
                      <a:pt x="597" y="626"/>
                    </a:lnTo>
                    <a:close/>
                    <a:moveTo>
                      <a:pt x="569" y="0"/>
                    </a:moveTo>
                    <a:cubicBezTo>
                      <a:pt x="228" y="0"/>
                      <a:pt x="0" y="256"/>
                      <a:pt x="0" y="569"/>
                    </a:cubicBezTo>
                    <a:lnTo>
                      <a:pt x="0" y="1877"/>
                    </a:lnTo>
                    <a:cubicBezTo>
                      <a:pt x="0" y="2190"/>
                      <a:pt x="228" y="2446"/>
                      <a:pt x="569" y="2446"/>
                    </a:cubicBezTo>
                    <a:lnTo>
                      <a:pt x="2702" y="2446"/>
                    </a:lnTo>
                    <a:cubicBezTo>
                      <a:pt x="3014" y="2446"/>
                      <a:pt x="3270" y="2190"/>
                      <a:pt x="3270" y="1877"/>
                    </a:cubicBezTo>
                    <a:lnTo>
                      <a:pt x="3270" y="569"/>
                    </a:lnTo>
                    <a:cubicBezTo>
                      <a:pt x="3270" y="256"/>
                      <a:pt x="3014" y="0"/>
                      <a:pt x="27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9" name="Google Shape;2159;p54"/>
              <p:cNvSpPr/>
              <p:nvPr/>
            </p:nvSpPr>
            <p:spPr>
              <a:xfrm>
                <a:off x="12645075" y="3226513"/>
                <a:ext cx="133525" cy="144375"/>
              </a:xfrm>
              <a:custGeom>
                <a:avLst/>
                <a:gdLst/>
                <a:ahLst/>
                <a:cxnLst/>
                <a:rect l="l" t="t" r="r" b="b"/>
                <a:pathLst>
                  <a:path w="5341" h="5775" extrusionOk="0">
                    <a:moveTo>
                      <a:pt x="2887" y="1"/>
                    </a:moveTo>
                    <a:cubicBezTo>
                      <a:pt x="2771" y="1"/>
                      <a:pt x="2660" y="115"/>
                      <a:pt x="2582" y="368"/>
                    </a:cubicBezTo>
                    <a:cubicBezTo>
                      <a:pt x="2326" y="1192"/>
                      <a:pt x="2866" y="2159"/>
                      <a:pt x="2582" y="2557"/>
                    </a:cubicBezTo>
                    <a:cubicBezTo>
                      <a:pt x="2572" y="2569"/>
                      <a:pt x="2562" y="2575"/>
                      <a:pt x="2549" y="2575"/>
                    </a:cubicBezTo>
                    <a:cubicBezTo>
                      <a:pt x="2322" y="2575"/>
                      <a:pt x="1606" y="599"/>
                      <a:pt x="1009" y="599"/>
                    </a:cubicBezTo>
                    <a:cubicBezTo>
                      <a:pt x="954" y="599"/>
                      <a:pt x="900" y="615"/>
                      <a:pt x="847" y="652"/>
                    </a:cubicBezTo>
                    <a:cubicBezTo>
                      <a:pt x="193" y="1079"/>
                      <a:pt x="1331" y="2529"/>
                      <a:pt x="1842" y="3041"/>
                    </a:cubicBezTo>
                    <a:cubicBezTo>
                      <a:pt x="2013" y="3211"/>
                      <a:pt x="1991" y="3278"/>
                      <a:pt x="1864" y="3278"/>
                    </a:cubicBezTo>
                    <a:cubicBezTo>
                      <a:pt x="1609" y="3278"/>
                      <a:pt x="932" y="3012"/>
                      <a:pt x="534" y="2785"/>
                    </a:cubicBezTo>
                    <a:cubicBezTo>
                      <a:pt x="449" y="2740"/>
                      <a:pt x="377" y="2720"/>
                      <a:pt x="315" y="2720"/>
                    </a:cubicBezTo>
                    <a:cubicBezTo>
                      <a:pt x="30" y="2720"/>
                      <a:pt x="1" y="3148"/>
                      <a:pt x="165" y="3382"/>
                    </a:cubicBezTo>
                    <a:cubicBezTo>
                      <a:pt x="392" y="3695"/>
                      <a:pt x="648" y="3752"/>
                      <a:pt x="932" y="3894"/>
                    </a:cubicBezTo>
                    <a:cubicBezTo>
                      <a:pt x="1359" y="4064"/>
                      <a:pt x="1729" y="4377"/>
                      <a:pt x="2013" y="4747"/>
                    </a:cubicBezTo>
                    <a:cubicBezTo>
                      <a:pt x="2354" y="5259"/>
                      <a:pt x="2582" y="5685"/>
                      <a:pt x="3264" y="5771"/>
                    </a:cubicBezTo>
                    <a:cubicBezTo>
                      <a:pt x="3288" y="5774"/>
                      <a:pt x="3312" y="5775"/>
                      <a:pt x="3336" y="5775"/>
                    </a:cubicBezTo>
                    <a:cubicBezTo>
                      <a:pt x="4007" y="5775"/>
                      <a:pt x="4828" y="4662"/>
                      <a:pt x="4828" y="4662"/>
                    </a:cubicBezTo>
                    <a:cubicBezTo>
                      <a:pt x="4999" y="4320"/>
                      <a:pt x="5056" y="3951"/>
                      <a:pt x="4942" y="3609"/>
                    </a:cubicBezTo>
                    <a:cubicBezTo>
                      <a:pt x="4771" y="2984"/>
                      <a:pt x="5340" y="2188"/>
                      <a:pt x="5084" y="1846"/>
                    </a:cubicBezTo>
                    <a:cubicBezTo>
                      <a:pt x="5008" y="1744"/>
                      <a:pt x="4918" y="1698"/>
                      <a:pt x="4828" y="1698"/>
                    </a:cubicBezTo>
                    <a:cubicBezTo>
                      <a:pt x="4616" y="1698"/>
                      <a:pt x="4396" y="1951"/>
                      <a:pt x="4316" y="2330"/>
                    </a:cubicBezTo>
                    <a:cubicBezTo>
                      <a:pt x="4287" y="2518"/>
                      <a:pt x="4174" y="2620"/>
                      <a:pt x="4039" y="2620"/>
                    </a:cubicBezTo>
                    <a:cubicBezTo>
                      <a:pt x="3786" y="2620"/>
                      <a:pt x="3453" y="2263"/>
                      <a:pt x="3435" y="1448"/>
                    </a:cubicBezTo>
                    <a:cubicBezTo>
                      <a:pt x="3435" y="581"/>
                      <a:pt x="3148" y="1"/>
                      <a:pt x="2887" y="1"/>
                    </a:cubicBezTo>
                    <a:close/>
                  </a:path>
                </a:pathLst>
              </a:custGeom>
              <a:solidFill>
                <a:srgbClr val="FFC2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0" name="Google Shape;2160;p54"/>
              <p:cNvSpPr/>
              <p:nvPr/>
            </p:nvSpPr>
            <p:spPr>
              <a:xfrm>
                <a:off x="12851075" y="2949913"/>
                <a:ext cx="466400" cy="426575"/>
              </a:xfrm>
              <a:custGeom>
                <a:avLst/>
                <a:gdLst/>
                <a:ahLst/>
                <a:cxnLst/>
                <a:rect l="l" t="t" r="r" b="b"/>
                <a:pathLst>
                  <a:path w="18656" h="17063" extrusionOk="0">
                    <a:moveTo>
                      <a:pt x="9328" y="0"/>
                    </a:moveTo>
                    <a:cubicBezTo>
                      <a:pt x="4181" y="0"/>
                      <a:pt x="1" y="3811"/>
                      <a:pt x="1" y="8531"/>
                    </a:cubicBezTo>
                    <a:cubicBezTo>
                      <a:pt x="1" y="13223"/>
                      <a:pt x="4181" y="17062"/>
                      <a:pt x="9328" y="17062"/>
                    </a:cubicBezTo>
                    <a:cubicBezTo>
                      <a:pt x="14475" y="17062"/>
                      <a:pt x="18655" y="13223"/>
                      <a:pt x="18655" y="8531"/>
                    </a:cubicBezTo>
                    <a:cubicBezTo>
                      <a:pt x="18655" y="3811"/>
                      <a:pt x="14475" y="0"/>
                      <a:pt x="9328" y="0"/>
                    </a:cubicBezTo>
                    <a:close/>
                  </a:path>
                </a:pathLst>
              </a:custGeom>
              <a:solidFill>
                <a:srgbClr val="FFC2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1" name="Google Shape;2161;p54"/>
              <p:cNvSpPr/>
              <p:nvPr/>
            </p:nvSpPr>
            <p:spPr>
              <a:xfrm>
                <a:off x="12866725" y="3070038"/>
                <a:ext cx="450750" cy="306450"/>
              </a:xfrm>
              <a:custGeom>
                <a:avLst/>
                <a:gdLst/>
                <a:ahLst/>
                <a:cxnLst/>
                <a:rect l="l" t="t" r="r" b="b"/>
                <a:pathLst>
                  <a:path w="18030" h="12258" extrusionOk="0">
                    <a:moveTo>
                      <a:pt x="17091" y="1"/>
                    </a:moveTo>
                    <a:cubicBezTo>
                      <a:pt x="17517" y="996"/>
                      <a:pt x="17745" y="2048"/>
                      <a:pt x="17745" y="3100"/>
                    </a:cubicBezTo>
                    <a:cubicBezTo>
                      <a:pt x="17745" y="7821"/>
                      <a:pt x="13565" y="11631"/>
                      <a:pt x="8418" y="11631"/>
                    </a:cubicBezTo>
                    <a:cubicBezTo>
                      <a:pt x="4721" y="11631"/>
                      <a:pt x="1536" y="9669"/>
                      <a:pt x="0" y="6826"/>
                    </a:cubicBezTo>
                    <a:lnTo>
                      <a:pt x="0" y="6826"/>
                    </a:lnTo>
                    <a:cubicBezTo>
                      <a:pt x="1365" y="10011"/>
                      <a:pt x="4749" y="12257"/>
                      <a:pt x="8702" y="12257"/>
                    </a:cubicBezTo>
                    <a:cubicBezTo>
                      <a:pt x="13849" y="12257"/>
                      <a:pt x="18029" y="8418"/>
                      <a:pt x="18029" y="3726"/>
                    </a:cubicBezTo>
                    <a:cubicBezTo>
                      <a:pt x="18029" y="2418"/>
                      <a:pt x="17716" y="1138"/>
                      <a:pt x="17091" y="1"/>
                    </a:cubicBezTo>
                    <a:close/>
                  </a:path>
                </a:pathLst>
              </a:custGeom>
              <a:solidFill>
                <a:srgbClr val="FFB3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2" name="Google Shape;2162;p54"/>
              <p:cNvSpPr/>
              <p:nvPr/>
            </p:nvSpPr>
            <p:spPr>
              <a:xfrm>
                <a:off x="13265800" y="3084788"/>
                <a:ext cx="81525" cy="160175"/>
              </a:xfrm>
              <a:custGeom>
                <a:avLst/>
                <a:gdLst/>
                <a:ahLst/>
                <a:cxnLst/>
                <a:rect l="l" t="t" r="r" b="b"/>
                <a:pathLst>
                  <a:path w="3261" h="6407" extrusionOk="0">
                    <a:moveTo>
                      <a:pt x="1412" y="1"/>
                    </a:moveTo>
                    <a:cubicBezTo>
                      <a:pt x="675" y="1"/>
                      <a:pt x="1" y="1720"/>
                      <a:pt x="218" y="2766"/>
                    </a:cubicBezTo>
                    <a:cubicBezTo>
                      <a:pt x="332" y="3165"/>
                      <a:pt x="474" y="5098"/>
                      <a:pt x="1185" y="6406"/>
                    </a:cubicBezTo>
                    <a:cubicBezTo>
                      <a:pt x="1185" y="6406"/>
                      <a:pt x="3260" y="4074"/>
                      <a:pt x="2351" y="1202"/>
                    </a:cubicBezTo>
                    <a:cubicBezTo>
                      <a:pt x="2073" y="334"/>
                      <a:pt x="1736" y="1"/>
                      <a:pt x="141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3" name="Google Shape;2163;p54"/>
              <p:cNvSpPr/>
              <p:nvPr/>
            </p:nvSpPr>
            <p:spPr>
              <a:xfrm>
                <a:off x="12820500" y="3084788"/>
                <a:ext cx="82025" cy="160175"/>
              </a:xfrm>
              <a:custGeom>
                <a:avLst/>
                <a:gdLst/>
                <a:ahLst/>
                <a:cxnLst/>
                <a:rect l="l" t="t" r="r" b="b"/>
                <a:pathLst>
                  <a:path w="3281" h="6407" extrusionOk="0">
                    <a:moveTo>
                      <a:pt x="1877" y="1"/>
                    </a:moveTo>
                    <a:cubicBezTo>
                      <a:pt x="1554" y="1"/>
                      <a:pt x="1217" y="334"/>
                      <a:pt x="939" y="1202"/>
                    </a:cubicBezTo>
                    <a:cubicBezTo>
                      <a:pt x="1" y="4074"/>
                      <a:pt x="2105" y="6406"/>
                      <a:pt x="2105" y="6406"/>
                    </a:cubicBezTo>
                    <a:cubicBezTo>
                      <a:pt x="2816" y="5098"/>
                      <a:pt x="2958" y="3165"/>
                      <a:pt x="3044" y="2766"/>
                    </a:cubicBezTo>
                    <a:cubicBezTo>
                      <a:pt x="3281" y="1720"/>
                      <a:pt x="2612" y="1"/>
                      <a:pt x="187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4" name="Google Shape;2164;p54"/>
              <p:cNvSpPr/>
              <p:nvPr/>
            </p:nvSpPr>
            <p:spPr>
              <a:xfrm>
                <a:off x="13084250" y="3389963"/>
                <a:ext cx="66150" cy="76100"/>
              </a:xfrm>
              <a:custGeom>
                <a:avLst/>
                <a:gdLst/>
                <a:ahLst/>
                <a:cxnLst/>
                <a:rect l="l" t="t" r="r" b="b"/>
                <a:pathLst>
                  <a:path w="2646" h="3044" extrusionOk="0">
                    <a:moveTo>
                      <a:pt x="1537" y="0"/>
                    </a:moveTo>
                    <a:lnTo>
                      <a:pt x="1" y="2105"/>
                    </a:lnTo>
                    <a:lnTo>
                      <a:pt x="911" y="3043"/>
                    </a:lnTo>
                    <a:lnTo>
                      <a:pt x="2646" y="768"/>
                    </a:lnTo>
                    <a:lnTo>
                      <a:pt x="153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5" name="Google Shape;2165;p54"/>
              <p:cNvSpPr/>
              <p:nvPr/>
            </p:nvSpPr>
            <p:spPr>
              <a:xfrm>
                <a:off x="13018150" y="3389963"/>
                <a:ext cx="66125" cy="76100"/>
              </a:xfrm>
              <a:custGeom>
                <a:avLst/>
                <a:gdLst/>
                <a:ahLst/>
                <a:cxnLst/>
                <a:rect l="l" t="t" r="r" b="b"/>
                <a:pathLst>
                  <a:path w="2645" h="3044" extrusionOk="0">
                    <a:moveTo>
                      <a:pt x="1109" y="0"/>
                    </a:moveTo>
                    <a:lnTo>
                      <a:pt x="0" y="768"/>
                    </a:lnTo>
                    <a:lnTo>
                      <a:pt x="1735" y="3043"/>
                    </a:lnTo>
                    <a:lnTo>
                      <a:pt x="2645" y="2105"/>
                    </a:lnTo>
                    <a:lnTo>
                      <a:pt x="1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6" name="Google Shape;2166;p54"/>
              <p:cNvSpPr/>
              <p:nvPr/>
            </p:nvSpPr>
            <p:spPr>
              <a:xfrm>
                <a:off x="13099900" y="4023388"/>
                <a:ext cx="151450" cy="76900"/>
              </a:xfrm>
              <a:custGeom>
                <a:avLst/>
                <a:gdLst/>
                <a:ahLst/>
                <a:cxnLst/>
                <a:rect l="l" t="t" r="r" b="b"/>
                <a:pathLst>
                  <a:path w="6058" h="3076" extrusionOk="0">
                    <a:moveTo>
                      <a:pt x="1" y="0"/>
                    </a:moveTo>
                    <a:lnTo>
                      <a:pt x="1" y="939"/>
                    </a:lnTo>
                    <a:cubicBezTo>
                      <a:pt x="1" y="939"/>
                      <a:pt x="1565" y="2019"/>
                      <a:pt x="2332" y="2617"/>
                    </a:cubicBezTo>
                    <a:cubicBezTo>
                      <a:pt x="2730" y="2911"/>
                      <a:pt x="3469" y="3076"/>
                      <a:pt x="4162" y="3076"/>
                    </a:cubicBezTo>
                    <a:cubicBezTo>
                      <a:pt x="4808" y="3076"/>
                      <a:pt x="5412" y="2932"/>
                      <a:pt x="5659" y="2617"/>
                    </a:cubicBezTo>
                    <a:cubicBezTo>
                      <a:pt x="6058" y="1991"/>
                      <a:pt x="5773" y="1166"/>
                      <a:pt x="5062" y="996"/>
                    </a:cubicBezTo>
                    <a:cubicBezTo>
                      <a:pt x="4522" y="882"/>
                      <a:pt x="3584" y="0"/>
                      <a:pt x="358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7" name="Google Shape;2167;p54"/>
              <p:cNvSpPr/>
              <p:nvPr/>
            </p:nvSpPr>
            <p:spPr>
              <a:xfrm>
                <a:off x="12916475" y="4023388"/>
                <a:ext cx="151450" cy="76900"/>
              </a:xfrm>
              <a:custGeom>
                <a:avLst/>
                <a:gdLst/>
                <a:ahLst/>
                <a:cxnLst/>
                <a:rect l="l" t="t" r="r" b="b"/>
                <a:pathLst>
                  <a:path w="6058" h="3076" extrusionOk="0">
                    <a:moveTo>
                      <a:pt x="2503" y="0"/>
                    </a:moveTo>
                    <a:cubicBezTo>
                      <a:pt x="2503" y="0"/>
                      <a:pt x="1565" y="882"/>
                      <a:pt x="1025" y="996"/>
                    </a:cubicBezTo>
                    <a:cubicBezTo>
                      <a:pt x="314" y="1166"/>
                      <a:pt x="1" y="1991"/>
                      <a:pt x="427" y="2617"/>
                    </a:cubicBezTo>
                    <a:cubicBezTo>
                      <a:pt x="674" y="2932"/>
                      <a:pt x="1279" y="3076"/>
                      <a:pt x="1925" y="3076"/>
                    </a:cubicBezTo>
                    <a:cubicBezTo>
                      <a:pt x="2617" y="3076"/>
                      <a:pt x="3357" y="2911"/>
                      <a:pt x="3755" y="2617"/>
                    </a:cubicBezTo>
                    <a:cubicBezTo>
                      <a:pt x="4522" y="2019"/>
                      <a:pt x="6058" y="939"/>
                      <a:pt x="6058" y="939"/>
                    </a:cubicBezTo>
                    <a:lnTo>
                      <a:pt x="605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8" name="Google Shape;2168;p54"/>
              <p:cNvSpPr/>
              <p:nvPr/>
            </p:nvSpPr>
            <p:spPr>
              <a:xfrm>
                <a:off x="12797750" y="2835438"/>
                <a:ext cx="573025" cy="211175"/>
              </a:xfrm>
              <a:custGeom>
                <a:avLst/>
                <a:gdLst/>
                <a:ahLst/>
                <a:cxnLst/>
                <a:rect l="l" t="t" r="r" b="b"/>
                <a:pathLst>
                  <a:path w="22921" h="8447" extrusionOk="0">
                    <a:moveTo>
                      <a:pt x="11461" y="1"/>
                    </a:moveTo>
                    <a:cubicBezTo>
                      <a:pt x="7451" y="1"/>
                      <a:pt x="2503" y="1679"/>
                      <a:pt x="371" y="6655"/>
                    </a:cubicBezTo>
                    <a:cubicBezTo>
                      <a:pt x="1" y="7593"/>
                      <a:pt x="1849" y="8446"/>
                      <a:pt x="1849" y="8446"/>
                    </a:cubicBezTo>
                    <a:lnTo>
                      <a:pt x="11461" y="7053"/>
                    </a:lnTo>
                    <a:lnTo>
                      <a:pt x="21073" y="8446"/>
                    </a:lnTo>
                    <a:cubicBezTo>
                      <a:pt x="21073" y="8446"/>
                      <a:pt x="22921" y="7622"/>
                      <a:pt x="22551" y="6655"/>
                    </a:cubicBezTo>
                    <a:cubicBezTo>
                      <a:pt x="20418" y="1679"/>
                      <a:pt x="15470" y="1"/>
                      <a:pt x="1146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9" name="Google Shape;2169;p54"/>
              <p:cNvSpPr/>
              <p:nvPr/>
            </p:nvSpPr>
            <p:spPr>
              <a:xfrm>
                <a:off x="13032375" y="3284738"/>
                <a:ext cx="103800" cy="62600"/>
              </a:xfrm>
              <a:custGeom>
                <a:avLst/>
                <a:gdLst/>
                <a:ahLst/>
                <a:cxnLst/>
                <a:rect l="l" t="t" r="r" b="b"/>
                <a:pathLst>
                  <a:path w="4152" h="2504" extrusionOk="0">
                    <a:moveTo>
                      <a:pt x="2076" y="1"/>
                    </a:moveTo>
                    <a:cubicBezTo>
                      <a:pt x="938" y="1"/>
                      <a:pt x="0" y="541"/>
                      <a:pt x="0" y="1252"/>
                    </a:cubicBezTo>
                    <a:cubicBezTo>
                      <a:pt x="0" y="1934"/>
                      <a:pt x="938" y="2503"/>
                      <a:pt x="2076" y="2503"/>
                    </a:cubicBezTo>
                    <a:cubicBezTo>
                      <a:pt x="3213" y="2503"/>
                      <a:pt x="4152" y="1934"/>
                      <a:pt x="4152" y="1252"/>
                    </a:cubicBezTo>
                    <a:cubicBezTo>
                      <a:pt x="4152" y="541"/>
                      <a:pt x="3213" y="1"/>
                      <a:pt x="20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0" name="Google Shape;2170;p54"/>
              <p:cNvSpPr/>
              <p:nvPr/>
            </p:nvSpPr>
            <p:spPr>
              <a:xfrm>
                <a:off x="12995400" y="3263413"/>
                <a:ext cx="177050" cy="62600"/>
              </a:xfrm>
              <a:custGeom>
                <a:avLst/>
                <a:gdLst/>
                <a:ahLst/>
                <a:cxnLst/>
                <a:rect l="l" t="t" r="r" b="b"/>
                <a:pathLst>
                  <a:path w="7082" h="2504" extrusionOk="0">
                    <a:moveTo>
                      <a:pt x="1820" y="1"/>
                    </a:moveTo>
                    <a:cubicBezTo>
                      <a:pt x="1223" y="86"/>
                      <a:pt x="711" y="456"/>
                      <a:pt x="427" y="996"/>
                    </a:cubicBezTo>
                    <a:lnTo>
                      <a:pt x="57" y="1735"/>
                    </a:lnTo>
                    <a:cubicBezTo>
                      <a:pt x="0" y="1821"/>
                      <a:pt x="57" y="1934"/>
                      <a:pt x="171" y="1963"/>
                    </a:cubicBezTo>
                    <a:cubicBezTo>
                      <a:pt x="1280" y="2247"/>
                      <a:pt x="2417" y="2446"/>
                      <a:pt x="3555" y="2503"/>
                    </a:cubicBezTo>
                    <a:cubicBezTo>
                      <a:pt x="4692" y="2446"/>
                      <a:pt x="5830" y="2247"/>
                      <a:pt x="6939" y="1963"/>
                    </a:cubicBezTo>
                    <a:cubicBezTo>
                      <a:pt x="7053" y="1934"/>
                      <a:pt x="7081" y="1821"/>
                      <a:pt x="7053" y="1735"/>
                    </a:cubicBezTo>
                    <a:lnTo>
                      <a:pt x="6655" y="996"/>
                    </a:lnTo>
                    <a:cubicBezTo>
                      <a:pt x="6399" y="456"/>
                      <a:pt x="5887" y="86"/>
                      <a:pt x="529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1" name="Google Shape;2171;p54"/>
              <p:cNvSpPr/>
              <p:nvPr/>
            </p:nvSpPr>
            <p:spPr>
              <a:xfrm>
                <a:off x="13148250" y="3527888"/>
                <a:ext cx="60450" cy="8550"/>
              </a:xfrm>
              <a:custGeom>
                <a:avLst/>
                <a:gdLst/>
                <a:ahLst/>
                <a:cxnLst/>
                <a:rect l="l" t="t" r="r" b="b"/>
                <a:pathLst>
                  <a:path w="2418" h="342" extrusionOk="0">
                    <a:moveTo>
                      <a:pt x="0" y="0"/>
                    </a:moveTo>
                    <a:lnTo>
                      <a:pt x="0" y="341"/>
                    </a:lnTo>
                    <a:lnTo>
                      <a:pt x="2417" y="341"/>
                    </a:lnTo>
                    <a:lnTo>
                      <a:pt x="2417" y="0"/>
                    </a:lnTo>
                    <a:close/>
                  </a:path>
                </a:pathLst>
              </a:custGeom>
              <a:solidFill>
                <a:srgbClr val="0947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2" name="Google Shape;2172;p54"/>
              <p:cNvSpPr/>
              <p:nvPr/>
            </p:nvSpPr>
            <p:spPr>
              <a:xfrm>
                <a:off x="13148250" y="3532138"/>
                <a:ext cx="60450" cy="61175"/>
              </a:xfrm>
              <a:custGeom>
                <a:avLst/>
                <a:gdLst/>
                <a:ahLst/>
                <a:cxnLst/>
                <a:rect l="l" t="t" r="r" b="b"/>
                <a:pathLst>
                  <a:path w="2418" h="2447" extrusionOk="0">
                    <a:moveTo>
                      <a:pt x="2190" y="200"/>
                    </a:moveTo>
                    <a:lnTo>
                      <a:pt x="2190" y="1508"/>
                    </a:lnTo>
                    <a:lnTo>
                      <a:pt x="1195" y="2190"/>
                    </a:lnTo>
                    <a:lnTo>
                      <a:pt x="199" y="1508"/>
                    </a:lnTo>
                    <a:lnTo>
                      <a:pt x="199" y="200"/>
                    </a:lnTo>
                    <a:close/>
                    <a:moveTo>
                      <a:pt x="0" y="1"/>
                    </a:moveTo>
                    <a:lnTo>
                      <a:pt x="0" y="1622"/>
                    </a:lnTo>
                    <a:lnTo>
                      <a:pt x="1195" y="2446"/>
                    </a:lnTo>
                    <a:lnTo>
                      <a:pt x="2417" y="1622"/>
                    </a:lnTo>
                    <a:lnTo>
                      <a:pt x="241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3" name="Google Shape;2173;p54"/>
              <p:cNvSpPr/>
              <p:nvPr/>
            </p:nvSpPr>
            <p:spPr>
              <a:xfrm>
                <a:off x="12964825" y="3527888"/>
                <a:ext cx="63300" cy="25600"/>
              </a:xfrm>
              <a:custGeom>
                <a:avLst/>
                <a:gdLst/>
                <a:ahLst/>
                <a:cxnLst/>
                <a:rect l="l" t="t" r="r" b="b"/>
                <a:pathLst>
                  <a:path w="2532" h="1024" extrusionOk="0">
                    <a:moveTo>
                      <a:pt x="256" y="0"/>
                    </a:moveTo>
                    <a:cubicBezTo>
                      <a:pt x="114" y="0"/>
                      <a:pt x="1" y="85"/>
                      <a:pt x="1" y="228"/>
                    </a:cubicBezTo>
                    <a:lnTo>
                      <a:pt x="1" y="768"/>
                    </a:lnTo>
                    <a:cubicBezTo>
                      <a:pt x="1" y="910"/>
                      <a:pt x="114" y="1024"/>
                      <a:pt x="256" y="1024"/>
                    </a:cubicBezTo>
                    <a:lnTo>
                      <a:pt x="2275" y="1024"/>
                    </a:lnTo>
                    <a:cubicBezTo>
                      <a:pt x="2418" y="1024"/>
                      <a:pt x="2531" y="910"/>
                      <a:pt x="2531" y="768"/>
                    </a:cubicBezTo>
                    <a:lnTo>
                      <a:pt x="2531" y="228"/>
                    </a:lnTo>
                    <a:cubicBezTo>
                      <a:pt x="2531" y="85"/>
                      <a:pt x="2418" y="0"/>
                      <a:pt x="227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4" name="Google Shape;2174;p54"/>
              <p:cNvSpPr/>
              <p:nvPr/>
            </p:nvSpPr>
            <p:spPr>
              <a:xfrm>
                <a:off x="13038050" y="2872413"/>
                <a:ext cx="92450" cy="92450"/>
              </a:xfrm>
              <a:custGeom>
                <a:avLst/>
                <a:gdLst/>
                <a:ahLst/>
                <a:cxnLst/>
                <a:rect l="l" t="t" r="r" b="b"/>
                <a:pathLst>
                  <a:path w="3698" h="3698" extrusionOk="0">
                    <a:moveTo>
                      <a:pt x="1849" y="0"/>
                    </a:moveTo>
                    <a:cubicBezTo>
                      <a:pt x="825" y="0"/>
                      <a:pt x="1" y="825"/>
                      <a:pt x="1" y="1849"/>
                    </a:cubicBezTo>
                    <a:cubicBezTo>
                      <a:pt x="1" y="2873"/>
                      <a:pt x="825" y="3697"/>
                      <a:pt x="1849" y="3697"/>
                    </a:cubicBezTo>
                    <a:cubicBezTo>
                      <a:pt x="2873" y="3697"/>
                      <a:pt x="3697" y="2873"/>
                      <a:pt x="3697" y="1849"/>
                    </a:cubicBezTo>
                    <a:cubicBezTo>
                      <a:pt x="3697" y="825"/>
                      <a:pt x="2873" y="0"/>
                      <a:pt x="1849" y="0"/>
                    </a:cubicBezTo>
                    <a:close/>
                  </a:path>
                </a:pathLst>
              </a:custGeom>
              <a:solidFill>
                <a:srgbClr val="FFD1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5" name="Google Shape;2175;p54"/>
              <p:cNvSpPr/>
              <p:nvPr/>
            </p:nvSpPr>
            <p:spPr>
              <a:xfrm>
                <a:off x="12722400" y="3370763"/>
                <a:ext cx="208325" cy="182025"/>
              </a:xfrm>
              <a:custGeom>
                <a:avLst/>
                <a:gdLst/>
                <a:ahLst/>
                <a:cxnLst/>
                <a:rect l="l" t="t" r="r" b="b"/>
                <a:pathLst>
                  <a:path w="8333" h="7281" extrusionOk="0">
                    <a:moveTo>
                      <a:pt x="1" y="1"/>
                    </a:moveTo>
                    <a:lnTo>
                      <a:pt x="2702" y="4124"/>
                    </a:lnTo>
                    <a:cubicBezTo>
                      <a:pt x="2987" y="4550"/>
                      <a:pt x="3385" y="4892"/>
                      <a:pt x="3868" y="5148"/>
                    </a:cubicBezTo>
                    <a:lnTo>
                      <a:pt x="8048" y="7280"/>
                    </a:lnTo>
                    <a:lnTo>
                      <a:pt x="8333" y="5034"/>
                    </a:lnTo>
                    <a:lnTo>
                      <a:pt x="8333" y="5034"/>
                    </a:lnTo>
                    <a:cubicBezTo>
                      <a:pt x="7889" y="5247"/>
                      <a:pt x="7413" y="5360"/>
                      <a:pt x="6938" y="5360"/>
                    </a:cubicBezTo>
                    <a:cubicBezTo>
                      <a:pt x="6651" y="5360"/>
                      <a:pt x="6364" y="5319"/>
                      <a:pt x="6086" y="5233"/>
                    </a:cubicBezTo>
                    <a:cubicBezTo>
                      <a:pt x="4863" y="4892"/>
                      <a:pt x="3953" y="4522"/>
                      <a:pt x="3783" y="4295"/>
                    </a:cubicBezTo>
                    <a:cubicBezTo>
                      <a:pt x="3637" y="4100"/>
                      <a:pt x="3720" y="3405"/>
                      <a:pt x="3533" y="3405"/>
                    </a:cubicBezTo>
                    <a:cubicBezTo>
                      <a:pt x="3501" y="3405"/>
                      <a:pt x="3462" y="3425"/>
                      <a:pt x="3413" y="3470"/>
                    </a:cubicBezTo>
                    <a:cubicBezTo>
                      <a:pt x="3360" y="3514"/>
                      <a:pt x="3299" y="3534"/>
                      <a:pt x="3234" y="3534"/>
                    </a:cubicBezTo>
                    <a:cubicBezTo>
                      <a:pt x="2879" y="3534"/>
                      <a:pt x="2371" y="2950"/>
                      <a:pt x="1963" y="2446"/>
                    </a:cubicBezTo>
                    <a:cubicBezTo>
                      <a:pt x="1479" y="1878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6" name="Google Shape;2176;p54"/>
              <p:cNvSpPr/>
              <p:nvPr/>
            </p:nvSpPr>
            <p:spPr>
              <a:xfrm>
                <a:off x="13124775" y="3550638"/>
                <a:ext cx="201925" cy="199775"/>
              </a:xfrm>
              <a:custGeom>
                <a:avLst/>
                <a:gdLst/>
                <a:ahLst/>
                <a:cxnLst/>
                <a:rect l="l" t="t" r="r" b="b"/>
                <a:pathLst>
                  <a:path w="8077" h="7991" extrusionOk="0">
                    <a:moveTo>
                      <a:pt x="5091" y="0"/>
                    </a:moveTo>
                    <a:cubicBezTo>
                      <a:pt x="4977" y="540"/>
                      <a:pt x="4920" y="1081"/>
                      <a:pt x="4920" y="1649"/>
                    </a:cubicBezTo>
                    <a:cubicBezTo>
                      <a:pt x="4896" y="1866"/>
                      <a:pt x="4870" y="2095"/>
                      <a:pt x="4841" y="2330"/>
                    </a:cubicBezTo>
                    <a:lnTo>
                      <a:pt x="4841" y="2330"/>
                    </a:lnTo>
                    <a:cubicBezTo>
                      <a:pt x="4839" y="2321"/>
                      <a:pt x="4837" y="2312"/>
                      <a:pt x="4835" y="2303"/>
                    </a:cubicBezTo>
                    <a:lnTo>
                      <a:pt x="4835" y="2303"/>
                    </a:lnTo>
                    <a:cubicBezTo>
                      <a:pt x="4836" y="2321"/>
                      <a:pt x="4837" y="2339"/>
                      <a:pt x="4838" y="2356"/>
                    </a:cubicBezTo>
                    <a:lnTo>
                      <a:pt x="4838" y="2356"/>
                    </a:lnTo>
                    <a:cubicBezTo>
                      <a:pt x="4839" y="2348"/>
                      <a:pt x="4840" y="2339"/>
                      <a:pt x="4841" y="2330"/>
                    </a:cubicBezTo>
                    <a:lnTo>
                      <a:pt x="4841" y="2330"/>
                    </a:lnTo>
                    <a:cubicBezTo>
                      <a:pt x="4871" y="2460"/>
                      <a:pt x="4922" y="2568"/>
                      <a:pt x="4949" y="2702"/>
                    </a:cubicBezTo>
                    <a:cubicBezTo>
                      <a:pt x="5404" y="4095"/>
                      <a:pt x="5688" y="5517"/>
                      <a:pt x="5830" y="6967"/>
                    </a:cubicBezTo>
                    <a:lnTo>
                      <a:pt x="8077" y="6597"/>
                    </a:lnTo>
                    <a:cubicBezTo>
                      <a:pt x="8077" y="6597"/>
                      <a:pt x="6484" y="6114"/>
                      <a:pt x="6143" y="4578"/>
                    </a:cubicBezTo>
                    <a:cubicBezTo>
                      <a:pt x="5802" y="3014"/>
                      <a:pt x="5290" y="2048"/>
                      <a:pt x="5347" y="1194"/>
                    </a:cubicBezTo>
                    <a:cubicBezTo>
                      <a:pt x="5375" y="768"/>
                      <a:pt x="5318" y="341"/>
                      <a:pt x="5091" y="0"/>
                    </a:cubicBezTo>
                    <a:close/>
                    <a:moveTo>
                      <a:pt x="4838" y="2356"/>
                    </a:moveTo>
                    <a:cubicBezTo>
                      <a:pt x="4628" y="4056"/>
                      <a:pt x="4305" y="6079"/>
                      <a:pt x="3982" y="6427"/>
                    </a:cubicBezTo>
                    <a:cubicBezTo>
                      <a:pt x="3385" y="7024"/>
                      <a:pt x="1" y="7934"/>
                      <a:pt x="1" y="7934"/>
                    </a:cubicBezTo>
                    <a:lnTo>
                      <a:pt x="4522" y="7991"/>
                    </a:lnTo>
                    <a:lnTo>
                      <a:pt x="4551" y="7820"/>
                    </a:lnTo>
                    <a:lnTo>
                      <a:pt x="4551" y="7792"/>
                    </a:lnTo>
                    <a:lnTo>
                      <a:pt x="4579" y="7593"/>
                    </a:lnTo>
                    <a:lnTo>
                      <a:pt x="4608" y="7394"/>
                    </a:lnTo>
                    <a:lnTo>
                      <a:pt x="4608" y="7337"/>
                    </a:lnTo>
                    <a:lnTo>
                      <a:pt x="4636" y="7166"/>
                    </a:lnTo>
                    <a:lnTo>
                      <a:pt x="4636" y="7138"/>
                    </a:lnTo>
                    <a:lnTo>
                      <a:pt x="4693" y="6910"/>
                    </a:lnTo>
                    <a:lnTo>
                      <a:pt x="4693" y="6853"/>
                    </a:lnTo>
                    <a:cubicBezTo>
                      <a:pt x="4693" y="6796"/>
                      <a:pt x="4693" y="6711"/>
                      <a:pt x="4721" y="6654"/>
                    </a:cubicBezTo>
                    <a:lnTo>
                      <a:pt x="4721" y="6597"/>
                    </a:lnTo>
                    <a:lnTo>
                      <a:pt x="4750" y="6341"/>
                    </a:lnTo>
                    <a:lnTo>
                      <a:pt x="4750" y="6313"/>
                    </a:lnTo>
                    <a:lnTo>
                      <a:pt x="4778" y="6086"/>
                    </a:lnTo>
                    <a:lnTo>
                      <a:pt x="4778" y="6029"/>
                    </a:lnTo>
                    <a:lnTo>
                      <a:pt x="4807" y="5773"/>
                    </a:lnTo>
                    <a:cubicBezTo>
                      <a:pt x="4807" y="5687"/>
                      <a:pt x="4835" y="5602"/>
                      <a:pt x="4835" y="5517"/>
                    </a:cubicBezTo>
                    <a:lnTo>
                      <a:pt x="4835" y="5431"/>
                    </a:lnTo>
                    <a:lnTo>
                      <a:pt x="4863" y="5232"/>
                    </a:lnTo>
                    <a:lnTo>
                      <a:pt x="4863" y="5176"/>
                    </a:lnTo>
                    <a:cubicBezTo>
                      <a:pt x="4863" y="5090"/>
                      <a:pt x="4863" y="5005"/>
                      <a:pt x="4863" y="4920"/>
                    </a:cubicBezTo>
                    <a:lnTo>
                      <a:pt x="4863" y="4834"/>
                    </a:lnTo>
                    <a:lnTo>
                      <a:pt x="4863" y="4635"/>
                    </a:lnTo>
                    <a:lnTo>
                      <a:pt x="4863" y="4578"/>
                    </a:lnTo>
                    <a:lnTo>
                      <a:pt x="4863" y="4322"/>
                    </a:lnTo>
                    <a:lnTo>
                      <a:pt x="4863" y="4266"/>
                    </a:lnTo>
                    <a:lnTo>
                      <a:pt x="4863" y="4067"/>
                    </a:lnTo>
                    <a:lnTo>
                      <a:pt x="4863" y="3981"/>
                    </a:lnTo>
                    <a:lnTo>
                      <a:pt x="4863" y="3725"/>
                    </a:lnTo>
                    <a:cubicBezTo>
                      <a:pt x="4863" y="3395"/>
                      <a:pt x="4863" y="2904"/>
                      <a:pt x="4838" y="235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7" name="Google Shape;2177;p54"/>
              <p:cNvSpPr/>
              <p:nvPr/>
            </p:nvSpPr>
            <p:spPr>
              <a:xfrm>
                <a:off x="12918625" y="3591138"/>
                <a:ext cx="124425" cy="158575"/>
              </a:xfrm>
              <a:custGeom>
                <a:avLst/>
                <a:gdLst/>
                <a:ahLst/>
                <a:cxnLst/>
                <a:rect l="l" t="t" r="r" b="b"/>
                <a:pathLst>
                  <a:path w="4977" h="6343" extrusionOk="0">
                    <a:moveTo>
                      <a:pt x="85" y="1"/>
                    </a:moveTo>
                    <a:cubicBezTo>
                      <a:pt x="85" y="257"/>
                      <a:pt x="57" y="484"/>
                      <a:pt x="29" y="683"/>
                    </a:cubicBezTo>
                    <a:cubicBezTo>
                      <a:pt x="0" y="1053"/>
                      <a:pt x="0" y="1337"/>
                      <a:pt x="0" y="1622"/>
                    </a:cubicBezTo>
                    <a:lnTo>
                      <a:pt x="0" y="1707"/>
                    </a:lnTo>
                    <a:lnTo>
                      <a:pt x="0" y="1792"/>
                    </a:lnTo>
                    <a:lnTo>
                      <a:pt x="0" y="2105"/>
                    </a:lnTo>
                    <a:lnTo>
                      <a:pt x="0" y="2162"/>
                    </a:lnTo>
                    <a:lnTo>
                      <a:pt x="0" y="2333"/>
                    </a:lnTo>
                    <a:lnTo>
                      <a:pt x="0" y="2447"/>
                    </a:lnTo>
                    <a:lnTo>
                      <a:pt x="0" y="2589"/>
                    </a:lnTo>
                    <a:lnTo>
                      <a:pt x="0" y="2674"/>
                    </a:lnTo>
                    <a:lnTo>
                      <a:pt x="0" y="2902"/>
                    </a:lnTo>
                    <a:lnTo>
                      <a:pt x="0" y="3015"/>
                    </a:lnTo>
                    <a:lnTo>
                      <a:pt x="0" y="3157"/>
                    </a:lnTo>
                    <a:lnTo>
                      <a:pt x="0" y="3300"/>
                    </a:lnTo>
                    <a:cubicBezTo>
                      <a:pt x="0" y="3356"/>
                      <a:pt x="0" y="3442"/>
                      <a:pt x="0" y="3499"/>
                    </a:cubicBezTo>
                    <a:lnTo>
                      <a:pt x="0" y="3641"/>
                    </a:lnTo>
                    <a:lnTo>
                      <a:pt x="0" y="3755"/>
                    </a:lnTo>
                    <a:lnTo>
                      <a:pt x="0" y="3897"/>
                    </a:lnTo>
                    <a:lnTo>
                      <a:pt x="0" y="4039"/>
                    </a:lnTo>
                    <a:cubicBezTo>
                      <a:pt x="0" y="4096"/>
                      <a:pt x="0" y="4181"/>
                      <a:pt x="29" y="4238"/>
                    </a:cubicBezTo>
                    <a:lnTo>
                      <a:pt x="29" y="4352"/>
                    </a:lnTo>
                    <a:lnTo>
                      <a:pt x="57" y="4494"/>
                    </a:lnTo>
                    <a:lnTo>
                      <a:pt x="57" y="4608"/>
                    </a:lnTo>
                    <a:cubicBezTo>
                      <a:pt x="57" y="4693"/>
                      <a:pt x="85" y="4778"/>
                      <a:pt x="85" y="4892"/>
                    </a:cubicBezTo>
                    <a:lnTo>
                      <a:pt x="85" y="4921"/>
                    </a:lnTo>
                    <a:lnTo>
                      <a:pt x="114" y="5091"/>
                    </a:lnTo>
                    <a:lnTo>
                      <a:pt x="114" y="5148"/>
                    </a:lnTo>
                    <a:cubicBezTo>
                      <a:pt x="142" y="5319"/>
                      <a:pt x="171" y="5489"/>
                      <a:pt x="199" y="5631"/>
                    </a:cubicBezTo>
                    <a:cubicBezTo>
                      <a:pt x="228" y="5916"/>
                      <a:pt x="256" y="6143"/>
                      <a:pt x="313" y="6342"/>
                    </a:cubicBezTo>
                    <a:lnTo>
                      <a:pt x="4977" y="6314"/>
                    </a:lnTo>
                    <a:cubicBezTo>
                      <a:pt x="4977" y="6314"/>
                      <a:pt x="1621" y="5404"/>
                      <a:pt x="1024" y="4807"/>
                    </a:cubicBezTo>
                    <a:cubicBezTo>
                      <a:pt x="654" y="4409"/>
                      <a:pt x="285" y="1792"/>
                      <a:pt x="8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8" name="Google Shape;2178;p54"/>
              <p:cNvSpPr/>
              <p:nvPr/>
            </p:nvSpPr>
            <p:spPr>
              <a:xfrm>
                <a:off x="13084250" y="3832163"/>
                <a:ext cx="105250" cy="191250"/>
              </a:xfrm>
              <a:custGeom>
                <a:avLst/>
                <a:gdLst/>
                <a:ahLst/>
                <a:cxnLst/>
                <a:rect l="l" t="t" r="r" b="b"/>
                <a:pathLst>
                  <a:path w="4210" h="7650" extrusionOk="0">
                    <a:moveTo>
                      <a:pt x="1" y="0"/>
                    </a:moveTo>
                    <a:lnTo>
                      <a:pt x="655" y="7649"/>
                    </a:lnTo>
                    <a:lnTo>
                      <a:pt x="4210" y="7649"/>
                    </a:lnTo>
                    <a:lnTo>
                      <a:pt x="2674" y="7194"/>
                    </a:lnTo>
                    <a:cubicBezTo>
                      <a:pt x="1849" y="6939"/>
                      <a:pt x="1309" y="6228"/>
                      <a:pt x="1252" y="5403"/>
                    </a:cubicBezTo>
                    <a:lnTo>
                      <a:pt x="1167" y="4095"/>
                    </a:lnTo>
                    <a:lnTo>
                      <a:pt x="1650" y="3611"/>
                    </a:lnTo>
                    <a:lnTo>
                      <a:pt x="996" y="295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9" name="Google Shape;2179;p54"/>
              <p:cNvSpPr/>
              <p:nvPr/>
            </p:nvSpPr>
            <p:spPr>
              <a:xfrm>
                <a:off x="12979050" y="3832163"/>
                <a:ext cx="105225" cy="191250"/>
              </a:xfrm>
              <a:custGeom>
                <a:avLst/>
                <a:gdLst/>
                <a:ahLst/>
                <a:cxnLst/>
                <a:rect l="l" t="t" r="r" b="b"/>
                <a:pathLst>
                  <a:path w="4209" h="7650" extrusionOk="0">
                    <a:moveTo>
                      <a:pt x="4209" y="0"/>
                    </a:moveTo>
                    <a:lnTo>
                      <a:pt x="3214" y="2957"/>
                    </a:lnTo>
                    <a:lnTo>
                      <a:pt x="2560" y="3611"/>
                    </a:lnTo>
                    <a:lnTo>
                      <a:pt x="3071" y="4095"/>
                    </a:lnTo>
                    <a:lnTo>
                      <a:pt x="2986" y="5403"/>
                    </a:lnTo>
                    <a:cubicBezTo>
                      <a:pt x="2929" y="6228"/>
                      <a:pt x="2361" y="6939"/>
                      <a:pt x="1564" y="7194"/>
                    </a:cubicBezTo>
                    <a:lnTo>
                      <a:pt x="0" y="7649"/>
                    </a:lnTo>
                    <a:lnTo>
                      <a:pt x="3555" y="7649"/>
                    </a:lnTo>
                    <a:lnTo>
                      <a:pt x="420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0" name="Google Shape;2180;p54"/>
              <p:cNvSpPr/>
              <p:nvPr/>
            </p:nvSpPr>
            <p:spPr>
              <a:xfrm>
                <a:off x="12912925" y="2885913"/>
                <a:ext cx="457850" cy="160700"/>
              </a:xfrm>
              <a:custGeom>
                <a:avLst/>
                <a:gdLst/>
                <a:ahLst/>
                <a:cxnLst/>
                <a:rect l="l" t="t" r="r" b="b"/>
                <a:pathLst>
                  <a:path w="18314" h="6428" extrusionOk="0">
                    <a:moveTo>
                      <a:pt x="14020" y="1"/>
                    </a:moveTo>
                    <a:lnTo>
                      <a:pt x="14020" y="1"/>
                    </a:lnTo>
                    <a:cubicBezTo>
                      <a:pt x="14048" y="29"/>
                      <a:pt x="16323" y="3214"/>
                      <a:pt x="15925" y="4067"/>
                    </a:cubicBezTo>
                    <a:cubicBezTo>
                      <a:pt x="15870" y="4182"/>
                      <a:pt x="15683" y="4227"/>
                      <a:pt x="15384" y="4227"/>
                    </a:cubicBezTo>
                    <a:cubicBezTo>
                      <a:pt x="14223" y="4227"/>
                      <a:pt x="11371" y="3542"/>
                      <a:pt x="7972" y="3542"/>
                    </a:cubicBezTo>
                    <a:cubicBezTo>
                      <a:pt x="5932" y="3542"/>
                      <a:pt x="3695" y="3789"/>
                      <a:pt x="1508" y="4579"/>
                    </a:cubicBezTo>
                    <a:cubicBezTo>
                      <a:pt x="313" y="5006"/>
                      <a:pt x="1" y="5489"/>
                      <a:pt x="285" y="6001"/>
                    </a:cubicBezTo>
                    <a:lnTo>
                      <a:pt x="6854" y="5062"/>
                    </a:lnTo>
                    <a:lnTo>
                      <a:pt x="16466" y="6427"/>
                    </a:lnTo>
                    <a:cubicBezTo>
                      <a:pt x="16466" y="6427"/>
                      <a:pt x="18314" y="5574"/>
                      <a:pt x="17916" y="4664"/>
                    </a:cubicBezTo>
                    <a:cubicBezTo>
                      <a:pt x="17120" y="2731"/>
                      <a:pt x="15755" y="1110"/>
                      <a:pt x="140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1" name="Google Shape;2181;p54"/>
              <p:cNvSpPr/>
              <p:nvPr/>
            </p:nvSpPr>
            <p:spPr>
              <a:xfrm>
                <a:off x="12843975" y="2986863"/>
                <a:ext cx="480600" cy="128000"/>
              </a:xfrm>
              <a:custGeom>
                <a:avLst/>
                <a:gdLst/>
                <a:ahLst/>
                <a:cxnLst/>
                <a:rect l="l" t="t" r="r" b="b"/>
                <a:pathLst>
                  <a:path w="19224" h="5120" extrusionOk="0">
                    <a:moveTo>
                      <a:pt x="9612" y="1"/>
                    </a:moveTo>
                    <a:cubicBezTo>
                      <a:pt x="2105" y="1"/>
                      <a:pt x="0" y="2389"/>
                      <a:pt x="0" y="2389"/>
                    </a:cubicBezTo>
                    <a:lnTo>
                      <a:pt x="0" y="5119"/>
                    </a:lnTo>
                    <a:lnTo>
                      <a:pt x="9612" y="4209"/>
                    </a:lnTo>
                    <a:lnTo>
                      <a:pt x="19224" y="5119"/>
                    </a:lnTo>
                    <a:lnTo>
                      <a:pt x="19224" y="2389"/>
                    </a:lnTo>
                    <a:cubicBezTo>
                      <a:pt x="19224" y="2389"/>
                      <a:pt x="17119" y="1"/>
                      <a:pt x="96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2" name="Google Shape;2182;p54"/>
              <p:cNvSpPr/>
              <p:nvPr/>
            </p:nvSpPr>
            <p:spPr>
              <a:xfrm>
                <a:off x="12843975" y="3028813"/>
                <a:ext cx="480600" cy="86050"/>
              </a:xfrm>
              <a:custGeom>
                <a:avLst/>
                <a:gdLst/>
                <a:ahLst/>
                <a:cxnLst/>
                <a:rect l="l" t="t" r="r" b="b"/>
                <a:pathLst>
                  <a:path w="19224" h="3442" extrusionOk="0">
                    <a:moveTo>
                      <a:pt x="18257" y="1"/>
                    </a:moveTo>
                    <a:cubicBezTo>
                      <a:pt x="18257" y="1"/>
                      <a:pt x="18399" y="1280"/>
                      <a:pt x="14389" y="1422"/>
                    </a:cubicBezTo>
                    <a:cubicBezTo>
                      <a:pt x="10351" y="1536"/>
                      <a:pt x="3271" y="1593"/>
                      <a:pt x="0" y="3413"/>
                    </a:cubicBezTo>
                    <a:lnTo>
                      <a:pt x="9612" y="2560"/>
                    </a:lnTo>
                    <a:lnTo>
                      <a:pt x="19224" y="3441"/>
                    </a:lnTo>
                    <a:lnTo>
                      <a:pt x="19224" y="711"/>
                    </a:lnTo>
                    <a:cubicBezTo>
                      <a:pt x="18939" y="427"/>
                      <a:pt x="18598" y="171"/>
                      <a:pt x="1825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3" name="Google Shape;2183;p54"/>
              <p:cNvSpPr/>
              <p:nvPr/>
            </p:nvSpPr>
            <p:spPr>
              <a:xfrm>
                <a:off x="12843975" y="3077138"/>
                <a:ext cx="480600" cy="99575"/>
              </a:xfrm>
              <a:custGeom>
                <a:avLst/>
                <a:gdLst/>
                <a:ahLst/>
                <a:cxnLst/>
                <a:rect l="l" t="t" r="r" b="b"/>
                <a:pathLst>
                  <a:path w="19224" h="3983" extrusionOk="0">
                    <a:moveTo>
                      <a:pt x="9354" y="0"/>
                    </a:moveTo>
                    <a:cubicBezTo>
                      <a:pt x="6171" y="0"/>
                      <a:pt x="3018" y="512"/>
                      <a:pt x="0" y="1508"/>
                    </a:cubicBezTo>
                    <a:cubicBezTo>
                      <a:pt x="1365" y="3982"/>
                      <a:pt x="9612" y="3982"/>
                      <a:pt x="9612" y="3982"/>
                    </a:cubicBezTo>
                    <a:cubicBezTo>
                      <a:pt x="9612" y="3982"/>
                      <a:pt x="17859" y="3982"/>
                      <a:pt x="19224" y="1508"/>
                    </a:cubicBezTo>
                    <a:cubicBezTo>
                      <a:pt x="16206" y="512"/>
                      <a:pt x="13053" y="0"/>
                      <a:pt x="9870" y="0"/>
                    </a:cubicBezTo>
                    <a:cubicBezTo>
                      <a:pt x="9784" y="0"/>
                      <a:pt x="9698" y="0"/>
                      <a:pt x="9612" y="1"/>
                    </a:cubicBezTo>
                    <a:cubicBezTo>
                      <a:pt x="9526" y="0"/>
                      <a:pt x="9440" y="0"/>
                      <a:pt x="93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4" name="Google Shape;2184;p54"/>
              <p:cNvSpPr/>
              <p:nvPr/>
            </p:nvSpPr>
            <p:spPr>
              <a:xfrm>
                <a:off x="12950600" y="3087813"/>
                <a:ext cx="373975" cy="88900"/>
              </a:xfrm>
              <a:custGeom>
                <a:avLst/>
                <a:gdLst/>
                <a:ahLst/>
                <a:cxnLst/>
                <a:rect l="l" t="t" r="r" b="b"/>
                <a:pathLst>
                  <a:path w="14959" h="3556" extrusionOk="0">
                    <a:moveTo>
                      <a:pt x="10494" y="1"/>
                    </a:moveTo>
                    <a:cubicBezTo>
                      <a:pt x="10495" y="1"/>
                      <a:pt x="10495" y="1"/>
                      <a:pt x="10496" y="1"/>
                    </a:cubicBezTo>
                    <a:lnTo>
                      <a:pt x="10496" y="1"/>
                    </a:lnTo>
                    <a:cubicBezTo>
                      <a:pt x="10495" y="1"/>
                      <a:pt x="10494" y="1"/>
                      <a:pt x="10494" y="1"/>
                    </a:cubicBezTo>
                    <a:close/>
                    <a:moveTo>
                      <a:pt x="10496" y="1"/>
                    </a:moveTo>
                    <a:cubicBezTo>
                      <a:pt x="10570" y="16"/>
                      <a:pt x="12542" y="662"/>
                      <a:pt x="12627" y="1280"/>
                    </a:cubicBezTo>
                    <a:cubicBezTo>
                      <a:pt x="12700" y="1820"/>
                      <a:pt x="7273" y="3185"/>
                      <a:pt x="2313" y="3185"/>
                    </a:cubicBezTo>
                    <a:cubicBezTo>
                      <a:pt x="1522" y="3185"/>
                      <a:pt x="743" y="3150"/>
                      <a:pt x="1" y="3072"/>
                    </a:cubicBezTo>
                    <a:lnTo>
                      <a:pt x="1" y="3072"/>
                    </a:lnTo>
                    <a:cubicBezTo>
                      <a:pt x="1764" y="3385"/>
                      <a:pt x="3555" y="3527"/>
                      <a:pt x="5347" y="3555"/>
                    </a:cubicBezTo>
                    <a:cubicBezTo>
                      <a:pt x="5347" y="3555"/>
                      <a:pt x="13594" y="3555"/>
                      <a:pt x="14959" y="1081"/>
                    </a:cubicBezTo>
                    <a:cubicBezTo>
                      <a:pt x="13509" y="570"/>
                      <a:pt x="12031" y="229"/>
                      <a:pt x="1049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185" name="Google Shape;2185;p54"/>
            <p:cNvSpPr/>
            <p:nvPr/>
          </p:nvSpPr>
          <p:spPr>
            <a:xfrm>
              <a:off x="7135206" y="2028570"/>
              <a:ext cx="152276" cy="120555"/>
            </a:xfrm>
            <a:custGeom>
              <a:avLst/>
              <a:gdLst/>
              <a:ahLst/>
              <a:cxnLst/>
              <a:rect l="l" t="t" r="r" b="b"/>
              <a:pathLst>
                <a:path w="5343" h="4230" extrusionOk="0">
                  <a:moveTo>
                    <a:pt x="2719" y="1"/>
                  </a:moveTo>
                  <a:cubicBezTo>
                    <a:pt x="2719" y="1"/>
                    <a:pt x="2549" y="20"/>
                    <a:pt x="2284" y="152"/>
                  </a:cubicBezTo>
                  <a:cubicBezTo>
                    <a:pt x="1907" y="265"/>
                    <a:pt x="1529" y="416"/>
                    <a:pt x="1171" y="624"/>
                  </a:cubicBezTo>
                  <a:cubicBezTo>
                    <a:pt x="944" y="756"/>
                    <a:pt x="718" y="907"/>
                    <a:pt x="510" y="1096"/>
                  </a:cubicBezTo>
                  <a:cubicBezTo>
                    <a:pt x="284" y="1322"/>
                    <a:pt x="114" y="1624"/>
                    <a:pt x="38" y="1945"/>
                  </a:cubicBezTo>
                  <a:cubicBezTo>
                    <a:pt x="0" y="2285"/>
                    <a:pt x="76" y="2662"/>
                    <a:pt x="284" y="2945"/>
                  </a:cubicBezTo>
                  <a:cubicBezTo>
                    <a:pt x="321" y="3021"/>
                    <a:pt x="378" y="3096"/>
                    <a:pt x="435" y="3153"/>
                  </a:cubicBezTo>
                  <a:lnTo>
                    <a:pt x="604" y="3361"/>
                  </a:lnTo>
                  <a:cubicBezTo>
                    <a:pt x="718" y="3493"/>
                    <a:pt x="850" y="3606"/>
                    <a:pt x="982" y="3700"/>
                  </a:cubicBezTo>
                  <a:lnTo>
                    <a:pt x="1095" y="3776"/>
                  </a:lnTo>
                  <a:lnTo>
                    <a:pt x="1208" y="3852"/>
                  </a:lnTo>
                  <a:lnTo>
                    <a:pt x="1454" y="3965"/>
                  </a:lnTo>
                  <a:cubicBezTo>
                    <a:pt x="1511" y="4021"/>
                    <a:pt x="1605" y="4040"/>
                    <a:pt x="1680" y="4078"/>
                  </a:cubicBezTo>
                  <a:cubicBezTo>
                    <a:pt x="1756" y="4097"/>
                    <a:pt x="1831" y="4135"/>
                    <a:pt x="1926" y="4154"/>
                  </a:cubicBezTo>
                  <a:cubicBezTo>
                    <a:pt x="2077" y="4191"/>
                    <a:pt x="2247" y="4229"/>
                    <a:pt x="2417" y="4229"/>
                  </a:cubicBezTo>
                  <a:lnTo>
                    <a:pt x="2662" y="4229"/>
                  </a:lnTo>
                  <a:lnTo>
                    <a:pt x="2907" y="4210"/>
                  </a:lnTo>
                  <a:cubicBezTo>
                    <a:pt x="3058" y="4210"/>
                    <a:pt x="3228" y="4172"/>
                    <a:pt x="3379" y="4135"/>
                  </a:cubicBezTo>
                  <a:cubicBezTo>
                    <a:pt x="3530" y="4097"/>
                    <a:pt x="3662" y="4040"/>
                    <a:pt x="3813" y="3984"/>
                  </a:cubicBezTo>
                  <a:cubicBezTo>
                    <a:pt x="4059" y="3870"/>
                    <a:pt x="4304" y="3738"/>
                    <a:pt x="4512" y="3549"/>
                  </a:cubicBezTo>
                  <a:cubicBezTo>
                    <a:pt x="4833" y="3304"/>
                    <a:pt x="5078" y="2964"/>
                    <a:pt x="5229" y="2568"/>
                  </a:cubicBezTo>
                  <a:cubicBezTo>
                    <a:pt x="5267" y="2474"/>
                    <a:pt x="5286" y="2360"/>
                    <a:pt x="5305" y="2247"/>
                  </a:cubicBezTo>
                  <a:lnTo>
                    <a:pt x="5342" y="2134"/>
                  </a:lnTo>
                  <a:lnTo>
                    <a:pt x="5286" y="2247"/>
                  </a:lnTo>
                  <a:cubicBezTo>
                    <a:pt x="5248" y="2360"/>
                    <a:pt x="5210" y="2455"/>
                    <a:pt x="5154" y="2549"/>
                  </a:cubicBezTo>
                  <a:cubicBezTo>
                    <a:pt x="4965" y="2889"/>
                    <a:pt x="4701" y="3172"/>
                    <a:pt x="4380" y="3398"/>
                  </a:cubicBezTo>
                  <a:cubicBezTo>
                    <a:pt x="4172" y="3531"/>
                    <a:pt x="3946" y="3663"/>
                    <a:pt x="3700" y="3738"/>
                  </a:cubicBezTo>
                  <a:cubicBezTo>
                    <a:pt x="3568" y="3776"/>
                    <a:pt x="3436" y="3814"/>
                    <a:pt x="3304" y="3852"/>
                  </a:cubicBezTo>
                  <a:cubicBezTo>
                    <a:pt x="3172" y="3889"/>
                    <a:pt x="3021" y="3908"/>
                    <a:pt x="2889" y="3908"/>
                  </a:cubicBezTo>
                  <a:lnTo>
                    <a:pt x="2662" y="3908"/>
                  </a:lnTo>
                  <a:cubicBezTo>
                    <a:pt x="2586" y="3908"/>
                    <a:pt x="2511" y="3889"/>
                    <a:pt x="2435" y="3889"/>
                  </a:cubicBezTo>
                  <a:cubicBezTo>
                    <a:pt x="2284" y="3870"/>
                    <a:pt x="2133" y="3852"/>
                    <a:pt x="2001" y="3814"/>
                  </a:cubicBezTo>
                  <a:cubicBezTo>
                    <a:pt x="1926" y="3795"/>
                    <a:pt x="1850" y="3776"/>
                    <a:pt x="1775" y="3738"/>
                  </a:cubicBezTo>
                  <a:cubicBezTo>
                    <a:pt x="1718" y="3700"/>
                    <a:pt x="1624" y="3682"/>
                    <a:pt x="1567" y="3644"/>
                  </a:cubicBezTo>
                  <a:lnTo>
                    <a:pt x="1378" y="3531"/>
                  </a:lnTo>
                  <a:lnTo>
                    <a:pt x="1265" y="3474"/>
                  </a:lnTo>
                  <a:lnTo>
                    <a:pt x="1190" y="3398"/>
                  </a:lnTo>
                  <a:cubicBezTo>
                    <a:pt x="1057" y="3323"/>
                    <a:pt x="944" y="3210"/>
                    <a:pt x="831" y="3096"/>
                  </a:cubicBezTo>
                  <a:lnTo>
                    <a:pt x="680" y="2927"/>
                  </a:lnTo>
                  <a:cubicBezTo>
                    <a:pt x="642" y="2870"/>
                    <a:pt x="586" y="2813"/>
                    <a:pt x="548" y="2757"/>
                  </a:cubicBezTo>
                  <a:cubicBezTo>
                    <a:pt x="378" y="2530"/>
                    <a:pt x="302" y="2247"/>
                    <a:pt x="321" y="1964"/>
                  </a:cubicBezTo>
                  <a:cubicBezTo>
                    <a:pt x="378" y="1700"/>
                    <a:pt x="491" y="1454"/>
                    <a:pt x="680" y="1247"/>
                  </a:cubicBezTo>
                  <a:cubicBezTo>
                    <a:pt x="869" y="1058"/>
                    <a:pt x="1057" y="888"/>
                    <a:pt x="1265" y="756"/>
                  </a:cubicBezTo>
                  <a:cubicBezTo>
                    <a:pt x="1586" y="529"/>
                    <a:pt x="1945" y="340"/>
                    <a:pt x="2303" y="171"/>
                  </a:cubicBezTo>
                  <a:cubicBezTo>
                    <a:pt x="2568" y="57"/>
                    <a:pt x="2719" y="1"/>
                    <a:pt x="2719" y="1"/>
                  </a:cubicBezTo>
                  <a:close/>
                </a:path>
              </a:pathLst>
            </a:custGeom>
            <a:solidFill>
              <a:srgbClr val="DD92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54"/>
            <p:cNvSpPr/>
            <p:nvPr/>
          </p:nvSpPr>
          <p:spPr>
            <a:xfrm rot="-2184202">
              <a:off x="7402873" y="1988706"/>
              <a:ext cx="88879" cy="84239"/>
            </a:xfrm>
            <a:custGeom>
              <a:avLst/>
              <a:gdLst/>
              <a:ahLst/>
              <a:cxnLst/>
              <a:rect l="l" t="t" r="r" b="b"/>
              <a:pathLst>
                <a:path w="1530" h="1398" extrusionOk="0">
                  <a:moveTo>
                    <a:pt x="511" y="0"/>
                  </a:moveTo>
                  <a:cubicBezTo>
                    <a:pt x="435" y="19"/>
                    <a:pt x="378" y="38"/>
                    <a:pt x="303" y="57"/>
                  </a:cubicBezTo>
                  <a:cubicBezTo>
                    <a:pt x="246" y="76"/>
                    <a:pt x="209" y="95"/>
                    <a:pt x="152" y="132"/>
                  </a:cubicBezTo>
                  <a:cubicBezTo>
                    <a:pt x="133" y="151"/>
                    <a:pt x="95" y="189"/>
                    <a:pt x="58" y="227"/>
                  </a:cubicBezTo>
                  <a:cubicBezTo>
                    <a:pt x="20" y="265"/>
                    <a:pt x="1" y="302"/>
                    <a:pt x="1" y="302"/>
                  </a:cubicBezTo>
                  <a:lnTo>
                    <a:pt x="95" y="265"/>
                  </a:lnTo>
                  <a:cubicBezTo>
                    <a:pt x="133" y="265"/>
                    <a:pt x="171" y="246"/>
                    <a:pt x="227" y="246"/>
                  </a:cubicBezTo>
                  <a:lnTo>
                    <a:pt x="511" y="246"/>
                  </a:lnTo>
                  <a:cubicBezTo>
                    <a:pt x="567" y="265"/>
                    <a:pt x="624" y="265"/>
                    <a:pt x="681" y="283"/>
                  </a:cubicBezTo>
                  <a:cubicBezTo>
                    <a:pt x="850" y="340"/>
                    <a:pt x="1001" y="434"/>
                    <a:pt x="1115" y="585"/>
                  </a:cubicBezTo>
                  <a:cubicBezTo>
                    <a:pt x="1152" y="623"/>
                    <a:pt x="1171" y="680"/>
                    <a:pt x="1209" y="718"/>
                  </a:cubicBezTo>
                  <a:cubicBezTo>
                    <a:pt x="1228" y="774"/>
                    <a:pt x="1266" y="831"/>
                    <a:pt x="1285" y="887"/>
                  </a:cubicBezTo>
                  <a:cubicBezTo>
                    <a:pt x="1285" y="925"/>
                    <a:pt x="1303" y="982"/>
                    <a:pt x="1322" y="1038"/>
                  </a:cubicBezTo>
                  <a:cubicBezTo>
                    <a:pt x="1322" y="1076"/>
                    <a:pt x="1341" y="1133"/>
                    <a:pt x="1341" y="1171"/>
                  </a:cubicBezTo>
                  <a:cubicBezTo>
                    <a:pt x="1341" y="1208"/>
                    <a:pt x="1341" y="1246"/>
                    <a:pt x="1341" y="1284"/>
                  </a:cubicBezTo>
                  <a:lnTo>
                    <a:pt x="1341" y="1397"/>
                  </a:lnTo>
                  <a:lnTo>
                    <a:pt x="1398" y="1322"/>
                  </a:lnTo>
                  <a:cubicBezTo>
                    <a:pt x="1436" y="1284"/>
                    <a:pt x="1454" y="1246"/>
                    <a:pt x="1473" y="1208"/>
                  </a:cubicBezTo>
                  <a:cubicBezTo>
                    <a:pt x="1492" y="1152"/>
                    <a:pt x="1511" y="1095"/>
                    <a:pt x="1511" y="1057"/>
                  </a:cubicBezTo>
                  <a:cubicBezTo>
                    <a:pt x="1530" y="982"/>
                    <a:pt x="1530" y="906"/>
                    <a:pt x="1530" y="850"/>
                  </a:cubicBezTo>
                  <a:cubicBezTo>
                    <a:pt x="1530" y="680"/>
                    <a:pt x="1473" y="529"/>
                    <a:pt x="1379" y="397"/>
                  </a:cubicBezTo>
                  <a:cubicBezTo>
                    <a:pt x="1247" y="170"/>
                    <a:pt x="1001" y="38"/>
                    <a:pt x="7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54"/>
            <p:cNvSpPr/>
            <p:nvPr/>
          </p:nvSpPr>
          <p:spPr>
            <a:xfrm rot="2184202" flipH="1">
              <a:off x="6945673" y="1988706"/>
              <a:ext cx="88879" cy="84239"/>
            </a:xfrm>
            <a:custGeom>
              <a:avLst/>
              <a:gdLst/>
              <a:ahLst/>
              <a:cxnLst/>
              <a:rect l="l" t="t" r="r" b="b"/>
              <a:pathLst>
                <a:path w="1530" h="1398" extrusionOk="0">
                  <a:moveTo>
                    <a:pt x="511" y="0"/>
                  </a:moveTo>
                  <a:cubicBezTo>
                    <a:pt x="435" y="19"/>
                    <a:pt x="378" y="38"/>
                    <a:pt x="303" y="57"/>
                  </a:cubicBezTo>
                  <a:cubicBezTo>
                    <a:pt x="246" y="76"/>
                    <a:pt x="209" y="95"/>
                    <a:pt x="152" y="132"/>
                  </a:cubicBezTo>
                  <a:cubicBezTo>
                    <a:pt x="133" y="151"/>
                    <a:pt x="95" y="189"/>
                    <a:pt x="58" y="227"/>
                  </a:cubicBezTo>
                  <a:cubicBezTo>
                    <a:pt x="20" y="265"/>
                    <a:pt x="1" y="302"/>
                    <a:pt x="1" y="302"/>
                  </a:cubicBezTo>
                  <a:lnTo>
                    <a:pt x="95" y="265"/>
                  </a:lnTo>
                  <a:cubicBezTo>
                    <a:pt x="133" y="265"/>
                    <a:pt x="171" y="246"/>
                    <a:pt x="227" y="246"/>
                  </a:cubicBezTo>
                  <a:lnTo>
                    <a:pt x="511" y="246"/>
                  </a:lnTo>
                  <a:cubicBezTo>
                    <a:pt x="567" y="265"/>
                    <a:pt x="624" y="265"/>
                    <a:pt x="681" y="283"/>
                  </a:cubicBezTo>
                  <a:cubicBezTo>
                    <a:pt x="850" y="340"/>
                    <a:pt x="1001" y="434"/>
                    <a:pt x="1115" y="585"/>
                  </a:cubicBezTo>
                  <a:cubicBezTo>
                    <a:pt x="1152" y="623"/>
                    <a:pt x="1171" y="680"/>
                    <a:pt x="1209" y="718"/>
                  </a:cubicBezTo>
                  <a:cubicBezTo>
                    <a:pt x="1228" y="774"/>
                    <a:pt x="1266" y="831"/>
                    <a:pt x="1285" y="887"/>
                  </a:cubicBezTo>
                  <a:cubicBezTo>
                    <a:pt x="1285" y="925"/>
                    <a:pt x="1303" y="982"/>
                    <a:pt x="1322" y="1038"/>
                  </a:cubicBezTo>
                  <a:cubicBezTo>
                    <a:pt x="1322" y="1076"/>
                    <a:pt x="1341" y="1133"/>
                    <a:pt x="1341" y="1171"/>
                  </a:cubicBezTo>
                  <a:cubicBezTo>
                    <a:pt x="1341" y="1208"/>
                    <a:pt x="1341" y="1246"/>
                    <a:pt x="1341" y="1284"/>
                  </a:cubicBezTo>
                  <a:lnTo>
                    <a:pt x="1341" y="1397"/>
                  </a:lnTo>
                  <a:lnTo>
                    <a:pt x="1398" y="1322"/>
                  </a:lnTo>
                  <a:cubicBezTo>
                    <a:pt x="1436" y="1284"/>
                    <a:pt x="1454" y="1246"/>
                    <a:pt x="1473" y="1208"/>
                  </a:cubicBezTo>
                  <a:cubicBezTo>
                    <a:pt x="1492" y="1152"/>
                    <a:pt x="1511" y="1095"/>
                    <a:pt x="1511" y="1057"/>
                  </a:cubicBezTo>
                  <a:cubicBezTo>
                    <a:pt x="1530" y="982"/>
                    <a:pt x="1530" y="906"/>
                    <a:pt x="1530" y="850"/>
                  </a:cubicBezTo>
                  <a:cubicBezTo>
                    <a:pt x="1530" y="680"/>
                    <a:pt x="1473" y="529"/>
                    <a:pt x="1379" y="397"/>
                  </a:cubicBezTo>
                  <a:cubicBezTo>
                    <a:pt x="1247" y="170"/>
                    <a:pt x="1001" y="38"/>
                    <a:pt x="7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3189;p72"/>
          <p:cNvGrpSpPr/>
          <p:nvPr/>
        </p:nvGrpSpPr>
        <p:grpSpPr>
          <a:xfrm>
            <a:off x="104" y="5017046"/>
            <a:ext cx="9143896" cy="572700"/>
            <a:chOff x="0" y="2713500"/>
            <a:chExt cx="6305700" cy="572700"/>
          </a:xfrm>
        </p:grpSpPr>
        <p:sp>
          <p:nvSpPr>
            <p:cNvPr id="10" name="Google Shape;3190;p72"/>
            <p:cNvSpPr/>
            <p:nvPr/>
          </p:nvSpPr>
          <p:spPr>
            <a:xfrm>
              <a:off x="0" y="2713500"/>
              <a:ext cx="6305700" cy="5727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1" name="Google Shape;3191;p72"/>
            <p:cNvCxnSpPr/>
            <p:nvPr/>
          </p:nvCxnSpPr>
          <p:spPr>
            <a:xfrm>
              <a:off x="0" y="3085575"/>
              <a:ext cx="6305700" cy="0"/>
            </a:xfrm>
            <a:prstGeom prst="straightConnector1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20689" y="100134"/>
            <a:ext cx="8191500" cy="707882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28575">
            <a:solidFill>
              <a:schemeClr val="tx1">
                <a:lumMod val="50000"/>
              </a:schemeClr>
            </a:solidFill>
            <a:prstDash val="sysDash"/>
          </a:ln>
        </p:spPr>
        <p:txBody>
          <a:bodyPr wrap="square" lIns="91435" tIns="45718" rIns="91435" bIns="45718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000" b="1">
                <a:solidFill>
                  <a:schemeClr val="bg1">
                    <a:lumMod val="50000"/>
                  </a:schemeClr>
                </a:solidFill>
              </a:rPr>
              <a:t>a) Tính </a:t>
            </a:r>
            <a:r>
              <a:rPr lang="en-US" altLang="en-US" sz="2000" b="1" dirty="0" err="1">
                <a:solidFill>
                  <a:schemeClr val="bg1">
                    <a:lumMod val="50000"/>
                  </a:schemeClr>
                </a:solidFill>
              </a:rPr>
              <a:t>diện</a:t>
            </a:r>
            <a:r>
              <a:rPr lang="en-US" altLang="en-US" sz="20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en-US" sz="2000" b="1" dirty="0" err="1">
                <a:solidFill>
                  <a:schemeClr val="bg1">
                    <a:lumMod val="50000"/>
                  </a:schemeClr>
                </a:solidFill>
              </a:rPr>
              <a:t>tích</a:t>
            </a:r>
            <a:r>
              <a:rPr lang="en-US" altLang="en-US" sz="20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en-US" sz="2000" b="1" dirty="0" err="1">
                <a:solidFill>
                  <a:schemeClr val="bg1">
                    <a:lumMod val="50000"/>
                  </a:schemeClr>
                </a:solidFill>
              </a:rPr>
              <a:t>hình</a:t>
            </a:r>
            <a:r>
              <a:rPr lang="en-US" altLang="en-US" sz="2000" b="1" dirty="0">
                <a:solidFill>
                  <a:schemeClr val="bg1">
                    <a:lumMod val="50000"/>
                  </a:schemeClr>
                </a:solidFill>
              </a:rPr>
              <a:t> tam </a:t>
            </a:r>
            <a:r>
              <a:rPr lang="en-US" altLang="en-US" sz="2000" b="1" dirty="0" err="1">
                <a:solidFill>
                  <a:schemeClr val="bg1">
                    <a:lumMod val="50000"/>
                  </a:schemeClr>
                </a:solidFill>
              </a:rPr>
              <a:t>giác</a:t>
            </a:r>
            <a:r>
              <a:rPr lang="en-US" altLang="en-US" sz="20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en-US" sz="2000" b="1" dirty="0" err="1">
                <a:solidFill>
                  <a:schemeClr val="bg1">
                    <a:lumMod val="50000"/>
                  </a:schemeClr>
                </a:solidFill>
              </a:rPr>
              <a:t>vuông</a:t>
            </a:r>
            <a:r>
              <a:rPr lang="en-US" altLang="en-US" sz="20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en-US" sz="2000" b="1">
                <a:solidFill>
                  <a:schemeClr val="bg1">
                    <a:lumMod val="50000"/>
                  </a:schemeClr>
                </a:solidFill>
              </a:rPr>
              <a:t>ABC.</a:t>
            </a:r>
          </a:p>
          <a:p>
            <a:pPr algn="ctr" eaLnBrk="1" hangingPunct="1"/>
            <a:r>
              <a:rPr lang="en-US" altLang="en-US" sz="2000" b="1">
                <a:solidFill>
                  <a:schemeClr val="bg1">
                    <a:lumMod val="50000"/>
                  </a:schemeClr>
                </a:solidFill>
              </a:rPr>
              <a:t>b) Tính diện tích hình tam giác vuông DEG.</a:t>
            </a:r>
            <a:endParaRPr lang="en-US" altLang="en-US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AFD90CF-F3AA-4C2D-8174-2AE52CBFB603}"/>
              </a:ext>
            </a:extLst>
          </p:cNvPr>
          <p:cNvGrpSpPr/>
          <p:nvPr/>
        </p:nvGrpSpPr>
        <p:grpSpPr>
          <a:xfrm>
            <a:off x="756753" y="765249"/>
            <a:ext cx="3682591" cy="2237586"/>
            <a:chOff x="756753" y="765249"/>
            <a:chExt cx="3682591" cy="2237586"/>
          </a:xfrm>
        </p:grpSpPr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9155121C-6F25-4A89-9DEA-9C5B90E18627}"/>
                </a:ext>
              </a:extLst>
            </p:cNvPr>
            <p:cNvGrpSpPr/>
            <p:nvPr/>
          </p:nvGrpSpPr>
          <p:grpSpPr>
            <a:xfrm>
              <a:off x="1161876" y="765249"/>
              <a:ext cx="3277468" cy="2139653"/>
              <a:chOff x="705617" y="2130976"/>
              <a:chExt cx="3374694" cy="2151966"/>
            </a:xfrm>
          </p:grpSpPr>
          <p:sp>
            <p:nvSpPr>
              <p:cNvPr id="80" name="Right Triangle 79">
                <a:extLst>
                  <a:ext uri="{FF2B5EF4-FFF2-40B4-BE49-F238E27FC236}">
                    <a16:creationId xmlns:a16="http://schemas.microsoft.com/office/drawing/2014/main" id="{52DA0EA0-4381-4419-9550-1C8C02812107}"/>
                  </a:ext>
                </a:extLst>
              </p:cNvPr>
              <p:cNvSpPr/>
              <p:nvPr/>
            </p:nvSpPr>
            <p:spPr>
              <a:xfrm>
                <a:off x="1150570" y="2403925"/>
                <a:ext cx="2427687" cy="1640067"/>
              </a:xfrm>
              <a:prstGeom prst="rtTriangle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046EF5A8-C215-4CC5-A5A4-A9B7FC3421EB}"/>
                  </a:ext>
                </a:extLst>
              </p:cNvPr>
              <p:cNvSpPr/>
              <p:nvPr/>
            </p:nvSpPr>
            <p:spPr>
              <a:xfrm>
                <a:off x="1153431" y="3880339"/>
                <a:ext cx="163527" cy="163527"/>
              </a:xfrm>
              <a:prstGeom prst="rect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729F5819-BF81-4A37-ACA3-568819F8A0A1}"/>
                  </a:ext>
                </a:extLst>
              </p:cNvPr>
              <p:cNvSpPr txBox="1"/>
              <p:nvPr/>
            </p:nvSpPr>
            <p:spPr>
              <a:xfrm>
                <a:off x="705617" y="3821277"/>
                <a:ext cx="5020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/>
                  <a:t>B</a:t>
                </a:r>
              </a:p>
            </p:txBody>
          </p:sp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B74CE06F-1379-4030-B46E-B3BC112464E3}"/>
                  </a:ext>
                </a:extLst>
              </p:cNvPr>
              <p:cNvSpPr txBox="1"/>
              <p:nvPr/>
            </p:nvSpPr>
            <p:spPr>
              <a:xfrm>
                <a:off x="730180" y="2130976"/>
                <a:ext cx="5020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/>
                  <a:t>A</a:t>
                </a:r>
              </a:p>
            </p:txBody>
          </p:sp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1F60FD4F-8DFF-4515-B243-8F295884CBDD}"/>
                  </a:ext>
                </a:extLst>
              </p:cNvPr>
              <p:cNvSpPr txBox="1"/>
              <p:nvPr/>
            </p:nvSpPr>
            <p:spPr>
              <a:xfrm>
                <a:off x="3578257" y="3812316"/>
                <a:ext cx="5020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/>
                  <a:t>C</a:t>
                </a:r>
              </a:p>
            </p:txBody>
          </p:sp>
        </p:grp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860E9AC4-A523-4107-9DB5-26DCD4D750E2}"/>
                </a:ext>
              </a:extLst>
            </p:cNvPr>
            <p:cNvSpPr txBox="1"/>
            <p:nvPr/>
          </p:nvSpPr>
          <p:spPr>
            <a:xfrm>
              <a:off x="756753" y="1640498"/>
              <a:ext cx="8579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/>
                <a:t>3 cm</a:t>
              </a: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75081F4F-D9D1-44F9-82F2-8D5EBEEC6848}"/>
                </a:ext>
              </a:extLst>
            </p:cNvPr>
            <p:cNvSpPr txBox="1"/>
            <p:nvPr/>
          </p:nvSpPr>
          <p:spPr>
            <a:xfrm>
              <a:off x="2163883" y="2633503"/>
              <a:ext cx="8579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/>
                <a:t>4 cm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6E644DE-7B63-461B-90DB-DD347541A04F}"/>
              </a:ext>
            </a:extLst>
          </p:cNvPr>
          <p:cNvGrpSpPr/>
          <p:nvPr/>
        </p:nvGrpSpPr>
        <p:grpSpPr>
          <a:xfrm>
            <a:off x="4747372" y="793205"/>
            <a:ext cx="4432235" cy="2851254"/>
            <a:chOff x="4747372" y="793205"/>
            <a:chExt cx="4432235" cy="2851254"/>
          </a:xfrm>
        </p:grpSpPr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5F660FEF-2855-4E82-A11B-4C4EA1AEB88B}"/>
                </a:ext>
              </a:extLst>
            </p:cNvPr>
            <p:cNvGrpSpPr/>
            <p:nvPr/>
          </p:nvGrpSpPr>
          <p:grpSpPr>
            <a:xfrm flipH="1">
              <a:off x="4747372" y="793205"/>
              <a:ext cx="4432235" cy="2851254"/>
              <a:chOff x="4392945" y="2112853"/>
              <a:chExt cx="4432235" cy="2851254"/>
            </a:xfrm>
          </p:grpSpPr>
          <p:sp>
            <p:nvSpPr>
              <p:cNvPr id="97" name="Right Triangle 96">
                <a:extLst>
                  <a:ext uri="{FF2B5EF4-FFF2-40B4-BE49-F238E27FC236}">
                    <a16:creationId xmlns:a16="http://schemas.microsoft.com/office/drawing/2014/main" id="{7A0B2E8B-2995-4AFF-8496-1D4D304C836B}"/>
                  </a:ext>
                </a:extLst>
              </p:cNvPr>
              <p:cNvSpPr/>
              <p:nvPr/>
            </p:nvSpPr>
            <p:spPr>
              <a:xfrm rot="1929799" flipV="1">
                <a:off x="5134013" y="3123877"/>
                <a:ext cx="2923643" cy="1840230"/>
              </a:xfrm>
              <a:prstGeom prst="rtTriangle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8" name="Group 97">
                <a:extLst>
                  <a:ext uri="{FF2B5EF4-FFF2-40B4-BE49-F238E27FC236}">
                    <a16:creationId xmlns:a16="http://schemas.microsoft.com/office/drawing/2014/main" id="{B273C8FB-BD35-4450-98FD-10FC9261AE66}"/>
                  </a:ext>
                </a:extLst>
              </p:cNvPr>
              <p:cNvGrpSpPr/>
              <p:nvPr/>
            </p:nvGrpSpPr>
            <p:grpSpPr>
              <a:xfrm>
                <a:off x="4392945" y="2112853"/>
                <a:ext cx="4432235" cy="2143013"/>
                <a:chOff x="4392945" y="2112853"/>
                <a:chExt cx="4432235" cy="2143013"/>
              </a:xfrm>
            </p:grpSpPr>
            <p:sp>
              <p:nvSpPr>
                <p:cNvPr id="99" name="Rectangle 98">
                  <a:extLst>
                    <a:ext uri="{FF2B5EF4-FFF2-40B4-BE49-F238E27FC236}">
                      <a16:creationId xmlns:a16="http://schemas.microsoft.com/office/drawing/2014/main" id="{4A97A43C-5CC5-40A9-8685-938F8A150B45}"/>
                    </a:ext>
                  </a:extLst>
                </p:cNvPr>
                <p:cNvSpPr/>
                <p:nvPr/>
              </p:nvSpPr>
              <p:spPr>
                <a:xfrm rot="2100148">
                  <a:off x="5794011" y="2520466"/>
                  <a:ext cx="163527" cy="163527"/>
                </a:xfrm>
                <a:prstGeom prst="rect">
                  <a:avLst/>
                </a:prstGeom>
                <a:solidFill>
                  <a:schemeClr val="tx1">
                    <a:lumMod val="20000"/>
                    <a:lumOff val="80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0" name="TextBox 99">
                  <a:extLst>
                    <a:ext uri="{FF2B5EF4-FFF2-40B4-BE49-F238E27FC236}">
                      <a16:creationId xmlns:a16="http://schemas.microsoft.com/office/drawing/2014/main" id="{58019BCD-1305-4BFB-8C3D-8EFD32B5E188}"/>
                    </a:ext>
                  </a:extLst>
                </p:cNvPr>
                <p:cNvSpPr txBox="1"/>
                <p:nvPr/>
              </p:nvSpPr>
              <p:spPr>
                <a:xfrm>
                  <a:off x="4392945" y="3794201"/>
                  <a:ext cx="50205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/>
                    <a:t>G</a:t>
                  </a:r>
                </a:p>
              </p:txBody>
            </p:sp>
            <p:sp>
              <p:nvSpPr>
                <p:cNvPr id="101" name="TextBox 100">
                  <a:extLst>
                    <a:ext uri="{FF2B5EF4-FFF2-40B4-BE49-F238E27FC236}">
                      <a16:creationId xmlns:a16="http://schemas.microsoft.com/office/drawing/2014/main" id="{F210FE88-62D3-4511-BB17-8A93DF28E94F}"/>
                    </a:ext>
                  </a:extLst>
                </p:cNvPr>
                <p:cNvSpPr txBox="1"/>
                <p:nvPr/>
              </p:nvSpPr>
              <p:spPr>
                <a:xfrm>
                  <a:off x="5344228" y="2112853"/>
                  <a:ext cx="50205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/>
                    <a:t>D</a:t>
                  </a:r>
                </a:p>
              </p:txBody>
            </p:sp>
            <p:sp>
              <p:nvSpPr>
                <p:cNvPr id="102" name="TextBox 101">
                  <a:extLst>
                    <a:ext uri="{FF2B5EF4-FFF2-40B4-BE49-F238E27FC236}">
                      <a16:creationId xmlns:a16="http://schemas.microsoft.com/office/drawing/2014/main" id="{9AE76E7E-157E-44EF-8658-96DA887DD1D7}"/>
                    </a:ext>
                  </a:extLst>
                </p:cNvPr>
                <p:cNvSpPr txBox="1"/>
                <p:nvPr/>
              </p:nvSpPr>
              <p:spPr>
                <a:xfrm>
                  <a:off x="8323126" y="3794201"/>
                  <a:ext cx="50205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/>
                    <a:t>E</a:t>
                  </a:r>
                </a:p>
              </p:txBody>
            </p:sp>
          </p:grpSp>
        </p:grp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7D35EA33-2C52-4D9C-AAC3-CBF150880F98}"/>
                </a:ext>
              </a:extLst>
            </p:cNvPr>
            <p:cNvSpPr txBox="1"/>
            <p:nvPr/>
          </p:nvSpPr>
          <p:spPr>
            <a:xfrm rot="19758388">
              <a:off x="6076608" y="1491737"/>
              <a:ext cx="8579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/>
                <a:t>5 cm</a:t>
              </a: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B3FB17A8-E144-495C-B98C-58AFA87F6CCC}"/>
                </a:ext>
              </a:extLst>
            </p:cNvPr>
            <p:cNvSpPr txBox="1"/>
            <p:nvPr/>
          </p:nvSpPr>
          <p:spPr>
            <a:xfrm rot="3485363">
              <a:off x="8003234" y="1727730"/>
              <a:ext cx="8579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/>
                <a:t>3 cm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Wave 5">
                <a:extLst>
                  <a:ext uri="{FF2B5EF4-FFF2-40B4-BE49-F238E27FC236}">
                    <a16:creationId xmlns:a16="http://schemas.microsoft.com/office/drawing/2014/main" id="{E0239711-901E-490D-8EAF-733D4BA527AA}"/>
                  </a:ext>
                </a:extLst>
              </p:cNvPr>
              <p:cNvSpPr/>
              <p:nvPr/>
            </p:nvSpPr>
            <p:spPr>
              <a:xfrm>
                <a:off x="620689" y="3593112"/>
                <a:ext cx="4126683" cy="1595378"/>
              </a:xfrm>
              <a:prstGeom prst="wave">
                <a:avLst>
                  <a:gd name="adj1" fmla="val 12500"/>
                  <a:gd name="adj2" fmla="val -821"/>
                </a:avLst>
              </a:prstGeom>
              <a:solidFill>
                <a:srgbClr val="FFFFFF"/>
              </a:solidFill>
              <a:ln>
                <a:solidFill>
                  <a:srgbClr val="F0B01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/>
                  <a:t>Vận dụng công thức: </a:t>
                </a:r>
                <a:r>
                  <a:rPr lang="en-US" sz="2000" b="1">
                    <a:solidFill>
                      <a:schemeClr val="accent4">
                        <a:lumMod val="75000"/>
                      </a:schemeClr>
                    </a:solidFill>
                  </a:rPr>
                  <a:t>S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2800" b="1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× </m:t>
                        </m:r>
                        <m:r>
                          <a:rPr lang="en-US" sz="2800" b="1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𝒉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2000" b="1"/>
              </a:p>
            </p:txBody>
          </p:sp>
        </mc:Choice>
        <mc:Fallback xmlns="">
          <p:sp>
            <p:nvSpPr>
              <p:cNvPr id="6" name="Wave 5">
                <a:extLst>
                  <a:ext uri="{FF2B5EF4-FFF2-40B4-BE49-F238E27FC236}">
                    <a16:creationId xmlns:a16="http://schemas.microsoft.com/office/drawing/2014/main" id="{E0239711-901E-490D-8EAF-733D4BA527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689" y="3593112"/>
                <a:ext cx="4126683" cy="1595378"/>
              </a:xfrm>
              <a:prstGeom prst="wave">
                <a:avLst>
                  <a:gd name="adj1" fmla="val 12500"/>
                  <a:gd name="adj2" fmla="val -821"/>
                </a:avLst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F0B01B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9" name="Google Shape;2196;p55"/>
          <p:cNvGrpSpPr/>
          <p:nvPr/>
        </p:nvGrpSpPr>
        <p:grpSpPr>
          <a:xfrm>
            <a:off x="4546196" y="3633338"/>
            <a:ext cx="3180074" cy="1546431"/>
            <a:chOff x="404850" y="2182975"/>
            <a:chExt cx="2230850" cy="1111475"/>
          </a:xfrm>
        </p:grpSpPr>
        <p:sp>
          <p:nvSpPr>
            <p:cNvPr id="50" name="Google Shape;2197;p55"/>
            <p:cNvSpPr/>
            <p:nvPr/>
          </p:nvSpPr>
          <p:spPr>
            <a:xfrm>
              <a:off x="433900" y="2658925"/>
              <a:ext cx="69650" cy="69650"/>
            </a:xfrm>
            <a:custGeom>
              <a:avLst/>
              <a:gdLst/>
              <a:ahLst/>
              <a:cxnLst/>
              <a:rect l="l" t="t" r="r" b="b"/>
              <a:pathLst>
                <a:path w="2786" h="2786" extrusionOk="0">
                  <a:moveTo>
                    <a:pt x="1401" y="0"/>
                  </a:moveTo>
                  <a:cubicBezTo>
                    <a:pt x="621" y="0"/>
                    <a:pt x="0" y="621"/>
                    <a:pt x="0" y="1385"/>
                  </a:cubicBezTo>
                  <a:cubicBezTo>
                    <a:pt x="0" y="2165"/>
                    <a:pt x="621" y="2786"/>
                    <a:pt x="1401" y="2786"/>
                  </a:cubicBezTo>
                  <a:cubicBezTo>
                    <a:pt x="2165" y="2786"/>
                    <a:pt x="2786" y="2165"/>
                    <a:pt x="2786" y="1385"/>
                  </a:cubicBezTo>
                  <a:cubicBezTo>
                    <a:pt x="2786" y="621"/>
                    <a:pt x="2165" y="0"/>
                    <a:pt x="1401" y="0"/>
                  </a:cubicBezTo>
                  <a:close/>
                </a:path>
              </a:pathLst>
            </a:custGeom>
            <a:solidFill>
              <a:srgbClr val="E1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198;p55"/>
            <p:cNvSpPr/>
            <p:nvPr/>
          </p:nvSpPr>
          <p:spPr>
            <a:xfrm>
              <a:off x="709675" y="2182975"/>
              <a:ext cx="70050" cy="69675"/>
            </a:xfrm>
            <a:custGeom>
              <a:avLst/>
              <a:gdLst/>
              <a:ahLst/>
              <a:cxnLst/>
              <a:rect l="l" t="t" r="r" b="b"/>
              <a:pathLst>
                <a:path w="2802" h="2787" extrusionOk="0">
                  <a:moveTo>
                    <a:pt x="1401" y="1"/>
                  </a:moveTo>
                  <a:cubicBezTo>
                    <a:pt x="637" y="1"/>
                    <a:pt x="0" y="622"/>
                    <a:pt x="0" y="1386"/>
                  </a:cubicBezTo>
                  <a:cubicBezTo>
                    <a:pt x="0" y="2166"/>
                    <a:pt x="637" y="2787"/>
                    <a:pt x="1401" y="2787"/>
                  </a:cubicBezTo>
                  <a:cubicBezTo>
                    <a:pt x="2181" y="2787"/>
                    <a:pt x="2802" y="2166"/>
                    <a:pt x="2802" y="1386"/>
                  </a:cubicBezTo>
                  <a:cubicBezTo>
                    <a:pt x="2802" y="622"/>
                    <a:pt x="2181" y="1"/>
                    <a:pt x="1401" y="1"/>
                  </a:cubicBezTo>
                  <a:close/>
                </a:path>
              </a:pathLst>
            </a:custGeom>
            <a:solidFill>
              <a:srgbClr val="E1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199;p55"/>
            <p:cNvSpPr/>
            <p:nvPr/>
          </p:nvSpPr>
          <p:spPr>
            <a:xfrm>
              <a:off x="480450" y="2217600"/>
              <a:ext cx="1753325" cy="854800"/>
            </a:xfrm>
            <a:custGeom>
              <a:avLst/>
              <a:gdLst/>
              <a:ahLst/>
              <a:cxnLst/>
              <a:rect l="l" t="t" r="r" b="b"/>
              <a:pathLst>
                <a:path w="70133" h="34192" extrusionOk="0">
                  <a:moveTo>
                    <a:pt x="7148" y="1"/>
                  </a:moveTo>
                  <a:cubicBezTo>
                    <a:pt x="3200" y="1"/>
                    <a:pt x="1" y="3200"/>
                    <a:pt x="1" y="7148"/>
                  </a:cubicBezTo>
                  <a:lnTo>
                    <a:pt x="1" y="27044"/>
                  </a:lnTo>
                  <a:cubicBezTo>
                    <a:pt x="1" y="30992"/>
                    <a:pt x="3200" y="34191"/>
                    <a:pt x="7148" y="34191"/>
                  </a:cubicBezTo>
                  <a:lnTo>
                    <a:pt x="62986" y="34191"/>
                  </a:lnTo>
                  <a:cubicBezTo>
                    <a:pt x="66934" y="34191"/>
                    <a:pt x="70133" y="30992"/>
                    <a:pt x="70133" y="30658"/>
                  </a:cubicBezTo>
                  <a:lnTo>
                    <a:pt x="70133" y="10761"/>
                  </a:lnTo>
                  <a:cubicBezTo>
                    <a:pt x="70133" y="3200"/>
                    <a:pt x="66934" y="1"/>
                    <a:pt x="62986" y="1"/>
                  </a:cubicBezTo>
                  <a:close/>
                </a:path>
              </a:pathLst>
            </a:custGeom>
            <a:solidFill>
              <a:srgbClr val="F08B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200;p55"/>
            <p:cNvSpPr/>
            <p:nvPr/>
          </p:nvSpPr>
          <p:spPr>
            <a:xfrm>
              <a:off x="480450" y="2218000"/>
              <a:ext cx="2102325" cy="854400"/>
            </a:xfrm>
            <a:custGeom>
              <a:avLst/>
              <a:gdLst/>
              <a:ahLst/>
              <a:cxnLst/>
              <a:rect l="l" t="t" r="r" b="b"/>
              <a:pathLst>
                <a:path w="84093" h="34176" extrusionOk="0">
                  <a:moveTo>
                    <a:pt x="7148" y="1"/>
                  </a:moveTo>
                  <a:cubicBezTo>
                    <a:pt x="3200" y="1"/>
                    <a:pt x="1" y="3184"/>
                    <a:pt x="1" y="7132"/>
                  </a:cubicBezTo>
                  <a:lnTo>
                    <a:pt x="1" y="27028"/>
                  </a:lnTo>
                  <a:cubicBezTo>
                    <a:pt x="1" y="30976"/>
                    <a:pt x="3200" y="34175"/>
                    <a:pt x="7148" y="34175"/>
                  </a:cubicBezTo>
                  <a:lnTo>
                    <a:pt x="79254" y="34175"/>
                  </a:lnTo>
                  <a:cubicBezTo>
                    <a:pt x="81928" y="34175"/>
                    <a:pt x="84093" y="32011"/>
                    <a:pt x="84093" y="29337"/>
                  </a:cubicBezTo>
                  <a:lnTo>
                    <a:pt x="84093" y="21776"/>
                  </a:lnTo>
                  <a:cubicBezTo>
                    <a:pt x="84093" y="19102"/>
                    <a:pt x="81928" y="16937"/>
                    <a:pt x="79254" y="16937"/>
                  </a:cubicBezTo>
                  <a:lnTo>
                    <a:pt x="70133" y="16937"/>
                  </a:lnTo>
                  <a:lnTo>
                    <a:pt x="70133" y="7132"/>
                  </a:lnTo>
                  <a:cubicBezTo>
                    <a:pt x="70133" y="3184"/>
                    <a:pt x="66934" y="1"/>
                    <a:pt x="62986" y="1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201;p55"/>
            <p:cNvSpPr/>
            <p:nvPr/>
          </p:nvSpPr>
          <p:spPr>
            <a:xfrm>
              <a:off x="404850" y="2860275"/>
              <a:ext cx="296075" cy="212125"/>
            </a:xfrm>
            <a:custGeom>
              <a:avLst/>
              <a:gdLst/>
              <a:ahLst/>
              <a:cxnLst/>
              <a:rect l="l" t="t" r="r" b="b"/>
              <a:pathLst>
                <a:path w="11843" h="8485" extrusionOk="0">
                  <a:moveTo>
                    <a:pt x="4234" y="0"/>
                  </a:moveTo>
                  <a:cubicBezTo>
                    <a:pt x="1895" y="0"/>
                    <a:pt x="0" y="1895"/>
                    <a:pt x="0" y="4234"/>
                  </a:cubicBezTo>
                  <a:cubicBezTo>
                    <a:pt x="0" y="6574"/>
                    <a:pt x="1895" y="8484"/>
                    <a:pt x="4234" y="8484"/>
                  </a:cubicBezTo>
                  <a:lnTo>
                    <a:pt x="7593" y="8484"/>
                  </a:lnTo>
                  <a:cubicBezTo>
                    <a:pt x="9933" y="8484"/>
                    <a:pt x="11843" y="6574"/>
                    <a:pt x="11843" y="4234"/>
                  </a:cubicBezTo>
                  <a:cubicBezTo>
                    <a:pt x="11843" y="1895"/>
                    <a:pt x="9933" y="0"/>
                    <a:pt x="7593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202;p55"/>
            <p:cNvSpPr/>
            <p:nvPr/>
          </p:nvSpPr>
          <p:spPr>
            <a:xfrm>
              <a:off x="2356725" y="2860275"/>
              <a:ext cx="278975" cy="212125"/>
            </a:xfrm>
            <a:custGeom>
              <a:avLst/>
              <a:gdLst/>
              <a:ahLst/>
              <a:cxnLst/>
              <a:rect l="l" t="t" r="r" b="b"/>
              <a:pathLst>
                <a:path w="11159" h="8485" extrusionOk="0">
                  <a:moveTo>
                    <a:pt x="4235" y="0"/>
                  </a:moveTo>
                  <a:cubicBezTo>
                    <a:pt x="1895" y="0"/>
                    <a:pt x="0" y="1895"/>
                    <a:pt x="0" y="4234"/>
                  </a:cubicBezTo>
                  <a:cubicBezTo>
                    <a:pt x="0" y="6574"/>
                    <a:pt x="1895" y="8484"/>
                    <a:pt x="4235" y="8484"/>
                  </a:cubicBezTo>
                  <a:lnTo>
                    <a:pt x="6925" y="8484"/>
                  </a:lnTo>
                  <a:cubicBezTo>
                    <a:pt x="9264" y="8484"/>
                    <a:pt x="11159" y="6574"/>
                    <a:pt x="11159" y="4234"/>
                  </a:cubicBezTo>
                  <a:cubicBezTo>
                    <a:pt x="11159" y="1895"/>
                    <a:pt x="9264" y="0"/>
                    <a:pt x="6925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203;p55"/>
            <p:cNvSpPr/>
            <p:nvPr/>
          </p:nvSpPr>
          <p:spPr>
            <a:xfrm>
              <a:off x="701300" y="2778300"/>
              <a:ext cx="566300" cy="294100"/>
            </a:xfrm>
            <a:custGeom>
              <a:avLst/>
              <a:gdLst/>
              <a:ahLst/>
              <a:cxnLst/>
              <a:rect l="l" t="t" r="r" b="b"/>
              <a:pathLst>
                <a:path w="22652" h="11764" extrusionOk="0">
                  <a:moveTo>
                    <a:pt x="11334" y="0"/>
                  </a:moveTo>
                  <a:cubicBezTo>
                    <a:pt x="5079" y="0"/>
                    <a:pt x="1" y="5062"/>
                    <a:pt x="1" y="11318"/>
                  </a:cubicBezTo>
                  <a:cubicBezTo>
                    <a:pt x="1" y="11477"/>
                    <a:pt x="1" y="11620"/>
                    <a:pt x="17" y="11763"/>
                  </a:cubicBezTo>
                  <a:lnTo>
                    <a:pt x="22651" y="11763"/>
                  </a:lnTo>
                  <a:cubicBezTo>
                    <a:pt x="22651" y="11620"/>
                    <a:pt x="22651" y="11477"/>
                    <a:pt x="22651" y="11318"/>
                  </a:cubicBezTo>
                  <a:cubicBezTo>
                    <a:pt x="22651" y="5062"/>
                    <a:pt x="17590" y="0"/>
                    <a:pt x="113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204;p55"/>
            <p:cNvSpPr/>
            <p:nvPr/>
          </p:nvSpPr>
          <p:spPr>
            <a:xfrm>
              <a:off x="751450" y="2828050"/>
              <a:ext cx="466400" cy="466400"/>
            </a:xfrm>
            <a:custGeom>
              <a:avLst/>
              <a:gdLst/>
              <a:ahLst/>
              <a:cxnLst/>
              <a:rect l="l" t="t" r="r" b="b"/>
              <a:pathLst>
                <a:path w="18656" h="18656" extrusionOk="0">
                  <a:moveTo>
                    <a:pt x="9328" y="0"/>
                  </a:moveTo>
                  <a:cubicBezTo>
                    <a:pt x="4171" y="0"/>
                    <a:pt x="1" y="4186"/>
                    <a:pt x="1" y="9328"/>
                  </a:cubicBezTo>
                  <a:cubicBezTo>
                    <a:pt x="1" y="14485"/>
                    <a:pt x="4171" y="18655"/>
                    <a:pt x="9328" y="18655"/>
                  </a:cubicBezTo>
                  <a:cubicBezTo>
                    <a:pt x="14485" y="18655"/>
                    <a:pt x="18656" y="14485"/>
                    <a:pt x="18656" y="9328"/>
                  </a:cubicBezTo>
                  <a:cubicBezTo>
                    <a:pt x="18656" y="4186"/>
                    <a:pt x="14485" y="0"/>
                    <a:pt x="9328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2205;p55"/>
            <p:cNvSpPr/>
            <p:nvPr/>
          </p:nvSpPr>
          <p:spPr>
            <a:xfrm>
              <a:off x="845750" y="2922350"/>
              <a:ext cx="277800" cy="278175"/>
            </a:xfrm>
            <a:custGeom>
              <a:avLst/>
              <a:gdLst/>
              <a:ahLst/>
              <a:cxnLst/>
              <a:rect l="l" t="t" r="r" b="b"/>
              <a:pathLst>
                <a:path w="11112" h="11127" extrusionOk="0">
                  <a:moveTo>
                    <a:pt x="5556" y="1"/>
                  </a:moveTo>
                  <a:cubicBezTo>
                    <a:pt x="2484" y="1"/>
                    <a:pt x="1" y="2484"/>
                    <a:pt x="1" y="5556"/>
                  </a:cubicBezTo>
                  <a:cubicBezTo>
                    <a:pt x="1" y="8628"/>
                    <a:pt x="2484" y="11127"/>
                    <a:pt x="5556" y="11127"/>
                  </a:cubicBezTo>
                  <a:cubicBezTo>
                    <a:pt x="8628" y="11127"/>
                    <a:pt x="11111" y="8628"/>
                    <a:pt x="11111" y="5556"/>
                  </a:cubicBezTo>
                  <a:cubicBezTo>
                    <a:pt x="11111" y="2484"/>
                    <a:pt x="8628" y="1"/>
                    <a:pt x="55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206;p55"/>
            <p:cNvSpPr/>
            <p:nvPr/>
          </p:nvSpPr>
          <p:spPr>
            <a:xfrm>
              <a:off x="1934525" y="2321875"/>
              <a:ext cx="312400" cy="253500"/>
            </a:xfrm>
            <a:custGeom>
              <a:avLst/>
              <a:gdLst/>
              <a:ahLst/>
              <a:cxnLst/>
              <a:rect l="l" t="t" r="r" b="b"/>
              <a:pathLst>
                <a:path w="12496" h="10140" extrusionOk="0">
                  <a:moveTo>
                    <a:pt x="3184" y="0"/>
                  </a:moveTo>
                  <a:cubicBezTo>
                    <a:pt x="1417" y="0"/>
                    <a:pt x="0" y="1417"/>
                    <a:pt x="0" y="3184"/>
                  </a:cubicBezTo>
                  <a:lnTo>
                    <a:pt x="0" y="6956"/>
                  </a:lnTo>
                  <a:cubicBezTo>
                    <a:pt x="0" y="8707"/>
                    <a:pt x="1417" y="10140"/>
                    <a:pt x="3184" y="10140"/>
                  </a:cubicBezTo>
                  <a:lnTo>
                    <a:pt x="12288" y="10140"/>
                  </a:lnTo>
                  <a:cubicBezTo>
                    <a:pt x="12352" y="10108"/>
                    <a:pt x="12416" y="10108"/>
                    <a:pt x="12495" y="10108"/>
                  </a:cubicBezTo>
                  <a:lnTo>
                    <a:pt x="12495" y="2977"/>
                  </a:lnTo>
                  <a:cubicBezTo>
                    <a:pt x="12495" y="1958"/>
                    <a:pt x="12272" y="939"/>
                    <a:pt x="11843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2207;p55"/>
            <p:cNvSpPr/>
            <p:nvPr/>
          </p:nvSpPr>
          <p:spPr>
            <a:xfrm>
              <a:off x="1960775" y="2348125"/>
              <a:ext cx="286550" cy="200600"/>
            </a:xfrm>
            <a:custGeom>
              <a:avLst/>
              <a:gdLst/>
              <a:ahLst/>
              <a:cxnLst/>
              <a:rect l="l" t="t" r="r" b="b"/>
              <a:pathLst>
                <a:path w="11462" h="8024" extrusionOk="0">
                  <a:moveTo>
                    <a:pt x="2134" y="1"/>
                  </a:moveTo>
                  <a:cubicBezTo>
                    <a:pt x="956" y="1"/>
                    <a:pt x="1" y="940"/>
                    <a:pt x="1" y="2118"/>
                  </a:cubicBezTo>
                  <a:lnTo>
                    <a:pt x="1" y="5890"/>
                  </a:lnTo>
                  <a:cubicBezTo>
                    <a:pt x="1" y="7068"/>
                    <a:pt x="956" y="8023"/>
                    <a:pt x="2134" y="8023"/>
                  </a:cubicBezTo>
                  <a:lnTo>
                    <a:pt x="11445" y="8023"/>
                  </a:lnTo>
                  <a:lnTo>
                    <a:pt x="11445" y="1927"/>
                  </a:lnTo>
                  <a:cubicBezTo>
                    <a:pt x="11461" y="1274"/>
                    <a:pt x="11366" y="621"/>
                    <a:pt x="11175" y="1"/>
                  </a:cubicBezTo>
                  <a:close/>
                </a:path>
              </a:pathLst>
            </a:custGeom>
            <a:solidFill>
              <a:srgbClr val="9EDA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208;p55"/>
            <p:cNvSpPr/>
            <p:nvPr/>
          </p:nvSpPr>
          <p:spPr>
            <a:xfrm>
              <a:off x="1971525" y="2349725"/>
              <a:ext cx="276200" cy="199000"/>
            </a:xfrm>
            <a:custGeom>
              <a:avLst/>
              <a:gdLst/>
              <a:ahLst/>
              <a:cxnLst/>
              <a:rect l="l" t="t" r="r" b="b"/>
              <a:pathLst>
                <a:path w="11048" h="7960" extrusionOk="0">
                  <a:moveTo>
                    <a:pt x="10761" y="0"/>
                  </a:moveTo>
                  <a:lnTo>
                    <a:pt x="0" y="7100"/>
                  </a:lnTo>
                  <a:cubicBezTo>
                    <a:pt x="398" y="7641"/>
                    <a:pt x="1035" y="7959"/>
                    <a:pt x="1704" y="7959"/>
                  </a:cubicBezTo>
                  <a:lnTo>
                    <a:pt x="11015" y="7959"/>
                  </a:lnTo>
                  <a:lnTo>
                    <a:pt x="11047" y="1895"/>
                  </a:lnTo>
                  <a:cubicBezTo>
                    <a:pt x="11047" y="1242"/>
                    <a:pt x="10952" y="605"/>
                    <a:pt x="107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209;p55"/>
            <p:cNvSpPr/>
            <p:nvPr/>
          </p:nvSpPr>
          <p:spPr>
            <a:xfrm>
              <a:off x="1362275" y="2289225"/>
              <a:ext cx="443325" cy="728250"/>
            </a:xfrm>
            <a:custGeom>
              <a:avLst/>
              <a:gdLst/>
              <a:ahLst/>
              <a:cxnLst/>
              <a:rect l="l" t="t" r="r" b="b"/>
              <a:pathLst>
                <a:path w="17733" h="29130" fill="none" extrusionOk="0">
                  <a:moveTo>
                    <a:pt x="17733" y="25135"/>
                  </a:moveTo>
                  <a:cubicBezTo>
                    <a:pt x="17733" y="27347"/>
                    <a:pt x="16109" y="29130"/>
                    <a:pt x="14088" y="29130"/>
                  </a:cubicBezTo>
                  <a:lnTo>
                    <a:pt x="3646" y="29130"/>
                  </a:lnTo>
                  <a:cubicBezTo>
                    <a:pt x="1640" y="29130"/>
                    <a:pt x="1" y="27347"/>
                    <a:pt x="1" y="25135"/>
                  </a:cubicBezTo>
                  <a:lnTo>
                    <a:pt x="1" y="3996"/>
                  </a:lnTo>
                  <a:cubicBezTo>
                    <a:pt x="1" y="1784"/>
                    <a:pt x="1640" y="1"/>
                    <a:pt x="3646" y="1"/>
                  </a:cubicBezTo>
                  <a:lnTo>
                    <a:pt x="14088" y="1"/>
                  </a:lnTo>
                  <a:cubicBezTo>
                    <a:pt x="16109" y="1"/>
                    <a:pt x="17733" y="1784"/>
                    <a:pt x="17733" y="3996"/>
                  </a:cubicBezTo>
                  <a:close/>
                </a:path>
              </a:pathLst>
            </a:custGeom>
            <a:noFill/>
            <a:ln w="5175" cap="flat" cmpd="sng">
              <a:solidFill>
                <a:srgbClr val="273E4A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210;p55"/>
            <p:cNvSpPr/>
            <p:nvPr/>
          </p:nvSpPr>
          <p:spPr>
            <a:xfrm>
              <a:off x="1790450" y="2778300"/>
              <a:ext cx="566300" cy="294100"/>
            </a:xfrm>
            <a:custGeom>
              <a:avLst/>
              <a:gdLst/>
              <a:ahLst/>
              <a:cxnLst/>
              <a:rect l="l" t="t" r="r" b="b"/>
              <a:pathLst>
                <a:path w="22652" h="11764" extrusionOk="0">
                  <a:moveTo>
                    <a:pt x="11334" y="0"/>
                  </a:moveTo>
                  <a:cubicBezTo>
                    <a:pt x="5079" y="0"/>
                    <a:pt x="1" y="5062"/>
                    <a:pt x="1" y="11318"/>
                  </a:cubicBezTo>
                  <a:cubicBezTo>
                    <a:pt x="1" y="11477"/>
                    <a:pt x="1" y="11620"/>
                    <a:pt x="17" y="11763"/>
                  </a:cubicBezTo>
                  <a:lnTo>
                    <a:pt x="22636" y="11763"/>
                  </a:lnTo>
                  <a:cubicBezTo>
                    <a:pt x="22636" y="11620"/>
                    <a:pt x="22651" y="11477"/>
                    <a:pt x="22651" y="11318"/>
                  </a:cubicBezTo>
                  <a:cubicBezTo>
                    <a:pt x="22651" y="5062"/>
                    <a:pt x="17574" y="0"/>
                    <a:pt x="113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2211;p55"/>
            <p:cNvSpPr/>
            <p:nvPr/>
          </p:nvSpPr>
          <p:spPr>
            <a:xfrm>
              <a:off x="1840200" y="2828050"/>
              <a:ext cx="466800" cy="466400"/>
            </a:xfrm>
            <a:custGeom>
              <a:avLst/>
              <a:gdLst/>
              <a:ahLst/>
              <a:cxnLst/>
              <a:rect l="l" t="t" r="r" b="b"/>
              <a:pathLst>
                <a:path w="18672" h="18656" extrusionOk="0">
                  <a:moveTo>
                    <a:pt x="9344" y="0"/>
                  </a:moveTo>
                  <a:cubicBezTo>
                    <a:pt x="4187" y="0"/>
                    <a:pt x="1" y="4186"/>
                    <a:pt x="1" y="9328"/>
                  </a:cubicBezTo>
                  <a:cubicBezTo>
                    <a:pt x="1" y="14485"/>
                    <a:pt x="4187" y="18655"/>
                    <a:pt x="9344" y="18655"/>
                  </a:cubicBezTo>
                  <a:cubicBezTo>
                    <a:pt x="14486" y="18655"/>
                    <a:pt x="18672" y="14485"/>
                    <a:pt x="18672" y="9328"/>
                  </a:cubicBezTo>
                  <a:cubicBezTo>
                    <a:pt x="18672" y="4186"/>
                    <a:pt x="14486" y="0"/>
                    <a:pt x="9344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2212;p55"/>
            <p:cNvSpPr/>
            <p:nvPr/>
          </p:nvSpPr>
          <p:spPr>
            <a:xfrm>
              <a:off x="1934525" y="2922350"/>
              <a:ext cx="278175" cy="278175"/>
            </a:xfrm>
            <a:custGeom>
              <a:avLst/>
              <a:gdLst/>
              <a:ahLst/>
              <a:cxnLst/>
              <a:rect l="l" t="t" r="r" b="b"/>
              <a:pathLst>
                <a:path w="11127" h="11127" extrusionOk="0">
                  <a:moveTo>
                    <a:pt x="5571" y="1"/>
                  </a:moveTo>
                  <a:cubicBezTo>
                    <a:pt x="2499" y="1"/>
                    <a:pt x="0" y="2484"/>
                    <a:pt x="0" y="5556"/>
                  </a:cubicBezTo>
                  <a:cubicBezTo>
                    <a:pt x="0" y="8628"/>
                    <a:pt x="2499" y="11127"/>
                    <a:pt x="5571" y="11127"/>
                  </a:cubicBezTo>
                  <a:cubicBezTo>
                    <a:pt x="8627" y="11127"/>
                    <a:pt x="11126" y="8628"/>
                    <a:pt x="11126" y="5556"/>
                  </a:cubicBezTo>
                  <a:cubicBezTo>
                    <a:pt x="11126" y="2484"/>
                    <a:pt x="8627" y="1"/>
                    <a:pt x="55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2213;p55"/>
            <p:cNvSpPr/>
            <p:nvPr/>
          </p:nvSpPr>
          <p:spPr>
            <a:xfrm>
              <a:off x="529000" y="2595250"/>
              <a:ext cx="1717925" cy="8775"/>
            </a:xfrm>
            <a:custGeom>
              <a:avLst/>
              <a:gdLst/>
              <a:ahLst/>
              <a:cxnLst/>
              <a:rect l="l" t="t" r="r" b="b"/>
              <a:pathLst>
                <a:path w="68717" h="351" extrusionOk="0">
                  <a:moveTo>
                    <a:pt x="1" y="0"/>
                  </a:moveTo>
                  <a:lnTo>
                    <a:pt x="1" y="351"/>
                  </a:lnTo>
                  <a:lnTo>
                    <a:pt x="68716" y="351"/>
                  </a:lnTo>
                  <a:lnTo>
                    <a:pt x="68716" y="0"/>
                  </a:lnTo>
                  <a:close/>
                </a:path>
              </a:pathLst>
            </a:custGeom>
            <a:solidFill>
              <a:srgbClr val="273E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2214;p55"/>
            <p:cNvSpPr/>
            <p:nvPr/>
          </p:nvSpPr>
          <p:spPr>
            <a:xfrm>
              <a:off x="529000" y="2769550"/>
              <a:ext cx="2054175" cy="8775"/>
            </a:xfrm>
            <a:custGeom>
              <a:avLst/>
              <a:gdLst/>
              <a:ahLst/>
              <a:cxnLst/>
              <a:rect l="l" t="t" r="r" b="b"/>
              <a:pathLst>
                <a:path w="82167" h="351" extrusionOk="0">
                  <a:moveTo>
                    <a:pt x="1" y="0"/>
                  </a:moveTo>
                  <a:lnTo>
                    <a:pt x="1" y="350"/>
                  </a:lnTo>
                  <a:lnTo>
                    <a:pt x="82167" y="350"/>
                  </a:lnTo>
                  <a:lnTo>
                    <a:pt x="82167" y="0"/>
                  </a:lnTo>
                  <a:close/>
                </a:path>
              </a:pathLst>
            </a:custGeom>
            <a:solidFill>
              <a:srgbClr val="273E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2215;p55"/>
            <p:cNvSpPr/>
            <p:nvPr/>
          </p:nvSpPr>
          <p:spPr>
            <a:xfrm>
              <a:off x="2252875" y="2658925"/>
              <a:ext cx="69650" cy="69650"/>
            </a:xfrm>
            <a:custGeom>
              <a:avLst/>
              <a:gdLst/>
              <a:ahLst/>
              <a:cxnLst/>
              <a:rect l="l" t="t" r="r" b="b"/>
              <a:pathLst>
                <a:path w="2786" h="2786" extrusionOk="0">
                  <a:moveTo>
                    <a:pt x="1401" y="0"/>
                  </a:moveTo>
                  <a:cubicBezTo>
                    <a:pt x="621" y="0"/>
                    <a:pt x="0" y="621"/>
                    <a:pt x="0" y="1385"/>
                  </a:cubicBezTo>
                  <a:cubicBezTo>
                    <a:pt x="0" y="2165"/>
                    <a:pt x="621" y="2786"/>
                    <a:pt x="1401" y="2786"/>
                  </a:cubicBezTo>
                  <a:cubicBezTo>
                    <a:pt x="2165" y="2786"/>
                    <a:pt x="2786" y="2165"/>
                    <a:pt x="2786" y="1385"/>
                  </a:cubicBezTo>
                  <a:cubicBezTo>
                    <a:pt x="2786" y="621"/>
                    <a:pt x="2165" y="0"/>
                    <a:pt x="1401" y="0"/>
                  </a:cubicBezTo>
                  <a:close/>
                </a:path>
              </a:pathLst>
            </a:custGeom>
            <a:solidFill>
              <a:srgbClr val="E1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2216;p55"/>
            <p:cNvSpPr/>
            <p:nvPr/>
          </p:nvSpPr>
          <p:spPr>
            <a:xfrm>
              <a:off x="526625" y="2321875"/>
              <a:ext cx="386400" cy="252700"/>
            </a:xfrm>
            <a:custGeom>
              <a:avLst/>
              <a:gdLst/>
              <a:ahLst/>
              <a:cxnLst/>
              <a:rect l="l" t="t" r="r" b="b"/>
              <a:pathLst>
                <a:path w="15456" h="10108" extrusionOk="0">
                  <a:moveTo>
                    <a:pt x="3168" y="0"/>
                  </a:moveTo>
                  <a:cubicBezTo>
                    <a:pt x="1417" y="0"/>
                    <a:pt x="0" y="1417"/>
                    <a:pt x="0" y="3168"/>
                  </a:cubicBezTo>
                  <a:lnTo>
                    <a:pt x="0" y="6940"/>
                  </a:lnTo>
                  <a:cubicBezTo>
                    <a:pt x="0" y="8691"/>
                    <a:pt x="1417" y="10108"/>
                    <a:pt x="3168" y="10108"/>
                  </a:cubicBezTo>
                  <a:lnTo>
                    <a:pt x="12288" y="10108"/>
                  </a:lnTo>
                  <a:cubicBezTo>
                    <a:pt x="14039" y="10108"/>
                    <a:pt x="15456" y="8691"/>
                    <a:pt x="15456" y="6940"/>
                  </a:cubicBezTo>
                  <a:lnTo>
                    <a:pt x="15456" y="3168"/>
                  </a:lnTo>
                  <a:cubicBezTo>
                    <a:pt x="15456" y="1417"/>
                    <a:pt x="14039" y="0"/>
                    <a:pt x="12288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2217;p55"/>
            <p:cNvSpPr/>
            <p:nvPr/>
          </p:nvSpPr>
          <p:spPr>
            <a:xfrm>
              <a:off x="552875" y="2347725"/>
              <a:ext cx="333900" cy="201000"/>
            </a:xfrm>
            <a:custGeom>
              <a:avLst/>
              <a:gdLst/>
              <a:ahLst/>
              <a:cxnLst/>
              <a:rect l="l" t="t" r="r" b="b"/>
              <a:pathLst>
                <a:path w="13356" h="8040" extrusionOk="0">
                  <a:moveTo>
                    <a:pt x="2118" y="1"/>
                  </a:moveTo>
                  <a:cubicBezTo>
                    <a:pt x="940" y="1"/>
                    <a:pt x="1" y="956"/>
                    <a:pt x="1" y="2134"/>
                  </a:cubicBezTo>
                  <a:lnTo>
                    <a:pt x="1" y="5906"/>
                  </a:lnTo>
                  <a:cubicBezTo>
                    <a:pt x="1" y="7084"/>
                    <a:pt x="940" y="8039"/>
                    <a:pt x="2118" y="8039"/>
                  </a:cubicBezTo>
                  <a:lnTo>
                    <a:pt x="11238" y="8039"/>
                  </a:lnTo>
                  <a:cubicBezTo>
                    <a:pt x="12416" y="8039"/>
                    <a:pt x="13355" y="7084"/>
                    <a:pt x="13355" y="5906"/>
                  </a:cubicBezTo>
                  <a:lnTo>
                    <a:pt x="13355" y="2134"/>
                  </a:lnTo>
                  <a:cubicBezTo>
                    <a:pt x="13355" y="956"/>
                    <a:pt x="12416" y="1"/>
                    <a:pt x="11238" y="1"/>
                  </a:cubicBezTo>
                  <a:close/>
                </a:path>
              </a:pathLst>
            </a:custGeom>
            <a:solidFill>
              <a:srgbClr val="9EDA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2218;p55"/>
            <p:cNvSpPr/>
            <p:nvPr/>
          </p:nvSpPr>
          <p:spPr>
            <a:xfrm>
              <a:off x="572375" y="2360875"/>
              <a:ext cx="314400" cy="187850"/>
            </a:xfrm>
            <a:custGeom>
              <a:avLst/>
              <a:gdLst/>
              <a:ahLst/>
              <a:cxnLst/>
              <a:rect l="l" t="t" r="r" b="b"/>
              <a:pathLst>
                <a:path w="12576" h="7514" extrusionOk="0">
                  <a:moveTo>
                    <a:pt x="11843" y="0"/>
                  </a:moveTo>
                  <a:lnTo>
                    <a:pt x="1" y="7036"/>
                  </a:lnTo>
                  <a:cubicBezTo>
                    <a:pt x="383" y="7338"/>
                    <a:pt x="860" y="7513"/>
                    <a:pt x="1338" y="7513"/>
                  </a:cubicBezTo>
                  <a:lnTo>
                    <a:pt x="10458" y="7513"/>
                  </a:lnTo>
                  <a:cubicBezTo>
                    <a:pt x="11620" y="7513"/>
                    <a:pt x="12575" y="6558"/>
                    <a:pt x="12575" y="5380"/>
                  </a:cubicBezTo>
                  <a:lnTo>
                    <a:pt x="12575" y="1608"/>
                  </a:lnTo>
                  <a:cubicBezTo>
                    <a:pt x="12575" y="987"/>
                    <a:pt x="12305" y="414"/>
                    <a:pt x="118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2219;p55"/>
            <p:cNvSpPr/>
            <p:nvPr/>
          </p:nvSpPr>
          <p:spPr>
            <a:xfrm>
              <a:off x="953200" y="2321875"/>
              <a:ext cx="386425" cy="252700"/>
            </a:xfrm>
            <a:custGeom>
              <a:avLst/>
              <a:gdLst/>
              <a:ahLst/>
              <a:cxnLst/>
              <a:rect l="l" t="t" r="r" b="b"/>
              <a:pathLst>
                <a:path w="15457" h="10108" extrusionOk="0">
                  <a:moveTo>
                    <a:pt x="3168" y="0"/>
                  </a:moveTo>
                  <a:cubicBezTo>
                    <a:pt x="1417" y="0"/>
                    <a:pt x="1" y="1417"/>
                    <a:pt x="1" y="3168"/>
                  </a:cubicBezTo>
                  <a:lnTo>
                    <a:pt x="1" y="6940"/>
                  </a:lnTo>
                  <a:cubicBezTo>
                    <a:pt x="1" y="8691"/>
                    <a:pt x="1417" y="10108"/>
                    <a:pt x="3168" y="10108"/>
                  </a:cubicBezTo>
                  <a:lnTo>
                    <a:pt x="12289" y="10108"/>
                  </a:lnTo>
                  <a:cubicBezTo>
                    <a:pt x="14040" y="10108"/>
                    <a:pt x="15456" y="8691"/>
                    <a:pt x="15456" y="6940"/>
                  </a:cubicBezTo>
                  <a:lnTo>
                    <a:pt x="15456" y="3168"/>
                  </a:lnTo>
                  <a:cubicBezTo>
                    <a:pt x="15456" y="1417"/>
                    <a:pt x="14040" y="0"/>
                    <a:pt x="12289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2220;p55"/>
            <p:cNvSpPr/>
            <p:nvPr/>
          </p:nvSpPr>
          <p:spPr>
            <a:xfrm>
              <a:off x="979475" y="2347725"/>
              <a:ext cx="333875" cy="201000"/>
            </a:xfrm>
            <a:custGeom>
              <a:avLst/>
              <a:gdLst/>
              <a:ahLst/>
              <a:cxnLst/>
              <a:rect l="l" t="t" r="r" b="b"/>
              <a:pathLst>
                <a:path w="13355" h="8040" extrusionOk="0">
                  <a:moveTo>
                    <a:pt x="2117" y="1"/>
                  </a:moveTo>
                  <a:cubicBezTo>
                    <a:pt x="939" y="1"/>
                    <a:pt x="0" y="956"/>
                    <a:pt x="0" y="2134"/>
                  </a:cubicBezTo>
                  <a:lnTo>
                    <a:pt x="0" y="5906"/>
                  </a:lnTo>
                  <a:cubicBezTo>
                    <a:pt x="0" y="7084"/>
                    <a:pt x="939" y="8039"/>
                    <a:pt x="2117" y="8039"/>
                  </a:cubicBezTo>
                  <a:lnTo>
                    <a:pt x="11238" y="8039"/>
                  </a:lnTo>
                  <a:cubicBezTo>
                    <a:pt x="12416" y="8039"/>
                    <a:pt x="13355" y="7084"/>
                    <a:pt x="13355" y="5906"/>
                  </a:cubicBezTo>
                  <a:lnTo>
                    <a:pt x="13355" y="2134"/>
                  </a:lnTo>
                  <a:cubicBezTo>
                    <a:pt x="13355" y="956"/>
                    <a:pt x="12416" y="1"/>
                    <a:pt x="11238" y="1"/>
                  </a:cubicBezTo>
                  <a:close/>
                </a:path>
              </a:pathLst>
            </a:custGeom>
            <a:solidFill>
              <a:srgbClr val="9EDA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2221;p55"/>
            <p:cNvSpPr/>
            <p:nvPr/>
          </p:nvSpPr>
          <p:spPr>
            <a:xfrm>
              <a:off x="999375" y="2360875"/>
              <a:ext cx="313975" cy="187850"/>
            </a:xfrm>
            <a:custGeom>
              <a:avLst/>
              <a:gdLst/>
              <a:ahLst/>
              <a:cxnLst/>
              <a:rect l="l" t="t" r="r" b="b"/>
              <a:pathLst>
                <a:path w="12559" h="7514" extrusionOk="0">
                  <a:moveTo>
                    <a:pt x="11827" y="0"/>
                  </a:moveTo>
                  <a:lnTo>
                    <a:pt x="0" y="7036"/>
                  </a:lnTo>
                  <a:cubicBezTo>
                    <a:pt x="366" y="7338"/>
                    <a:pt x="844" y="7513"/>
                    <a:pt x="1321" y="7513"/>
                  </a:cubicBezTo>
                  <a:lnTo>
                    <a:pt x="10442" y="7513"/>
                  </a:lnTo>
                  <a:cubicBezTo>
                    <a:pt x="11604" y="7513"/>
                    <a:pt x="12559" y="6558"/>
                    <a:pt x="12559" y="5380"/>
                  </a:cubicBezTo>
                  <a:lnTo>
                    <a:pt x="12559" y="1608"/>
                  </a:lnTo>
                  <a:cubicBezTo>
                    <a:pt x="12559" y="1003"/>
                    <a:pt x="12288" y="414"/>
                    <a:pt x="118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2222;p55"/>
            <p:cNvSpPr/>
            <p:nvPr/>
          </p:nvSpPr>
          <p:spPr>
            <a:xfrm>
              <a:off x="1387750" y="2321875"/>
              <a:ext cx="386425" cy="252700"/>
            </a:xfrm>
            <a:custGeom>
              <a:avLst/>
              <a:gdLst/>
              <a:ahLst/>
              <a:cxnLst/>
              <a:rect l="l" t="t" r="r" b="b"/>
              <a:pathLst>
                <a:path w="15457" h="10108" extrusionOk="0">
                  <a:moveTo>
                    <a:pt x="3184" y="0"/>
                  </a:moveTo>
                  <a:cubicBezTo>
                    <a:pt x="1417" y="0"/>
                    <a:pt x="1" y="1417"/>
                    <a:pt x="1" y="3168"/>
                  </a:cubicBezTo>
                  <a:lnTo>
                    <a:pt x="1" y="6940"/>
                  </a:lnTo>
                  <a:cubicBezTo>
                    <a:pt x="1" y="8691"/>
                    <a:pt x="1417" y="10108"/>
                    <a:pt x="3184" y="10108"/>
                  </a:cubicBezTo>
                  <a:lnTo>
                    <a:pt x="12289" y="10108"/>
                  </a:lnTo>
                  <a:cubicBezTo>
                    <a:pt x="14040" y="10108"/>
                    <a:pt x="15456" y="8691"/>
                    <a:pt x="15456" y="6940"/>
                  </a:cubicBezTo>
                  <a:lnTo>
                    <a:pt x="15456" y="3168"/>
                  </a:lnTo>
                  <a:cubicBezTo>
                    <a:pt x="15456" y="1417"/>
                    <a:pt x="14040" y="0"/>
                    <a:pt x="12289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2223;p55"/>
            <p:cNvSpPr/>
            <p:nvPr/>
          </p:nvSpPr>
          <p:spPr>
            <a:xfrm>
              <a:off x="1414025" y="2347725"/>
              <a:ext cx="334275" cy="201000"/>
            </a:xfrm>
            <a:custGeom>
              <a:avLst/>
              <a:gdLst/>
              <a:ahLst/>
              <a:cxnLst/>
              <a:rect l="l" t="t" r="r" b="b"/>
              <a:pathLst>
                <a:path w="13371" h="8040" extrusionOk="0">
                  <a:moveTo>
                    <a:pt x="2133" y="1"/>
                  </a:moveTo>
                  <a:cubicBezTo>
                    <a:pt x="955" y="1"/>
                    <a:pt x="0" y="956"/>
                    <a:pt x="0" y="2134"/>
                  </a:cubicBezTo>
                  <a:lnTo>
                    <a:pt x="0" y="5906"/>
                  </a:lnTo>
                  <a:cubicBezTo>
                    <a:pt x="0" y="7084"/>
                    <a:pt x="955" y="8039"/>
                    <a:pt x="2133" y="8039"/>
                  </a:cubicBezTo>
                  <a:lnTo>
                    <a:pt x="11238" y="8039"/>
                  </a:lnTo>
                  <a:cubicBezTo>
                    <a:pt x="12416" y="8039"/>
                    <a:pt x="13371" y="7084"/>
                    <a:pt x="13371" y="5906"/>
                  </a:cubicBezTo>
                  <a:lnTo>
                    <a:pt x="13371" y="2134"/>
                  </a:lnTo>
                  <a:cubicBezTo>
                    <a:pt x="13371" y="956"/>
                    <a:pt x="12416" y="1"/>
                    <a:pt x="11238" y="1"/>
                  </a:cubicBezTo>
                  <a:close/>
                </a:path>
              </a:pathLst>
            </a:custGeom>
            <a:solidFill>
              <a:srgbClr val="9EDA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2224;p55"/>
            <p:cNvSpPr/>
            <p:nvPr/>
          </p:nvSpPr>
          <p:spPr>
            <a:xfrm>
              <a:off x="1433900" y="2360875"/>
              <a:ext cx="314400" cy="187850"/>
            </a:xfrm>
            <a:custGeom>
              <a:avLst/>
              <a:gdLst/>
              <a:ahLst/>
              <a:cxnLst/>
              <a:rect l="l" t="t" r="r" b="b"/>
              <a:pathLst>
                <a:path w="12576" h="7514" extrusionOk="0">
                  <a:moveTo>
                    <a:pt x="11828" y="0"/>
                  </a:moveTo>
                  <a:lnTo>
                    <a:pt x="1" y="7036"/>
                  </a:lnTo>
                  <a:cubicBezTo>
                    <a:pt x="367" y="7338"/>
                    <a:pt x="845" y="7513"/>
                    <a:pt x="1338" y="7513"/>
                  </a:cubicBezTo>
                  <a:lnTo>
                    <a:pt x="10443" y="7513"/>
                  </a:lnTo>
                  <a:cubicBezTo>
                    <a:pt x="11621" y="7513"/>
                    <a:pt x="12576" y="6558"/>
                    <a:pt x="12576" y="5380"/>
                  </a:cubicBezTo>
                  <a:lnTo>
                    <a:pt x="12576" y="1608"/>
                  </a:lnTo>
                  <a:cubicBezTo>
                    <a:pt x="12576" y="987"/>
                    <a:pt x="12305" y="414"/>
                    <a:pt x="118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056912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2" name="Google Shape;1462;p44"/>
          <p:cNvSpPr/>
          <p:nvPr/>
        </p:nvSpPr>
        <p:spPr>
          <a:xfrm>
            <a:off x="1938751" y="3223099"/>
            <a:ext cx="158083" cy="1920399"/>
          </a:xfrm>
          <a:custGeom>
            <a:avLst/>
            <a:gdLst/>
            <a:ahLst/>
            <a:cxnLst/>
            <a:rect l="l" t="t" r="r" b="b"/>
            <a:pathLst>
              <a:path w="5575" h="20532" extrusionOk="0">
                <a:moveTo>
                  <a:pt x="0" y="1"/>
                </a:moveTo>
                <a:lnTo>
                  <a:pt x="0" y="20532"/>
                </a:lnTo>
                <a:lnTo>
                  <a:pt x="5575" y="20532"/>
                </a:lnTo>
                <a:lnTo>
                  <a:pt x="5575" y="1"/>
                </a:lnTo>
                <a:close/>
              </a:path>
            </a:pathLst>
          </a:custGeom>
          <a:solidFill>
            <a:srgbClr val="3B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3" name="Google Shape;1463;p44"/>
          <p:cNvSpPr/>
          <p:nvPr/>
        </p:nvSpPr>
        <p:spPr>
          <a:xfrm>
            <a:off x="338667" y="783274"/>
            <a:ext cx="3337476" cy="2439144"/>
          </a:xfrm>
          <a:prstGeom prst="roundRect">
            <a:avLst>
              <a:gd name="adj" fmla="val 804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TextBox 14"/>
          <p:cNvSpPr txBox="1"/>
          <p:nvPr/>
        </p:nvSpPr>
        <p:spPr>
          <a:xfrm>
            <a:off x="3782140" y="1660416"/>
            <a:ext cx="5368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/>
              <a:t>Diện</a:t>
            </a:r>
            <a:r>
              <a:rPr lang="en-GB" sz="2400" dirty="0"/>
              <a:t> </a:t>
            </a:r>
            <a:r>
              <a:rPr lang="en-GB" sz="2400" dirty="0" err="1"/>
              <a:t>tích</a:t>
            </a:r>
            <a:r>
              <a:rPr lang="en-GB" sz="2400" dirty="0"/>
              <a:t> </a:t>
            </a:r>
            <a:r>
              <a:rPr lang="en-GB" sz="2400" dirty="0" err="1"/>
              <a:t>hình</a:t>
            </a:r>
            <a:r>
              <a:rPr lang="en-GB" sz="2400" dirty="0"/>
              <a:t> tam </a:t>
            </a:r>
            <a:r>
              <a:rPr lang="en-GB" sz="2400" dirty="0" err="1"/>
              <a:t>giác</a:t>
            </a:r>
            <a:r>
              <a:rPr lang="en-GB" sz="2400" dirty="0"/>
              <a:t> </a:t>
            </a:r>
            <a:r>
              <a:rPr lang="en-GB" sz="2400" dirty="0" err="1"/>
              <a:t>vuông</a:t>
            </a:r>
            <a:r>
              <a:rPr lang="en-GB" sz="2400" dirty="0"/>
              <a:t> ABC </a:t>
            </a:r>
            <a:r>
              <a:rPr lang="en-GB" sz="2400" dirty="0" err="1"/>
              <a:t>là</a:t>
            </a:r>
            <a:r>
              <a:rPr lang="en-GB" sz="2400" dirty="0"/>
              <a:t>: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683350" y="2263031"/>
                <a:ext cx="4203510" cy="9628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3 × 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4000" dirty="0"/>
                  <a:t> </a:t>
                </a:r>
                <a:r>
                  <a:rPr lang="en-GB" sz="3200" dirty="0"/>
                  <a:t>= 6 (cm</a:t>
                </a:r>
                <a:r>
                  <a:rPr lang="en-GB" sz="3200" baseline="30000" dirty="0"/>
                  <a:t>2</a:t>
                </a:r>
                <a:r>
                  <a:rPr lang="en-GB" sz="3200" dirty="0"/>
                  <a:t>)</a:t>
                </a:r>
                <a:r>
                  <a:rPr lang="en-GB" sz="3200" baseline="30000" dirty="0"/>
                  <a:t> </a:t>
                </a:r>
                <a:endParaRPr lang="en-US" sz="3200" baseline="300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3350" y="2263031"/>
                <a:ext cx="4203510" cy="962828"/>
              </a:xfrm>
              <a:prstGeom prst="rect">
                <a:avLst/>
              </a:prstGeom>
              <a:blipFill>
                <a:blip r:embed="rId3"/>
                <a:stretch>
                  <a:fillRect b="-120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5160326" y="3366809"/>
            <a:ext cx="3002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/>
              <a:t>Đáp</a:t>
            </a:r>
            <a:r>
              <a:rPr lang="en-GB" sz="2400" dirty="0"/>
              <a:t> </a:t>
            </a:r>
            <a:r>
              <a:rPr lang="en-GB" sz="2400" dirty="0" err="1"/>
              <a:t>số</a:t>
            </a:r>
            <a:r>
              <a:rPr lang="en-GB" sz="2400" dirty="0"/>
              <a:t>: 6 cm</a:t>
            </a:r>
            <a:r>
              <a:rPr lang="en-GB" sz="2400" baseline="30000" dirty="0"/>
              <a:t>2</a:t>
            </a:r>
            <a:endParaRPr lang="en-US" sz="2400" baseline="30000" dirty="0"/>
          </a:p>
        </p:txBody>
      </p:sp>
      <p:sp>
        <p:nvSpPr>
          <p:cNvPr id="18" name="TextBox 17"/>
          <p:cNvSpPr txBox="1"/>
          <p:nvPr/>
        </p:nvSpPr>
        <p:spPr>
          <a:xfrm>
            <a:off x="5706973" y="700570"/>
            <a:ext cx="1909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>
                <a:solidFill>
                  <a:srgbClr val="C00000"/>
                </a:solidFill>
              </a:rPr>
              <a:t>Bài </a:t>
            </a:r>
            <a:r>
              <a:rPr lang="en-GB" sz="3600" b="1" dirty="0" err="1">
                <a:solidFill>
                  <a:srgbClr val="C00000"/>
                </a:solidFill>
              </a:rPr>
              <a:t>giải</a:t>
            </a:r>
            <a:endParaRPr lang="en-US" sz="3600" b="1" dirty="0">
              <a:solidFill>
                <a:srgbClr val="C00000"/>
              </a:solidFill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A7C4BA7-A566-4BCD-A8F0-06582E87E4CE}"/>
              </a:ext>
            </a:extLst>
          </p:cNvPr>
          <p:cNvGrpSpPr/>
          <p:nvPr/>
        </p:nvGrpSpPr>
        <p:grpSpPr>
          <a:xfrm>
            <a:off x="438142" y="884228"/>
            <a:ext cx="3317384" cy="2155189"/>
            <a:chOff x="756753" y="610384"/>
            <a:chExt cx="3682591" cy="2392451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6643C38F-CEFB-4BF3-BFC3-7285F3F8D65F}"/>
                </a:ext>
              </a:extLst>
            </p:cNvPr>
            <p:cNvGrpSpPr/>
            <p:nvPr/>
          </p:nvGrpSpPr>
          <p:grpSpPr>
            <a:xfrm>
              <a:off x="1147561" y="610384"/>
              <a:ext cx="3291783" cy="2285608"/>
              <a:chOff x="690878" y="1975220"/>
              <a:chExt cx="3389433" cy="2298761"/>
            </a:xfrm>
          </p:grpSpPr>
          <p:sp>
            <p:nvSpPr>
              <p:cNvPr id="24" name="Right Triangle 23">
                <a:extLst>
                  <a:ext uri="{FF2B5EF4-FFF2-40B4-BE49-F238E27FC236}">
                    <a16:creationId xmlns:a16="http://schemas.microsoft.com/office/drawing/2014/main" id="{2D5A2B72-482E-4C52-B97A-4497CE13F9FB}"/>
                  </a:ext>
                </a:extLst>
              </p:cNvPr>
              <p:cNvSpPr/>
              <p:nvPr/>
            </p:nvSpPr>
            <p:spPr>
              <a:xfrm>
                <a:off x="1150570" y="2403925"/>
                <a:ext cx="2427687" cy="1640067"/>
              </a:xfrm>
              <a:prstGeom prst="rtTriangle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2DDBF8C3-6D1D-4F96-BC97-9409BDBF881C}"/>
                  </a:ext>
                </a:extLst>
              </p:cNvPr>
              <p:cNvSpPr/>
              <p:nvPr/>
            </p:nvSpPr>
            <p:spPr>
              <a:xfrm>
                <a:off x="1153431" y="3880339"/>
                <a:ext cx="163527" cy="163527"/>
              </a:xfrm>
              <a:prstGeom prst="rect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7CB635D-1311-44CC-A740-3D1237D68B32}"/>
                  </a:ext>
                </a:extLst>
              </p:cNvPr>
              <p:cNvSpPr txBox="1"/>
              <p:nvPr/>
            </p:nvSpPr>
            <p:spPr>
              <a:xfrm>
                <a:off x="739252" y="1975220"/>
                <a:ext cx="5020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/>
                  <a:t>A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41A0A61-14B5-4021-BF3D-AE8C6203C996}"/>
                  </a:ext>
                </a:extLst>
              </p:cNvPr>
              <p:cNvSpPr txBox="1"/>
              <p:nvPr/>
            </p:nvSpPr>
            <p:spPr>
              <a:xfrm>
                <a:off x="690878" y="3731269"/>
                <a:ext cx="5020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/>
                  <a:t>B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9E0E855-238F-47EC-95E8-4EB96D16C14F}"/>
                  </a:ext>
                </a:extLst>
              </p:cNvPr>
              <p:cNvSpPr txBox="1"/>
              <p:nvPr/>
            </p:nvSpPr>
            <p:spPr>
              <a:xfrm>
                <a:off x="3578257" y="3812316"/>
                <a:ext cx="5020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/>
                  <a:t>C</a:t>
                </a:r>
              </a:p>
            </p:txBody>
          </p: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E05AB38-1F0F-4679-BF08-37C368774B04}"/>
                </a:ext>
              </a:extLst>
            </p:cNvPr>
            <p:cNvSpPr txBox="1"/>
            <p:nvPr/>
          </p:nvSpPr>
          <p:spPr>
            <a:xfrm>
              <a:off x="756753" y="1640498"/>
              <a:ext cx="8579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/>
                <a:t>3 cm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8434BBD-5665-4560-805F-DCC0B460C340}"/>
                </a:ext>
              </a:extLst>
            </p:cNvPr>
            <p:cNvSpPr txBox="1"/>
            <p:nvPr/>
          </p:nvSpPr>
          <p:spPr>
            <a:xfrm>
              <a:off x="2163883" y="2633503"/>
              <a:ext cx="8579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/>
                <a:t>4 cm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6" name="Google Shape;2196;p55"/>
          <p:cNvGrpSpPr/>
          <p:nvPr/>
        </p:nvGrpSpPr>
        <p:grpSpPr>
          <a:xfrm>
            <a:off x="-528437" y="3929125"/>
            <a:ext cx="2784993" cy="1387565"/>
            <a:chOff x="404850" y="2182975"/>
            <a:chExt cx="2230850" cy="1111475"/>
          </a:xfrm>
        </p:grpSpPr>
        <p:sp>
          <p:nvSpPr>
            <p:cNvPr id="2197" name="Google Shape;2197;p55"/>
            <p:cNvSpPr/>
            <p:nvPr/>
          </p:nvSpPr>
          <p:spPr>
            <a:xfrm>
              <a:off x="433900" y="2658925"/>
              <a:ext cx="69650" cy="69650"/>
            </a:xfrm>
            <a:custGeom>
              <a:avLst/>
              <a:gdLst/>
              <a:ahLst/>
              <a:cxnLst/>
              <a:rect l="l" t="t" r="r" b="b"/>
              <a:pathLst>
                <a:path w="2786" h="2786" extrusionOk="0">
                  <a:moveTo>
                    <a:pt x="1401" y="0"/>
                  </a:moveTo>
                  <a:cubicBezTo>
                    <a:pt x="621" y="0"/>
                    <a:pt x="0" y="621"/>
                    <a:pt x="0" y="1385"/>
                  </a:cubicBezTo>
                  <a:cubicBezTo>
                    <a:pt x="0" y="2165"/>
                    <a:pt x="621" y="2786"/>
                    <a:pt x="1401" y="2786"/>
                  </a:cubicBezTo>
                  <a:cubicBezTo>
                    <a:pt x="2165" y="2786"/>
                    <a:pt x="2786" y="2165"/>
                    <a:pt x="2786" y="1385"/>
                  </a:cubicBezTo>
                  <a:cubicBezTo>
                    <a:pt x="2786" y="621"/>
                    <a:pt x="2165" y="0"/>
                    <a:pt x="1401" y="0"/>
                  </a:cubicBezTo>
                  <a:close/>
                </a:path>
              </a:pathLst>
            </a:custGeom>
            <a:solidFill>
              <a:srgbClr val="E1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55"/>
            <p:cNvSpPr/>
            <p:nvPr/>
          </p:nvSpPr>
          <p:spPr>
            <a:xfrm>
              <a:off x="709675" y="2182975"/>
              <a:ext cx="70050" cy="69675"/>
            </a:xfrm>
            <a:custGeom>
              <a:avLst/>
              <a:gdLst/>
              <a:ahLst/>
              <a:cxnLst/>
              <a:rect l="l" t="t" r="r" b="b"/>
              <a:pathLst>
                <a:path w="2802" h="2787" extrusionOk="0">
                  <a:moveTo>
                    <a:pt x="1401" y="1"/>
                  </a:moveTo>
                  <a:cubicBezTo>
                    <a:pt x="637" y="1"/>
                    <a:pt x="0" y="622"/>
                    <a:pt x="0" y="1386"/>
                  </a:cubicBezTo>
                  <a:cubicBezTo>
                    <a:pt x="0" y="2166"/>
                    <a:pt x="637" y="2787"/>
                    <a:pt x="1401" y="2787"/>
                  </a:cubicBezTo>
                  <a:cubicBezTo>
                    <a:pt x="2181" y="2787"/>
                    <a:pt x="2802" y="2166"/>
                    <a:pt x="2802" y="1386"/>
                  </a:cubicBezTo>
                  <a:cubicBezTo>
                    <a:pt x="2802" y="622"/>
                    <a:pt x="2181" y="1"/>
                    <a:pt x="1401" y="1"/>
                  </a:cubicBezTo>
                  <a:close/>
                </a:path>
              </a:pathLst>
            </a:custGeom>
            <a:solidFill>
              <a:srgbClr val="E1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55"/>
            <p:cNvSpPr/>
            <p:nvPr/>
          </p:nvSpPr>
          <p:spPr>
            <a:xfrm>
              <a:off x="480450" y="2217600"/>
              <a:ext cx="1753325" cy="854800"/>
            </a:xfrm>
            <a:custGeom>
              <a:avLst/>
              <a:gdLst/>
              <a:ahLst/>
              <a:cxnLst/>
              <a:rect l="l" t="t" r="r" b="b"/>
              <a:pathLst>
                <a:path w="70133" h="34192" extrusionOk="0">
                  <a:moveTo>
                    <a:pt x="7148" y="1"/>
                  </a:moveTo>
                  <a:cubicBezTo>
                    <a:pt x="3200" y="1"/>
                    <a:pt x="1" y="3200"/>
                    <a:pt x="1" y="7148"/>
                  </a:cubicBezTo>
                  <a:lnTo>
                    <a:pt x="1" y="27044"/>
                  </a:lnTo>
                  <a:cubicBezTo>
                    <a:pt x="1" y="30992"/>
                    <a:pt x="3200" y="34191"/>
                    <a:pt x="7148" y="34191"/>
                  </a:cubicBezTo>
                  <a:lnTo>
                    <a:pt x="62986" y="34191"/>
                  </a:lnTo>
                  <a:cubicBezTo>
                    <a:pt x="66934" y="34191"/>
                    <a:pt x="70133" y="30992"/>
                    <a:pt x="70133" y="30658"/>
                  </a:cubicBezTo>
                  <a:lnTo>
                    <a:pt x="70133" y="10761"/>
                  </a:lnTo>
                  <a:cubicBezTo>
                    <a:pt x="70133" y="3200"/>
                    <a:pt x="66934" y="1"/>
                    <a:pt x="62986" y="1"/>
                  </a:cubicBezTo>
                  <a:close/>
                </a:path>
              </a:pathLst>
            </a:custGeom>
            <a:solidFill>
              <a:srgbClr val="F08B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55"/>
            <p:cNvSpPr/>
            <p:nvPr/>
          </p:nvSpPr>
          <p:spPr>
            <a:xfrm>
              <a:off x="480450" y="2218000"/>
              <a:ext cx="2102325" cy="854400"/>
            </a:xfrm>
            <a:custGeom>
              <a:avLst/>
              <a:gdLst/>
              <a:ahLst/>
              <a:cxnLst/>
              <a:rect l="l" t="t" r="r" b="b"/>
              <a:pathLst>
                <a:path w="84093" h="34176" extrusionOk="0">
                  <a:moveTo>
                    <a:pt x="7148" y="1"/>
                  </a:moveTo>
                  <a:cubicBezTo>
                    <a:pt x="3200" y="1"/>
                    <a:pt x="1" y="3184"/>
                    <a:pt x="1" y="7132"/>
                  </a:cubicBezTo>
                  <a:lnTo>
                    <a:pt x="1" y="27028"/>
                  </a:lnTo>
                  <a:cubicBezTo>
                    <a:pt x="1" y="30976"/>
                    <a:pt x="3200" y="34175"/>
                    <a:pt x="7148" y="34175"/>
                  </a:cubicBezTo>
                  <a:lnTo>
                    <a:pt x="79254" y="34175"/>
                  </a:lnTo>
                  <a:cubicBezTo>
                    <a:pt x="81928" y="34175"/>
                    <a:pt x="84093" y="32011"/>
                    <a:pt x="84093" y="29337"/>
                  </a:cubicBezTo>
                  <a:lnTo>
                    <a:pt x="84093" y="21776"/>
                  </a:lnTo>
                  <a:cubicBezTo>
                    <a:pt x="84093" y="19102"/>
                    <a:pt x="81928" y="16937"/>
                    <a:pt x="79254" y="16937"/>
                  </a:cubicBezTo>
                  <a:lnTo>
                    <a:pt x="70133" y="16937"/>
                  </a:lnTo>
                  <a:lnTo>
                    <a:pt x="70133" y="7132"/>
                  </a:lnTo>
                  <a:cubicBezTo>
                    <a:pt x="70133" y="3184"/>
                    <a:pt x="66934" y="1"/>
                    <a:pt x="62986" y="1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55"/>
            <p:cNvSpPr/>
            <p:nvPr/>
          </p:nvSpPr>
          <p:spPr>
            <a:xfrm>
              <a:off x="404850" y="2860275"/>
              <a:ext cx="296075" cy="212125"/>
            </a:xfrm>
            <a:custGeom>
              <a:avLst/>
              <a:gdLst/>
              <a:ahLst/>
              <a:cxnLst/>
              <a:rect l="l" t="t" r="r" b="b"/>
              <a:pathLst>
                <a:path w="11843" h="8485" extrusionOk="0">
                  <a:moveTo>
                    <a:pt x="4234" y="0"/>
                  </a:moveTo>
                  <a:cubicBezTo>
                    <a:pt x="1895" y="0"/>
                    <a:pt x="0" y="1895"/>
                    <a:pt x="0" y="4234"/>
                  </a:cubicBezTo>
                  <a:cubicBezTo>
                    <a:pt x="0" y="6574"/>
                    <a:pt x="1895" y="8484"/>
                    <a:pt x="4234" y="8484"/>
                  </a:cubicBezTo>
                  <a:lnTo>
                    <a:pt x="7593" y="8484"/>
                  </a:lnTo>
                  <a:cubicBezTo>
                    <a:pt x="9933" y="8484"/>
                    <a:pt x="11843" y="6574"/>
                    <a:pt x="11843" y="4234"/>
                  </a:cubicBezTo>
                  <a:cubicBezTo>
                    <a:pt x="11843" y="1895"/>
                    <a:pt x="9933" y="0"/>
                    <a:pt x="7593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55"/>
            <p:cNvSpPr/>
            <p:nvPr/>
          </p:nvSpPr>
          <p:spPr>
            <a:xfrm>
              <a:off x="2356725" y="2860275"/>
              <a:ext cx="278975" cy="212125"/>
            </a:xfrm>
            <a:custGeom>
              <a:avLst/>
              <a:gdLst/>
              <a:ahLst/>
              <a:cxnLst/>
              <a:rect l="l" t="t" r="r" b="b"/>
              <a:pathLst>
                <a:path w="11159" h="8485" extrusionOk="0">
                  <a:moveTo>
                    <a:pt x="4235" y="0"/>
                  </a:moveTo>
                  <a:cubicBezTo>
                    <a:pt x="1895" y="0"/>
                    <a:pt x="0" y="1895"/>
                    <a:pt x="0" y="4234"/>
                  </a:cubicBezTo>
                  <a:cubicBezTo>
                    <a:pt x="0" y="6574"/>
                    <a:pt x="1895" y="8484"/>
                    <a:pt x="4235" y="8484"/>
                  </a:cubicBezTo>
                  <a:lnTo>
                    <a:pt x="6925" y="8484"/>
                  </a:lnTo>
                  <a:cubicBezTo>
                    <a:pt x="9264" y="8484"/>
                    <a:pt x="11159" y="6574"/>
                    <a:pt x="11159" y="4234"/>
                  </a:cubicBezTo>
                  <a:cubicBezTo>
                    <a:pt x="11159" y="1895"/>
                    <a:pt x="9264" y="0"/>
                    <a:pt x="6925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55"/>
            <p:cNvSpPr/>
            <p:nvPr/>
          </p:nvSpPr>
          <p:spPr>
            <a:xfrm>
              <a:off x="701300" y="2778300"/>
              <a:ext cx="566300" cy="294100"/>
            </a:xfrm>
            <a:custGeom>
              <a:avLst/>
              <a:gdLst/>
              <a:ahLst/>
              <a:cxnLst/>
              <a:rect l="l" t="t" r="r" b="b"/>
              <a:pathLst>
                <a:path w="22652" h="11764" extrusionOk="0">
                  <a:moveTo>
                    <a:pt x="11334" y="0"/>
                  </a:moveTo>
                  <a:cubicBezTo>
                    <a:pt x="5079" y="0"/>
                    <a:pt x="1" y="5062"/>
                    <a:pt x="1" y="11318"/>
                  </a:cubicBezTo>
                  <a:cubicBezTo>
                    <a:pt x="1" y="11477"/>
                    <a:pt x="1" y="11620"/>
                    <a:pt x="17" y="11763"/>
                  </a:cubicBezTo>
                  <a:lnTo>
                    <a:pt x="22651" y="11763"/>
                  </a:lnTo>
                  <a:cubicBezTo>
                    <a:pt x="22651" y="11620"/>
                    <a:pt x="22651" y="11477"/>
                    <a:pt x="22651" y="11318"/>
                  </a:cubicBezTo>
                  <a:cubicBezTo>
                    <a:pt x="22651" y="5062"/>
                    <a:pt x="17590" y="0"/>
                    <a:pt x="113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55"/>
            <p:cNvSpPr/>
            <p:nvPr/>
          </p:nvSpPr>
          <p:spPr>
            <a:xfrm>
              <a:off x="751450" y="2828050"/>
              <a:ext cx="466400" cy="466400"/>
            </a:xfrm>
            <a:custGeom>
              <a:avLst/>
              <a:gdLst/>
              <a:ahLst/>
              <a:cxnLst/>
              <a:rect l="l" t="t" r="r" b="b"/>
              <a:pathLst>
                <a:path w="18656" h="18656" extrusionOk="0">
                  <a:moveTo>
                    <a:pt x="9328" y="0"/>
                  </a:moveTo>
                  <a:cubicBezTo>
                    <a:pt x="4171" y="0"/>
                    <a:pt x="1" y="4186"/>
                    <a:pt x="1" y="9328"/>
                  </a:cubicBezTo>
                  <a:cubicBezTo>
                    <a:pt x="1" y="14485"/>
                    <a:pt x="4171" y="18655"/>
                    <a:pt x="9328" y="18655"/>
                  </a:cubicBezTo>
                  <a:cubicBezTo>
                    <a:pt x="14485" y="18655"/>
                    <a:pt x="18656" y="14485"/>
                    <a:pt x="18656" y="9328"/>
                  </a:cubicBezTo>
                  <a:cubicBezTo>
                    <a:pt x="18656" y="4186"/>
                    <a:pt x="14485" y="0"/>
                    <a:pt x="9328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55"/>
            <p:cNvSpPr/>
            <p:nvPr/>
          </p:nvSpPr>
          <p:spPr>
            <a:xfrm>
              <a:off x="845750" y="2922350"/>
              <a:ext cx="277800" cy="278175"/>
            </a:xfrm>
            <a:custGeom>
              <a:avLst/>
              <a:gdLst/>
              <a:ahLst/>
              <a:cxnLst/>
              <a:rect l="l" t="t" r="r" b="b"/>
              <a:pathLst>
                <a:path w="11112" h="11127" extrusionOk="0">
                  <a:moveTo>
                    <a:pt x="5556" y="1"/>
                  </a:moveTo>
                  <a:cubicBezTo>
                    <a:pt x="2484" y="1"/>
                    <a:pt x="1" y="2484"/>
                    <a:pt x="1" y="5556"/>
                  </a:cubicBezTo>
                  <a:cubicBezTo>
                    <a:pt x="1" y="8628"/>
                    <a:pt x="2484" y="11127"/>
                    <a:pt x="5556" y="11127"/>
                  </a:cubicBezTo>
                  <a:cubicBezTo>
                    <a:pt x="8628" y="11127"/>
                    <a:pt x="11111" y="8628"/>
                    <a:pt x="11111" y="5556"/>
                  </a:cubicBezTo>
                  <a:cubicBezTo>
                    <a:pt x="11111" y="2484"/>
                    <a:pt x="8628" y="1"/>
                    <a:pt x="55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55"/>
            <p:cNvSpPr/>
            <p:nvPr/>
          </p:nvSpPr>
          <p:spPr>
            <a:xfrm>
              <a:off x="1934525" y="2321875"/>
              <a:ext cx="312400" cy="253500"/>
            </a:xfrm>
            <a:custGeom>
              <a:avLst/>
              <a:gdLst/>
              <a:ahLst/>
              <a:cxnLst/>
              <a:rect l="l" t="t" r="r" b="b"/>
              <a:pathLst>
                <a:path w="12496" h="10140" extrusionOk="0">
                  <a:moveTo>
                    <a:pt x="3184" y="0"/>
                  </a:moveTo>
                  <a:cubicBezTo>
                    <a:pt x="1417" y="0"/>
                    <a:pt x="0" y="1417"/>
                    <a:pt x="0" y="3184"/>
                  </a:cubicBezTo>
                  <a:lnTo>
                    <a:pt x="0" y="6956"/>
                  </a:lnTo>
                  <a:cubicBezTo>
                    <a:pt x="0" y="8707"/>
                    <a:pt x="1417" y="10140"/>
                    <a:pt x="3184" y="10140"/>
                  </a:cubicBezTo>
                  <a:lnTo>
                    <a:pt x="12288" y="10140"/>
                  </a:lnTo>
                  <a:cubicBezTo>
                    <a:pt x="12352" y="10108"/>
                    <a:pt x="12416" y="10108"/>
                    <a:pt x="12495" y="10108"/>
                  </a:cubicBezTo>
                  <a:lnTo>
                    <a:pt x="12495" y="2977"/>
                  </a:lnTo>
                  <a:cubicBezTo>
                    <a:pt x="12495" y="1958"/>
                    <a:pt x="12272" y="939"/>
                    <a:pt x="11843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55"/>
            <p:cNvSpPr/>
            <p:nvPr/>
          </p:nvSpPr>
          <p:spPr>
            <a:xfrm>
              <a:off x="1960775" y="2348125"/>
              <a:ext cx="286550" cy="200600"/>
            </a:xfrm>
            <a:custGeom>
              <a:avLst/>
              <a:gdLst/>
              <a:ahLst/>
              <a:cxnLst/>
              <a:rect l="l" t="t" r="r" b="b"/>
              <a:pathLst>
                <a:path w="11462" h="8024" extrusionOk="0">
                  <a:moveTo>
                    <a:pt x="2134" y="1"/>
                  </a:moveTo>
                  <a:cubicBezTo>
                    <a:pt x="956" y="1"/>
                    <a:pt x="1" y="940"/>
                    <a:pt x="1" y="2118"/>
                  </a:cubicBezTo>
                  <a:lnTo>
                    <a:pt x="1" y="5890"/>
                  </a:lnTo>
                  <a:cubicBezTo>
                    <a:pt x="1" y="7068"/>
                    <a:pt x="956" y="8023"/>
                    <a:pt x="2134" y="8023"/>
                  </a:cubicBezTo>
                  <a:lnTo>
                    <a:pt x="11445" y="8023"/>
                  </a:lnTo>
                  <a:lnTo>
                    <a:pt x="11445" y="1927"/>
                  </a:lnTo>
                  <a:cubicBezTo>
                    <a:pt x="11461" y="1274"/>
                    <a:pt x="11366" y="621"/>
                    <a:pt x="11175" y="1"/>
                  </a:cubicBezTo>
                  <a:close/>
                </a:path>
              </a:pathLst>
            </a:custGeom>
            <a:solidFill>
              <a:srgbClr val="9EDA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55"/>
            <p:cNvSpPr/>
            <p:nvPr/>
          </p:nvSpPr>
          <p:spPr>
            <a:xfrm>
              <a:off x="1971525" y="2349725"/>
              <a:ext cx="276200" cy="199000"/>
            </a:xfrm>
            <a:custGeom>
              <a:avLst/>
              <a:gdLst/>
              <a:ahLst/>
              <a:cxnLst/>
              <a:rect l="l" t="t" r="r" b="b"/>
              <a:pathLst>
                <a:path w="11048" h="7960" extrusionOk="0">
                  <a:moveTo>
                    <a:pt x="10761" y="0"/>
                  </a:moveTo>
                  <a:lnTo>
                    <a:pt x="0" y="7100"/>
                  </a:lnTo>
                  <a:cubicBezTo>
                    <a:pt x="398" y="7641"/>
                    <a:pt x="1035" y="7959"/>
                    <a:pt x="1704" y="7959"/>
                  </a:cubicBezTo>
                  <a:lnTo>
                    <a:pt x="11015" y="7959"/>
                  </a:lnTo>
                  <a:lnTo>
                    <a:pt x="11047" y="1895"/>
                  </a:lnTo>
                  <a:cubicBezTo>
                    <a:pt x="11047" y="1242"/>
                    <a:pt x="10952" y="605"/>
                    <a:pt x="107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55"/>
            <p:cNvSpPr/>
            <p:nvPr/>
          </p:nvSpPr>
          <p:spPr>
            <a:xfrm>
              <a:off x="1362275" y="2289225"/>
              <a:ext cx="443325" cy="728250"/>
            </a:xfrm>
            <a:custGeom>
              <a:avLst/>
              <a:gdLst/>
              <a:ahLst/>
              <a:cxnLst/>
              <a:rect l="l" t="t" r="r" b="b"/>
              <a:pathLst>
                <a:path w="17733" h="29130" fill="none" extrusionOk="0">
                  <a:moveTo>
                    <a:pt x="17733" y="25135"/>
                  </a:moveTo>
                  <a:cubicBezTo>
                    <a:pt x="17733" y="27347"/>
                    <a:pt x="16109" y="29130"/>
                    <a:pt x="14088" y="29130"/>
                  </a:cubicBezTo>
                  <a:lnTo>
                    <a:pt x="3646" y="29130"/>
                  </a:lnTo>
                  <a:cubicBezTo>
                    <a:pt x="1640" y="29130"/>
                    <a:pt x="1" y="27347"/>
                    <a:pt x="1" y="25135"/>
                  </a:cubicBezTo>
                  <a:lnTo>
                    <a:pt x="1" y="3996"/>
                  </a:lnTo>
                  <a:cubicBezTo>
                    <a:pt x="1" y="1784"/>
                    <a:pt x="1640" y="1"/>
                    <a:pt x="3646" y="1"/>
                  </a:cubicBezTo>
                  <a:lnTo>
                    <a:pt x="14088" y="1"/>
                  </a:lnTo>
                  <a:cubicBezTo>
                    <a:pt x="16109" y="1"/>
                    <a:pt x="17733" y="1784"/>
                    <a:pt x="17733" y="3996"/>
                  </a:cubicBezTo>
                  <a:close/>
                </a:path>
              </a:pathLst>
            </a:custGeom>
            <a:noFill/>
            <a:ln w="5175" cap="flat" cmpd="sng">
              <a:solidFill>
                <a:srgbClr val="273E4A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55"/>
            <p:cNvSpPr/>
            <p:nvPr/>
          </p:nvSpPr>
          <p:spPr>
            <a:xfrm>
              <a:off x="1790450" y="2778300"/>
              <a:ext cx="566300" cy="294100"/>
            </a:xfrm>
            <a:custGeom>
              <a:avLst/>
              <a:gdLst/>
              <a:ahLst/>
              <a:cxnLst/>
              <a:rect l="l" t="t" r="r" b="b"/>
              <a:pathLst>
                <a:path w="22652" h="11764" extrusionOk="0">
                  <a:moveTo>
                    <a:pt x="11334" y="0"/>
                  </a:moveTo>
                  <a:cubicBezTo>
                    <a:pt x="5079" y="0"/>
                    <a:pt x="1" y="5062"/>
                    <a:pt x="1" y="11318"/>
                  </a:cubicBezTo>
                  <a:cubicBezTo>
                    <a:pt x="1" y="11477"/>
                    <a:pt x="1" y="11620"/>
                    <a:pt x="17" y="11763"/>
                  </a:cubicBezTo>
                  <a:lnTo>
                    <a:pt x="22636" y="11763"/>
                  </a:lnTo>
                  <a:cubicBezTo>
                    <a:pt x="22636" y="11620"/>
                    <a:pt x="22651" y="11477"/>
                    <a:pt x="22651" y="11318"/>
                  </a:cubicBezTo>
                  <a:cubicBezTo>
                    <a:pt x="22651" y="5062"/>
                    <a:pt x="17574" y="0"/>
                    <a:pt x="113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55"/>
            <p:cNvSpPr/>
            <p:nvPr/>
          </p:nvSpPr>
          <p:spPr>
            <a:xfrm>
              <a:off x="1840200" y="2828050"/>
              <a:ext cx="466800" cy="466400"/>
            </a:xfrm>
            <a:custGeom>
              <a:avLst/>
              <a:gdLst/>
              <a:ahLst/>
              <a:cxnLst/>
              <a:rect l="l" t="t" r="r" b="b"/>
              <a:pathLst>
                <a:path w="18672" h="18656" extrusionOk="0">
                  <a:moveTo>
                    <a:pt x="9344" y="0"/>
                  </a:moveTo>
                  <a:cubicBezTo>
                    <a:pt x="4187" y="0"/>
                    <a:pt x="1" y="4186"/>
                    <a:pt x="1" y="9328"/>
                  </a:cubicBezTo>
                  <a:cubicBezTo>
                    <a:pt x="1" y="14485"/>
                    <a:pt x="4187" y="18655"/>
                    <a:pt x="9344" y="18655"/>
                  </a:cubicBezTo>
                  <a:cubicBezTo>
                    <a:pt x="14486" y="18655"/>
                    <a:pt x="18672" y="14485"/>
                    <a:pt x="18672" y="9328"/>
                  </a:cubicBezTo>
                  <a:cubicBezTo>
                    <a:pt x="18672" y="4186"/>
                    <a:pt x="14486" y="0"/>
                    <a:pt x="9344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55"/>
            <p:cNvSpPr/>
            <p:nvPr/>
          </p:nvSpPr>
          <p:spPr>
            <a:xfrm>
              <a:off x="1934525" y="2922350"/>
              <a:ext cx="278175" cy="278175"/>
            </a:xfrm>
            <a:custGeom>
              <a:avLst/>
              <a:gdLst/>
              <a:ahLst/>
              <a:cxnLst/>
              <a:rect l="l" t="t" r="r" b="b"/>
              <a:pathLst>
                <a:path w="11127" h="11127" extrusionOk="0">
                  <a:moveTo>
                    <a:pt x="5571" y="1"/>
                  </a:moveTo>
                  <a:cubicBezTo>
                    <a:pt x="2499" y="1"/>
                    <a:pt x="0" y="2484"/>
                    <a:pt x="0" y="5556"/>
                  </a:cubicBezTo>
                  <a:cubicBezTo>
                    <a:pt x="0" y="8628"/>
                    <a:pt x="2499" y="11127"/>
                    <a:pt x="5571" y="11127"/>
                  </a:cubicBezTo>
                  <a:cubicBezTo>
                    <a:pt x="8627" y="11127"/>
                    <a:pt x="11126" y="8628"/>
                    <a:pt x="11126" y="5556"/>
                  </a:cubicBezTo>
                  <a:cubicBezTo>
                    <a:pt x="11126" y="2484"/>
                    <a:pt x="8627" y="1"/>
                    <a:pt x="55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55"/>
            <p:cNvSpPr/>
            <p:nvPr/>
          </p:nvSpPr>
          <p:spPr>
            <a:xfrm>
              <a:off x="529000" y="2595250"/>
              <a:ext cx="1717925" cy="8775"/>
            </a:xfrm>
            <a:custGeom>
              <a:avLst/>
              <a:gdLst/>
              <a:ahLst/>
              <a:cxnLst/>
              <a:rect l="l" t="t" r="r" b="b"/>
              <a:pathLst>
                <a:path w="68717" h="351" extrusionOk="0">
                  <a:moveTo>
                    <a:pt x="1" y="0"/>
                  </a:moveTo>
                  <a:lnTo>
                    <a:pt x="1" y="351"/>
                  </a:lnTo>
                  <a:lnTo>
                    <a:pt x="68716" y="351"/>
                  </a:lnTo>
                  <a:lnTo>
                    <a:pt x="68716" y="0"/>
                  </a:lnTo>
                  <a:close/>
                </a:path>
              </a:pathLst>
            </a:custGeom>
            <a:solidFill>
              <a:srgbClr val="273E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55"/>
            <p:cNvSpPr/>
            <p:nvPr/>
          </p:nvSpPr>
          <p:spPr>
            <a:xfrm>
              <a:off x="529000" y="2769550"/>
              <a:ext cx="2054175" cy="8775"/>
            </a:xfrm>
            <a:custGeom>
              <a:avLst/>
              <a:gdLst/>
              <a:ahLst/>
              <a:cxnLst/>
              <a:rect l="l" t="t" r="r" b="b"/>
              <a:pathLst>
                <a:path w="82167" h="351" extrusionOk="0">
                  <a:moveTo>
                    <a:pt x="1" y="0"/>
                  </a:moveTo>
                  <a:lnTo>
                    <a:pt x="1" y="350"/>
                  </a:lnTo>
                  <a:lnTo>
                    <a:pt x="82167" y="350"/>
                  </a:lnTo>
                  <a:lnTo>
                    <a:pt x="82167" y="0"/>
                  </a:lnTo>
                  <a:close/>
                </a:path>
              </a:pathLst>
            </a:custGeom>
            <a:solidFill>
              <a:srgbClr val="273E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55"/>
            <p:cNvSpPr/>
            <p:nvPr/>
          </p:nvSpPr>
          <p:spPr>
            <a:xfrm>
              <a:off x="2252875" y="2658925"/>
              <a:ext cx="69650" cy="69650"/>
            </a:xfrm>
            <a:custGeom>
              <a:avLst/>
              <a:gdLst/>
              <a:ahLst/>
              <a:cxnLst/>
              <a:rect l="l" t="t" r="r" b="b"/>
              <a:pathLst>
                <a:path w="2786" h="2786" extrusionOk="0">
                  <a:moveTo>
                    <a:pt x="1401" y="0"/>
                  </a:moveTo>
                  <a:cubicBezTo>
                    <a:pt x="621" y="0"/>
                    <a:pt x="0" y="621"/>
                    <a:pt x="0" y="1385"/>
                  </a:cubicBezTo>
                  <a:cubicBezTo>
                    <a:pt x="0" y="2165"/>
                    <a:pt x="621" y="2786"/>
                    <a:pt x="1401" y="2786"/>
                  </a:cubicBezTo>
                  <a:cubicBezTo>
                    <a:pt x="2165" y="2786"/>
                    <a:pt x="2786" y="2165"/>
                    <a:pt x="2786" y="1385"/>
                  </a:cubicBezTo>
                  <a:cubicBezTo>
                    <a:pt x="2786" y="621"/>
                    <a:pt x="2165" y="0"/>
                    <a:pt x="1401" y="0"/>
                  </a:cubicBezTo>
                  <a:close/>
                </a:path>
              </a:pathLst>
            </a:custGeom>
            <a:solidFill>
              <a:srgbClr val="E1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55"/>
            <p:cNvSpPr/>
            <p:nvPr/>
          </p:nvSpPr>
          <p:spPr>
            <a:xfrm>
              <a:off x="526625" y="2321875"/>
              <a:ext cx="386400" cy="252700"/>
            </a:xfrm>
            <a:custGeom>
              <a:avLst/>
              <a:gdLst/>
              <a:ahLst/>
              <a:cxnLst/>
              <a:rect l="l" t="t" r="r" b="b"/>
              <a:pathLst>
                <a:path w="15456" h="10108" extrusionOk="0">
                  <a:moveTo>
                    <a:pt x="3168" y="0"/>
                  </a:moveTo>
                  <a:cubicBezTo>
                    <a:pt x="1417" y="0"/>
                    <a:pt x="0" y="1417"/>
                    <a:pt x="0" y="3168"/>
                  </a:cubicBezTo>
                  <a:lnTo>
                    <a:pt x="0" y="6940"/>
                  </a:lnTo>
                  <a:cubicBezTo>
                    <a:pt x="0" y="8691"/>
                    <a:pt x="1417" y="10108"/>
                    <a:pt x="3168" y="10108"/>
                  </a:cubicBezTo>
                  <a:lnTo>
                    <a:pt x="12288" y="10108"/>
                  </a:lnTo>
                  <a:cubicBezTo>
                    <a:pt x="14039" y="10108"/>
                    <a:pt x="15456" y="8691"/>
                    <a:pt x="15456" y="6940"/>
                  </a:cubicBezTo>
                  <a:lnTo>
                    <a:pt x="15456" y="3168"/>
                  </a:lnTo>
                  <a:cubicBezTo>
                    <a:pt x="15456" y="1417"/>
                    <a:pt x="14039" y="0"/>
                    <a:pt x="12288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55"/>
            <p:cNvSpPr/>
            <p:nvPr/>
          </p:nvSpPr>
          <p:spPr>
            <a:xfrm>
              <a:off x="552875" y="2347725"/>
              <a:ext cx="333900" cy="201000"/>
            </a:xfrm>
            <a:custGeom>
              <a:avLst/>
              <a:gdLst/>
              <a:ahLst/>
              <a:cxnLst/>
              <a:rect l="l" t="t" r="r" b="b"/>
              <a:pathLst>
                <a:path w="13356" h="8040" extrusionOk="0">
                  <a:moveTo>
                    <a:pt x="2118" y="1"/>
                  </a:moveTo>
                  <a:cubicBezTo>
                    <a:pt x="940" y="1"/>
                    <a:pt x="1" y="956"/>
                    <a:pt x="1" y="2134"/>
                  </a:cubicBezTo>
                  <a:lnTo>
                    <a:pt x="1" y="5906"/>
                  </a:lnTo>
                  <a:cubicBezTo>
                    <a:pt x="1" y="7084"/>
                    <a:pt x="940" y="8039"/>
                    <a:pt x="2118" y="8039"/>
                  </a:cubicBezTo>
                  <a:lnTo>
                    <a:pt x="11238" y="8039"/>
                  </a:lnTo>
                  <a:cubicBezTo>
                    <a:pt x="12416" y="8039"/>
                    <a:pt x="13355" y="7084"/>
                    <a:pt x="13355" y="5906"/>
                  </a:cubicBezTo>
                  <a:lnTo>
                    <a:pt x="13355" y="2134"/>
                  </a:lnTo>
                  <a:cubicBezTo>
                    <a:pt x="13355" y="956"/>
                    <a:pt x="12416" y="1"/>
                    <a:pt x="11238" y="1"/>
                  </a:cubicBezTo>
                  <a:close/>
                </a:path>
              </a:pathLst>
            </a:custGeom>
            <a:solidFill>
              <a:srgbClr val="9EDA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55"/>
            <p:cNvSpPr/>
            <p:nvPr/>
          </p:nvSpPr>
          <p:spPr>
            <a:xfrm>
              <a:off x="572375" y="2360875"/>
              <a:ext cx="314400" cy="187850"/>
            </a:xfrm>
            <a:custGeom>
              <a:avLst/>
              <a:gdLst/>
              <a:ahLst/>
              <a:cxnLst/>
              <a:rect l="l" t="t" r="r" b="b"/>
              <a:pathLst>
                <a:path w="12576" h="7514" extrusionOk="0">
                  <a:moveTo>
                    <a:pt x="11843" y="0"/>
                  </a:moveTo>
                  <a:lnTo>
                    <a:pt x="1" y="7036"/>
                  </a:lnTo>
                  <a:cubicBezTo>
                    <a:pt x="383" y="7338"/>
                    <a:pt x="860" y="7513"/>
                    <a:pt x="1338" y="7513"/>
                  </a:cubicBezTo>
                  <a:lnTo>
                    <a:pt x="10458" y="7513"/>
                  </a:lnTo>
                  <a:cubicBezTo>
                    <a:pt x="11620" y="7513"/>
                    <a:pt x="12575" y="6558"/>
                    <a:pt x="12575" y="5380"/>
                  </a:cubicBezTo>
                  <a:lnTo>
                    <a:pt x="12575" y="1608"/>
                  </a:lnTo>
                  <a:cubicBezTo>
                    <a:pt x="12575" y="987"/>
                    <a:pt x="12305" y="414"/>
                    <a:pt x="118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55"/>
            <p:cNvSpPr/>
            <p:nvPr/>
          </p:nvSpPr>
          <p:spPr>
            <a:xfrm>
              <a:off x="953200" y="2321875"/>
              <a:ext cx="386425" cy="252700"/>
            </a:xfrm>
            <a:custGeom>
              <a:avLst/>
              <a:gdLst/>
              <a:ahLst/>
              <a:cxnLst/>
              <a:rect l="l" t="t" r="r" b="b"/>
              <a:pathLst>
                <a:path w="15457" h="10108" extrusionOk="0">
                  <a:moveTo>
                    <a:pt x="3168" y="0"/>
                  </a:moveTo>
                  <a:cubicBezTo>
                    <a:pt x="1417" y="0"/>
                    <a:pt x="1" y="1417"/>
                    <a:pt x="1" y="3168"/>
                  </a:cubicBezTo>
                  <a:lnTo>
                    <a:pt x="1" y="6940"/>
                  </a:lnTo>
                  <a:cubicBezTo>
                    <a:pt x="1" y="8691"/>
                    <a:pt x="1417" y="10108"/>
                    <a:pt x="3168" y="10108"/>
                  </a:cubicBezTo>
                  <a:lnTo>
                    <a:pt x="12289" y="10108"/>
                  </a:lnTo>
                  <a:cubicBezTo>
                    <a:pt x="14040" y="10108"/>
                    <a:pt x="15456" y="8691"/>
                    <a:pt x="15456" y="6940"/>
                  </a:cubicBezTo>
                  <a:lnTo>
                    <a:pt x="15456" y="3168"/>
                  </a:lnTo>
                  <a:cubicBezTo>
                    <a:pt x="15456" y="1417"/>
                    <a:pt x="14040" y="0"/>
                    <a:pt x="12289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55"/>
            <p:cNvSpPr/>
            <p:nvPr/>
          </p:nvSpPr>
          <p:spPr>
            <a:xfrm>
              <a:off x="979475" y="2347725"/>
              <a:ext cx="333875" cy="201000"/>
            </a:xfrm>
            <a:custGeom>
              <a:avLst/>
              <a:gdLst/>
              <a:ahLst/>
              <a:cxnLst/>
              <a:rect l="l" t="t" r="r" b="b"/>
              <a:pathLst>
                <a:path w="13355" h="8040" extrusionOk="0">
                  <a:moveTo>
                    <a:pt x="2117" y="1"/>
                  </a:moveTo>
                  <a:cubicBezTo>
                    <a:pt x="939" y="1"/>
                    <a:pt x="0" y="956"/>
                    <a:pt x="0" y="2134"/>
                  </a:cubicBezTo>
                  <a:lnTo>
                    <a:pt x="0" y="5906"/>
                  </a:lnTo>
                  <a:cubicBezTo>
                    <a:pt x="0" y="7084"/>
                    <a:pt x="939" y="8039"/>
                    <a:pt x="2117" y="8039"/>
                  </a:cubicBezTo>
                  <a:lnTo>
                    <a:pt x="11238" y="8039"/>
                  </a:lnTo>
                  <a:cubicBezTo>
                    <a:pt x="12416" y="8039"/>
                    <a:pt x="13355" y="7084"/>
                    <a:pt x="13355" y="5906"/>
                  </a:cubicBezTo>
                  <a:lnTo>
                    <a:pt x="13355" y="2134"/>
                  </a:lnTo>
                  <a:cubicBezTo>
                    <a:pt x="13355" y="956"/>
                    <a:pt x="12416" y="1"/>
                    <a:pt x="11238" y="1"/>
                  </a:cubicBezTo>
                  <a:close/>
                </a:path>
              </a:pathLst>
            </a:custGeom>
            <a:solidFill>
              <a:srgbClr val="9EDA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55"/>
            <p:cNvSpPr/>
            <p:nvPr/>
          </p:nvSpPr>
          <p:spPr>
            <a:xfrm>
              <a:off x="999375" y="2360875"/>
              <a:ext cx="313975" cy="187850"/>
            </a:xfrm>
            <a:custGeom>
              <a:avLst/>
              <a:gdLst/>
              <a:ahLst/>
              <a:cxnLst/>
              <a:rect l="l" t="t" r="r" b="b"/>
              <a:pathLst>
                <a:path w="12559" h="7514" extrusionOk="0">
                  <a:moveTo>
                    <a:pt x="11827" y="0"/>
                  </a:moveTo>
                  <a:lnTo>
                    <a:pt x="0" y="7036"/>
                  </a:lnTo>
                  <a:cubicBezTo>
                    <a:pt x="366" y="7338"/>
                    <a:pt x="844" y="7513"/>
                    <a:pt x="1321" y="7513"/>
                  </a:cubicBezTo>
                  <a:lnTo>
                    <a:pt x="10442" y="7513"/>
                  </a:lnTo>
                  <a:cubicBezTo>
                    <a:pt x="11604" y="7513"/>
                    <a:pt x="12559" y="6558"/>
                    <a:pt x="12559" y="5380"/>
                  </a:cubicBezTo>
                  <a:lnTo>
                    <a:pt x="12559" y="1608"/>
                  </a:lnTo>
                  <a:cubicBezTo>
                    <a:pt x="12559" y="1003"/>
                    <a:pt x="12288" y="414"/>
                    <a:pt x="118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55"/>
            <p:cNvSpPr/>
            <p:nvPr/>
          </p:nvSpPr>
          <p:spPr>
            <a:xfrm>
              <a:off x="1387750" y="2321875"/>
              <a:ext cx="386425" cy="252700"/>
            </a:xfrm>
            <a:custGeom>
              <a:avLst/>
              <a:gdLst/>
              <a:ahLst/>
              <a:cxnLst/>
              <a:rect l="l" t="t" r="r" b="b"/>
              <a:pathLst>
                <a:path w="15457" h="10108" extrusionOk="0">
                  <a:moveTo>
                    <a:pt x="3184" y="0"/>
                  </a:moveTo>
                  <a:cubicBezTo>
                    <a:pt x="1417" y="0"/>
                    <a:pt x="1" y="1417"/>
                    <a:pt x="1" y="3168"/>
                  </a:cubicBezTo>
                  <a:lnTo>
                    <a:pt x="1" y="6940"/>
                  </a:lnTo>
                  <a:cubicBezTo>
                    <a:pt x="1" y="8691"/>
                    <a:pt x="1417" y="10108"/>
                    <a:pt x="3184" y="10108"/>
                  </a:cubicBezTo>
                  <a:lnTo>
                    <a:pt x="12289" y="10108"/>
                  </a:lnTo>
                  <a:cubicBezTo>
                    <a:pt x="14040" y="10108"/>
                    <a:pt x="15456" y="8691"/>
                    <a:pt x="15456" y="6940"/>
                  </a:cubicBezTo>
                  <a:lnTo>
                    <a:pt x="15456" y="3168"/>
                  </a:lnTo>
                  <a:cubicBezTo>
                    <a:pt x="15456" y="1417"/>
                    <a:pt x="14040" y="0"/>
                    <a:pt x="12289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55"/>
            <p:cNvSpPr/>
            <p:nvPr/>
          </p:nvSpPr>
          <p:spPr>
            <a:xfrm>
              <a:off x="1414025" y="2347725"/>
              <a:ext cx="334275" cy="201000"/>
            </a:xfrm>
            <a:custGeom>
              <a:avLst/>
              <a:gdLst/>
              <a:ahLst/>
              <a:cxnLst/>
              <a:rect l="l" t="t" r="r" b="b"/>
              <a:pathLst>
                <a:path w="13371" h="8040" extrusionOk="0">
                  <a:moveTo>
                    <a:pt x="2133" y="1"/>
                  </a:moveTo>
                  <a:cubicBezTo>
                    <a:pt x="955" y="1"/>
                    <a:pt x="0" y="956"/>
                    <a:pt x="0" y="2134"/>
                  </a:cubicBezTo>
                  <a:lnTo>
                    <a:pt x="0" y="5906"/>
                  </a:lnTo>
                  <a:cubicBezTo>
                    <a:pt x="0" y="7084"/>
                    <a:pt x="955" y="8039"/>
                    <a:pt x="2133" y="8039"/>
                  </a:cubicBezTo>
                  <a:lnTo>
                    <a:pt x="11238" y="8039"/>
                  </a:lnTo>
                  <a:cubicBezTo>
                    <a:pt x="12416" y="8039"/>
                    <a:pt x="13371" y="7084"/>
                    <a:pt x="13371" y="5906"/>
                  </a:cubicBezTo>
                  <a:lnTo>
                    <a:pt x="13371" y="2134"/>
                  </a:lnTo>
                  <a:cubicBezTo>
                    <a:pt x="13371" y="956"/>
                    <a:pt x="12416" y="1"/>
                    <a:pt x="11238" y="1"/>
                  </a:cubicBezTo>
                  <a:close/>
                </a:path>
              </a:pathLst>
            </a:custGeom>
            <a:solidFill>
              <a:srgbClr val="9EDA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55"/>
            <p:cNvSpPr/>
            <p:nvPr/>
          </p:nvSpPr>
          <p:spPr>
            <a:xfrm>
              <a:off x="1433900" y="2360875"/>
              <a:ext cx="314400" cy="187850"/>
            </a:xfrm>
            <a:custGeom>
              <a:avLst/>
              <a:gdLst/>
              <a:ahLst/>
              <a:cxnLst/>
              <a:rect l="l" t="t" r="r" b="b"/>
              <a:pathLst>
                <a:path w="12576" h="7514" extrusionOk="0">
                  <a:moveTo>
                    <a:pt x="11828" y="0"/>
                  </a:moveTo>
                  <a:lnTo>
                    <a:pt x="1" y="7036"/>
                  </a:lnTo>
                  <a:cubicBezTo>
                    <a:pt x="367" y="7338"/>
                    <a:pt x="845" y="7513"/>
                    <a:pt x="1338" y="7513"/>
                  </a:cubicBezTo>
                  <a:lnTo>
                    <a:pt x="10443" y="7513"/>
                  </a:lnTo>
                  <a:cubicBezTo>
                    <a:pt x="11621" y="7513"/>
                    <a:pt x="12576" y="6558"/>
                    <a:pt x="12576" y="5380"/>
                  </a:cubicBezTo>
                  <a:lnTo>
                    <a:pt x="12576" y="1608"/>
                  </a:lnTo>
                  <a:cubicBezTo>
                    <a:pt x="12576" y="987"/>
                    <a:pt x="12305" y="414"/>
                    <a:pt x="118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575816" y="2141855"/>
            <a:ext cx="22471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>
                <a:solidFill>
                  <a:srgbClr val="C00000"/>
                </a:solidFill>
              </a:rPr>
              <a:t>Bài </a:t>
            </a:r>
            <a:r>
              <a:rPr lang="en-GB" sz="3600" b="1" dirty="0" err="1">
                <a:solidFill>
                  <a:srgbClr val="C00000"/>
                </a:solidFill>
              </a:rPr>
              <a:t>giải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81209" y="2842840"/>
            <a:ext cx="627771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b="1" dirty="0" err="1"/>
              <a:t>Diện</a:t>
            </a:r>
            <a:r>
              <a:rPr lang="en-GB" sz="2600" b="1" dirty="0"/>
              <a:t> </a:t>
            </a:r>
            <a:r>
              <a:rPr lang="en-GB" sz="2600" b="1" dirty="0" err="1"/>
              <a:t>tích</a:t>
            </a:r>
            <a:r>
              <a:rPr lang="en-GB" sz="2600" b="1" dirty="0"/>
              <a:t> </a:t>
            </a:r>
            <a:r>
              <a:rPr lang="en-GB" sz="2600" b="1" dirty="0" err="1"/>
              <a:t>hình</a:t>
            </a:r>
            <a:r>
              <a:rPr lang="en-GB" sz="2600" b="1" dirty="0"/>
              <a:t> tam </a:t>
            </a:r>
            <a:r>
              <a:rPr lang="en-GB" sz="2600" b="1" dirty="0" err="1"/>
              <a:t>giác</a:t>
            </a:r>
            <a:r>
              <a:rPr lang="en-GB" sz="2600" b="1" dirty="0"/>
              <a:t> </a:t>
            </a:r>
            <a:r>
              <a:rPr lang="en-GB" sz="2600" b="1" dirty="0" err="1"/>
              <a:t>vuông</a:t>
            </a:r>
            <a:r>
              <a:rPr lang="en-GB" sz="2600" b="1" dirty="0"/>
              <a:t> DEG </a:t>
            </a:r>
            <a:r>
              <a:rPr lang="en-GB" sz="2600" b="1" dirty="0" err="1"/>
              <a:t>là</a:t>
            </a:r>
            <a:r>
              <a:rPr lang="en-GB" sz="2600" b="1" dirty="0"/>
              <a:t>:</a:t>
            </a:r>
            <a:endParaRPr lang="en-US" sz="26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2970230" y="3314505"/>
                <a:ext cx="4174342" cy="8981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36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GB" sz="2600" b="1" dirty="0"/>
                  <a:t> </a:t>
                </a:r>
                <a:r>
                  <a:rPr lang="en-GB" sz="2600" b="1"/>
                  <a:t> </a:t>
                </a:r>
                <a:r>
                  <a:rPr lang="en-GB" sz="2600" b="1" dirty="0"/>
                  <a:t>= 7,5 (cm</a:t>
                </a:r>
                <a:r>
                  <a:rPr lang="en-GB" sz="2600" b="1" baseline="30000" dirty="0"/>
                  <a:t>2</a:t>
                </a:r>
                <a:r>
                  <a:rPr lang="en-GB" sz="2600" b="1" dirty="0"/>
                  <a:t>)</a:t>
                </a:r>
                <a:endParaRPr lang="en-US" sz="2600" b="1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0230" y="3314505"/>
                <a:ext cx="4174342" cy="89819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TextBox 49"/>
          <p:cNvSpPr txBox="1"/>
          <p:nvPr/>
        </p:nvSpPr>
        <p:spPr>
          <a:xfrm>
            <a:off x="3291354" y="4161166"/>
            <a:ext cx="311675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b="1" dirty="0" err="1"/>
              <a:t>Đáp</a:t>
            </a:r>
            <a:r>
              <a:rPr lang="en-GB" sz="2600" b="1" dirty="0"/>
              <a:t> </a:t>
            </a:r>
            <a:r>
              <a:rPr lang="en-GB" sz="2600" b="1" dirty="0" err="1"/>
              <a:t>số</a:t>
            </a:r>
            <a:r>
              <a:rPr lang="en-GB" sz="2600" b="1" dirty="0"/>
              <a:t>: 7,5 cm</a:t>
            </a:r>
            <a:r>
              <a:rPr lang="en-GB" sz="2600" b="1" baseline="30000" dirty="0"/>
              <a:t>2</a:t>
            </a:r>
            <a:endParaRPr lang="en-US" sz="2600" b="1" baseline="30000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7804DB19-ACBF-44CE-A4BC-2B10D84E110F}"/>
              </a:ext>
            </a:extLst>
          </p:cNvPr>
          <p:cNvGrpSpPr/>
          <p:nvPr/>
        </p:nvGrpSpPr>
        <p:grpSpPr>
          <a:xfrm>
            <a:off x="2469327" y="87364"/>
            <a:ext cx="3861943" cy="2484386"/>
            <a:chOff x="4747372" y="793205"/>
            <a:chExt cx="4432235" cy="2851254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3F6E52B5-0F4D-4A4B-AFE8-96B55D1E866F}"/>
                </a:ext>
              </a:extLst>
            </p:cNvPr>
            <p:cNvGrpSpPr/>
            <p:nvPr/>
          </p:nvGrpSpPr>
          <p:grpSpPr>
            <a:xfrm flipH="1">
              <a:off x="4747372" y="793205"/>
              <a:ext cx="4432235" cy="2851254"/>
              <a:chOff x="4392945" y="2112853"/>
              <a:chExt cx="4432235" cy="2851254"/>
            </a:xfrm>
          </p:grpSpPr>
          <p:sp>
            <p:nvSpPr>
              <p:cNvPr id="51" name="Right Triangle 50">
                <a:extLst>
                  <a:ext uri="{FF2B5EF4-FFF2-40B4-BE49-F238E27FC236}">
                    <a16:creationId xmlns:a16="http://schemas.microsoft.com/office/drawing/2014/main" id="{4D94D036-9A47-4E9D-B42A-A994E8827937}"/>
                  </a:ext>
                </a:extLst>
              </p:cNvPr>
              <p:cNvSpPr/>
              <p:nvPr/>
            </p:nvSpPr>
            <p:spPr>
              <a:xfrm rot="1929799" flipV="1">
                <a:off x="5134013" y="3123877"/>
                <a:ext cx="2923643" cy="1840230"/>
              </a:xfrm>
              <a:prstGeom prst="rtTriangle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21BADDF4-4CDB-462E-84F8-06D77E4780BD}"/>
                  </a:ext>
                </a:extLst>
              </p:cNvPr>
              <p:cNvGrpSpPr/>
              <p:nvPr/>
            </p:nvGrpSpPr>
            <p:grpSpPr>
              <a:xfrm>
                <a:off x="4392945" y="2112853"/>
                <a:ext cx="4432235" cy="2143013"/>
                <a:chOff x="4392945" y="2112853"/>
                <a:chExt cx="4432235" cy="2143013"/>
              </a:xfrm>
            </p:grpSpPr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29DB6BD0-9C96-4DCE-BB44-31F4404F8708}"/>
                    </a:ext>
                  </a:extLst>
                </p:cNvPr>
                <p:cNvSpPr/>
                <p:nvPr/>
              </p:nvSpPr>
              <p:spPr>
                <a:xfrm rot="2100148">
                  <a:off x="5794011" y="2520466"/>
                  <a:ext cx="163527" cy="163527"/>
                </a:xfrm>
                <a:prstGeom prst="rect">
                  <a:avLst/>
                </a:prstGeom>
                <a:solidFill>
                  <a:schemeClr val="tx1">
                    <a:lumMod val="20000"/>
                    <a:lumOff val="80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94D583A1-63CF-4ECC-81A0-8F03326B499E}"/>
                    </a:ext>
                  </a:extLst>
                </p:cNvPr>
                <p:cNvSpPr txBox="1"/>
                <p:nvPr/>
              </p:nvSpPr>
              <p:spPr>
                <a:xfrm>
                  <a:off x="4392945" y="3794201"/>
                  <a:ext cx="50205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/>
                    <a:t>G</a:t>
                  </a:r>
                </a:p>
              </p:txBody>
            </p:sp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FFC49265-E5B7-47B8-A69B-420EA5BFCCFF}"/>
                    </a:ext>
                  </a:extLst>
                </p:cNvPr>
                <p:cNvSpPr txBox="1"/>
                <p:nvPr/>
              </p:nvSpPr>
              <p:spPr>
                <a:xfrm>
                  <a:off x="5344228" y="2112853"/>
                  <a:ext cx="50205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/>
                    <a:t>D</a:t>
                  </a:r>
                </a:p>
              </p:txBody>
            </p:sp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DABAD3A4-D957-4815-A6CE-22D7C254A83D}"/>
                    </a:ext>
                  </a:extLst>
                </p:cNvPr>
                <p:cNvSpPr txBox="1"/>
                <p:nvPr/>
              </p:nvSpPr>
              <p:spPr>
                <a:xfrm>
                  <a:off x="8323126" y="3794201"/>
                  <a:ext cx="50205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/>
                    <a:t>E</a:t>
                  </a:r>
                </a:p>
              </p:txBody>
            </p:sp>
          </p:grpSp>
        </p:grp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FA743B2C-EE9A-42B1-8636-68BDAC10A06B}"/>
                </a:ext>
              </a:extLst>
            </p:cNvPr>
            <p:cNvSpPr txBox="1"/>
            <p:nvPr/>
          </p:nvSpPr>
          <p:spPr>
            <a:xfrm rot="19758388">
              <a:off x="6076608" y="1491737"/>
              <a:ext cx="8579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/>
                <a:t>5 cm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B7601791-8248-43C4-A43A-F5F8EDFA34F7}"/>
                </a:ext>
              </a:extLst>
            </p:cNvPr>
            <p:cNvSpPr txBox="1"/>
            <p:nvPr/>
          </p:nvSpPr>
          <p:spPr>
            <a:xfrm rot="3485363">
              <a:off x="8003234" y="1727730"/>
              <a:ext cx="8579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/>
                <a:t>3 cm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5679E-6 L 0.96233 0.02808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1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108" y="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5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3" name="Google Shape;1913;p52"/>
          <p:cNvSpPr txBox="1">
            <a:spLocks noGrp="1"/>
          </p:cNvSpPr>
          <p:nvPr>
            <p:ph type="title"/>
          </p:nvPr>
        </p:nvSpPr>
        <p:spPr>
          <a:xfrm>
            <a:off x="1426500" y="2959101"/>
            <a:ext cx="7717500" cy="129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AllRoundGothic" panose="020B0703020202020104" pitchFamily="34" charset="0"/>
                <a:cs typeface="Calibri" panose="020F0502020204030204" pitchFamily="34" charset="0"/>
              </a:rPr>
              <a:t>VỀ ĐÍCH</a:t>
            </a:r>
            <a:endParaRPr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3 AllRoundGothic" panose="020B0703020202020104" pitchFamily="34" charset="0"/>
              <a:cs typeface="Calibri" panose="020F0502020204030204" pitchFamily="34" charset="0"/>
            </a:endParaRPr>
          </a:p>
        </p:txBody>
      </p:sp>
      <p:sp>
        <p:nvSpPr>
          <p:cNvPr id="3" name="Google Shape;1913;p52"/>
          <p:cNvSpPr txBox="1">
            <a:spLocks/>
          </p:cNvSpPr>
          <p:nvPr/>
        </p:nvSpPr>
        <p:spPr>
          <a:xfrm>
            <a:off x="-770876" y="2696309"/>
            <a:ext cx="4701431" cy="867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Mouse Memoirs"/>
              <a:buNone/>
              <a:defRPr sz="8000" b="0" i="0" u="none" strike="noStrike" cap="none">
                <a:solidFill>
                  <a:srgbClr val="FFFFFF"/>
                </a:solidFill>
                <a:latin typeface="Mouse Memoirs"/>
                <a:ea typeface="Mouse Memoirs"/>
                <a:cs typeface="Mouse Memoirs"/>
                <a:sym typeface="Mouse Memoir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990"/>
            </a:pPr>
            <a:r>
              <a:rPr lang="en-GB" sz="4800" b="1" dirty="0">
                <a:latin typeface="#9Slide03 AllRoundGothic" panose="020B0703020202020104" pitchFamily="34" charset="0"/>
              </a:rPr>
              <a:t>CHẶNG 4</a:t>
            </a:r>
            <a:endParaRPr lang="en-US" sz="4800" b="1" dirty="0">
              <a:latin typeface="#9Slide03 AllRoundGothic" panose="020B07030202020201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9168" y="133594"/>
            <a:ext cx="8370103" cy="830997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28575">
            <a:solidFill>
              <a:schemeClr val="tx1">
                <a:lumMod val="5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/>
              <a:t>a) Đo </a:t>
            </a:r>
            <a:r>
              <a:rPr lang="en-GB" sz="2400" b="1" dirty="0" err="1"/>
              <a:t>độ</a:t>
            </a:r>
            <a:r>
              <a:rPr lang="en-GB" sz="2400" b="1" dirty="0"/>
              <a:t> </a:t>
            </a:r>
            <a:r>
              <a:rPr lang="en-GB" sz="2400" b="1" dirty="0" err="1"/>
              <a:t>dài</a:t>
            </a:r>
            <a:r>
              <a:rPr lang="en-GB" sz="2400" b="1" dirty="0"/>
              <a:t> </a:t>
            </a:r>
            <a:r>
              <a:rPr lang="en-GB" sz="2400" b="1" dirty="0" err="1"/>
              <a:t>các</a:t>
            </a:r>
            <a:r>
              <a:rPr lang="en-GB" sz="2400" b="1" dirty="0"/>
              <a:t> </a:t>
            </a:r>
            <a:r>
              <a:rPr lang="en-GB" sz="2400" b="1" dirty="0" err="1"/>
              <a:t>cạnh</a:t>
            </a:r>
            <a:r>
              <a:rPr lang="en-GB" sz="2400" b="1" dirty="0"/>
              <a:t> </a:t>
            </a:r>
            <a:r>
              <a:rPr lang="en-GB" sz="2400" b="1" dirty="0" err="1"/>
              <a:t>của</a:t>
            </a:r>
            <a:r>
              <a:rPr lang="en-GB" sz="2400" b="1" dirty="0"/>
              <a:t> </a:t>
            </a:r>
            <a:r>
              <a:rPr lang="en-GB" sz="2400" b="1" dirty="0" err="1"/>
              <a:t>hình</a:t>
            </a:r>
            <a:r>
              <a:rPr lang="en-GB" sz="2400" b="1" dirty="0"/>
              <a:t> </a:t>
            </a:r>
            <a:r>
              <a:rPr lang="en-GB" sz="2400" b="1" dirty="0" err="1"/>
              <a:t>chữ</a:t>
            </a:r>
            <a:r>
              <a:rPr lang="en-GB" sz="2400" b="1" dirty="0"/>
              <a:t> </a:t>
            </a:r>
            <a:r>
              <a:rPr lang="en-GB" sz="2400" b="1" dirty="0" err="1"/>
              <a:t>nhật</a:t>
            </a:r>
            <a:r>
              <a:rPr lang="en-GB" sz="2400" b="1" dirty="0"/>
              <a:t> ABCD </a:t>
            </a:r>
            <a:r>
              <a:rPr lang="en-GB" sz="2400" b="1" dirty="0" err="1"/>
              <a:t>rồi</a:t>
            </a:r>
            <a:r>
              <a:rPr lang="en-GB" sz="2400" b="1" dirty="0"/>
              <a:t> </a:t>
            </a:r>
            <a:r>
              <a:rPr lang="en-GB" sz="2400" b="1" dirty="0" err="1"/>
              <a:t>tính</a:t>
            </a:r>
            <a:r>
              <a:rPr lang="en-GB" sz="2400" b="1" dirty="0"/>
              <a:t> </a:t>
            </a:r>
            <a:r>
              <a:rPr lang="en-GB" sz="2400" b="1" dirty="0" err="1"/>
              <a:t>diện</a:t>
            </a:r>
            <a:r>
              <a:rPr lang="en-GB" sz="2400" b="1" dirty="0"/>
              <a:t> </a:t>
            </a:r>
            <a:r>
              <a:rPr lang="en-GB" sz="2400" b="1" dirty="0" err="1"/>
              <a:t>tích</a:t>
            </a:r>
            <a:r>
              <a:rPr lang="en-GB" sz="2400" b="1" dirty="0"/>
              <a:t> tam </a:t>
            </a:r>
            <a:r>
              <a:rPr lang="en-GB" sz="2400" b="1" dirty="0" err="1"/>
              <a:t>giác</a:t>
            </a:r>
            <a:r>
              <a:rPr lang="en-GB" sz="2400" b="1" dirty="0"/>
              <a:t> ABC:</a:t>
            </a:r>
            <a:endParaRPr lang="en-US" sz="2400" b="1" dirty="0"/>
          </a:p>
        </p:txBody>
      </p:sp>
      <p:sp>
        <p:nvSpPr>
          <p:cNvPr id="5" name="Rectangle 4"/>
          <p:cNvSpPr/>
          <p:nvPr/>
        </p:nvSpPr>
        <p:spPr>
          <a:xfrm>
            <a:off x="832513" y="1674289"/>
            <a:ext cx="2402006" cy="1859245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832513" y="1674288"/>
            <a:ext cx="2402006" cy="1859245"/>
          </a:xfrm>
          <a:prstGeom prst="line">
            <a:avLst/>
          </a:prstGeom>
          <a:ln>
            <a:solidFill>
              <a:srgbClr val="70893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34303" y="1476403"/>
            <a:ext cx="4715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>
                    <a:lumMod val="50000"/>
                  </a:schemeClr>
                </a:solidFill>
              </a:rPr>
              <a:t>A</a:t>
            </a:r>
            <a:endParaRPr lang="en-US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77252" y="3528911"/>
            <a:ext cx="4715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>
                    <a:lumMod val="50000"/>
                  </a:schemeClr>
                </a:solidFill>
              </a:rPr>
              <a:t>D</a:t>
            </a:r>
            <a:endParaRPr lang="en-US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234519" y="1520399"/>
            <a:ext cx="4715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>
                    <a:lumMod val="50000"/>
                  </a:schemeClr>
                </a:solidFill>
              </a:rPr>
              <a:t>B</a:t>
            </a:r>
            <a:endParaRPr lang="en-US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220811" y="3528910"/>
            <a:ext cx="4715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>
                    <a:lumMod val="50000"/>
                  </a:schemeClr>
                </a:solidFill>
              </a:rPr>
              <a:t>C</a:t>
            </a:r>
            <a:endParaRPr lang="en-US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407600" y="1138079"/>
            <a:ext cx="4752473" cy="3667097"/>
          </a:xfrm>
          <a:prstGeom prst="round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654458" y="1787974"/>
            <a:ext cx="4620094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GB" sz="2400" dirty="0">
                <a:solidFill>
                  <a:srgbClr val="002060"/>
                </a:solidFill>
              </a:rPr>
              <a:t>So </a:t>
            </a:r>
            <a:r>
              <a:rPr lang="en-GB" sz="2400" dirty="0" err="1">
                <a:solidFill>
                  <a:srgbClr val="002060"/>
                </a:solidFill>
              </a:rPr>
              <a:t>sánh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độ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dài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của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các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cạnh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hình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chữ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nhật</a:t>
            </a:r>
            <a:r>
              <a:rPr lang="en-GB" sz="2400" dirty="0">
                <a:solidFill>
                  <a:srgbClr val="002060"/>
                </a:solidFill>
              </a:rPr>
              <a:t> ABCD ta </a:t>
            </a:r>
            <a:r>
              <a:rPr lang="en-GB" sz="2400" dirty="0" err="1">
                <a:solidFill>
                  <a:srgbClr val="002060"/>
                </a:solidFill>
              </a:rPr>
              <a:t>có</a:t>
            </a:r>
            <a:r>
              <a:rPr lang="en-GB" sz="2400" dirty="0">
                <a:solidFill>
                  <a:srgbClr val="002060"/>
                </a:solidFill>
              </a:rPr>
              <a:t>: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</a:rPr>
              <a:t>AB = CD = 4 cm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</a:rPr>
              <a:t>BC = AD = 3 cm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681489" y="1245570"/>
            <a:ext cx="8515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chemeClr val="bg1">
                    <a:lumMod val="50000"/>
                  </a:schemeClr>
                </a:solidFill>
              </a:rPr>
              <a:t>4 cm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252452" y="2322207"/>
            <a:ext cx="8515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chemeClr val="bg1">
                    <a:lumMod val="50000"/>
                  </a:schemeClr>
                </a:solidFill>
              </a:rPr>
              <a:t>3 cm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07505" y="1414847"/>
            <a:ext cx="31070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>
                <a:solidFill>
                  <a:srgbClr val="C00000"/>
                </a:solidFill>
              </a:rPr>
              <a:t>BÀI </a:t>
            </a:r>
            <a:r>
              <a:rPr lang="en-GB" sz="3200" b="1" dirty="0">
                <a:solidFill>
                  <a:srgbClr val="C00000"/>
                </a:solidFill>
              </a:rPr>
              <a:t>GIẢI</a:t>
            </a:r>
            <a:endParaRPr lang="en-US" sz="32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4604220" y="2201054"/>
                <a:ext cx="4720570" cy="24802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GB" sz="2800" dirty="0"/>
                  <a:t>Diện </a:t>
                </a:r>
                <a:r>
                  <a:rPr lang="en-GB" sz="2800" dirty="0" err="1"/>
                  <a:t>tích</a:t>
                </a:r>
                <a:r>
                  <a:rPr lang="en-GB" sz="2800" dirty="0"/>
                  <a:t> tam </a:t>
                </a:r>
                <a:r>
                  <a:rPr lang="en-GB" sz="2800" dirty="0" err="1"/>
                  <a:t>giác</a:t>
                </a:r>
                <a:r>
                  <a:rPr lang="en-GB" sz="2800" dirty="0"/>
                  <a:t> ABC </a:t>
                </a:r>
                <a:r>
                  <a:rPr lang="en-GB" sz="2800" dirty="0" err="1"/>
                  <a:t>là</a:t>
                </a:r>
                <a:r>
                  <a:rPr lang="en-GB" sz="2800" dirty="0"/>
                  <a:t>: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 ×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 3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3600" dirty="0"/>
                  <a:t> </a:t>
                </a:r>
                <a:r>
                  <a:rPr lang="en-GB" sz="2800" dirty="0"/>
                  <a:t>= 6 (cm</a:t>
                </a:r>
                <a:r>
                  <a:rPr lang="en-GB" sz="2800" baseline="30000" dirty="0"/>
                  <a:t>2</a:t>
                </a:r>
                <a:r>
                  <a:rPr lang="en-GB" sz="2800" dirty="0"/>
                  <a:t>)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sz="2800" dirty="0"/>
                  <a:t>           </a:t>
                </a:r>
                <a:r>
                  <a:rPr lang="en-GB" sz="2800" dirty="0" err="1"/>
                  <a:t>Đáp</a:t>
                </a:r>
                <a:r>
                  <a:rPr lang="en-GB" sz="2800" dirty="0"/>
                  <a:t> </a:t>
                </a:r>
                <a:r>
                  <a:rPr lang="en-GB" sz="2800" dirty="0" err="1"/>
                  <a:t>số</a:t>
                </a:r>
                <a:r>
                  <a:rPr lang="en-GB" sz="2800" dirty="0"/>
                  <a:t> 6 cm</a:t>
                </a:r>
                <a:r>
                  <a:rPr lang="en-GB" sz="2800" baseline="30000" dirty="0"/>
                  <a:t>2</a:t>
                </a:r>
                <a:endParaRPr lang="en-US" sz="2800" dirty="0"/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4220" y="2201054"/>
                <a:ext cx="4720570" cy="2480294"/>
              </a:xfrm>
              <a:prstGeom prst="rect">
                <a:avLst/>
              </a:prstGeom>
              <a:blipFill>
                <a:blip r:embed="rId3"/>
                <a:stretch>
                  <a:fillRect l="-2581" b="-5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6551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/>
      <p:bldP spid="11" grpId="0"/>
      <p:bldP spid="29" grpId="0"/>
      <p:bldP spid="12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11176" y="1274837"/>
            <a:ext cx="5609183" cy="2267544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19050">
            <a:solidFill>
              <a:schemeClr val="tx1">
                <a:lumMod val="5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GB" sz="2400" dirty="0" err="1"/>
              <a:t>Đo</a:t>
            </a:r>
            <a:r>
              <a:rPr lang="en-GB" sz="2400" dirty="0"/>
              <a:t> </a:t>
            </a:r>
            <a:r>
              <a:rPr lang="en-GB" sz="2400" dirty="0" err="1"/>
              <a:t>độ</a:t>
            </a:r>
            <a:r>
              <a:rPr lang="en-GB" sz="2400" dirty="0"/>
              <a:t> </a:t>
            </a:r>
            <a:r>
              <a:rPr lang="en-GB" sz="2400" dirty="0" err="1"/>
              <a:t>dài</a:t>
            </a:r>
            <a:r>
              <a:rPr lang="en-GB" sz="2400" dirty="0"/>
              <a:t> </a:t>
            </a:r>
            <a:r>
              <a:rPr lang="en-GB" sz="2400" dirty="0" err="1"/>
              <a:t>các</a:t>
            </a:r>
            <a:r>
              <a:rPr lang="en-GB" sz="2400" dirty="0"/>
              <a:t> </a:t>
            </a:r>
            <a:r>
              <a:rPr lang="en-GB" sz="2400" dirty="0" err="1"/>
              <a:t>cạnh</a:t>
            </a:r>
            <a:r>
              <a:rPr lang="en-GB" sz="2400" dirty="0"/>
              <a:t> </a:t>
            </a:r>
            <a:r>
              <a:rPr lang="en-GB" sz="2400" dirty="0" err="1"/>
              <a:t>của</a:t>
            </a:r>
            <a:r>
              <a:rPr lang="en-GB" sz="2400" dirty="0"/>
              <a:t> </a:t>
            </a:r>
            <a:r>
              <a:rPr lang="en-GB" sz="2400" dirty="0" err="1"/>
              <a:t>hình</a:t>
            </a:r>
            <a:r>
              <a:rPr lang="en-GB" sz="2400" dirty="0"/>
              <a:t> </a:t>
            </a:r>
            <a:r>
              <a:rPr lang="en-GB" sz="2400" dirty="0" err="1"/>
              <a:t>chữ</a:t>
            </a:r>
            <a:r>
              <a:rPr lang="en-GB" sz="2400" dirty="0"/>
              <a:t> </a:t>
            </a:r>
            <a:r>
              <a:rPr lang="en-GB" sz="2400" dirty="0" err="1"/>
              <a:t>nhật</a:t>
            </a:r>
            <a:r>
              <a:rPr lang="en-GB" sz="2400" dirty="0"/>
              <a:t> MNPQ </a:t>
            </a:r>
            <a:r>
              <a:rPr lang="en-GB" sz="2400" dirty="0" err="1"/>
              <a:t>và</a:t>
            </a:r>
            <a:r>
              <a:rPr lang="en-GB" sz="2400" dirty="0"/>
              <a:t> </a:t>
            </a:r>
            <a:r>
              <a:rPr lang="en-GB" sz="2400" dirty="0" err="1"/>
              <a:t>độ</a:t>
            </a:r>
            <a:r>
              <a:rPr lang="en-GB" sz="2400" dirty="0"/>
              <a:t> </a:t>
            </a:r>
            <a:r>
              <a:rPr lang="en-GB" sz="2400" dirty="0" err="1"/>
              <a:t>dài</a:t>
            </a:r>
            <a:r>
              <a:rPr lang="en-GB" sz="2400" dirty="0"/>
              <a:t> </a:t>
            </a:r>
            <a:r>
              <a:rPr lang="en-GB" sz="2400" dirty="0" err="1"/>
              <a:t>cạnh</a:t>
            </a:r>
            <a:r>
              <a:rPr lang="en-GB" sz="2400" dirty="0"/>
              <a:t> ME. </a:t>
            </a:r>
            <a:r>
              <a:rPr lang="en-GB" sz="2400" dirty="0" err="1"/>
              <a:t>Tính</a:t>
            </a:r>
            <a:r>
              <a:rPr lang="en-GB" sz="2400" dirty="0"/>
              <a:t>:</a:t>
            </a:r>
          </a:p>
          <a:p>
            <a:pPr algn="just">
              <a:lnSpc>
                <a:spcPct val="120000"/>
              </a:lnSpc>
            </a:pPr>
            <a:r>
              <a:rPr lang="en-GB" sz="2400" dirty="0"/>
              <a:t>- </a:t>
            </a:r>
            <a:r>
              <a:rPr lang="en-GB" sz="2400" dirty="0" err="1"/>
              <a:t>Tổng</a:t>
            </a:r>
            <a:r>
              <a:rPr lang="en-GB" sz="2400" dirty="0"/>
              <a:t> </a:t>
            </a:r>
            <a:r>
              <a:rPr lang="en-GB" sz="2400" dirty="0" err="1"/>
              <a:t>diện</a:t>
            </a:r>
            <a:r>
              <a:rPr lang="en-GB" sz="2400" dirty="0"/>
              <a:t> </a:t>
            </a:r>
            <a:r>
              <a:rPr lang="en-GB" sz="2400" dirty="0" err="1"/>
              <a:t>tích</a:t>
            </a:r>
            <a:r>
              <a:rPr lang="en-GB" sz="2400" dirty="0"/>
              <a:t> </a:t>
            </a:r>
            <a:r>
              <a:rPr lang="en-GB" sz="2400" dirty="0" err="1"/>
              <a:t>hình</a:t>
            </a:r>
            <a:r>
              <a:rPr lang="en-GB" sz="2400" dirty="0"/>
              <a:t> tam </a:t>
            </a:r>
            <a:r>
              <a:rPr lang="en-GB" sz="2400" dirty="0" err="1"/>
              <a:t>giác</a:t>
            </a:r>
            <a:r>
              <a:rPr lang="en-GB" sz="2400" dirty="0"/>
              <a:t> MQE </a:t>
            </a:r>
            <a:r>
              <a:rPr lang="en-GB" sz="2400" dirty="0" err="1"/>
              <a:t>và</a:t>
            </a:r>
            <a:r>
              <a:rPr lang="en-GB" sz="2400" dirty="0"/>
              <a:t> </a:t>
            </a:r>
            <a:r>
              <a:rPr lang="en-GB" sz="2400" err="1"/>
              <a:t>diện</a:t>
            </a:r>
            <a:r>
              <a:rPr lang="en-GB" sz="2400"/>
              <a:t> tích </a:t>
            </a:r>
            <a:r>
              <a:rPr lang="en-GB" sz="2400" dirty="0" err="1"/>
              <a:t>hình</a:t>
            </a:r>
            <a:r>
              <a:rPr lang="en-GB" sz="2400" dirty="0"/>
              <a:t> tam </a:t>
            </a:r>
            <a:r>
              <a:rPr lang="en-GB" sz="2400" dirty="0" err="1"/>
              <a:t>giác</a:t>
            </a:r>
            <a:r>
              <a:rPr lang="en-GB" sz="2400" dirty="0"/>
              <a:t> NEP.</a:t>
            </a:r>
          </a:p>
          <a:p>
            <a:pPr algn="just">
              <a:lnSpc>
                <a:spcPct val="120000"/>
              </a:lnSpc>
            </a:pPr>
            <a:r>
              <a:rPr lang="en-GB" sz="2400" dirty="0"/>
              <a:t>- </a:t>
            </a:r>
            <a:r>
              <a:rPr lang="en-GB" sz="2400" dirty="0" err="1"/>
              <a:t>Diện</a:t>
            </a:r>
            <a:r>
              <a:rPr lang="en-GB" sz="2400" dirty="0"/>
              <a:t> </a:t>
            </a:r>
            <a:r>
              <a:rPr lang="en-GB" sz="2400" dirty="0" err="1"/>
              <a:t>tích</a:t>
            </a:r>
            <a:r>
              <a:rPr lang="en-GB" sz="2400" dirty="0"/>
              <a:t> tam </a:t>
            </a:r>
            <a:r>
              <a:rPr lang="en-GB" sz="2400" err="1"/>
              <a:t>giác</a:t>
            </a:r>
            <a:r>
              <a:rPr lang="en-GB" sz="2400"/>
              <a:t> EQP.</a:t>
            </a:r>
            <a:endParaRPr lang="en-GB" sz="2400" dirty="0"/>
          </a:p>
        </p:txBody>
      </p:sp>
      <p:grpSp>
        <p:nvGrpSpPr>
          <p:cNvPr id="16" name="Group 15"/>
          <p:cNvGrpSpPr/>
          <p:nvPr/>
        </p:nvGrpSpPr>
        <p:grpSpPr>
          <a:xfrm>
            <a:off x="6075947" y="1217060"/>
            <a:ext cx="3690938" cy="2325321"/>
            <a:chOff x="5890962" y="1055386"/>
            <a:chExt cx="3690938" cy="2325321"/>
          </a:xfrm>
        </p:grpSpPr>
        <p:sp>
          <p:nvSpPr>
            <p:cNvPr id="45" name="Rectangle 6"/>
            <p:cNvSpPr>
              <a:spLocks noChangeArrowheads="1"/>
            </p:cNvSpPr>
            <p:nvPr/>
          </p:nvSpPr>
          <p:spPr bwMode="auto">
            <a:xfrm>
              <a:off x="6224337" y="1459832"/>
              <a:ext cx="2362200" cy="1600200"/>
            </a:xfrm>
            <a:prstGeom prst="rect">
              <a:avLst/>
            </a:prstGeom>
            <a:noFill/>
            <a:ln w="28575">
              <a:solidFill>
                <a:srgbClr val="1D1D1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C00000"/>
                </a:solidFill>
              </a:endParaRPr>
            </a:p>
          </p:txBody>
        </p:sp>
        <p:sp>
          <p:nvSpPr>
            <p:cNvPr id="46" name="Line 7"/>
            <p:cNvSpPr>
              <a:spLocks noChangeShapeType="1"/>
            </p:cNvSpPr>
            <p:nvPr/>
          </p:nvSpPr>
          <p:spPr bwMode="auto">
            <a:xfrm flipH="1">
              <a:off x="6224337" y="1459832"/>
              <a:ext cx="685800" cy="1600200"/>
            </a:xfrm>
            <a:prstGeom prst="line">
              <a:avLst/>
            </a:prstGeom>
            <a:noFill/>
            <a:ln w="28575">
              <a:solidFill>
                <a:srgbClr val="1D1D1D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47" name="Line 8"/>
            <p:cNvSpPr>
              <a:spLocks noChangeShapeType="1"/>
            </p:cNvSpPr>
            <p:nvPr/>
          </p:nvSpPr>
          <p:spPr bwMode="auto">
            <a:xfrm>
              <a:off x="6910137" y="1459832"/>
              <a:ext cx="1676400" cy="1600200"/>
            </a:xfrm>
            <a:prstGeom prst="line">
              <a:avLst/>
            </a:prstGeom>
            <a:noFill/>
            <a:ln w="28575">
              <a:solidFill>
                <a:srgbClr val="1D1D1D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48" name="Text Box 9"/>
            <p:cNvSpPr txBox="1">
              <a:spLocks noChangeArrowheads="1"/>
            </p:cNvSpPr>
            <p:nvPr/>
          </p:nvSpPr>
          <p:spPr bwMode="auto">
            <a:xfrm>
              <a:off x="5890962" y="1078832"/>
              <a:ext cx="9906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chemeClr val="bg1">
                      <a:lumMod val="50000"/>
                    </a:schemeClr>
                  </a:solidFill>
                  <a:latin typeface="+mj-lt"/>
                </a:rPr>
                <a:t>M</a:t>
              </a:r>
            </a:p>
          </p:txBody>
        </p:sp>
        <p:sp>
          <p:nvSpPr>
            <p:cNvPr id="49" name="Text Box 10"/>
            <p:cNvSpPr txBox="1">
              <a:spLocks noChangeArrowheads="1"/>
            </p:cNvSpPr>
            <p:nvPr/>
          </p:nvSpPr>
          <p:spPr bwMode="auto">
            <a:xfrm>
              <a:off x="8591300" y="1155032"/>
              <a:ext cx="9906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chemeClr val="bg1">
                      <a:lumMod val="50000"/>
                    </a:schemeClr>
                  </a:solidFill>
                  <a:latin typeface="+mj-lt"/>
                </a:rPr>
                <a:t>N</a:t>
              </a:r>
            </a:p>
          </p:txBody>
        </p:sp>
        <p:sp>
          <p:nvSpPr>
            <p:cNvPr id="50" name="Text Box 11"/>
            <p:cNvSpPr txBox="1">
              <a:spLocks noChangeArrowheads="1"/>
            </p:cNvSpPr>
            <p:nvPr/>
          </p:nvSpPr>
          <p:spPr bwMode="auto">
            <a:xfrm>
              <a:off x="6735512" y="1055386"/>
              <a:ext cx="9906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chemeClr val="bg1">
                      <a:lumMod val="50000"/>
                    </a:schemeClr>
                  </a:solidFill>
                  <a:latin typeface="+mj-lt"/>
                </a:rPr>
                <a:t>E</a:t>
              </a:r>
            </a:p>
          </p:txBody>
        </p:sp>
        <p:sp>
          <p:nvSpPr>
            <p:cNvPr id="51" name="Text Box 12"/>
            <p:cNvSpPr txBox="1">
              <a:spLocks noChangeArrowheads="1"/>
            </p:cNvSpPr>
            <p:nvPr/>
          </p:nvSpPr>
          <p:spPr bwMode="auto">
            <a:xfrm>
              <a:off x="8569075" y="2928270"/>
              <a:ext cx="9906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chemeClr val="bg1">
                      <a:lumMod val="50000"/>
                    </a:schemeClr>
                  </a:solidFill>
                  <a:latin typeface="+mj-lt"/>
                </a:rPr>
                <a:t>P</a:t>
              </a:r>
            </a:p>
          </p:txBody>
        </p:sp>
        <p:sp>
          <p:nvSpPr>
            <p:cNvPr id="52" name="Text Box 13"/>
            <p:cNvSpPr txBox="1">
              <a:spLocks noChangeArrowheads="1"/>
            </p:cNvSpPr>
            <p:nvPr/>
          </p:nvSpPr>
          <p:spPr bwMode="auto">
            <a:xfrm>
              <a:off x="5897312" y="2983832"/>
              <a:ext cx="9906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chemeClr val="bg1">
                      <a:lumMod val="50000"/>
                    </a:schemeClr>
                  </a:solidFill>
                  <a:latin typeface="+mj-lt"/>
                </a:rPr>
                <a:t>Q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6FBD489E-E232-414C-A47A-B0DB95135F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2554" y="50614"/>
            <a:ext cx="1266092" cy="12660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48E6070-636B-4D79-A186-328D5681F9A7}"/>
              </a:ext>
            </a:extLst>
          </p:cNvPr>
          <p:cNvSpPr/>
          <p:nvPr/>
        </p:nvSpPr>
        <p:spPr>
          <a:xfrm>
            <a:off x="100266" y="760511"/>
            <a:ext cx="3784116" cy="2784835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4035399" y="703874"/>
            <a:ext cx="4608095" cy="2841472"/>
          </a:xfrm>
          <a:prstGeom prst="roundRect">
            <a:avLst/>
          </a:prstGeom>
          <a:solidFill>
            <a:srgbClr val="E69E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721838" y="785782"/>
            <a:ext cx="336884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GB" sz="2800" dirty="0" err="1">
                <a:solidFill>
                  <a:srgbClr val="FFFFFF"/>
                </a:solidFill>
              </a:rPr>
              <a:t>Đo</a:t>
            </a:r>
            <a:r>
              <a:rPr lang="en-GB" sz="2800" dirty="0">
                <a:solidFill>
                  <a:srgbClr val="FFFFFF"/>
                </a:solidFill>
              </a:rPr>
              <a:t> </a:t>
            </a:r>
            <a:r>
              <a:rPr lang="en-GB" sz="2800" dirty="0" err="1">
                <a:solidFill>
                  <a:srgbClr val="FFFFFF"/>
                </a:solidFill>
              </a:rPr>
              <a:t>độ</a:t>
            </a:r>
            <a:r>
              <a:rPr lang="en-GB" sz="2800" dirty="0">
                <a:solidFill>
                  <a:srgbClr val="FFFFFF"/>
                </a:solidFill>
              </a:rPr>
              <a:t> </a:t>
            </a:r>
            <a:r>
              <a:rPr lang="en-GB" sz="2800" dirty="0" err="1">
                <a:solidFill>
                  <a:srgbClr val="FFFFFF"/>
                </a:solidFill>
              </a:rPr>
              <a:t>dài</a:t>
            </a:r>
            <a:r>
              <a:rPr lang="en-GB" sz="2800" dirty="0">
                <a:solidFill>
                  <a:srgbClr val="FFFFFF"/>
                </a:solidFill>
              </a:rPr>
              <a:t> </a:t>
            </a:r>
            <a:r>
              <a:rPr lang="en-GB" sz="2800" dirty="0" err="1">
                <a:solidFill>
                  <a:srgbClr val="FFFFFF"/>
                </a:solidFill>
              </a:rPr>
              <a:t>các</a:t>
            </a:r>
            <a:r>
              <a:rPr lang="en-GB" sz="2800" dirty="0">
                <a:solidFill>
                  <a:srgbClr val="FFFFFF"/>
                </a:solidFill>
              </a:rPr>
              <a:t> </a:t>
            </a:r>
            <a:r>
              <a:rPr lang="en-GB" sz="2800" dirty="0" err="1">
                <a:solidFill>
                  <a:srgbClr val="FFFFFF"/>
                </a:solidFill>
              </a:rPr>
              <a:t>cạnh</a:t>
            </a:r>
            <a:r>
              <a:rPr lang="en-GB" sz="2800" dirty="0">
                <a:solidFill>
                  <a:srgbClr val="FFFFFF"/>
                </a:solidFill>
              </a:rPr>
              <a:t>: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FFFFFF"/>
                </a:solidFill>
              </a:rPr>
              <a:t>MN = QP = 4 cm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FFFFFF"/>
                </a:solidFill>
              </a:rPr>
              <a:t>NP = MQ = 3 cm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FFFFFF"/>
                </a:solidFill>
              </a:rPr>
              <a:t>ME = 1 cm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FFFFFF"/>
                </a:solidFill>
              </a:rPr>
              <a:t>NE = 3 cm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52724" y="2009818"/>
            <a:ext cx="768159" cy="4277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GB" sz="2000" b="1" dirty="0">
                <a:solidFill>
                  <a:srgbClr val="C00000"/>
                </a:solidFill>
              </a:rPr>
              <a:t>3 cm</a:t>
            </a:r>
          </a:p>
        </p:txBody>
      </p:sp>
      <p:sp>
        <p:nvSpPr>
          <p:cNvPr id="33" name="Rectangle 32"/>
          <p:cNvSpPr/>
          <p:nvPr/>
        </p:nvSpPr>
        <p:spPr>
          <a:xfrm>
            <a:off x="1376699" y="2700368"/>
            <a:ext cx="768159" cy="4277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GB" sz="2000" b="1" dirty="0">
                <a:solidFill>
                  <a:srgbClr val="C00000"/>
                </a:solidFill>
              </a:rPr>
              <a:t>4 cm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23630" y="920741"/>
            <a:ext cx="768159" cy="4277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GB" sz="2000" b="1" dirty="0">
                <a:solidFill>
                  <a:srgbClr val="C00000"/>
                </a:solidFill>
              </a:rPr>
              <a:t>1 cm</a:t>
            </a:r>
          </a:p>
        </p:txBody>
      </p:sp>
      <p:sp>
        <p:nvSpPr>
          <p:cNvPr id="35" name="Rectangle 34"/>
          <p:cNvSpPr/>
          <p:nvPr/>
        </p:nvSpPr>
        <p:spPr>
          <a:xfrm>
            <a:off x="2023223" y="965949"/>
            <a:ext cx="768159" cy="4277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GB" sz="2000" b="1" dirty="0">
                <a:solidFill>
                  <a:srgbClr val="C00000"/>
                </a:solidFill>
              </a:rPr>
              <a:t>3 cm</a:t>
            </a:r>
          </a:p>
        </p:txBody>
      </p:sp>
      <p:grpSp>
        <p:nvGrpSpPr>
          <p:cNvPr id="36" name="Google Shape;2981;p70"/>
          <p:cNvGrpSpPr/>
          <p:nvPr/>
        </p:nvGrpSpPr>
        <p:grpSpPr>
          <a:xfrm flipH="1">
            <a:off x="7805742" y="2133848"/>
            <a:ext cx="1361087" cy="2058090"/>
            <a:chOff x="4180900" y="2872550"/>
            <a:chExt cx="488075" cy="738100"/>
          </a:xfrm>
        </p:grpSpPr>
        <p:sp>
          <p:nvSpPr>
            <p:cNvPr id="37" name="Google Shape;2982;p70"/>
            <p:cNvSpPr/>
            <p:nvPr/>
          </p:nvSpPr>
          <p:spPr>
            <a:xfrm>
              <a:off x="4546550" y="3078125"/>
              <a:ext cx="74300" cy="74300"/>
            </a:xfrm>
            <a:custGeom>
              <a:avLst/>
              <a:gdLst/>
              <a:ahLst/>
              <a:cxnLst/>
              <a:rect l="l" t="t" r="r" b="b"/>
              <a:pathLst>
                <a:path w="2972" h="2972" extrusionOk="0">
                  <a:moveTo>
                    <a:pt x="1486" y="0"/>
                  </a:moveTo>
                  <a:cubicBezTo>
                    <a:pt x="649" y="0"/>
                    <a:pt x="0" y="649"/>
                    <a:pt x="0" y="1486"/>
                  </a:cubicBezTo>
                  <a:cubicBezTo>
                    <a:pt x="0" y="2302"/>
                    <a:pt x="649" y="2972"/>
                    <a:pt x="1486" y="2972"/>
                  </a:cubicBezTo>
                  <a:cubicBezTo>
                    <a:pt x="2302" y="2972"/>
                    <a:pt x="2972" y="2302"/>
                    <a:pt x="2972" y="1486"/>
                  </a:cubicBezTo>
                  <a:cubicBezTo>
                    <a:pt x="2972" y="649"/>
                    <a:pt x="2302" y="0"/>
                    <a:pt x="14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983;p70"/>
            <p:cNvSpPr/>
            <p:nvPr/>
          </p:nvSpPr>
          <p:spPr>
            <a:xfrm>
              <a:off x="4180900" y="2872550"/>
              <a:ext cx="488075" cy="738100"/>
            </a:xfrm>
            <a:custGeom>
              <a:avLst/>
              <a:gdLst/>
              <a:ahLst/>
              <a:cxnLst/>
              <a:rect l="l" t="t" r="r" b="b"/>
              <a:pathLst>
                <a:path w="19523" h="29524" extrusionOk="0">
                  <a:moveTo>
                    <a:pt x="8014" y="0"/>
                  </a:moveTo>
                  <a:cubicBezTo>
                    <a:pt x="5001" y="0"/>
                    <a:pt x="2533" y="2448"/>
                    <a:pt x="2533" y="5482"/>
                  </a:cubicBezTo>
                  <a:lnTo>
                    <a:pt x="2533" y="28394"/>
                  </a:lnTo>
                  <a:cubicBezTo>
                    <a:pt x="1110" y="28415"/>
                    <a:pt x="1" y="28645"/>
                    <a:pt x="1" y="28959"/>
                  </a:cubicBezTo>
                  <a:cubicBezTo>
                    <a:pt x="1" y="29252"/>
                    <a:pt x="1277" y="29524"/>
                    <a:pt x="2846" y="29524"/>
                  </a:cubicBezTo>
                  <a:cubicBezTo>
                    <a:pt x="4416" y="29524"/>
                    <a:pt x="5692" y="29252"/>
                    <a:pt x="5692" y="28959"/>
                  </a:cubicBezTo>
                  <a:cubicBezTo>
                    <a:pt x="5692" y="28645"/>
                    <a:pt x="4583" y="28436"/>
                    <a:pt x="3160" y="28394"/>
                  </a:cubicBezTo>
                  <a:lnTo>
                    <a:pt x="3160" y="5482"/>
                  </a:lnTo>
                  <a:cubicBezTo>
                    <a:pt x="3160" y="2804"/>
                    <a:pt x="5336" y="628"/>
                    <a:pt x="8014" y="607"/>
                  </a:cubicBezTo>
                  <a:lnTo>
                    <a:pt x="10923" y="607"/>
                  </a:lnTo>
                  <a:cubicBezTo>
                    <a:pt x="13601" y="628"/>
                    <a:pt x="15777" y="2804"/>
                    <a:pt x="15798" y="5482"/>
                  </a:cubicBezTo>
                  <a:lnTo>
                    <a:pt x="15798" y="7533"/>
                  </a:lnTo>
                  <a:lnTo>
                    <a:pt x="15693" y="7533"/>
                  </a:lnTo>
                  <a:lnTo>
                    <a:pt x="12680" y="9814"/>
                  </a:lnTo>
                  <a:lnTo>
                    <a:pt x="19522" y="9814"/>
                  </a:lnTo>
                  <a:lnTo>
                    <a:pt x="16509" y="7533"/>
                  </a:lnTo>
                  <a:lnTo>
                    <a:pt x="16405" y="7533"/>
                  </a:lnTo>
                  <a:lnTo>
                    <a:pt x="16405" y="5482"/>
                  </a:lnTo>
                  <a:cubicBezTo>
                    <a:pt x="16405" y="2448"/>
                    <a:pt x="13957" y="0"/>
                    <a:pt x="1092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" name="Google Shape;3036;p70"/>
          <p:cNvGrpSpPr/>
          <p:nvPr/>
        </p:nvGrpSpPr>
        <p:grpSpPr>
          <a:xfrm>
            <a:off x="100266" y="3656122"/>
            <a:ext cx="1439774" cy="756711"/>
            <a:chOff x="4668950" y="1941450"/>
            <a:chExt cx="905500" cy="546650"/>
          </a:xfrm>
        </p:grpSpPr>
        <p:sp>
          <p:nvSpPr>
            <p:cNvPr id="40" name="Google Shape;3037;p70"/>
            <p:cNvSpPr/>
            <p:nvPr/>
          </p:nvSpPr>
          <p:spPr>
            <a:xfrm>
              <a:off x="5117750" y="2210875"/>
              <a:ext cx="456700" cy="277225"/>
            </a:xfrm>
            <a:custGeom>
              <a:avLst/>
              <a:gdLst/>
              <a:ahLst/>
              <a:cxnLst/>
              <a:rect l="l" t="t" r="r" b="b"/>
              <a:pathLst>
                <a:path w="18268" h="11089" extrusionOk="0">
                  <a:moveTo>
                    <a:pt x="5009" y="1"/>
                  </a:moveTo>
                  <a:cubicBezTo>
                    <a:pt x="3326" y="1"/>
                    <a:pt x="1627" y="315"/>
                    <a:pt x="1" y="962"/>
                  </a:cubicBezTo>
                  <a:lnTo>
                    <a:pt x="1" y="5753"/>
                  </a:lnTo>
                  <a:cubicBezTo>
                    <a:pt x="1487" y="4770"/>
                    <a:pt x="3244" y="4267"/>
                    <a:pt x="5023" y="4267"/>
                  </a:cubicBezTo>
                  <a:cubicBezTo>
                    <a:pt x="9186" y="4267"/>
                    <a:pt x="12827" y="7071"/>
                    <a:pt x="13915" y="11089"/>
                  </a:cubicBezTo>
                  <a:lnTo>
                    <a:pt x="18267" y="11089"/>
                  </a:lnTo>
                  <a:cubicBezTo>
                    <a:pt x="17786" y="8368"/>
                    <a:pt x="16468" y="5858"/>
                    <a:pt x="14501" y="3912"/>
                  </a:cubicBezTo>
                  <a:cubicBezTo>
                    <a:pt x="11931" y="1356"/>
                    <a:pt x="8503" y="1"/>
                    <a:pt x="5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3038;p70"/>
            <p:cNvSpPr/>
            <p:nvPr/>
          </p:nvSpPr>
          <p:spPr>
            <a:xfrm>
              <a:off x="5117750" y="2219200"/>
              <a:ext cx="56525" cy="32975"/>
            </a:xfrm>
            <a:custGeom>
              <a:avLst/>
              <a:gdLst/>
              <a:ahLst/>
              <a:cxnLst/>
              <a:rect l="l" t="t" r="r" b="b"/>
              <a:pathLst>
                <a:path w="2261" h="1319" extrusionOk="0">
                  <a:moveTo>
                    <a:pt x="1759" y="1"/>
                  </a:moveTo>
                  <a:lnTo>
                    <a:pt x="1759" y="1"/>
                  </a:lnTo>
                  <a:cubicBezTo>
                    <a:pt x="1152" y="147"/>
                    <a:pt x="566" y="336"/>
                    <a:pt x="1" y="566"/>
                  </a:cubicBezTo>
                  <a:lnTo>
                    <a:pt x="1" y="1298"/>
                  </a:lnTo>
                  <a:cubicBezTo>
                    <a:pt x="43" y="1298"/>
                    <a:pt x="106" y="1319"/>
                    <a:pt x="147" y="1319"/>
                  </a:cubicBezTo>
                  <a:lnTo>
                    <a:pt x="1235" y="1319"/>
                  </a:lnTo>
                  <a:cubicBezTo>
                    <a:pt x="1926" y="1298"/>
                    <a:pt x="2261" y="461"/>
                    <a:pt x="17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3039;p70"/>
            <p:cNvSpPr/>
            <p:nvPr/>
          </p:nvSpPr>
          <p:spPr>
            <a:xfrm>
              <a:off x="5307125" y="2246400"/>
              <a:ext cx="77950" cy="38225"/>
            </a:xfrm>
            <a:custGeom>
              <a:avLst/>
              <a:gdLst/>
              <a:ahLst/>
              <a:cxnLst/>
              <a:rect l="l" t="t" r="r" b="b"/>
              <a:pathLst>
                <a:path w="3118" h="1529" extrusionOk="0">
                  <a:moveTo>
                    <a:pt x="1026" y="1"/>
                  </a:moveTo>
                  <a:cubicBezTo>
                    <a:pt x="0" y="1"/>
                    <a:pt x="0" y="1528"/>
                    <a:pt x="1026" y="1528"/>
                  </a:cubicBezTo>
                  <a:lnTo>
                    <a:pt x="2093" y="1528"/>
                  </a:lnTo>
                  <a:cubicBezTo>
                    <a:pt x="3118" y="1528"/>
                    <a:pt x="3118" y="1"/>
                    <a:pt x="20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3040;p70"/>
            <p:cNvSpPr/>
            <p:nvPr/>
          </p:nvSpPr>
          <p:spPr>
            <a:xfrm>
              <a:off x="5471375" y="2328525"/>
              <a:ext cx="55475" cy="38750"/>
            </a:xfrm>
            <a:custGeom>
              <a:avLst/>
              <a:gdLst/>
              <a:ahLst/>
              <a:cxnLst/>
              <a:rect l="l" t="t" r="r" b="b"/>
              <a:pathLst>
                <a:path w="2219" h="1550" extrusionOk="0">
                  <a:moveTo>
                    <a:pt x="774" y="1"/>
                  </a:moveTo>
                  <a:cubicBezTo>
                    <a:pt x="356" y="1"/>
                    <a:pt x="0" y="336"/>
                    <a:pt x="21" y="775"/>
                  </a:cubicBezTo>
                  <a:cubicBezTo>
                    <a:pt x="21" y="1194"/>
                    <a:pt x="356" y="1549"/>
                    <a:pt x="774" y="1549"/>
                  </a:cubicBezTo>
                  <a:lnTo>
                    <a:pt x="1863" y="1549"/>
                  </a:lnTo>
                  <a:cubicBezTo>
                    <a:pt x="1988" y="1528"/>
                    <a:pt x="2093" y="1507"/>
                    <a:pt x="2218" y="1445"/>
                  </a:cubicBezTo>
                  <a:cubicBezTo>
                    <a:pt x="1883" y="942"/>
                    <a:pt x="1528" y="461"/>
                    <a:pt x="11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3041;p70"/>
            <p:cNvSpPr/>
            <p:nvPr/>
          </p:nvSpPr>
          <p:spPr>
            <a:xfrm>
              <a:off x="5380875" y="2359400"/>
              <a:ext cx="54950" cy="38725"/>
            </a:xfrm>
            <a:custGeom>
              <a:avLst/>
              <a:gdLst/>
              <a:ahLst/>
              <a:cxnLst/>
              <a:rect l="l" t="t" r="r" b="b"/>
              <a:pathLst>
                <a:path w="2198" h="1549" extrusionOk="0">
                  <a:moveTo>
                    <a:pt x="356" y="0"/>
                  </a:moveTo>
                  <a:cubicBezTo>
                    <a:pt x="231" y="0"/>
                    <a:pt x="105" y="42"/>
                    <a:pt x="1" y="105"/>
                  </a:cubicBezTo>
                  <a:cubicBezTo>
                    <a:pt x="545" y="523"/>
                    <a:pt x="1068" y="1005"/>
                    <a:pt x="1528" y="1549"/>
                  </a:cubicBezTo>
                  <a:cubicBezTo>
                    <a:pt x="1905" y="1486"/>
                    <a:pt x="2198" y="1172"/>
                    <a:pt x="2198" y="775"/>
                  </a:cubicBezTo>
                  <a:cubicBezTo>
                    <a:pt x="2198" y="356"/>
                    <a:pt x="1842" y="0"/>
                    <a:pt x="14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3042;p70"/>
            <p:cNvSpPr/>
            <p:nvPr/>
          </p:nvSpPr>
          <p:spPr>
            <a:xfrm>
              <a:off x="4712900" y="1970750"/>
              <a:ext cx="405400" cy="517350"/>
            </a:xfrm>
            <a:custGeom>
              <a:avLst/>
              <a:gdLst/>
              <a:ahLst/>
              <a:cxnLst/>
              <a:rect l="l" t="t" r="r" b="b"/>
              <a:pathLst>
                <a:path w="16216" h="20694" extrusionOk="0">
                  <a:moveTo>
                    <a:pt x="0" y="0"/>
                  </a:moveTo>
                  <a:lnTo>
                    <a:pt x="0" y="20694"/>
                  </a:lnTo>
                  <a:lnTo>
                    <a:pt x="3201" y="20694"/>
                  </a:lnTo>
                  <a:lnTo>
                    <a:pt x="3201" y="8432"/>
                  </a:lnTo>
                  <a:cubicBezTo>
                    <a:pt x="3201" y="6466"/>
                    <a:pt x="4792" y="4875"/>
                    <a:pt x="6758" y="4875"/>
                  </a:cubicBezTo>
                  <a:lnTo>
                    <a:pt x="9437" y="4875"/>
                  </a:lnTo>
                  <a:cubicBezTo>
                    <a:pt x="11403" y="4875"/>
                    <a:pt x="12994" y="6466"/>
                    <a:pt x="12994" y="8432"/>
                  </a:cubicBezTo>
                  <a:lnTo>
                    <a:pt x="12994" y="20694"/>
                  </a:lnTo>
                  <a:lnTo>
                    <a:pt x="16216" y="20694"/>
                  </a:lnTo>
                  <a:lnTo>
                    <a:pt x="1621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3043;p70"/>
            <p:cNvSpPr/>
            <p:nvPr/>
          </p:nvSpPr>
          <p:spPr>
            <a:xfrm>
              <a:off x="5037725" y="2415375"/>
              <a:ext cx="80050" cy="72725"/>
            </a:xfrm>
            <a:custGeom>
              <a:avLst/>
              <a:gdLst/>
              <a:ahLst/>
              <a:cxnLst/>
              <a:rect l="l" t="t" r="r" b="b"/>
              <a:pathLst>
                <a:path w="3202" h="2909" extrusionOk="0">
                  <a:moveTo>
                    <a:pt x="1" y="0"/>
                  </a:moveTo>
                  <a:lnTo>
                    <a:pt x="1" y="2909"/>
                  </a:lnTo>
                  <a:lnTo>
                    <a:pt x="3202" y="2909"/>
                  </a:lnTo>
                  <a:lnTo>
                    <a:pt x="320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3044;p70"/>
            <p:cNvSpPr/>
            <p:nvPr/>
          </p:nvSpPr>
          <p:spPr>
            <a:xfrm>
              <a:off x="4712900" y="2415375"/>
              <a:ext cx="80050" cy="72725"/>
            </a:xfrm>
            <a:custGeom>
              <a:avLst/>
              <a:gdLst/>
              <a:ahLst/>
              <a:cxnLst/>
              <a:rect l="l" t="t" r="r" b="b"/>
              <a:pathLst>
                <a:path w="3202" h="2909" extrusionOk="0">
                  <a:moveTo>
                    <a:pt x="0" y="0"/>
                  </a:moveTo>
                  <a:lnTo>
                    <a:pt x="0" y="2909"/>
                  </a:lnTo>
                  <a:lnTo>
                    <a:pt x="3201" y="2909"/>
                  </a:lnTo>
                  <a:lnTo>
                    <a:pt x="320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3045;p70"/>
            <p:cNvSpPr/>
            <p:nvPr/>
          </p:nvSpPr>
          <p:spPr>
            <a:xfrm>
              <a:off x="4712900" y="2400200"/>
              <a:ext cx="80050" cy="8925"/>
            </a:xfrm>
            <a:custGeom>
              <a:avLst/>
              <a:gdLst/>
              <a:ahLst/>
              <a:cxnLst/>
              <a:rect l="l" t="t" r="r" b="b"/>
              <a:pathLst>
                <a:path w="3202" h="357" extrusionOk="0">
                  <a:moveTo>
                    <a:pt x="0" y="0"/>
                  </a:moveTo>
                  <a:lnTo>
                    <a:pt x="0" y="356"/>
                  </a:lnTo>
                  <a:lnTo>
                    <a:pt x="3201" y="356"/>
                  </a:lnTo>
                  <a:lnTo>
                    <a:pt x="320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3046;p70"/>
            <p:cNvSpPr/>
            <p:nvPr/>
          </p:nvSpPr>
          <p:spPr>
            <a:xfrm>
              <a:off x="5037725" y="2400200"/>
              <a:ext cx="80050" cy="8925"/>
            </a:xfrm>
            <a:custGeom>
              <a:avLst/>
              <a:gdLst/>
              <a:ahLst/>
              <a:cxnLst/>
              <a:rect l="l" t="t" r="r" b="b"/>
              <a:pathLst>
                <a:path w="3202" h="357" extrusionOk="0">
                  <a:moveTo>
                    <a:pt x="1" y="0"/>
                  </a:moveTo>
                  <a:lnTo>
                    <a:pt x="1" y="356"/>
                  </a:lnTo>
                  <a:lnTo>
                    <a:pt x="3202" y="356"/>
                  </a:lnTo>
                  <a:lnTo>
                    <a:pt x="320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3047;p70"/>
            <p:cNvSpPr/>
            <p:nvPr/>
          </p:nvSpPr>
          <p:spPr>
            <a:xfrm>
              <a:off x="5031975" y="2004750"/>
              <a:ext cx="65925" cy="38200"/>
            </a:xfrm>
            <a:custGeom>
              <a:avLst/>
              <a:gdLst/>
              <a:ahLst/>
              <a:cxnLst/>
              <a:rect l="l" t="t" r="r" b="b"/>
              <a:pathLst>
                <a:path w="2637" h="1528" extrusionOk="0">
                  <a:moveTo>
                    <a:pt x="775" y="0"/>
                  </a:moveTo>
                  <a:cubicBezTo>
                    <a:pt x="356" y="0"/>
                    <a:pt x="0" y="335"/>
                    <a:pt x="0" y="774"/>
                  </a:cubicBezTo>
                  <a:cubicBezTo>
                    <a:pt x="0" y="1193"/>
                    <a:pt x="356" y="1528"/>
                    <a:pt x="775" y="1528"/>
                  </a:cubicBezTo>
                  <a:lnTo>
                    <a:pt x="1863" y="1528"/>
                  </a:lnTo>
                  <a:cubicBezTo>
                    <a:pt x="2281" y="1528"/>
                    <a:pt x="2637" y="1193"/>
                    <a:pt x="2637" y="774"/>
                  </a:cubicBezTo>
                  <a:lnTo>
                    <a:pt x="2616" y="774"/>
                  </a:lnTo>
                  <a:cubicBezTo>
                    <a:pt x="2616" y="335"/>
                    <a:pt x="2281" y="0"/>
                    <a:pt x="18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3048;p70"/>
            <p:cNvSpPr/>
            <p:nvPr/>
          </p:nvSpPr>
          <p:spPr>
            <a:xfrm>
              <a:off x="4834775" y="2036125"/>
              <a:ext cx="65925" cy="38725"/>
            </a:xfrm>
            <a:custGeom>
              <a:avLst/>
              <a:gdLst/>
              <a:ahLst/>
              <a:cxnLst/>
              <a:rect l="l" t="t" r="r" b="b"/>
              <a:pathLst>
                <a:path w="2637" h="1549" extrusionOk="0">
                  <a:moveTo>
                    <a:pt x="774" y="1"/>
                  </a:moveTo>
                  <a:cubicBezTo>
                    <a:pt x="356" y="1"/>
                    <a:pt x="0" y="335"/>
                    <a:pt x="0" y="775"/>
                  </a:cubicBezTo>
                  <a:cubicBezTo>
                    <a:pt x="0" y="1193"/>
                    <a:pt x="356" y="1549"/>
                    <a:pt x="774" y="1549"/>
                  </a:cubicBezTo>
                  <a:lnTo>
                    <a:pt x="1842" y="1549"/>
                  </a:lnTo>
                  <a:cubicBezTo>
                    <a:pt x="2281" y="1549"/>
                    <a:pt x="2616" y="1193"/>
                    <a:pt x="2616" y="775"/>
                  </a:cubicBezTo>
                  <a:lnTo>
                    <a:pt x="2637" y="775"/>
                  </a:lnTo>
                  <a:cubicBezTo>
                    <a:pt x="2637" y="335"/>
                    <a:pt x="2281" y="1"/>
                    <a:pt x="18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3049;p70"/>
            <p:cNvSpPr/>
            <p:nvPr/>
          </p:nvSpPr>
          <p:spPr>
            <a:xfrm>
              <a:off x="4712900" y="2081625"/>
              <a:ext cx="59650" cy="38225"/>
            </a:xfrm>
            <a:custGeom>
              <a:avLst/>
              <a:gdLst/>
              <a:ahLst/>
              <a:cxnLst/>
              <a:rect l="l" t="t" r="r" b="b"/>
              <a:pathLst>
                <a:path w="2386" h="1529" extrusionOk="0">
                  <a:moveTo>
                    <a:pt x="293" y="1"/>
                  </a:moveTo>
                  <a:cubicBezTo>
                    <a:pt x="188" y="1"/>
                    <a:pt x="84" y="22"/>
                    <a:pt x="0" y="64"/>
                  </a:cubicBezTo>
                  <a:lnTo>
                    <a:pt x="0" y="1466"/>
                  </a:lnTo>
                  <a:cubicBezTo>
                    <a:pt x="84" y="1507"/>
                    <a:pt x="188" y="1528"/>
                    <a:pt x="293" y="1528"/>
                  </a:cubicBezTo>
                  <a:lnTo>
                    <a:pt x="1381" y="1528"/>
                  </a:lnTo>
                  <a:cubicBezTo>
                    <a:pt x="2385" y="1528"/>
                    <a:pt x="2385" y="1"/>
                    <a:pt x="13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3050;p70"/>
            <p:cNvSpPr/>
            <p:nvPr/>
          </p:nvSpPr>
          <p:spPr>
            <a:xfrm>
              <a:off x="5058125" y="2100475"/>
              <a:ext cx="59650" cy="38725"/>
            </a:xfrm>
            <a:custGeom>
              <a:avLst/>
              <a:gdLst/>
              <a:ahLst/>
              <a:cxnLst/>
              <a:rect l="l" t="t" r="r" b="b"/>
              <a:pathLst>
                <a:path w="2386" h="1549" extrusionOk="0">
                  <a:moveTo>
                    <a:pt x="1047" y="0"/>
                  </a:moveTo>
                  <a:cubicBezTo>
                    <a:pt x="1" y="0"/>
                    <a:pt x="1" y="1549"/>
                    <a:pt x="1047" y="1549"/>
                  </a:cubicBezTo>
                  <a:lnTo>
                    <a:pt x="2114" y="1549"/>
                  </a:lnTo>
                  <a:cubicBezTo>
                    <a:pt x="2198" y="1549"/>
                    <a:pt x="2302" y="1528"/>
                    <a:pt x="2386" y="1486"/>
                  </a:cubicBezTo>
                  <a:lnTo>
                    <a:pt x="2386" y="63"/>
                  </a:lnTo>
                  <a:cubicBezTo>
                    <a:pt x="2302" y="21"/>
                    <a:pt x="2198" y="0"/>
                    <a:pt x="21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3051;p70"/>
            <p:cNvSpPr/>
            <p:nvPr/>
          </p:nvSpPr>
          <p:spPr>
            <a:xfrm>
              <a:off x="5086900" y="2229675"/>
              <a:ext cx="30875" cy="38200"/>
            </a:xfrm>
            <a:custGeom>
              <a:avLst/>
              <a:gdLst/>
              <a:ahLst/>
              <a:cxnLst/>
              <a:rect l="l" t="t" r="r" b="b"/>
              <a:pathLst>
                <a:path w="1235" h="1528" extrusionOk="0">
                  <a:moveTo>
                    <a:pt x="775" y="0"/>
                  </a:moveTo>
                  <a:cubicBezTo>
                    <a:pt x="356" y="0"/>
                    <a:pt x="0" y="335"/>
                    <a:pt x="0" y="754"/>
                  </a:cubicBezTo>
                  <a:cubicBezTo>
                    <a:pt x="0" y="1193"/>
                    <a:pt x="356" y="1528"/>
                    <a:pt x="775" y="1528"/>
                  </a:cubicBezTo>
                  <a:lnTo>
                    <a:pt x="1235" y="1528"/>
                  </a:lnTo>
                  <a:lnTo>
                    <a:pt x="123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3052;p70"/>
            <p:cNvSpPr/>
            <p:nvPr/>
          </p:nvSpPr>
          <p:spPr>
            <a:xfrm>
              <a:off x="4760500" y="2216075"/>
              <a:ext cx="32450" cy="38200"/>
            </a:xfrm>
            <a:custGeom>
              <a:avLst/>
              <a:gdLst/>
              <a:ahLst/>
              <a:cxnLst/>
              <a:rect l="l" t="t" r="r" b="b"/>
              <a:pathLst>
                <a:path w="1298" h="1528" extrusionOk="0">
                  <a:moveTo>
                    <a:pt x="774" y="0"/>
                  </a:moveTo>
                  <a:cubicBezTo>
                    <a:pt x="335" y="0"/>
                    <a:pt x="0" y="335"/>
                    <a:pt x="0" y="774"/>
                  </a:cubicBezTo>
                  <a:cubicBezTo>
                    <a:pt x="0" y="1193"/>
                    <a:pt x="335" y="1528"/>
                    <a:pt x="774" y="1528"/>
                  </a:cubicBezTo>
                  <a:lnTo>
                    <a:pt x="1297" y="1528"/>
                  </a:lnTo>
                  <a:lnTo>
                    <a:pt x="129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3053;p70"/>
            <p:cNvSpPr/>
            <p:nvPr/>
          </p:nvSpPr>
          <p:spPr>
            <a:xfrm>
              <a:off x="5037725" y="2328525"/>
              <a:ext cx="38225" cy="38750"/>
            </a:xfrm>
            <a:custGeom>
              <a:avLst/>
              <a:gdLst/>
              <a:ahLst/>
              <a:cxnLst/>
              <a:rect l="l" t="t" r="r" b="b"/>
              <a:pathLst>
                <a:path w="1529" h="1550" extrusionOk="0">
                  <a:moveTo>
                    <a:pt x="1" y="1"/>
                  </a:moveTo>
                  <a:lnTo>
                    <a:pt x="1" y="1549"/>
                  </a:lnTo>
                  <a:lnTo>
                    <a:pt x="754" y="1549"/>
                  </a:lnTo>
                  <a:cubicBezTo>
                    <a:pt x="1172" y="1549"/>
                    <a:pt x="1528" y="1194"/>
                    <a:pt x="1528" y="775"/>
                  </a:cubicBezTo>
                  <a:cubicBezTo>
                    <a:pt x="1528" y="336"/>
                    <a:pt x="1172" y="1"/>
                    <a:pt x="7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3054;p70"/>
            <p:cNvSpPr/>
            <p:nvPr/>
          </p:nvSpPr>
          <p:spPr>
            <a:xfrm>
              <a:off x="4712900" y="2323825"/>
              <a:ext cx="27750" cy="38200"/>
            </a:xfrm>
            <a:custGeom>
              <a:avLst/>
              <a:gdLst/>
              <a:ahLst/>
              <a:cxnLst/>
              <a:rect l="l" t="t" r="r" b="b"/>
              <a:pathLst>
                <a:path w="1110" h="1528" extrusionOk="0">
                  <a:moveTo>
                    <a:pt x="0" y="1"/>
                  </a:moveTo>
                  <a:lnTo>
                    <a:pt x="0" y="1528"/>
                  </a:lnTo>
                  <a:lnTo>
                    <a:pt x="335" y="1528"/>
                  </a:lnTo>
                  <a:cubicBezTo>
                    <a:pt x="774" y="1528"/>
                    <a:pt x="1109" y="1193"/>
                    <a:pt x="1109" y="754"/>
                  </a:cubicBezTo>
                  <a:cubicBezTo>
                    <a:pt x="1109" y="335"/>
                    <a:pt x="774" y="1"/>
                    <a:pt x="3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3055;p70"/>
            <p:cNvSpPr/>
            <p:nvPr/>
          </p:nvSpPr>
          <p:spPr>
            <a:xfrm>
              <a:off x="4668950" y="1941450"/>
              <a:ext cx="490675" cy="83450"/>
            </a:xfrm>
            <a:custGeom>
              <a:avLst/>
              <a:gdLst/>
              <a:ahLst/>
              <a:cxnLst/>
              <a:rect l="l" t="t" r="r" b="b"/>
              <a:pathLst>
                <a:path w="19627" h="3338" extrusionOk="0">
                  <a:moveTo>
                    <a:pt x="0" y="0"/>
                  </a:moveTo>
                  <a:lnTo>
                    <a:pt x="0" y="2365"/>
                  </a:lnTo>
                  <a:cubicBezTo>
                    <a:pt x="0" y="3013"/>
                    <a:pt x="492" y="3338"/>
                    <a:pt x="984" y="3338"/>
                  </a:cubicBezTo>
                  <a:cubicBezTo>
                    <a:pt x="1476" y="3338"/>
                    <a:pt x="1967" y="3013"/>
                    <a:pt x="1967" y="2365"/>
                  </a:cubicBezTo>
                  <a:cubicBezTo>
                    <a:pt x="1967" y="3013"/>
                    <a:pt x="2459" y="3338"/>
                    <a:pt x="2951" y="3338"/>
                  </a:cubicBezTo>
                  <a:cubicBezTo>
                    <a:pt x="3442" y="3338"/>
                    <a:pt x="3934" y="3013"/>
                    <a:pt x="3934" y="2365"/>
                  </a:cubicBezTo>
                  <a:cubicBezTo>
                    <a:pt x="3934" y="3013"/>
                    <a:pt x="4426" y="3338"/>
                    <a:pt x="4918" y="3338"/>
                  </a:cubicBezTo>
                  <a:cubicBezTo>
                    <a:pt x="5409" y="3338"/>
                    <a:pt x="5901" y="3013"/>
                    <a:pt x="5901" y="2365"/>
                  </a:cubicBezTo>
                  <a:cubicBezTo>
                    <a:pt x="5901" y="3013"/>
                    <a:pt x="6387" y="3338"/>
                    <a:pt x="6874" y="3338"/>
                  </a:cubicBezTo>
                  <a:cubicBezTo>
                    <a:pt x="7360" y="3338"/>
                    <a:pt x="7847" y="3013"/>
                    <a:pt x="7847" y="2365"/>
                  </a:cubicBezTo>
                  <a:cubicBezTo>
                    <a:pt x="7847" y="3013"/>
                    <a:pt x="8339" y="3338"/>
                    <a:pt x="8830" y="3338"/>
                  </a:cubicBezTo>
                  <a:cubicBezTo>
                    <a:pt x="9322" y="3338"/>
                    <a:pt x="9814" y="3013"/>
                    <a:pt x="9814" y="2365"/>
                  </a:cubicBezTo>
                  <a:cubicBezTo>
                    <a:pt x="9814" y="3013"/>
                    <a:pt x="10305" y="3338"/>
                    <a:pt x="10797" y="3338"/>
                  </a:cubicBezTo>
                  <a:cubicBezTo>
                    <a:pt x="11289" y="3338"/>
                    <a:pt x="11780" y="3013"/>
                    <a:pt x="11780" y="2365"/>
                  </a:cubicBezTo>
                  <a:cubicBezTo>
                    <a:pt x="11780" y="3013"/>
                    <a:pt x="12272" y="3338"/>
                    <a:pt x="12764" y="3338"/>
                  </a:cubicBezTo>
                  <a:cubicBezTo>
                    <a:pt x="13256" y="3338"/>
                    <a:pt x="13747" y="3013"/>
                    <a:pt x="13747" y="2365"/>
                  </a:cubicBezTo>
                  <a:cubicBezTo>
                    <a:pt x="13747" y="3013"/>
                    <a:pt x="14239" y="3338"/>
                    <a:pt x="14731" y="3338"/>
                  </a:cubicBezTo>
                  <a:cubicBezTo>
                    <a:pt x="15222" y="3338"/>
                    <a:pt x="15714" y="3013"/>
                    <a:pt x="15714" y="2365"/>
                  </a:cubicBezTo>
                  <a:cubicBezTo>
                    <a:pt x="15714" y="3013"/>
                    <a:pt x="16201" y="3338"/>
                    <a:pt x="16687" y="3338"/>
                  </a:cubicBezTo>
                  <a:cubicBezTo>
                    <a:pt x="17174" y="3338"/>
                    <a:pt x="17660" y="3013"/>
                    <a:pt x="17660" y="2365"/>
                  </a:cubicBezTo>
                  <a:cubicBezTo>
                    <a:pt x="17660" y="3013"/>
                    <a:pt x="18152" y="3338"/>
                    <a:pt x="18643" y="3338"/>
                  </a:cubicBezTo>
                  <a:cubicBezTo>
                    <a:pt x="19135" y="3338"/>
                    <a:pt x="19627" y="3013"/>
                    <a:pt x="19627" y="2365"/>
                  </a:cubicBezTo>
                  <a:lnTo>
                    <a:pt x="1962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3056;p70"/>
            <p:cNvSpPr/>
            <p:nvPr/>
          </p:nvSpPr>
          <p:spPr>
            <a:xfrm>
              <a:off x="5431100" y="2415375"/>
              <a:ext cx="143350" cy="72725"/>
            </a:xfrm>
            <a:custGeom>
              <a:avLst/>
              <a:gdLst/>
              <a:ahLst/>
              <a:cxnLst/>
              <a:rect l="l" t="t" r="r" b="b"/>
              <a:pathLst>
                <a:path w="5734" h="2909" extrusionOk="0">
                  <a:moveTo>
                    <a:pt x="0" y="0"/>
                  </a:moveTo>
                  <a:cubicBezTo>
                    <a:pt x="628" y="879"/>
                    <a:pt x="1088" y="1862"/>
                    <a:pt x="1360" y="2909"/>
                  </a:cubicBezTo>
                  <a:lnTo>
                    <a:pt x="5733" y="2909"/>
                  </a:lnTo>
                  <a:cubicBezTo>
                    <a:pt x="5566" y="1904"/>
                    <a:pt x="5273" y="942"/>
                    <a:pt x="48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3057;p70"/>
            <p:cNvSpPr/>
            <p:nvPr/>
          </p:nvSpPr>
          <p:spPr>
            <a:xfrm>
              <a:off x="5419050" y="2400200"/>
              <a:ext cx="130800" cy="8925"/>
            </a:xfrm>
            <a:custGeom>
              <a:avLst/>
              <a:gdLst/>
              <a:ahLst/>
              <a:cxnLst/>
              <a:rect l="l" t="t" r="r" b="b"/>
              <a:pathLst>
                <a:path w="5232" h="357" extrusionOk="0">
                  <a:moveTo>
                    <a:pt x="1" y="0"/>
                  </a:moveTo>
                  <a:cubicBezTo>
                    <a:pt x="106" y="105"/>
                    <a:pt x="189" y="231"/>
                    <a:pt x="294" y="356"/>
                  </a:cubicBezTo>
                  <a:lnTo>
                    <a:pt x="5232" y="356"/>
                  </a:lnTo>
                  <a:cubicBezTo>
                    <a:pt x="5169" y="231"/>
                    <a:pt x="5127" y="105"/>
                    <a:pt x="50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4E21765D-459D-4B0E-9ADD-D7C72253FF9F}"/>
              </a:ext>
            </a:extLst>
          </p:cNvPr>
          <p:cNvGrpSpPr/>
          <p:nvPr/>
        </p:nvGrpSpPr>
        <p:grpSpPr>
          <a:xfrm>
            <a:off x="211622" y="920683"/>
            <a:ext cx="4026855" cy="2515398"/>
            <a:chOff x="5859336" y="1055386"/>
            <a:chExt cx="3722564" cy="2325321"/>
          </a:xfrm>
        </p:grpSpPr>
        <p:sp>
          <p:nvSpPr>
            <p:cNvPr id="62" name="Rectangle 6">
              <a:extLst>
                <a:ext uri="{FF2B5EF4-FFF2-40B4-BE49-F238E27FC236}">
                  <a16:creationId xmlns:a16="http://schemas.microsoft.com/office/drawing/2014/main" id="{63BA4CE0-D2FC-4735-AA92-CE8A53D0DF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24337" y="1459832"/>
              <a:ext cx="2362200" cy="1600200"/>
            </a:xfrm>
            <a:prstGeom prst="rect">
              <a:avLst/>
            </a:prstGeom>
            <a:noFill/>
            <a:ln w="28575">
              <a:solidFill>
                <a:srgbClr val="1D1D1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C00000"/>
                </a:solidFill>
              </a:endParaRPr>
            </a:p>
          </p:txBody>
        </p:sp>
        <p:sp>
          <p:nvSpPr>
            <p:cNvPr id="63" name="Line 7">
              <a:extLst>
                <a:ext uri="{FF2B5EF4-FFF2-40B4-BE49-F238E27FC236}">
                  <a16:creationId xmlns:a16="http://schemas.microsoft.com/office/drawing/2014/main" id="{5D6B6474-9253-44F9-A983-BD1BA28A153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224337" y="1459832"/>
              <a:ext cx="685800" cy="1600200"/>
            </a:xfrm>
            <a:prstGeom prst="line">
              <a:avLst/>
            </a:prstGeom>
            <a:noFill/>
            <a:ln w="28575">
              <a:solidFill>
                <a:srgbClr val="1D1D1D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4" name="Line 8">
              <a:extLst>
                <a:ext uri="{FF2B5EF4-FFF2-40B4-BE49-F238E27FC236}">
                  <a16:creationId xmlns:a16="http://schemas.microsoft.com/office/drawing/2014/main" id="{B1AE01F6-4495-49E2-A158-062676BE59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10137" y="1459832"/>
              <a:ext cx="1676400" cy="1600200"/>
            </a:xfrm>
            <a:prstGeom prst="line">
              <a:avLst/>
            </a:prstGeom>
            <a:noFill/>
            <a:ln w="28575">
              <a:solidFill>
                <a:srgbClr val="1D1D1D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5" name="Text Box 9">
              <a:extLst>
                <a:ext uri="{FF2B5EF4-FFF2-40B4-BE49-F238E27FC236}">
                  <a16:creationId xmlns:a16="http://schemas.microsoft.com/office/drawing/2014/main" id="{034CF96F-17F7-487F-AFA1-F18762E28D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59336" y="1079443"/>
              <a:ext cx="446740" cy="3698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chemeClr val="bg1">
                      <a:lumMod val="50000"/>
                    </a:schemeClr>
                  </a:solidFill>
                  <a:latin typeface="+mj-lt"/>
                </a:rPr>
                <a:t>M</a:t>
              </a:r>
            </a:p>
          </p:txBody>
        </p:sp>
        <p:sp>
          <p:nvSpPr>
            <p:cNvPr id="66" name="Text Box 10">
              <a:extLst>
                <a:ext uri="{FF2B5EF4-FFF2-40B4-BE49-F238E27FC236}">
                  <a16:creationId xmlns:a16="http://schemas.microsoft.com/office/drawing/2014/main" id="{4D20E197-D333-42F8-B229-2FB714DE27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91300" y="1155032"/>
              <a:ext cx="9906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chemeClr val="bg1">
                      <a:lumMod val="50000"/>
                    </a:schemeClr>
                  </a:solidFill>
                  <a:latin typeface="+mj-lt"/>
                </a:rPr>
                <a:t>N</a:t>
              </a:r>
            </a:p>
          </p:txBody>
        </p:sp>
        <p:sp>
          <p:nvSpPr>
            <p:cNvPr id="67" name="Text Box 11">
              <a:extLst>
                <a:ext uri="{FF2B5EF4-FFF2-40B4-BE49-F238E27FC236}">
                  <a16:creationId xmlns:a16="http://schemas.microsoft.com/office/drawing/2014/main" id="{FD4609B2-054E-46E2-8C4C-460D5D817A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35512" y="1055386"/>
              <a:ext cx="9906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chemeClr val="bg1">
                      <a:lumMod val="50000"/>
                    </a:schemeClr>
                  </a:solidFill>
                  <a:latin typeface="+mj-lt"/>
                </a:rPr>
                <a:t>E</a:t>
              </a:r>
            </a:p>
          </p:txBody>
        </p:sp>
        <p:sp>
          <p:nvSpPr>
            <p:cNvPr id="68" name="Text Box 12">
              <a:extLst>
                <a:ext uri="{FF2B5EF4-FFF2-40B4-BE49-F238E27FC236}">
                  <a16:creationId xmlns:a16="http://schemas.microsoft.com/office/drawing/2014/main" id="{B3A473F7-7293-490C-85A3-1F651FDA42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69075" y="2928270"/>
              <a:ext cx="9906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chemeClr val="bg1">
                      <a:lumMod val="50000"/>
                    </a:schemeClr>
                  </a:solidFill>
                  <a:latin typeface="+mj-lt"/>
                </a:rPr>
                <a:t>P</a:t>
              </a:r>
            </a:p>
          </p:txBody>
        </p:sp>
        <p:sp>
          <p:nvSpPr>
            <p:cNvPr id="69" name="Text Box 13">
              <a:extLst>
                <a:ext uri="{FF2B5EF4-FFF2-40B4-BE49-F238E27FC236}">
                  <a16:creationId xmlns:a16="http://schemas.microsoft.com/office/drawing/2014/main" id="{7D9FF5E9-2A9D-44AF-B980-CCBB3D42C7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97312" y="2983832"/>
              <a:ext cx="9906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chemeClr val="bg1">
                      <a:lumMod val="50000"/>
                    </a:schemeClr>
                  </a:solidFill>
                  <a:latin typeface="+mj-lt"/>
                </a:rPr>
                <a:t>Q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33" grpId="0"/>
      <p:bldP spid="34" grpId="0"/>
      <p:bldP spid="3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5194009"/>
          </a:xfrm>
          <a:prstGeom prst="rect">
            <a:avLst/>
          </a:prstGeom>
        </p:spPr>
      </p:pic>
      <p:sp>
        <p:nvSpPr>
          <p:cNvPr id="28" name="Rectangle 21"/>
          <p:cNvSpPr>
            <a:spLocks noChangeArrowheads="1"/>
          </p:cNvSpPr>
          <p:nvPr/>
        </p:nvSpPr>
        <p:spPr bwMode="auto">
          <a:xfrm>
            <a:off x="949016" y="394553"/>
            <a:ext cx="550893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ctr"/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400" b="1" dirty="0" err="1">
                <a:solidFill>
                  <a:srgbClr val="1D1D1D"/>
                </a:solidFill>
              </a:rPr>
              <a:t>Em</a:t>
            </a:r>
            <a:r>
              <a:rPr lang="en-US" altLang="en-US" sz="2400" b="1" dirty="0">
                <a:solidFill>
                  <a:srgbClr val="1D1D1D"/>
                </a:solidFill>
              </a:rPr>
              <a:t> </a:t>
            </a:r>
            <a:r>
              <a:rPr lang="en-US" altLang="en-US" sz="2400" b="1" dirty="0" err="1">
                <a:solidFill>
                  <a:srgbClr val="1D1D1D"/>
                </a:solidFill>
              </a:rPr>
              <a:t>hãy</a:t>
            </a:r>
            <a:r>
              <a:rPr lang="en-US" altLang="en-US" sz="2400" b="1" dirty="0">
                <a:solidFill>
                  <a:srgbClr val="1D1D1D"/>
                </a:solidFill>
              </a:rPr>
              <a:t> </a:t>
            </a:r>
            <a:r>
              <a:rPr lang="en-US" altLang="en-US" sz="2400" b="1" err="1">
                <a:solidFill>
                  <a:srgbClr val="1D1D1D"/>
                </a:solidFill>
              </a:rPr>
              <a:t>nêu</a:t>
            </a:r>
            <a:r>
              <a:rPr lang="en-US" altLang="en-US" sz="2400" b="1">
                <a:solidFill>
                  <a:srgbClr val="1D1D1D"/>
                </a:solidFill>
              </a:rPr>
              <a:t> công thức tính </a:t>
            </a:r>
            <a:r>
              <a:rPr lang="en-US" altLang="en-US" sz="2400" b="1" dirty="0" err="1">
                <a:solidFill>
                  <a:srgbClr val="1D1D1D"/>
                </a:solidFill>
              </a:rPr>
              <a:t>diện</a:t>
            </a:r>
            <a:r>
              <a:rPr lang="en-US" altLang="en-US" sz="2400" b="1" dirty="0">
                <a:solidFill>
                  <a:srgbClr val="1D1D1D"/>
                </a:solidFill>
              </a:rPr>
              <a:t> </a:t>
            </a:r>
            <a:r>
              <a:rPr lang="en-US" altLang="en-US" sz="2400" b="1" err="1">
                <a:solidFill>
                  <a:srgbClr val="1D1D1D"/>
                </a:solidFill>
              </a:rPr>
              <a:t>tích</a:t>
            </a:r>
            <a:r>
              <a:rPr lang="en-US" altLang="en-US" sz="2400" b="1">
                <a:solidFill>
                  <a:srgbClr val="1D1D1D"/>
                </a:solidFill>
              </a:rPr>
              <a:t> </a:t>
            </a:r>
          </a:p>
          <a:p>
            <a:pPr algn="ctr" eaLnBrk="1" hangingPunct="1"/>
            <a:r>
              <a:rPr lang="en-US" altLang="en-US" sz="2400" b="1">
                <a:solidFill>
                  <a:srgbClr val="1D1D1D"/>
                </a:solidFill>
              </a:rPr>
              <a:t>hình tam giác. </a:t>
            </a:r>
            <a:endParaRPr lang="en-US" altLang="en-US" sz="2400" b="1" dirty="0">
              <a:solidFill>
                <a:srgbClr val="1D1D1D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379884" y="1742637"/>
            <a:ext cx="5207895" cy="3087508"/>
          </a:xfrm>
          <a:prstGeom prst="round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1283212" y="1918553"/>
                <a:ext cx="2919884" cy="8983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1304860">
                  <a:defRPr/>
                </a:pPr>
                <a:r>
                  <a:rPr lang="en-US" sz="2800" b="1">
                    <a:solidFill>
                      <a:srgbClr val="87397E"/>
                    </a:solidFill>
                    <a:latin typeface="Arial" pitchFamily="34" charset="0"/>
                    <a:cs typeface="Arial" pitchFamily="34" charset="0"/>
                  </a:rPr>
                  <a:t>S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87397E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87397E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𝒂</m:t>
                        </m:r>
                        <m:r>
                          <a:rPr lang="en-US" sz="3600" b="1" i="1" smtClean="0">
                            <a:solidFill>
                              <a:srgbClr val="87397E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 × </m:t>
                        </m:r>
                        <m:r>
                          <a:rPr lang="en-US" sz="3600" b="1" i="1" smtClean="0">
                            <a:solidFill>
                              <a:srgbClr val="87397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𝒉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87397E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2800" b="1" dirty="0">
                  <a:solidFill>
                    <a:srgbClr val="87397E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3212" y="1918553"/>
                <a:ext cx="2919884" cy="898323"/>
              </a:xfrm>
              <a:prstGeom prst="rect">
                <a:avLst/>
              </a:prstGeom>
              <a:blipFill>
                <a:blip r:embed="rId3"/>
                <a:stretch>
                  <a:fillRect b="-1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Cloud 31"/>
          <p:cNvSpPr/>
          <p:nvPr/>
        </p:nvSpPr>
        <p:spPr>
          <a:xfrm>
            <a:off x="1863837" y="1930231"/>
            <a:ext cx="6038850" cy="1956650"/>
          </a:xfrm>
          <a:prstGeom prst="cloud">
            <a:avLst/>
          </a:prstGeom>
          <a:solidFill>
            <a:srgbClr val="635B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AllRoundGothic" panose="020B0703020202020104" pitchFamily="34" charset="0"/>
              </a:rPr>
              <a:t>KHỞI ĐỘNG</a:t>
            </a:r>
            <a:endParaRPr lang="en-US" sz="4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3 AllRoundGothic" panose="020B0703020202020104" pitchFamily="34" charset="0"/>
            </a:endParaRPr>
          </a:p>
        </p:txBody>
      </p:sp>
      <p:sp>
        <p:nvSpPr>
          <p:cNvPr id="9" name="Rectangle 21">
            <a:extLst>
              <a:ext uri="{FF2B5EF4-FFF2-40B4-BE49-F238E27FC236}">
                <a16:creationId xmlns:a16="http://schemas.microsoft.com/office/drawing/2014/main" id="{E90EF54C-95F1-4475-B349-E74558572E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364" y="4339833"/>
            <a:ext cx="5508933" cy="491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ctr"/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800">
                <a:solidFill>
                  <a:srgbClr val="1D1D1D"/>
                </a:solidFill>
              </a:rPr>
              <a:t>(S là diện tích, a là độ dài đáy, h là chiều cao)</a:t>
            </a:r>
            <a:endParaRPr lang="en-US" altLang="en-US" sz="1800" dirty="0">
              <a:solidFill>
                <a:srgbClr val="1D1D1D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C626AE7-BB38-4D34-BAC9-BEE1F68EE28F}"/>
              </a:ext>
            </a:extLst>
          </p:cNvPr>
          <p:cNvGrpSpPr/>
          <p:nvPr/>
        </p:nvGrpSpPr>
        <p:grpSpPr>
          <a:xfrm>
            <a:off x="2169915" y="3012516"/>
            <a:ext cx="1625796" cy="1349640"/>
            <a:chOff x="2169915" y="3012516"/>
            <a:chExt cx="1625796" cy="1349640"/>
          </a:xfrm>
        </p:grpSpPr>
        <p:sp>
          <p:nvSpPr>
            <p:cNvPr id="6" name="Isosceles Triangle 5">
              <a:extLst>
                <a:ext uri="{FF2B5EF4-FFF2-40B4-BE49-F238E27FC236}">
                  <a16:creationId xmlns:a16="http://schemas.microsoft.com/office/drawing/2014/main" id="{564CCC94-C921-4E67-8068-9D68E7037E9D}"/>
                </a:ext>
              </a:extLst>
            </p:cNvPr>
            <p:cNvSpPr/>
            <p:nvPr/>
          </p:nvSpPr>
          <p:spPr>
            <a:xfrm>
              <a:off x="2188967" y="3012516"/>
              <a:ext cx="1580259" cy="946281"/>
            </a:xfrm>
            <a:prstGeom prst="triangle">
              <a:avLst>
                <a:gd name="adj" fmla="val 26240"/>
              </a:avLst>
            </a:prstGeom>
            <a:solidFill>
              <a:srgbClr val="73D8EF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C8F627A5-4802-4C92-98AC-48DC3DBF5808}"/>
                </a:ext>
              </a:extLst>
            </p:cNvPr>
            <p:cNvCxnSpPr>
              <a:cxnSpLocks/>
            </p:cNvCxnSpPr>
            <p:nvPr/>
          </p:nvCxnSpPr>
          <p:spPr>
            <a:xfrm>
              <a:off x="2608390" y="3012516"/>
              <a:ext cx="0" cy="946281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4A9F066-FF08-46BE-B4D2-06B8673051CF}"/>
                </a:ext>
              </a:extLst>
            </p:cNvPr>
            <p:cNvSpPr/>
            <p:nvPr/>
          </p:nvSpPr>
          <p:spPr>
            <a:xfrm>
              <a:off x="2608390" y="3878580"/>
              <a:ext cx="72594" cy="72594"/>
            </a:xfrm>
            <a:prstGeom prst="rect">
              <a:avLst/>
            </a:prstGeom>
            <a:solidFill>
              <a:schemeClr val="tx1">
                <a:lumMod val="20000"/>
                <a:lumOff val="80000"/>
              </a:schemeClr>
            </a:solidFill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66F49F6-C863-45AE-88A7-7F4C96B92B14}"/>
                </a:ext>
              </a:extLst>
            </p:cNvPr>
            <p:cNvSpPr txBox="1"/>
            <p:nvPr/>
          </p:nvSpPr>
          <p:spPr>
            <a:xfrm>
              <a:off x="2608390" y="3387905"/>
              <a:ext cx="20002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h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4C65139E-16F3-4850-ABD2-744F80D52AD5}"/>
                </a:ext>
              </a:extLst>
            </p:cNvPr>
            <p:cNvCxnSpPr/>
            <p:nvPr/>
          </p:nvCxnSpPr>
          <p:spPr>
            <a:xfrm>
              <a:off x="2169915" y="4076700"/>
              <a:ext cx="1625796" cy="0"/>
            </a:xfrm>
            <a:prstGeom prst="straightConnector1">
              <a:avLst/>
            </a:prstGeom>
            <a:ln>
              <a:solidFill>
                <a:srgbClr val="00206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0696B42-1B7F-4F51-A514-883BAF48B452}"/>
                </a:ext>
              </a:extLst>
            </p:cNvPr>
            <p:cNvSpPr txBox="1"/>
            <p:nvPr/>
          </p:nvSpPr>
          <p:spPr>
            <a:xfrm>
              <a:off x="2808413" y="4054379"/>
              <a:ext cx="20002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1347193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0" grpId="0" animBg="1"/>
      <p:bldP spid="29" grpId="0"/>
      <p:bldP spid="32" grpId="0" animBg="1"/>
      <p:bldP spid="32" grpId="1" animBg="1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970421" y="801269"/>
            <a:ext cx="5173579" cy="3638383"/>
          </a:xfrm>
          <a:prstGeom prst="roundRect">
            <a:avLst/>
          </a:prstGeom>
          <a:solidFill>
            <a:srgbClr val="9EDA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4387668" y="495041"/>
                <a:ext cx="4756332" cy="40686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GB" sz="2400" dirty="0"/>
                  <a:t>Diện </a:t>
                </a:r>
                <a:r>
                  <a:rPr lang="en-GB" sz="2400" dirty="0" err="1"/>
                  <a:t>tích</a:t>
                </a:r>
                <a:r>
                  <a:rPr lang="en-GB" sz="2400" dirty="0"/>
                  <a:t> tam </a:t>
                </a:r>
                <a:r>
                  <a:rPr lang="en-GB" sz="2400" dirty="0" err="1"/>
                  <a:t>giác</a:t>
                </a:r>
                <a:r>
                  <a:rPr lang="en-GB" sz="2400" dirty="0"/>
                  <a:t> MQE </a:t>
                </a:r>
                <a:r>
                  <a:rPr lang="en-GB" sz="2400" dirty="0" err="1"/>
                  <a:t>là</a:t>
                </a:r>
                <a:r>
                  <a:rPr lang="en-GB" sz="2400" dirty="0"/>
                  <a:t>:</a:t>
                </a:r>
              </a:p>
              <a:p>
                <a:pPr>
                  <a:lnSpc>
                    <a:spcPct val="120000"/>
                  </a:lnSpc>
                </a:pPr>
                <a:r>
                  <a:rPr lang="en-GB" sz="2400" dirty="0"/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1 × 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/>
                  <a:t>= 1,5 (cm</a:t>
                </a:r>
                <a:r>
                  <a:rPr lang="en-GB" sz="2400" baseline="30000" dirty="0"/>
                  <a:t>2</a:t>
                </a:r>
                <a:r>
                  <a:rPr lang="en-GB" sz="2400" dirty="0"/>
                  <a:t>)</a:t>
                </a:r>
              </a:p>
              <a:p>
                <a:pPr>
                  <a:lnSpc>
                    <a:spcPct val="120000"/>
                  </a:lnSpc>
                </a:pPr>
                <a:r>
                  <a:rPr lang="en-GB" sz="2400" dirty="0" err="1"/>
                  <a:t>Diện</a:t>
                </a:r>
                <a:r>
                  <a:rPr lang="en-GB" sz="2400" dirty="0"/>
                  <a:t> </a:t>
                </a:r>
                <a:r>
                  <a:rPr lang="en-GB" sz="2400" dirty="0" err="1"/>
                  <a:t>tích</a:t>
                </a:r>
                <a:r>
                  <a:rPr lang="en-GB" sz="2400" dirty="0"/>
                  <a:t> tam </a:t>
                </a:r>
                <a:r>
                  <a:rPr lang="en-GB" sz="2400" dirty="0" err="1"/>
                  <a:t>giác</a:t>
                </a:r>
                <a:r>
                  <a:rPr lang="en-GB" sz="2400" dirty="0"/>
                  <a:t> NEP </a:t>
                </a:r>
                <a:r>
                  <a:rPr lang="en-GB" sz="2400" dirty="0" err="1"/>
                  <a:t>là</a:t>
                </a:r>
                <a:r>
                  <a:rPr lang="en-GB" sz="2400" dirty="0"/>
                  <a:t>:</a:t>
                </a:r>
              </a:p>
              <a:p>
                <a:pPr>
                  <a:lnSpc>
                    <a:spcPct val="120000"/>
                  </a:lnSpc>
                </a:pPr>
                <a:r>
                  <a:rPr lang="en-GB" sz="2400"/>
                  <a:t>	</a:t>
                </a:r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 3</m:t>
                        </m:r>
                      </m:num>
                      <m:den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/>
                  <a:t>= </a:t>
                </a:r>
                <a:r>
                  <a:rPr lang="en-GB" sz="2400" dirty="0"/>
                  <a:t>4,5 (cm</a:t>
                </a:r>
                <a:r>
                  <a:rPr lang="en-GB" sz="2400" baseline="30000" dirty="0"/>
                  <a:t>2</a:t>
                </a:r>
                <a:r>
                  <a:rPr lang="en-GB" sz="2400" dirty="0"/>
                  <a:t>)</a:t>
                </a:r>
              </a:p>
              <a:p>
                <a:pPr>
                  <a:lnSpc>
                    <a:spcPct val="120000"/>
                  </a:lnSpc>
                </a:pPr>
                <a:r>
                  <a:rPr lang="en-GB" sz="2400" dirty="0" err="1"/>
                  <a:t>Tổng</a:t>
                </a:r>
                <a:r>
                  <a:rPr lang="en-GB" sz="2400" dirty="0"/>
                  <a:t> </a:t>
                </a:r>
                <a:r>
                  <a:rPr lang="en-GB" sz="2400" dirty="0" err="1"/>
                  <a:t>diện</a:t>
                </a:r>
                <a:r>
                  <a:rPr lang="en-GB" sz="2400" dirty="0"/>
                  <a:t> </a:t>
                </a:r>
                <a:r>
                  <a:rPr lang="en-GB" sz="2400" dirty="0" err="1"/>
                  <a:t>tích</a:t>
                </a:r>
                <a:r>
                  <a:rPr lang="en-GB" sz="2400" dirty="0"/>
                  <a:t> tam </a:t>
                </a:r>
                <a:r>
                  <a:rPr lang="en-GB" sz="2400" dirty="0" err="1"/>
                  <a:t>giác</a:t>
                </a:r>
                <a:r>
                  <a:rPr lang="en-GB" sz="2400" dirty="0"/>
                  <a:t> MQE </a:t>
                </a:r>
                <a:r>
                  <a:rPr lang="en-GB" sz="2400" dirty="0" err="1"/>
                  <a:t>và</a:t>
                </a:r>
                <a:r>
                  <a:rPr lang="en-GB" sz="2400" dirty="0"/>
                  <a:t> </a:t>
                </a:r>
                <a:r>
                  <a:rPr lang="en-GB" sz="2400" dirty="0" err="1"/>
                  <a:t>diện</a:t>
                </a:r>
                <a:r>
                  <a:rPr lang="en-GB" sz="2400" dirty="0"/>
                  <a:t> </a:t>
                </a:r>
                <a:r>
                  <a:rPr lang="en-GB" sz="2400" dirty="0" err="1"/>
                  <a:t>tích</a:t>
                </a:r>
                <a:r>
                  <a:rPr lang="en-GB" sz="2400" dirty="0"/>
                  <a:t> tam </a:t>
                </a:r>
                <a:r>
                  <a:rPr lang="en-GB" sz="2400" dirty="0" err="1"/>
                  <a:t>giác</a:t>
                </a:r>
                <a:r>
                  <a:rPr lang="en-GB" sz="2400" dirty="0"/>
                  <a:t> NEP </a:t>
                </a:r>
                <a:r>
                  <a:rPr lang="en-GB" sz="2400" dirty="0" err="1"/>
                  <a:t>là</a:t>
                </a:r>
                <a:r>
                  <a:rPr lang="en-GB" sz="2400" dirty="0"/>
                  <a:t> :</a:t>
                </a:r>
              </a:p>
              <a:p>
                <a:pPr>
                  <a:lnSpc>
                    <a:spcPct val="120000"/>
                  </a:lnSpc>
                </a:pPr>
                <a:r>
                  <a:rPr lang="en-GB" sz="2400" dirty="0"/>
                  <a:t>	1,5 + 4,5 = 6 (</a:t>
                </a:r>
                <a:r>
                  <a:rPr lang="en-GB" sz="2400"/>
                  <a:t>cm</a:t>
                </a:r>
                <a:r>
                  <a:rPr lang="en-GB" sz="2400" baseline="30000"/>
                  <a:t>2</a:t>
                </a:r>
                <a:r>
                  <a:rPr lang="en-GB" sz="2400"/>
                  <a:t>)</a:t>
                </a:r>
              </a:p>
              <a:p>
                <a:pPr algn="ctr">
                  <a:lnSpc>
                    <a:spcPct val="120000"/>
                  </a:lnSpc>
                </a:pPr>
                <a:r>
                  <a:rPr lang="en-GB" sz="2400"/>
                  <a:t>Đáp số: 6 cm</a:t>
                </a:r>
                <a:r>
                  <a:rPr lang="en-GB" sz="2400" baseline="30000"/>
                  <a:t>2</a:t>
                </a:r>
                <a:endParaRPr lang="en-US" sz="2400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7668" y="495041"/>
                <a:ext cx="4756332" cy="4068614"/>
              </a:xfrm>
              <a:prstGeom prst="rect">
                <a:avLst/>
              </a:prstGeom>
              <a:blipFill>
                <a:blip r:embed="rId3"/>
                <a:stretch>
                  <a:fillRect l="-2051" t="-299" b="-2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0B0AEE79-212E-4430-9CE0-F029CF0AB525}"/>
              </a:ext>
            </a:extLst>
          </p:cNvPr>
          <p:cNvSpPr/>
          <p:nvPr/>
        </p:nvSpPr>
        <p:spPr>
          <a:xfrm>
            <a:off x="183147" y="1023099"/>
            <a:ext cx="3784116" cy="2784835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1507419-4777-42FE-A99A-201253DC1AC0}"/>
              </a:ext>
            </a:extLst>
          </p:cNvPr>
          <p:cNvSpPr/>
          <p:nvPr/>
        </p:nvSpPr>
        <p:spPr>
          <a:xfrm>
            <a:off x="3235605" y="2272406"/>
            <a:ext cx="768159" cy="4277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GB" sz="2000" b="1" dirty="0">
                <a:solidFill>
                  <a:srgbClr val="C00000"/>
                </a:solidFill>
              </a:rPr>
              <a:t>3 cm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2BBEF0F-4A50-4B80-86E7-D357943C24DC}"/>
              </a:ext>
            </a:extLst>
          </p:cNvPr>
          <p:cNvSpPr/>
          <p:nvPr/>
        </p:nvSpPr>
        <p:spPr>
          <a:xfrm>
            <a:off x="1459580" y="2962956"/>
            <a:ext cx="768159" cy="4277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GB" sz="2000" b="1" dirty="0">
                <a:solidFill>
                  <a:srgbClr val="C00000"/>
                </a:solidFill>
              </a:rPr>
              <a:t>4 cm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3375D0E-C822-452A-AE2C-608D1391A4C6}"/>
              </a:ext>
            </a:extLst>
          </p:cNvPr>
          <p:cNvSpPr/>
          <p:nvPr/>
        </p:nvSpPr>
        <p:spPr>
          <a:xfrm>
            <a:off x="606511" y="1183329"/>
            <a:ext cx="768159" cy="4277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GB" sz="2000" b="1" dirty="0">
                <a:solidFill>
                  <a:srgbClr val="C00000"/>
                </a:solidFill>
              </a:rPr>
              <a:t>1 cm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97E7E72-5B61-4F48-AA5F-58F509E330BE}"/>
              </a:ext>
            </a:extLst>
          </p:cNvPr>
          <p:cNvSpPr/>
          <p:nvPr/>
        </p:nvSpPr>
        <p:spPr>
          <a:xfrm>
            <a:off x="2106104" y="1228537"/>
            <a:ext cx="768159" cy="4277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GB" sz="2000" b="1" dirty="0">
                <a:solidFill>
                  <a:srgbClr val="C00000"/>
                </a:solidFill>
              </a:rPr>
              <a:t>3 cm</a:t>
            </a:r>
          </a:p>
        </p:txBody>
      </p:sp>
      <p:grpSp>
        <p:nvGrpSpPr>
          <p:cNvPr id="31" name="Google Shape;3036;p70">
            <a:extLst>
              <a:ext uri="{FF2B5EF4-FFF2-40B4-BE49-F238E27FC236}">
                <a16:creationId xmlns:a16="http://schemas.microsoft.com/office/drawing/2014/main" id="{583EF82D-CC9B-402C-A15B-A6BFBA8ACAD7}"/>
              </a:ext>
            </a:extLst>
          </p:cNvPr>
          <p:cNvGrpSpPr/>
          <p:nvPr/>
        </p:nvGrpSpPr>
        <p:grpSpPr>
          <a:xfrm>
            <a:off x="183147" y="3918710"/>
            <a:ext cx="1439774" cy="756711"/>
            <a:chOff x="4668950" y="1941450"/>
            <a:chExt cx="905500" cy="546650"/>
          </a:xfrm>
        </p:grpSpPr>
        <p:sp>
          <p:nvSpPr>
            <p:cNvPr id="32" name="Google Shape;3037;p70">
              <a:extLst>
                <a:ext uri="{FF2B5EF4-FFF2-40B4-BE49-F238E27FC236}">
                  <a16:creationId xmlns:a16="http://schemas.microsoft.com/office/drawing/2014/main" id="{D50A7E22-109F-432E-911F-AF6E5FCA218B}"/>
                </a:ext>
              </a:extLst>
            </p:cNvPr>
            <p:cNvSpPr/>
            <p:nvPr/>
          </p:nvSpPr>
          <p:spPr>
            <a:xfrm>
              <a:off x="5117750" y="2210875"/>
              <a:ext cx="456700" cy="277225"/>
            </a:xfrm>
            <a:custGeom>
              <a:avLst/>
              <a:gdLst/>
              <a:ahLst/>
              <a:cxnLst/>
              <a:rect l="l" t="t" r="r" b="b"/>
              <a:pathLst>
                <a:path w="18268" h="11089" extrusionOk="0">
                  <a:moveTo>
                    <a:pt x="5009" y="1"/>
                  </a:moveTo>
                  <a:cubicBezTo>
                    <a:pt x="3326" y="1"/>
                    <a:pt x="1627" y="315"/>
                    <a:pt x="1" y="962"/>
                  </a:cubicBezTo>
                  <a:lnTo>
                    <a:pt x="1" y="5753"/>
                  </a:lnTo>
                  <a:cubicBezTo>
                    <a:pt x="1487" y="4770"/>
                    <a:pt x="3244" y="4267"/>
                    <a:pt x="5023" y="4267"/>
                  </a:cubicBezTo>
                  <a:cubicBezTo>
                    <a:pt x="9186" y="4267"/>
                    <a:pt x="12827" y="7071"/>
                    <a:pt x="13915" y="11089"/>
                  </a:cubicBezTo>
                  <a:lnTo>
                    <a:pt x="18267" y="11089"/>
                  </a:lnTo>
                  <a:cubicBezTo>
                    <a:pt x="17786" y="8368"/>
                    <a:pt x="16468" y="5858"/>
                    <a:pt x="14501" y="3912"/>
                  </a:cubicBezTo>
                  <a:cubicBezTo>
                    <a:pt x="11931" y="1356"/>
                    <a:pt x="8503" y="1"/>
                    <a:pt x="5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038;p70">
              <a:extLst>
                <a:ext uri="{FF2B5EF4-FFF2-40B4-BE49-F238E27FC236}">
                  <a16:creationId xmlns:a16="http://schemas.microsoft.com/office/drawing/2014/main" id="{2A437314-4CED-4678-9C55-2DE95A698595}"/>
                </a:ext>
              </a:extLst>
            </p:cNvPr>
            <p:cNvSpPr/>
            <p:nvPr/>
          </p:nvSpPr>
          <p:spPr>
            <a:xfrm>
              <a:off x="5117750" y="2219200"/>
              <a:ext cx="56525" cy="32975"/>
            </a:xfrm>
            <a:custGeom>
              <a:avLst/>
              <a:gdLst/>
              <a:ahLst/>
              <a:cxnLst/>
              <a:rect l="l" t="t" r="r" b="b"/>
              <a:pathLst>
                <a:path w="2261" h="1319" extrusionOk="0">
                  <a:moveTo>
                    <a:pt x="1759" y="1"/>
                  </a:moveTo>
                  <a:lnTo>
                    <a:pt x="1759" y="1"/>
                  </a:lnTo>
                  <a:cubicBezTo>
                    <a:pt x="1152" y="147"/>
                    <a:pt x="566" y="336"/>
                    <a:pt x="1" y="566"/>
                  </a:cubicBezTo>
                  <a:lnTo>
                    <a:pt x="1" y="1298"/>
                  </a:lnTo>
                  <a:cubicBezTo>
                    <a:pt x="43" y="1298"/>
                    <a:pt x="106" y="1319"/>
                    <a:pt x="147" y="1319"/>
                  </a:cubicBezTo>
                  <a:lnTo>
                    <a:pt x="1235" y="1319"/>
                  </a:lnTo>
                  <a:cubicBezTo>
                    <a:pt x="1926" y="1298"/>
                    <a:pt x="2261" y="461"/>
                    <a:pt x="17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039;p70">
              <a:extLst>
                <a:ext uri="{FF2B5EF4-FFF2-40B4-BE49-F238E27FC236}">
                  <a16:creationId xmlns:a16="http://schemas.microsoft.com/office/drawing/2014/main" id="{5530E39B-20E1-46E0-8AA6-FF10FABFC9DA}"/>
                </a:ext>
              </a:extLst>
            </p:cNvPr>
            <p:cNvSpPr/>
            <p:nvPr/>
          </p:nvSpPr>
          <p:spPr>
            <a:xfrm>
              <a:off x="5307125" y="2246400"/>
              <a:ext cx="77950" cy="38225"/>
            </a:xfrm>
            <a:custGeom>
              <a:avLst/>
              <a:gdLst/>
              <a:ahLst/>
              <a:cxnLst/>
              <a:rect l="l" t="t" r="r" b="b"/>
              <a:pathLst>
                <a:path w="3118" h="1529" extrusionOk="0">
                  <a:moveTo>
                    <a:pt x="1026" y="1"/>
                  </a:moveTo>
                  <a:cubicBezTo>
                    <a:pt x="0" y="1"/>
                    <a:pt x="0" y="1528"/>
                    <a:pt x="1026" y="1528"/>
                  </a:cubicBezTo>
                  <a:lnTo>
                    <a:pt x="2093" y="1528"/>
                  </a:lnTo>
                  <a:cubicBezTo>
                    <a:pt x="3118" y="1528"/>
                    <a:pt x="3118" y="1"/>
                    <a:pt x="20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040;p70">
              <a:extLst>
                <a:ext uri="{FF2B5EF4-FFF2-40B4-BE49-F238E27FC236}">
                  <a16:creationId xmlns:a16="http://schemas.microsoft.com/office/drawing/2014/main" id="{B729E21E-0EF1-4B37-8903-AA02194E46B7}"/>
                </a:ext>
              </a:extLst>
            </p:cNvPr>
            <p:cNvSpPr/>
            <p:nvPr/>
          </p:nvSpPr>
          <p:spPr>
            <a:xfrm>
              <a:off x="5471375" y="2328525"/>
              <a:ext cx="55475" cy="38750"/>
            </a:xfrm>
            <a:custGeom>
              <a:avLst/>
              <a:gdLst/>
              <a:ahLst/>
              <a:cxnLst/>
              <a:rect l="l" t="t" r="r" b="b"/>
              <a:pathLst>
                <a:path w="2219" h="1550" extrusionOk="0">
                  <a:moveTo>
                    <a:pt x="774" y="1"/>
                  </a:moveTo>
                  <a:cubicBezTo>
                    <a:pt x="356" y="1"/>
                    <a:pt x="0" y="336"/>
                    <a:pt x="21" y="775"/>
                  </a:cubicBezTo>
                  <a:cubicBezTo>
                    <a:pt x="21" y="1194"/>
                    <a:pt x="356" y="1549"/>
                    <a:pt x="774" y="1549"/>
                  </a:cubicBezTo>
                  <a:lnTo>
                    <a:pt x="1863" y="1549"/>
                  </a:lnTo>
                  <a:cubicBezTo>
                    <a:pt x="1988" y="1528"/>
                    <a:pt x="2093" y="1507"/>
                    <a:pt x="2218" y="1445"/>
                  </a:cubicBezTo>
                  <a:cubicBezTo>
                    <a:pt x="1883" y="942"/>
                    <a:pt x="1528" y="461"/>
                    <a:pt x="11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041;p70">
              <a:extLst>
                <a:ext uri="{FF2B5EF4-FFF2-40B4-BE49-F238E27FC236}">
                  <a16:creationId xmlns:a16="http://schemas.microsoft.com/office/drawing/2014/main" id="{B8F7D095-62AD-4476-B517-A556F998A3EB}"/>
                </a:ext>
              </a:extLst>
            </p:cNvPr>
            <p:cNvSpPr/>
            <p:nvPr/>
          </p:nvSpPr>
          <p:spPr>
            <a:xfrm>
              <a:off x="5380875" y="2359400"/>
              <a:ext cx="54950" cy="38725"/>
            </a:xfrm>
            <a:custGeom>
              <a:avLst/>
              <a:gdLst/>
              <a:ahLst/>
              <a:cxnLst/>
              <a:rect l="l" t="t" r="r" b="b"/>
              <a:pathLst>
                <a:path w="2198" h="1549" extrusionOk="0">
                  <a:moveTo>
                    <a:pt x="356" y="0"/>
                  </a:moveTo>
                  <a:cubicBezTo>
                    <a:pt x="231" y="0"/>
                    <a:pt x="105" y="42"/>
                    <a:pt x="1" y="105"/>
                  </a:cubicBezTo>
                  <a:cubicBezTo>
                    <a:pt x="545" y="523"/>
                    <a:pt x="1068" y="1005"/>
                    <a:pt x="1528" y="1549"/>
                  </a:cubicBezTo>
                  <a:cubicBezTo>
                    <a:pt x="1905" y="1486"/>
                    <a:pt x="2198" y="1172"/>
                    <a:pt x="2198" y="775"/>
                  </a:cubicBezTo>
                  <a:cubicBezTo>
                    <a:pt x="2198" y="356"/>
                    <a:pt x="1842" y="0"/>
                    <a:pt x="14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042;p70">
              <a:extLst>
                <a:ext uri="{FF2B5EF4-FFF2-40B4-BE49-F238E27FC236}">
                  <a16:creationId xmlns:a16="http://schemas.microsoft.com/office/drawing/2014/main" id="{B3358302-AFB1-4E98-A7A1-A83FFCB6C4C3}"/>
                </a:ext>
              </a:extLst>
            </p:cNvPr>
            <p:cNvSpPr/>
            <p:nvPr/>
          </p:nvSpPr>
          <p:spPr>
            <a:xfrm>
              <a:off x="4712900" y="1970750"/>
              <a:ext cx="405400" cy="517350"/>
            </a:xfrm>
            <a:custGeom>
              <a:avLst/>
              <a:gdLst/>
              <a:ahLst/>
              <a:cxnLst/>
              <a:rect l="l" t="t" r="r" b="b"/>
              <a:pathLst>
                <a:path w="16216" h="20694" extrusionOk="0">
                  <a:moveTo>
                    <a:pt x="0" y="0"/>
                  </a:moveTo>
                  <a:lnTo>
                    <a:pt x="0" y="20694"/>
                  </a:lnTo>
                  <a:lnTo>
                    <a:pt x="3201" y="20694"/>
                  </a:lnTo>
                  <a:lnTo>
                    <a:pt x="3201" y="8432"/>
                  </a:lnTo>
                  <a:cubicBezTo>
                    <a:pt x="3201" y="6466"/>
                    <a:pt x="4792" y="4875"/>
                    <a:pt x="6758" y="4875"/>
                  </a:cubicBezTo>
                  <a:lnTo>
                    <a:pt x="9437" y="4875"/>
                  </a:lnTo>
                  <a:cubicBezTo>
                    <a:pt x="11403" y="4875"/>
                    <a:pt x="12994" y="6466"/>
                    <a:pt x="12994" y="8432"/>
                  </a:cubicBezTo>
                  <a:lnTo>
                    <a:pt x="12994" y="20694"/>
                  </a:lnTo>
                  <a:lnTo>
                    <a:pt x="16216" y="20694"/>
                  </a:lnTo>
                  <a:lnTo>
                    <a:pt x="1621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3043;p70">
              <a:extLst>
                <a:ext uri="{FF2B5EF4-FFF2-40B4-BE49-F238E27FC236}">
                  <a16:creationId xmlns:a16="http://schemas.microsoft.com/office/drawing/2014/main" id="{15DB0594-EDA8-4FF6-AB20-71CE60195AED}"/>
                </a:ext>
              </a:extLst>
            </p:cNvPr>
            <p:cNvSpPr/>
            <p:nvPr/>
          </p:nvSpPr>
          <p:spPr>
            <a:xfrm>
              <a:off x="5037725" y="2415375"/>
              <a:ext cx="80050" cy="72725"/>
            </a:xfrm>
            <a:custGeom>
              <a:avLst/>
              <a:gdLst/>
              <a:ahLst/>
              <a:cxnLst/>
              <a:rect l="l" t="t" r="r" b="b"/>
              <a:pathLst>
                <a:path w="3202" h="2909" extrusionOk="0">
                  <a:moveTo>
                    <a:pt x="1" y="0"/>
                  </a:moveTo>
                  <a:lnTo>
                    <a:pt x="1" y="2909"/>
                  </a:lnTo>
                  <a:lnTo>
                    <a:pt x="3202" y="2909"/>
                  </a:lnTo>
                  <a:lnTo>
                    <a:pt x="320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3044;p70">
              <a:extLst>
                <a:ext uri="{FF2B5EF4-FFF2-40B4-BE49-F238E27FC236}">
                  <a16:creationId xmlns:a16="http://schemas.microsoft.com/office/drawing/2014/main" id="{06B28127-B8E3-4D73-854E-19B8C2A4A860}"/>
                </a:ext>
              </a:extLst>
            </p:cNvPr>
            <p:cNvSpPr/>
            <p:nvPr/>
          </p:nvSpPr>
          <p:spPr>
            <a:xfrm>
              <a:off x="4712900" y="2415375"/>
              <a:ext cx="80050" cy="72725"/>
            </a:xfrm>
            <a:custGeom>
              <a:avLst/>
              <a:gdLst/>
              <a:ahLst/>
              <a:cxnLst/>
              <a:rect l="l" t="t" r="r" b="b"/>
              <a:pathLst>
                <a:path w="3202" h="2909" extrusionOk="0">
                  <a:moveTo>
                    <a:pt x="0" y="0"/>
                  </a:moveTo>
                  <a:lnTo>
                    <a:pt x="0" y="2909"/>
                  </a:lnTo>
                  <a:lnTo>
                    <a:pt x="3201" y="2909"/>
                  </a:lnTo>
                  <a:lnTo>
                    <a:pt x="320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3045;p70">
              <a:extLst>
                <a:ext uri="{FF2B5EF4-FFF2-40B4-BE49-F238E27FC236}">
                  <a16:creationId xmlns:a16="http://schemas.microsoft.com/office/drawing/2014/main" id="{AF7637C4-2317-4179-833B-09BDCFB0E3BD}"/>
                </a:ext>
              </a:extLst>
            </p:cNvPr>
            <p:cNvSpPr/>
            <p:nvPr/>
          </p:nvSpPr>
          <p:spPr>
            <a:xfrm>
              <a:off x="4712900" y="2400200"/>
              <a:ext cx="80050" cy="8925"/>
            </a:xfrm>
            <a:custGeom>
              <a:avLst/>
              <a:gdLst/>
              <a:ahLst/>
              <a:cxnLst/>
              <a:rect l="l" t="t" r="r" b="b"/>
              <a:pathLst>
                <a:path w="3202" h="357" extrusionOk="0">
                  <a:moveTo>
                    <a:pt x="0" y="0"/>
                  </a:moveTo>
                  <a:lnTo>
                    <a:pt x="0" y="356"/>
                  </a:lnTo>
                  <a:lnTo>
                    <a:pt x="3201" y="356"/>
                  </a:lnTo>
                  <a:lnTo>
                    <a:pt x="320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3046;p70">
              <a:extLst>
                <a:ext uri="{FF2B5EF4-FFF2-40B4-BE49-F238E27FC236}">
                  <a16:creationId xmlns:a16="http://schemas.microsoft.com/office/drawing/2014/main" id="{B22D403D-3B33-4F59-A491-655BCBD3BAA1}"/>
                </a:ext>
              </a:extLst>
            </p:cNvPr>
            <p:cNvSpPr/>
            <p:nvPr/>
          </p:nvSpPr>
          <p:spPr>
            <a:xfrm>
              <a:off x="5037725" y="2400200"/>
              <a:ext cx="80050" cy="8925"/>
            </a:xfrm>
            <a:custGeom>
              <a:avLst/>
              <a:gdLst/>
              <a:ahLst/>
              <a:cxnLst/>
              <a:rect l="l" t="t" r="r" b="b"/>
              <a:pathLst>
                <a:path w="3202" h="357" extrusionOk="0">
                  <a:moveTo>
                    <a:pt x="1" y="0"/>
                  </a:moveTo>
                  <a:lnTo>
                    <a:pt x="1" y="356"/>
                  </a:lnTo>
                  <a:lnTo>
                    <a:pt x="3202" y="356"/>
                  </a:lnTo>
                  <a:lnTo>
                    <a:pt x="320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3047;p70">
              <a:extLst>
                <a:ext uri="{FF2B5EF4-FFF2-40B4-BE49-F238E27FC236}">
                  <a16:creationId xmlns:a16="http://schemas.microsoft.com/office/drawing/2014/main" id="{726543E8-527E-4B08-8AA3-DEFD62DFCA4B}"/>
                </a:ext>
              </a:extLst>
            </p:cNvPr>
            <p:cNvSpPr/>
            <p:nvPr/>
          </p:nvSpPr>
          <p:spPr>
            <a:xfrm>
              <a:off x="5031975" y="2004750"/>
              <a:ext cx="65925" cy="38200"/>
            </a:xfrm>
            <a:custGeom>
              <a:avLst/>
              <a:gdLst/>
              <a:ahLst/>
              <a:cxnLst/>
              <a:rect l="l" t="t" r="r" b="b"/>
              <a:pathLst>
                <a:path w="2637" h="1528" extrusionOk="0">
                  <a:moveTo>
                    <a:pt x="775" y="0"/>
                  </a:moveTo>
                  <a:cubicBezTo>
                    <a:pt x="356" y="0"/>
                    <a:pt x="0" y="335"/>
                    <a:pt x="0" y="774"/>
                  </a:cubicBezTo>
                  <a:cubicBezTo>
                    <a:pt x="0" y="1193"/>
                    <a:pt x="356" y="1528"/>
                    <a:pt x="775" y="1528"/>
                  </a:cubicBezTo>
                  <a:lnTo>
                    <a:pt x="1863" y="1528"/>
                  </a:lnTo>
                  <a:cubicBezTo>
                    <a:pt x="2281" y="1528"/>
                    <a:pt x="2637" y="1193"/>
                    <a:pt x="2637" y="774"/>
                  </a:cubicBezTo>
                  <a:lnTo>
                    <a:pt x="2616" y="774"/>
                  </a:lnTo>
                  <a:cubicBezTo>
                    <a:pt x="2616" y="335"/>
                    <a:pt x="2281" y="0"/>
                    <a:pt x="18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3048;p70">
              <a:extLst>
                <a:ext uri="{FF2B5EF4-FFF2-40B4-BE49-F238E27FC236}">
                  <a16:creationId xmlns:a16="http://schemas.microsoft.com/office/drawing/2014/main" id="{0E139245-5819-4707-806D-1BE1D15556A6}"/>
                </a:ext>
              </a:extLst>
            </p:cNvPr>
            <p:cNvSpPr/>
            <p:nvPr/>
          </p:nvSpPr>
          <p:spPr>
            <a:xfrm>
              <a:off x="4834775" y="2036125"/>
              <a:ext cx="65925" cy="38725"/>
            </a:xfrm>
            <a:custGeom>
              <a:avLst/>
              <a:gdLst/>
              <a:ahLst/>
              <a:cxnLst/>
              <a:rect l="l" t="t" r="r" b="b"/>
              <a:pathLst>
                <a:path w="2637" h="1549" extrusionOk="0">
                  <a:moveTo>
                    <a:pt x="774" y="1"/>
                  </a:moveTo>
                  <a:cubicBezTo>
                    <a:pt x="356" y="1"/>
                    <a:pt x="0" y="335"/>
                    <a:pt x="0" y="775"/>
                  </a:cubicBezTo>
                  <a:cubicBezTo>
                    <a:pt x="0" y="1193"/>
                    <a:pt x="356" y="1549"/>
                    <a:pt x="774" y="1549"/>
                  </a:cubicBezTo>
                  <a:lnTo>
                    <a:pt x="1842" y="1549"/>
                  </a:lnTo>
                  <a:cubicBezTo>
                    <a:pt x="2281" y="1549"/>
                    <a:pt x="2616" y="1193"/>
                    <a:pt x="2616" y="775"/>
                  </a:cubicBezTo>
                  <a:lnTo>
                    <a:pt x="2637" y="775"/>
                  </a:lnTo>
                  <a:cubicBezTo>
                    <a:pt x="2637" y="335"/>
                    <a:pt x="2281" y="1"/>
                    <a:pt x="18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3049;p70">
              <a:extLst>
                <a:ext uri="{FF2B5EF4-FFF2-40B4-BE49-F238E27FC236}">
                  <a16:creationId xmlns:a16="http://schemas.microsoft.com/office/drawing/2014/main" id="{6CC1596B-FC0F-40DA-8446-227CD0F1093D}"/>
                </a:ext>
              </a:extLst>
            </p:cNvPr>
            <p:cNvSpPr/>
            <p:nvPr/>
          </p:nvSpPr>
          <p:spPr>
            <a:xfrm>
              <a:off x="4712900" y="2081625"/>
              <a:ext cx="59650" cy="38225"/>
            </a:xfrm>
            <a:custGeom>
              <a:avLst/>
              <a:gdLst/>
              <a:ahLst/>
              <a:cxnLst/>
              <a:rect l="l" t="t" r="r" b="b"/>
              <a:pathLst>
                <a:path w="2386" h="1529" extrusionOk="0">
                  <a:moveTo>
                    <a:pt x="293" y="1"/>
                  </a:moveTo>
                  <a:cubicBezTo>
                    <a:pt x="188" y="1"/>
                    <a:pt x="84" y="22"/>
                    <a:pt x="0" y="64"/>
                  </a:cubicBezTo>
                  <a:lnTo>
                    <a:pt x="0" y="1466"/>
                  </a:lnTo>
                  <a:cubicBezTo>
                    <a:pt x="84" y="1507"/>
                    <a:pt x="188" y="1528"/>
                    <a:pt x="293" y="1528"/>
                  </a:cubicBezTo>
                  <a:lnTo>
                    <a:pt x="1381" y="1528"/>
                  </a:lnTo>
                  <a:cubicBezTo>
                    <a:pt x="2385" y="1528"/>
                    <a:pt x="2385" y="1"/>
                    <a:pt x="13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3050;p70">
              <a:extLst>
                <a:ext uri="{FF2B5EF4-FFF2-40B4-BE49-F238E27FC236}">
                  <a16:creationId xmlns:a16="http://schemas.microsoft.com/office/drawing/2014/main" id="{2A017AE3-A917-44B4-8438-DE7433901989}"/>
                </a:ext>
              </a:extLst>
            </p:cNvPr>
            <p:cNvSpPr/>
            <p:nvPr/>
          </p:nvSpPr>
          <p:spPr>
            <a:xfrm>
              <a:off x="5058125" y="2100475"/>
              <a:ext cx="59650" cy="38725"/>
            </a:xfrm>
            <a:custGeom>
              <a:avLst/>
              <a:gdLst/>
              <a:ahLst/>
              <a:cxnLst/>
              <a:rect l="l" t="t" r="r" b="b"/>
              <a:pathLst>
                <a:path w="2386" h="1549" extrusionOk="0">
                  <a:moveTo>
                    <a:pt x="1047" y="0"/>
                  </a:moveTo>
                  <a:cubicBezTo>
                    <a:pt x="1" y="0"/>
                    <a:pt x="1" y="1549"/>
                    <a:pt x="1047" y="1549"/>
                  </a:cubicBezTo>
                  <a:lnTo>
                    <a:pt x="2114" y="1549"/>
                  </a:lnTo>
                  <a:cubicBezTo>
                    <a:pt x="2198" y="1549"/>
                    <a:pt x="2302" y="1528"/>
                    <a:pt x="2386" y="1486"/>
                  </a:cubicBezTo>
                  <a:lnTo>
                    <a:pt x="2386" y="63"/>
                  </a:lnTo>
                  <a:cubicBezTo>
                    <a:pt x="2302" y="21"/>
                    <a:pt x="2198" y="0"/>
                    <a:pt x="21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3051;p70">
              <a:extLst>
                <a:ext uri="{FF2B5EF4-FFF2-40B4-BE49-F238E27FC236}">
                  <a16:creationId xmlns:a16="http://schemas.microsoft.com/office/drawing/2014/main" id="{5E3C2383-D550-4C24-B36F-9D71A2C1B3BC}"/>
                </a:ext>
              </a:extLst>
            </p:cNvPr>
            <p:cNvSpPr/>
            <p:nvPr/>
          </p:nvSpPr>
          <p:spPr>
            <a:xfrm>
              <a:off x="5086900" y="2229675"/>
              <a:ext cx="30875" cy="38200"/>
            </a:xfrm>
            <a:custGeom>
              <a:avLst/>
              <a:gdLst/>
              <a:ahLst/>
              <a:cxnLst/>
              <a:rect l="l" t="t" r="r" b="b"/>
              <a:pathLst>
                <a:path w="1235" h="1528" extrusionOk="0">
                  <a:moveTo>
                    <a:pt x="775" y="0"/>
                  </a:moveTo>
                  <a:cubicBezTo>
                    <a:pt x="356" y="0"/>
                    <a:pt x="0" y="335"/>
                    <a:pt x="0" y="754"/>
                  </a:cubicBezTo>
                  <a:cubicBezTo>
                    <a:pt x="0" y="1193"/>
                    <a:pt x="356" y="1528"/>
                    <a:pt x="775" y="1528"/>
                  </a:cubicBezTo>
                  <a:lnTo>
                    <a:pt x="1235" y="1528"/>
                  </a:lnTo>
                  <a:lnTo>
                    <a:pt x="123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3052;p70">
              <a:extLst>
                <a:ext uri="{FF2B5EF4-FFF2-40B4-BE49-F238E27FC236}">
                  <a16:creationId xmlns:a16="http://schemas.microsoft.com/office/drawing/2014/main" id="{991C436E-7C21-482C-B6C4-0162E3CF7C7C}"/>
                </a:ext>
              </a:extLst>
            </p:cNvPr>
            <p:cNvSpPr/>
            <p:nvPr/>
          </p:nvSpPr>
          <p:spPr>
            <a:xfrm>
              <a:off x="4760500" y="2216075"/>
              <a:ext cx="32450" cy="38200"/>
            </a:xfrm>
            <a:custGeom>
              <a:avLst/>
              <a:gdLst/>
              <a:ahLst/>
              <a:cxnLst/>
              <a:rect l="l" t="t" r="r" b="b"/>
              <a:pathLst>
                <a:path w="1298" h="1528" extrusionOk="0">
                  <a:moveTo>
                    <a:pt x="774" y="0"/>
                  </a:moveTo>
                  <a:cubicBezTo>
                    <a:pt x="335" y="0"/>
                    <a:pt x="0" y="335"/>
                    <a:pt x="0" y="774"/>
                  </a:cubicBezTo>
                  <a:cubicBezTo>
                    <a:pt x="0" y="1193"/>
                    <a:pt x="335" y="1528"/>
                    <a:pt x="774" y="1528"/>
                  </a:cubicBezTo>
                  <a:lnTo>
                    <a:pt x="1297" y="1528"/>
                  </a:lnTo>
                  <a:lnTo>
                    <a:pt x="129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3053;p70">
              <a:extLst>
                <a:ext uri="{FF2B5EF4-FFF2-40B4-BE49-F238E27FC236}">
                  <a16:creationId xmlns:a16="http://schemas.microsoft.com/office/drawing/2014/main" id="{89EC24F5-49B6-4160-8CC2-271FD4C6DC1F}"/>
                </a:ext>
              </a:extLst>
            </p:cNvPr>
            <p:cNvSpPr/>
            <p:nvPr/>
          </p:nvSpPr>
          <p:spPr>
            <a:xfrm>
              <a:off x="5037725" y="2328525"/>
              <a:ext cx="38225" cy="38750"/>
            </a:xfrm>
            <a:custGeom>
              <a:avLst/>
              <a:gdLst/>
              <a:ahLst/>
              <a:cxnLst/>
              <a:rect l="l" t="t" r="r" b="b"/>
              <a:pathLst>
                <a:path w="1529" h="1550" extrusionOk="0">
                  <a:moveTo>
                    <a:pt x="1" y="1"/>
                  </a:moveTo>
                  <a:lnTo>
                    <a:pt x="1" y="1549"/>
                  </a:lnTo>
                  <a:lnTo>
                    <a:pt x="754" y="1549"/>
                  </a:lnTo>
                  <a:cubicBezTo>
                    <a:pt x="1172" y="1549"/>
                    <a:pt x="1528" y="1194"/>
                    <a:pt x="1528" y="775"/>
                  </a:cubicBezTo>
                  <a:cubicBezTo>
                    <a:pt x="1528" y="336"/>
                    <a:pt x="1172" y="1"/>
                    <a:pt x="7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3054;p70">
              <a:extLst>
                <a:ext uri="{FF2B5EF4-FFF2-40B4-BE49-F238E27FC236}">
                  <a16:creationId xmlns:a16="http://schemas.microsoft.com/office/drawing/2014/main" id="{F3328A05-9440-4F48-A609-A51A89630246}"/>
                </a:ext>
              </a:extLst>
            </p:cNvPr>
            <p:cNvSpPr/>
            <p:nvPr/>
          </p:nvSpPr>
          <p:spPr>
            <a:xfrm>
              <a:off x="4712900" y="2323825"/>
              <a:ext cx="27750" cy="38200"/>
            </a:xfrm>
            <a:custGeom>
              <a:avLst/>
              <a:gdLst/>
              <a:ahLst/>
              <a:cxnLst/>
              <a:rect l="l" t="t" r="r" b="b"/>
              <a:pathLst>
                <a:path w="1110" h="1528" extrusionOk="0">
                  <a:moveTo>
                    <a:pt x="0" y="1"/>
                  </a:moveTo>
                  <a:lnTo>
                    <a:pt x="0" y="1528"/>
                  </a:lnTo>
                  <a:lnTo>
                    <a:pt x="335" y="1528"/>
                  </a:lnTo>
                  <a:cubicBezTo>
                    <a:pt x="774" y="1528"/>
                    <a:pt x="1109" y="1193"/>
                    <a:pt x="1109" y="754"/>
                  </a:cubicBezTo>
                  <a:cubicBezTo>
                    <a:pt x="1109" y="335"/>
                    <a:pt x="774" y="1"/>
                    <a:pt x="3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3055;p70">
              <a:extLst>
                <a:ext uri="{FF2B5EF4-FFF2-40B4-BE49-F238E27FC236}">
                  <a16:creationId xmlns:a16="http://schemas.microsoft.com/office/drawing/2014/main" id="{B44AEE89-E724-417B-968D-871A80643B4D}"/>
                </a:ext>
              </a:extLst>
            </p:cNvPr>
            <p:cNvSpPr/>
            <p:nvPr/>
          </p:nvSpPr>
          <p:spPr>
            <a:xfrm>
              <a:off x="4668950" y="1941450"/>
              <a:ext cx="490675" cy="83450"/>
            </a:xfrm>
            <a:custGeom>
              <a:avLst/>
              <a:gdLst/>
              <a:ahLst/>
              <a:cxnLst/>
              <a:rect l="l" t="t" r="r" b="b"/>
              <a:pathLst>
                <a:path w="19627" h="3338" extrusionOk="0">
                  <a:moveTo>
                    <a:pt x="0" y="0"/>
                  </a:moveTo>
                  <a:lnTo>
                    <a:pt x="0" y="2365"/>
                  </a:lnTo>
                  <a:cubicBezTo>
                    <a:pt x="0" y="3013"/>
                    <a:pt x="492" y="3338"/>
                    <a:pt x="984" y="3338"/>
                  </a:cubicBezTo>
                  <a:cubicBezTo>
                    <a:pt x="1476" y="3338"/>
                    <a:pt x="1967" y="3013"/>
                    <a:pt x="1967" y="2365"/>
                  </a:cubicBezTo>
                  <a:cubicBezTo>
                    <a:pt x="1967" y="3013"/>
                    <a:pt x="2459" y="3338"/>
                    <a:pt x="2951" y="3338"/>
                  </a:cubicBezTo>
                  <a:cubicBezTo>
                    <a:pt x="3442" y="3338"/>
                    <a:pt x="3934" y="3013"/>
                    <a:pt x="3934" y="2365"/>
                  </a:cubicBezTo>
                  <a:cubicBezTo>
                    <a:pt x="3934" y="3013"/>
                    <a:pt x="4426" y="3338"/>
                    <a:pt x="4918" y="3338"/>
                  </a:cubicBezTo>
                  <a:cubicBezTo>
                    <a:pt x="5409" y="3338"/>
                    <a:pt x="5901" y="3013"/>
                    <a:pt x="5901" y="2365"/>
                  </a:cubicBezTo>
                  <a:cubicBezTo>
                    <a:pt x="5901" y="3013"/>
                    <a:pt x="6387" y="3338"/>
                    <a:pt x="6874" y="3338"/>
                  </a:cubicBezTo>
                  <a:cubicBezTo>
                    <a:pt x="7360" y="3338"/>
                    <a:pt x="7847" y="3013"/>
                    <a:pt x="7847" y="2365"/>
                  </a:cubicBezTo>
                  <a:cubicBezTo>
                    <a:pt x="7847" y="3013"/>
                    <a:pt x="8339" y="3338"/>
                    <a:pt x="8830" y="3338"/>
                  </a:cubicBezTo>
                  <a:cubicBezTo>
                    <a:pt x="9322" y="3338"/>
                    <a:pt x="9814" y="3013"/>
                    <a:pt x="9814" y="2365"/>
                  </a:cubicBezTo>
                  <a:cubicBezTo>
                    <a:pt x="9814" y="3013"/>
                    <a:pt x="10305" y="3338"/>
                    <a:pt x="10797" y="3338"/>
                  </a:cubicBezTo>
                  <a:cubicBezTo>
                    <a:pt x="11289" y="3338"/>
                    <a:pt x="11780" y="3013"/>
                    <a:pt x="11780" y="2365"/>
                  </a:cubicBezTo>
                  <a:cubicBezTo>
                    <a:pt x="11780" y="3013"/>
                    <a:pt x="12272" y="3338"/>
                    <a:pt x="12764" y="3338"/>
                  </a:cubicBezTo>
                  <a:cubicBezTo>
                    <a:pt x="13256" y="3338"/>
                    <a:pt x="13747" y="3013"/>
                    <a:pt x="13747" y="2365"/>
                  </a:cubicBezTo>
                  <a:cubicBezTo>
                    <a:pt x="13747" y="3013"/>
                    <a:pt x="14239" y="3338"/>
                    <a:pt x="14731" y="3338"/>
                  </a:cubicBezTo>
                  <a:cubicBezTo>
                    <a:pt x="15222" y="3338"/>
                    <a:pt x="15714" y="3013"/>
                    <a:pt x="15714" y="2365"/>
                  </a:cubicBezTo>
                  <a:cubicBezTo>
                    <a:pt x="15714" y="3013"/>
                    <a:pt x="16201" y="3338"/>
                    <a:pt x="16687" y="3338"/>
                  </a:cubicBezTo>
                  <a:cubicBezTo>
                    <a:pt x="17174" y="3338"/>
                    <a:pt x="17660" y="3013"/>
                    <a:pt x="17660" y="2365"/>
                  </a:cubicBezTo>
                  <a:cubicBezTo>
                    <a:pt x="17660" y="3013"/>
                    <a:pt x="18152" y="3338"/>
                    <a:pt x="18643" y="3338"/>
                  </a:cubicBezTo>
                  <a:cubicBezTo>
                    <a:pt x="19135" y="3338"/>
                    <a:pt x="19627" y="3013"/>
                    <a:pt x="19627" y="2365"/>
                  </a:cubicBezTo>
                  <a:lnTo>
                    <a:pt x="1962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3056;p70">
              <a:extLst>
                <a:ext uri="{FF2B5EF4-FFF2-40B4-BE49-F238E27FC236}">
                  <a16:creationId xmlns:a16="http://schemas.microsoft.com/office/drawing/2014/main" id="{2AFDA00A-19CC-4D39-9AFD-FB7CE45DAAEC}"/>
                </a:ext>
              </a:extLst>
            </p:cNvPr>
            <p:cNvSpPr/>
            <p:nvPr/>
          </p:nvSpPr>
          <p:spPr>
            <a:xfrm>
              <a:off x="5431100" y="2415375"/>
              <a:ext cx="143350" cy="72725"/>
            </a:xfrm>
            <a:custGeom>
              <a:avLst/>
              <a:gdLst/>
              <a:ahLst/>
              <a:cxnLst/>
              <a:rect l="l" t="t" r="r" b="b"/>
              <a:pathLst>
                <a:path w="5734" h="2909" extrusionOk="0">
                  <a:moveTo>
                    <a:pt x="0" y="0"/>
                  </a:moveTo>
                  <a:cubicBezTo>
                    <a:pt x="628" y="879"/>
                    <a:pt x="1088" y="1862"/>
                    <a:pt x="1360" y="2909"/>
                  </a:cubicBezTo>
                  <a:lnTo>
                    <a:pt x="5733" y="2909"/>
                  </a:lnTo>
                  <a:cubicBezTo>
                    <a:pt x="5566" y="1904"/>
                    <a:pt x="5273" y="942"/>
                    <a:pt x="48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3057;p70">
              <a:extLst>
                <a:ext uri="{FF2B5EF4-FFF2-40B4-BE49-F238E27FC236}">
                  <a16:creationId xmlns:a16="http://schemas.microsoft.com/office/drawing/2014/main" id="{B038D4AD-11D3-41F8-AB8C-AAF1D8119A82}"/>
                </a:ext>
              </a:extLst>
            </p:cNvPr>
            <p:cNvSpPr/>
            <p:nvPr/>
          </p:nvSpPr>
          <p:spPr>
            <a:xfrm>
              <a:off x="5419050" y="2400200"/>
              <a:ext cx="130800" cy="8925"/>
            </a:xfrm>
            <a:custGeom>
              <a:avLst/>
              <a:gdLst/>
              <a:ahLst/>
              <a:cxnLst/>
              <a:rect l="l" t="t" r="r" b="b"/>
              <a:pathLst>
                <a:path w="5232" h="357" extrusionOk="0">
                  <a:moveTo>
                    <a:pt x="1" y="0"/>
                  </a:moveTo>
                  <a:cubicBezTo>
                    <a:pt x="106" y="105"/>
                    <a:pt x="189" y="231"/>
                    <a:pt x="294" y="356"/>
                  </a:cubicBezTo>
                  <a:lnTo>
                    <a:pt x="5232" y="356"/>
                  </a:lnTo>
                  <a:cubicBezTo>
                    <a:pt x="5169" y="231"/>
                    <a:pt x="5127" y="105"/>
                    <a:pt x="50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B99811EC-585A-4FD5-A18E-96BE8F6D0B4D}"/>
              </a:ext>
            </a:extLst>
          </p:cNvPr>
          <p:cNvGrpSpPr/>
          <p:nvPr/>
        </p:nvGrpSpPr>
        <p:grpSpPr>
          <a:xfrm>
            <a:off x="294503" y="1183271"/>
            <a:ext cx="4026855" cy="2515398"/>
            <a:chOff x="5859336" y="1055386"/>
            <a:chExt cx="3722564" cy="2325321"/>
          </a:xfrm>
        </p:grpSpPr>
        <p:sp>
          <p:nvSpPr>
            <p:cNvPr id="56" name="Rectangle 6">
              <a:extLst>
                <a:ext uri="{FF2B5EF4-FFF2-40B4-BE49-F238E27FC236}">
                  <a16:creationId xmlns:a16="http://schemas.microsoft.com/office/drawing/2014/main" id="{2CBAF1D5-930A-4B4F-9D6B-62FAEFCB3C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24337" y="1459832"/>
              <a:ext cx="2362200" cy="1600200"/>
            </a:xfrm>
            <a:prstGeom prst="rect">
              <a:avLst/>
            </a:prstGeom>
            <a:noFill/>
            <a:ln w="28575">
              <a:solidFill>
                <a:srgbClr val="1D1D1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C00000"/>
                </a:solidFill>
              </a:endParaRPr>
            </a:p>
          </p:txBody>
        </p:sp>
        <p:sp>
          <p:nvSpPr>
            <p:cNvPr id="57" name="Line 7">
              <a:extLst>
                <a:ext uri="{FF2B5EF4-FFF2-40B4-BE49-F238E27FC236}">
                  <a16:creationId xmlns:a16="http://schemas.microsoft.com/office/drawing/2014/main" id="{27077347-3B79-4ADE-96B9-A4704E3B0AC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224337" y="1459832"/>
              <a:ext cx="685800" cy="1600200"/>
            </a:xfrm>
            <a:prstGeom prst="line">
              <a:avLst/>
            </a:prstGeom>
            <a:noFill/>
            <a:ln w="28575">
              <a:solidFill>
                <a:srgbClr val="1D1D1D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58" name="Line 8">
              <a:extLst>
                <a:ext uri="{FF2B5EF4-FFF2-40B4-BE49-F238E27FC236}">
                  <a16:creationId xmlns:a16="http://schemas.microsoft.com/office/drawing/2014/main" id="{21B0102F-936E-41B6-8FED-516B533F74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10137" y="1459832"/>
              <a:ext cx="1676400" cy="1600200"/>
            </a:xfrm>
            <a:prstGeom prst="line">
              <a:avLst/>
            </a:prstGeom>
            <a:noFill/>
            <a:ln w="28575">
              <a:solidFill>
                <a:srgbClr val="1D1D1D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59" name="Text Box 9">
              <a:extLst>
                <a:ext uri="{FF2B5EF4-FFF2-40B4-BE49-F238E27FC236}">
                  <a16:creationId xmlns:a16="http://schemas.microsoft.com/office/drawing/2014/main" id="{C5BB9536-D7CA-405F-837E-89BD3F890D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59336" y="1079443"/>
              <a:ext cx="446740" cy="3698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chemeClr val="bg1">
                      <a:lumMod val="50000"/>
                    </a:schemeClr>
                  </a:solidFill>
                  <a:latin typeface="+mj-lt"/>
                </a:rPr>
                <a:t>M</a:t>
              </a:r>
            </a:p>
          </p:txBody>
        </p:sp>
        <p:sp>
          <p:nvSpPr>
            <p:cNvPr id="60" name="Text Box 10">
              <a:extLst>
                <a:ext uri="{FF2B5EF4-FFF2-40B4-BE49-F238E27FC236}">
                  <a16:creationId xmlns:a16="http://schemas.microsoft.com/office/drawing/2014/main" id="{8A945157-C05E-4A3F-9B17-BA85AC71D1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91300" y="1155032"/>
              <a:ext cx="9906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chemeClr val="bg1">
                      <a:lumMod val="50000"/>
                    </a:schemeClr>
                  </a:solidFill>
                  <a:latin typeface="+mj-lt"/>
                </a:rPr>
                <a:t>N</a:t>
              </a:r>
            </a:p>
          </p:txBody>
        </p:sp>
        <p:sp>
          <p:nvSpPr>
            <p:cNvPr id="61" name="Text Box 11">
              <a:extLst>
                <a:ext uri="{FF2B5EF4-FFF2-40B4-BE49-F238E27FC236}">
                  <a16:creationId xmlns:a16="http://schemas.microsoft.com/office/drawing/2014/main" id="{B3E91A09-AB7B-452F-97A6-24CA1C6132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35512" y="1055386"/>
              <a:ext cx="9906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chemeClr val="bg1">
                      <a:lumMod val="50000"/>
                    </a:schemeClr>
                  </a:solidFill>
                  <a:latin typeface="+mj-lt"/>
                </a:rPr>
                <a:t>E</a:t>
              </a:r>
            </a:p>
          </p:txBody>
        </p:sp>
        <p:sp>
          <p:nvSpPr>
            <p:cNvPr id="62" name="Text Box 12">
              <a:extLst>
                <a:ext uri="{FF2B5EF4-FFF2-40B4-BE49-F238E27FC236}">
                  <a16:creationId xmlns:a16="http://schemas.microsoft.com/office/drawing/2014/main" id="{D3EF4D38-7B70-4AC5-A58A-28196B29E2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69075" y="2928270"/>
              <a:ext cx="9906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chemeClr val="bg1">
                      <a:lumMod val="50000"/>
                    </a:schemeClr>
                  </a:solidFill>
                  <a:latin typeface="+mj-lt"/>
                </a:rPr>
                <a:t>P</a:t>
              </a:r>
            </a:p>
          </p:txBody>
        </p:sp>
        <p:sp>
          <p:nvSpPr>
            <p:cNvPr id="63" name="Text Box 13">
              <a:extLst>
                <a:ext uri="{FF2B5EF4-FFF2-40B4-BE49-F238E27FC236}">
                  <a16:creationId xmlns:a16="http://schemas.microsoft.com/office/drawing/2014/main" id="{F5EC7A02-765D-4F66-885E-F4F5269BF1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97312" y="2983832"/>
              <a:ext cx="9906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chemeClr val="bg1">
                      <a:lumMod val="50000"/>
                    </a:schemeClr>
                  </a:solidFill>
                  <a:latin typeface="+mj-lt"/>
                </a:rPr>
                <a:t>Q</a:t>
              </a:r>
            </a:p>
          </p:txBody>
        </p:sp>
      </p:grpSp>
      <p:sp>
        <p:nvSpPr>
          <p:cNvPr id="64" name="TextBox 63">
            <a:extLst>
              <a:ext uri="{FF2B5EF4-FFF2-40B4-BE49-F238E27FC236}">
                <a16:creationId xmlns:a16="http://schemas.microsoft.com/office/drawing/2014/main" id="{F1C66954-4996-4149-B757-AAEBFE30A41F}"/>
              </a:ext>
            </a:extLst>
          </p:cNvPr>
          <p:cNvSpPr txBox="1"/>
          <p:nvPr/>
        </p:nvSpPr>
        <p:spPr>
          <a:xfrm>
            <a:off x="4179044" y="69625"/>
            <a:ext cx="4756332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/>
              <a:t>Bài giải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083417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/>
          <p:cNvSpPr/>
          <p:nvPr/>
        </p:nvSpPr>
        <p:spPr>
          <a:xfrm>
            <a:off x="3496196" y="0"/>
            <a:ext cx="5856351" cy="3408471"/>
          </a:xfrm>
          <a:prstGeom prst="cloud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183859" y="763932"/>
            <a:ext cx="4724013" cy="1824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2400" dirty="0" err="1"/>
              <a:t>Diện</a:t>
            </a:r>
            <a:r>
              <a:rPr lang="en-GB" sz="2400" dirty="0"/>
              <a:t> </a:t>
            </a:r>
            <a:r>
              <a:rPr lang="en-GB" sz="2400" dirty="0" err="1"/>
              <a:t>tích</a:t>
            </a:r>
            <a:r>
              <a:rPr lang="en-GB" sz="2400" dirty="0"/>
              <a:t> tam </a:t>
            </a:r>
            <a:r>
              <a:rPr lang="en-GB" sz="2400" dirty="0" err="1"/>
              <a:t>giác</a:t>
            </a:r>
            <a:r>
              <a:rPr lang="en-GB" sz="2400" dirty="0"/>
              <a:t> </a:t>
            </a:r>
            <a:r>
              <a:rPr lang="en-GB" sz="2400" dirty="0">
                <a:solidFill>
                  <a:srgbClr val="FF0000"/>
                </a:solidFill>
              </a:rPr>
              <a:t>EQP</a:t>
            </a:r>
            <a:r>
              <a:rPr lang="en-GB" sz="2400" dirty="0"/>
              <a:t> </a:t>
            </a:r>
            <a:r>
              <a:rPr lang="en-GB" sz="2400" dirty="0" err="1"/>
              <a:t>bằng</a:t>
            </a:r>
            <a:r>
              <a:rPr lang="en-GB" sz="2400" dirty="0"/>
              <a:t> </a:t>
            </a:r>
            <a:r>
              <a:rPr lang="en-GB" sz="2400" i="1" dirty="0" err="1"/>
              <a:t>diện</a:t>
            </a:r>
            <a:r>
              <a:rPr lang="en-GB" sz="2400" i="1" dirty="0"/>
              <a:t> </a:t>
            </a:r>
            <a:r>
              <a:rPr lang="en-GB" sz="2400" i="1" dirty="0" err="1"/>
              <a:t>tích</a:t>
            </a:r>
            <a:r>
              <a:rPr lang="en-GB" sz="2400" i="1" dirty="0"/>
              <a:t> </a:t>
            </a:r>
            <a:r>
              <a:rPr lang="en-GB" sz="2400" i="1" dirty="0" err="1"/>
              <a:t>hình</a:t>
            </a:r>
            <a:r>
              <a:rPr lang="en-GB" sz="2400" i="1" dirty="0"/>
              <a:t> </a:t>
            </a:r>
            <a:r>
              <a:rPr lang="en-GB" sz="2400" i="1" dirty="0" err="1"/>
              <a:t>chữ</a:t>
            </a:r>
            <a:r>
              <a:rPr lang="en-GB" sz="2400" i="1" dirty="0"/>
              <a:t> </a:t>
            </a:r>
            <a:r>
              <a:rPr lang="en-GB" sz="2400" i="1" err="1"/>
              <a:t>nhật</a:t>
            </a:r>
            <a:r>
              <a:rPr lang="en-GB" sz="2400" i="1"/>
              <a:t> MNPQ </a:t>
            </a:r>
            <a:r>
              <a:rPr lang="en-GB" sz="2400" b="1" dirty="0" err="1">
                <a:solidFill>
                  <a:srgbClr val="C00000"/>
                </a:solidFill>
              </a:rPr>
              <a:t>trừ</a:t>
            </a:r>
            <a:r>
              <a:rPr lang="en-GB" sz="2400" dirty="0"/>
              <a:t> </a:t>
            </a:r>
            <a:r>
              <a:rPr lang="en-GB" sz="2400" dirty="0" err="1"/>
              <a:t>cho</a:t>
            </a:r>
            <a:r>
              <a:rPr lang="en-GB" sz="2400" dirty="0"/>
              <a:t> </a:t>
            </a:r>
            <a:r>
              <a:rPr lang="en-GB" sz="2400" i="1" dirty="0" err="1"/>
              <a:t>tổng</a:t>
            </a:r>
            <a:r>
              <a:rPr lang="en-GB" sz="2400" i="1" dirty="0"/>
              <a:t> </a:t>
            </a:r>
            <a:r>
              <a:rPr lang="en-GB" sz="2400" i="1" dirty="0" err="1"/>
              <a:t>diện</a:t>
            </a:r>
            <a:r>
              <a:rPr lang="en-GB" sz="2400" i="1" dirty="0"/>
              <a:t> </a:t>
            </a:r>
            <a:r>
              <a:rPr lang="en-GB" sz="2400" i="1" dirty="0" err="1"/>
              <a:t>tích</a:t>
            </a:r>
            <a:r>
              <a:rPr lang="en-GB" sz="2400" i="1" dirty="0"/>
              <a:t> tam </a:t>
            </a:r>
            <a:r>
              <a:rPr lang="en-GB" sz="2400" i="1" dirty="0" err="1"/>
              <a:t>giác</a:t>
            </a:r>
            <a:r>
              <a:rPr lang="en-GB" sz="2400" i="1" dirty="0"/>
              <a:t> </a:t>
            </a:r>
            <a:r>
              <a:rPr lang="en-GB" sz="2400" i="1" dirty="0">
                <a:solidFill>
                  <a:srgbClr val="0070C0"/>
                </a:solidFill>
              </a:rPr>
              <a:t>MQE</a:t>
            </a:r>
            <a:r>
              <a:rPr lang="en-GB" sz="2400" i="1" dirty="0"/>
              <a:t> </a:t>
            </a:r>
            <a:r>
              <a:rPr lang="en-GB" sz="2400" i="1" dirty="0" err="1"/>
              <a:t>và</a:t>
            </a:r>
            <a:r>
              <a:rPr lang="en-GB" sz="2400" i="1" dirty="0"/>
              <a:t> </a:t>
            </a:r>
            <a:r>
              <a:rPr lang="en-GB" sz="2400" i="1" dirty="0" err="1"/>
              <a:t>diện</a:t>
            </a:r>
            <a:r>
              <a:rPr lang="en-GB" sz="2400" i="1" dirty="0"/>
              <a:t> </a:t>
            </a:r>
            <a:r>
              <a:rPr lang="en-GB" sz="2400" i="1" dirty="0" err="1"/>
              <a:t>tích</a:t>
            </a:r>
            <a:r>
              <a:rPr lang="en-GB" sz="2400" i="1" dirty="0"/>
              <a:t> tam </a:t>
            </a:r>
            <a:r>
              <a:rPr lang="en-GB" sz="2400" i="1" err="1"/>
              <a:t>giác</a:t>
            </a:r>
            <a:r>
              <a:rPr lang="en-GB" sz="2400" i="1"/>
              <a:t> </a:t>
            </a:r>
            <a:r>
              <a:rPr lang="en-GB" sz="2400" i="1">
                <a:solidFill>
                  <a:srgbClr val="0070C0"/>
                </a:solidFill>
              </a:rPr>
              <a:t>NEP</a:t>
            </a:r>
            <a:r>
              <a:rPr lang="en-GB" sz="2400" i="1"/>
              <a:t>.</a:t>
            </a:r>
            <a:endParaRPr lang="en-US" sz="2400" i="1" dirty="0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53EF4234-DD5C-4527-8EC3-31AA3AF164A9}"/>
              </a:ext>
            </a:extLst>
          </p:cNvPr>
          <p:cNvSpPr/>
          <p:nvPr/>
        </p:nvSpPr>
        <p:spPr>
          <a:xfrm>
            <a:off x="130175" y="1990600"/>
            <a:ext cx="3784116" cy="2784835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17C1CE0-09EC-4DBD-B28B-5DEC3CA30753}"/>
              </a:ext>
            </a:extLst>
          </p:cNvPr>
          <p:cNvSpPr/>
          <p:nvPr/>
        </p:nvSpPr>
        <p:spPr>
          <a:xfrm>
            <a:off x="3182633" y="3239907"/>
            <a:ext cx="768159" cy="4277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GB" sz="2000" b="1" dirty="0">
                <a:solidFill>
                  <a:srgbClr val="C00000"/>
                </a:solidFill>
              </a:rPr>
              <a:t>3 cm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FD5F973-EEA0-440B-BF25-E6DC099364D8}"/>
              </a:ext>
            </a:extLst>
          </p:cNvPr>
          <p:cNvSpPr/>
          <p:nvPr/>
        </p:nvSpPr>
        <p:spPr>
          <a:xfrm>
            <a:off x="1406608" y="3930457"/>
            <a:ext cx="768159" cy="4277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GB" sz="2000" b="1" dirty="0">
                <a:solidFill>
                  <a:srgbClr val="C00000"/>
                </a:solidFill>
              </a:rPr>
              <a:t>4 cm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181C524-625E-4A9A-BC2A-C0D662B9CAA5}"/>
              </a:ext>
            </a:extLst>
          </p:cNvPr>
          <p:cNvSpPr/>
          <p:nvPr/>
        </p:nvSpPr>
        <p:spPr>
          <a:xfrm>
            <a:off x="553539" y="2150830"/>
            <a:ext cx="768159" cy="4277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GB" sz="2000" b="1" dirty="0">
                <a:solidFill>
                  <a:srgbClr val="C00000"/>
                </a:solidFill>
              </a:rPr>
              <a:t>1 cm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FBDFB53-4B03-4915-8423-61A260947BFF}"/>
              </a:ext>
            </a:extLst>
          </p:cNvPr>
          <p:cNvSpPr/>
          <p:nvPr/>
        </p:nvSpPr>
        <p:spPr>
          <a:xfrm>
            <a:off x="2053132" y="2196038"/>
            <a:ext cx="768159" cy="4277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GB" sz="2000" b="1" dirty="0">
                <a:solidFill>
                  <a:srgbClr val="C00000"/>
                </a:solidFill>
              </a:rPr>
              <a:t>3 cm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CC6FBBD-2E71-4DC0-B6E1-8195BEBD66F1}"/>
              </a:ext>
            </a:extLst>
          </p:cNvPr>
          <p:cNvGrpSpPr/>
          <p:nvPr/>
        </p:nvGrpSpPr>
        <p:grpSpPr>
          <a:xfrm>
            <a:off x="241531" y="2150772"/>
            <a:ext cx="4026855" cy="2515398"/>
            <a:chOff x="5859336" y="1055386"/>
            <a:chExt cx="3722564" cy="2325321"/>
          </a:xfrm>
        </p:grpSpPr>
        <p:sp>
          <p:nvSpPr>
            <p:cNvPr id="29" name="Rectangle 6">
              <a:extLst>
                <a:ext uri="{FF2B5EF4-FFF2-40B4-BE49-F238E27FC236}">
                  <a16:creationId xmlns:a16="http://schemas.microsoft.com/office/drawing/2014/main" id="{DD86C7C9-AF92-4F1B-A4B2-875A39D698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24337" y="1459832"/>
              <a:ext cx="2362200" cy="1600200"/>
            </a:xfrm>
            <a:prstGeom prst="rect">
              <a:avLst/>
            </a:prstGeom>
            <a:noFill/>
            <a:ln w="28575">
              <a:solidFill>
                <a:srgbClr val="1D1D1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C00000"/>
                </a:solidFill>
              </a:endParaRPr>
            </a:p>
          </p:txBody>
        </p:sp>
        <p:sp>
          <p:nvSpPr>
            <p:cNvPr id="30" name="Line 7">
              <a:extLst>
                <a:ext uri="{FF2B5EF4-FFF2-40B4-BE49-F238E27FC236}">
                  <a16:creationId xmlns:a16="http://schemas.microsoft.com/office/drawing/2014/main" id="{68D77346-B4FF-4358-951A-EEE1AFF063E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224337" y="1459832"/>
              <a:ext cx="685800" cy="1600200"/>
            </a:xfrm>
            <a:prstGeom prst="line">
              <a:avLst/>
            </a:prstGeom>
            <a:noFill/>
            <a:ln w="28575">
              <a:solidFill>
                <a:srgbClr val="1D1D1D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45" name="Line 8">
              <a:extLst>
                <a:ext uri="{FF2B5EF4-FFF2-40B4-BE49-F238E27FC236}">
                  <a16:creationId xmlns:a16="http://schemas.microsoft.com/office/drawing/2014/main" id="{2C2AB5AE-9CAB-4397-BE14-BAF83859A6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10137" y="1459832"/>
              <a:ext cx="1676400" cy="1600200"/>
            </a:xfrm>
            <a:prstGeom prst="line">
              <a:avLst/>
            </a:prstGeom>
            <a:noFill/>
            <a:ln w="28575">
              <a:solidFill>
                <a:srgbClr val="1D1D1D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46" name="Text Box 9">
              <a:extLst>
                <a:ext uri="{FF2B5EF4-FFF2-40B4-BE49-F238E27FC236}">
                  <a16:creationId xmlns:a16="http://schemas.microsoft.com/office/drawing/2014/main" id="{6F4DE5AD-B4D1-4330-9B8D-02A6BF5ABE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59336" y="1079443"/>
              <a:ext cx="446740" cy="3698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chemeClr val="bg1">
                      <a:lumMod val="50000"/>
                    </a:schemeClr>
                  </a:solidFill>
                  <a:latin typeface="+mj-lt"/>
                </a:rPr>
                <a:t>M</a:t>
              </a:r>
            </a:p>
          </p:txBody>
        </p:sp>
        <p:sp>
          <p:nvSpPr>
            <p:cNvPr id="47" name="Text Box 10">
              <a:extLst>
                <a:ext uri="{FF2B5EF4-FFF2-40B4-BE49-F238E27FC236}">
                  <a16:creationId xmlns:a16="http://schemas.microsoft.com/office/drawing/2014/main" id="{B57E9438-2BD1-4DCB-A3BE-7ED266A6B4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91300" y="1155032"/>
              <a:ext cx="9906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chemeClr val="bg1">
                      <a:lumMod val="50000"/>
                    </a:schemeClr>
                  </a:solidFill>
                  <a:latin typeface="+mj-lt"/>
                </a:rPr>
                <a:t>N</a:t>
              </a:r>
            </a:p>
          </p:txBody>
        </p:sp>
        <p:sp>
          <p:nvSpPr>
            <p:cNvPr id="48" name="Text Box 11">
              <a:extLst>
                <a:ext uri="{FF2B5EF4-FFF2-40B4-BE49-F238E27FC236}">
                  <a16:creationId xmlns:a16="http://schemas.microsoft.com/office/drawing/2014/main" id="{B740C718-B940-446E-996A-56387F59B9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35512" y="1055386"/>
              <a:ext cx="9906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chemeClr val="bg1">
                      <a:lumMod val="50000"/>
                    </a:schemeClr>
                  </a:solidFill>
                  <a:latin typeface="+mj-lt"/>
                </a:rPr>
                <a:t>E</a:t>
              </a:r>
            </a:p>
          </p:txBody>
        </p:sp>
        <p:sp>
          <p:nvSpPr>
            <p:cNvPr id="49" name="Text Box 12">
              <a:extLst>
                <a:ext uri="{FF2B5EF4-FFF2-40B4-BE49-F238E27FC236}">
                  <a16:creationId xmlns:a16="http://schemas.microsoft.com/office/drawing/2014/main" id="{3E096E49-FD32-4DD5-86F0-B083F02EC1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69075" y="2928270"/>
              <a:ext cx="9906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chemeClr val="bg1">
                      <a:lumMod val="50000"/>
                    </a:schemeClr>
                  </a:solidFill>
                  <a:latin typeface="+mj-lt"/>
                </a:rPr>
                <a:t>P</a:t>
              </a:r>
            </a:p>
          </p:txBody>
        </p:sp>
        <p:sp>
          <p:nvSpPr>
            <p:cNvPr id="50" name="Text Box 13">
              <a:extLst>
                <a:ext uri="{FF2B5EF4-FFF2-40B4-BE49-F238E27FC236}">
                  <a16:creationId xmlns:a16="http://schemas.microsoft.com/office/drawing/2014/main" id="{08BCE683-6741-4149-BD41-A32C7E856B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97312" y="2983832"/>
              <a:ext cx="9906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chemeClr val="bg1">
                      <a:lumMod val="50000"/>
                    </a:schemeClr>
                  </a:solidFill>
                  <a:latin typeface="+mj-lt"/>
                </a:rPr>
                <a:t>Q</a:t>
              </a:r>
            </a:p>
          </p:txBody>
        </p:sp>
      </p:grpSp>
    </p:spTree>
  </p:cSld>
  <p:clrMapOvr>
    <a:masterClrMapping/>
  </p:clrMapOvr>
  <p:transition spd="slow">
    <p:comb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211984" y="1381300"/>
            <a:ext cx="5032602" cy="2267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GB" sz="2400" dirty="0" err="1">
                <a:solidFill>
                  <a:schemeClr val="bg1">
                    <a:lumMod val="50000"/>
                  </a:schemeClr>
                </a:solidFill>
              </a:rPr>
              <a:t>Diện</a:t>
            </a:r>
            <a:r>
              <a:rPr lang="en-GB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2400" dirty="0" err="1">
                <a:solidFill>
                  <a:schemeClr val="bg1">
                    <a:lumMod val="50000"/>
                  </a:schemeClr>
                </a:solidFill>
              </a:rPr>
              <a:t>tích</a:t>
            </a:r>
            <a:r>
              <a:rPr lang="en-GB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2400" dirty="0" err="1">
                <a:solidFill>
                  <a:schemeClr val="bg1">
                    <a:lumMod val="50000"/>
                  </a:schemeClr>
                </a:solidFill>
              </a:rPr>
              <a:t>hình</a:t>
            </a:r>
            <a:r>
              <a:rPr lang="en-GB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2400" dirty="0" err="1">
                <a:solidFill>
                  <a:schemeClr val="bg1">
                    <a:lumMod val="50000"/>
                  </a:schemeClr>
                </a:solidFill>
              </a:rPr>
              <a:t>chữ</a:t>
            </a:r>
            <a:r>
              <a:rPr lang="en-GB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2400" dirty="0" err="1">
                <a:solidFill>
                  <a:schemeClr val="bg1">
                    <a:lumMod val="50000"/>
                  </a:schemeClr>
                </a:solidFill>
              </a:rPr>
              <a:t>nhật</a:t>
            </a:r>
            <a:r>
              <a:rPr lang="en-GB" sz="2400" dirty="0">
                <a:solidFill>
                  <a:schemeClr val="bg1">
                    <a:lumMod val="50000"/>
                  </a:schemeClr>
                </a:solidFill>
              </a:rPr>
              <a:t> MNPQ </a:t>
            </a:r>
            <a:r>
              <a:rPr lang="en-GB" sz="2400" dirty="0" err="1">
                <a:solidFill>
                  <a:schemeClr val="bg1">
                    <a:lumMod val="50000"/>
                  </a:schemeClr>
                </a:solidFill>
              </a:rPr>
              <a:t>là</a:t>
            </a:r>
            <a:r>
              <a:rPr lang="en-GB" sz="2400" dirty="0">
                <a:solidFill>
                  <a:schemeClr val="bg1">
                    <a:lumMod val="50000"/>
                  </a:schemeClr>
                </a:solidFill>
              </a:rPr>
              <a:t>:</a:t>
            </a:r>
          </a:p>
          <a:p>
            <a:pPr algn="just">
              <a:lnSpc>
                <a:spcPct val="120000"/>
              </a:lnSpc>
            </a:pPr>
            <a:r>
              <a:rPr lang="en-GB" sz="2400" dirty="0">
                <a:solidFill>
                  <a:schemeClr val="bg1">
                    <a:lumMod val="50000"/>
                  </a:schemeClr>
                </a:solidFill>
              </a:rPr>
              <a:t>	4 x 3 = 12 (cm</a:t>
            </a:r>
            <a:r>
              <a:rPr lang="en-GB" sz="2400" baseline="30000" dirty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en-GB" sz="2400" dirty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  <a:p>
            <a:pPr algn="just">
              <a:lnSpc>
                <a:spcPct val="120000"/>
              </a:lnSpc>
            </a:pPr>
            <a:r>
              <a:rPr lang="en-GB" sz="2400" dirty="0" err="1">
                <a:solidFill>
                  <a:schemeClr val="bg1">
                    <a:lumMod val="50000"/>
                  </a:schemeClr>
                </a:solidFill>
              </a:rPr>
              <a:t>Diện</a:t>
            </a:r>
            <a:r>
              <a:rPr lang="en-GB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2400" dirty="0" err="1">
                <a:solidFill>
                  <a:schemeClr val="bg1">
                    <a:lumMod val="50000"/>
                  </a:schemeClr>
                </a:solidFill>
              </a:rPr>
              <a:t>tích</a:t>
            </a:r>
            <a:r>
              <a:rPr lang="en-GB" sz="2400" dirty="0">
                <a:solidFill>
                  <a:schemeClr val="bg1">
                    <a:lumMod val="50000"/>
                  </a:schemeClr>
                </a:solidFill>
              </a:rPr>
              <a:t> tam </a:t>
            </a:r>
            <a:r>
              <a:rPr lang="en-GB" sz="2400" dirty="0" err="1">
                <a:solidFill>
                  <a:schemeClr val="bg1">
                    <a:lumMod val="50000"/>
                  </a:schemeClr>
                </a:solidFill>
              </a:rPr>
              <a:t>giác</a:t>
            </a:r>
            <a:r>
              <a:rPr lang="en-GB" sz="2400" dirty="0">
                <a:solidFill>
                  <a:schemeClr val="bg1">
                    <a:lumMod val="50000"/>
                  </a:schemeClr>
                </a:solidFill>
              </a:rPr>
              <a:t> EQP </a:t>
            </a:r>
            <a:r>
              <a:rPr lang="en-GB" sz="2400" dirty="0" err="1">
                <a:solidFill>
                  <a:schemeClr val="bg1">
                    <a:lumMod val="50000"/>
                  </a:schemeClr>
                </a:solidFill>
              </a:rPr>
              <a:t>là</a:t>
            </a:r>
            <a:r>
              <a:rPr lang="en-GB" sz="2400" dirty="0">
                <a:solidFill>
                  <a:schemeClr val="bg1">
                    <a:lumMod val="50000"/>
                  </a:schemeClr>
                </a:solidFill>
              </a:rPr>
              <a:t>:</a:t>
            </a:r>
          </a:p>
          <a:p>
            <a:pPr algn="just">
              <a:lnSpc>
                <a:spcPct val="120000"/>
              </a:lnSpc>
            </a:pPr>
            <a:r>
              <a:rPr lang="en-GB" sz="2400" dirty="0">
                <a:solidFill>
                  <a:schemeClr val="bg1">
                    <a:lumMod val="50000"/>
                  </a:schemeClr>
                </a:solidFill>
              </a:rPr>
              <a:t>	12 – 6 = 6 (cm</a:t>
            </a:r>
            <a:r>
              <a:rPr lang="en-GB" sz="2400" baseline="30000" dirty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en-GB" sz="2400" dirty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  <a:p>
            <a:pPr algn="just">
              <a:lnSpc>
                <a:spcPct val="120000"/>
              </a:lnSpc>
            </a:pPr>
            <a:r>
              <a:rPr lang="en-GB" sz="2400" dirty="0">
                <a:solidFill>
                  <a:schemeClr val="bg1">
                    <a:lumMod val="50000"/>
                  </a:schemeClr>
                </a:solidFill>
              </a:rPr>
              <a:t>	   </a:t>
            </a:r>
            <a:r>
              <a:rPr lang="en-GB" sz="2400" dirty="0" err="1">
                <a:solidFill>
                  <a:schemeClr val="bg1">
                    <a:lumMod val="50000"/>
                  </a:schemeClr>
                </a:solidFill>
              </a:rPr>
              <a:t>Đáp</a:t>
            </a:r>
            <a:r>
              <a:rPr lang="en-GB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2400" dirty="0" err="1">
                <a:solidFill>
                  <a:schemeClr val="bg1">
                    <a:lumMod val="50000"/>
                  </a:schemeClr>
                </a:solidFill>
              </a:rPr>
              <a:t>số</a:t>
            </a:r>
            <a:r>
              <a:rPr lang="en-GB" sz="2400" dirty="0">
                <a:solidFill>
                  <a:schemeClr val="bg1">
                    <a:lumMod val="50000"/>
                  </a:schemeClr>
                </a:solidFill>
              </a:rPr>
              <a:t>: </a:t>
            </a:r>
            <a:r>
              <a:rPr lang="en-GB" sz="2400">
                <a:solidFill>
                  <a:schemeClr val="bg1">
                    <a:lumMod val="50000"/>
                  </a:schemeClr>
                </a:solidFill>
              </a:rPr>
              <a:t>6 cm</a:t>
            </a:r>
            <a:r>
              <a:rPr lang="en-GB" sz="2400" baseline="30000">
                <a:solidFill>
                  <a:schemeClr val="bg1">
                    <a:lumMod val="50000"/>
                  </a:schemeClr>
                </a:solidFill>
              </a:rPr>
              <a:t>2</a:t>
            </a:r>
            <a:endParaRPr lang="en-GB" sz="2400" baseline="30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9" name="Rectangle: Rounded Corners 98">
            <a:extLst>
              <a:ext uri="{FF2B5EF4-FFF2-40B4-BE49-F238E27FC236}">
                <a16:creationId xmlns:a16="http://schemas.microsoft.com/office/drawing/2014/main" id="{BD58116F-A7D3-4DBC-BE2F-93DB4566AD8B}"/>
              </a:ext>
            </a:extLst>
          </p:cNvPr>
          <p:cNvSpPr/>
          <p:nvPr/>
        </p:nvSpPr>
        <p:spPr>
          <a:xfrm>
            <a:off x="168633" y="79671"/>
            <a:ext cx="3784116" cy="2784835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F2B62637-CE7E-4D43-9F87-DCE97192DFED}"/>
              </a:ext>
            </a:extLst>
          </p:cNvPr>
          <p:cNvSpPr/>
          <p:nvPr/>
        </p:nvSpPr>
        <p:spPr>
          <a:xfrm>
            <a:off x="3221091" y="1328978"/>
            <a:ext cx="768159" cy="4277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GB" sz="2000" b="1" dirty="0">
                <a:solidFill>
                  <a:srgbClr val="C00000"/>
                </a:solidFill>
              </a:rPr>
              <a:t>3 cm</a:t>
            </a: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8535F6AA-F153-45A4-AC0E-EF6128C816C5}"/>
              </a:ext>
            </a:extLst>
          </p:cNvPr>
          <p:cNvSpPr/>
          <p:nvPr/>
        </p:nvSpPr>
        <p:spPr>
          <a:xfrm>
            <a:off x="1445066" y="2019528"/>
            <a:ext cx="768159" cy="4277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GB" sz="2000" b="1" dirty="0">
                <a:solidFill>
                  <a:srgbClr val="C00000"/>
                </a:solidFill>
              </a:rPr>
              <a:t>4 cm</a:t>
            </a: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A130B8BF-4EDA-4FC2-AD2B-4A4821E39618}"/>
              </a:ext>
            </a:extLst>
          </p:cNvPr>
          <p:cNvSpPr/>
          <p:nvPr/>
        </p:nvSpPr>
        <p:spPr>
          <a:xfrm>
            <a:off x="591997" y="239901"/>
            <a:ext cx="768159" cy="4277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GB" sz="2000" b="1" dirty="0">
                <a:solidFill>
                  <a:srgbClr val="C00000"/>
                </a:solidFill>
              </a:rPr>
              <a:t>1 cm</a:t>
            </a: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589371DE-7577-4523-BDE6-A32E246D11F4}"/>
              </a:ext>
            </a:extLst>
          </p:cNvPr>
          <p:cNvSpPr/>
          <p:nvPr/>
        </p:nvSpPr>
        <p:spPr>
          <a:xfrm>
            <a:off x="2091590" y="285109"/>
            <a:ext cx="768159" cy="4277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GB" sz="2000" b="1" dirty="0">
                <a:solidFill>
                  <a:srgbClr val="C00000"/>
                </a:solidFill>
              </a:rPr>
              <a:t>3 cm</a:t>
            </a:r>
          </a:p>
        </p:txBody>
      </p: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01FB3194-EBBE-4AA4-8C72-F3B93B5B9ECF}"/>
              </a:ext>
            </a:extLst>
          </p:cNvPr>
          <p:cNvGrpSpPr/>
          <p:nvPr/>
        </p:nvGrpSpPr>
        <p:grpSpPr>
          <a:xfrm>
            <a:off x="279989" y="239843"/>
            <a:ext cx="4026855" cy="2515398"/>
            <a:chOff x="5859336" y="1055386"/>
            <a:chExt cx="3722564" cy="2325321"/>
          </a:xfrm>
        </p:grpSpPr>
        <p:sp>
          <p:nvSpPr>
            <p:cNvPr id="105" name="Rectangle 6">
              <a:extLst>
                <a:ext uri="{FF2B5EF4-FFF2-40B4-BE49-F238E27FC236}">
                  <a16:creationId xmlns:a16="http://schemas.microsoft.com/office/drawing/2014/main" id="{9BC881C4-B995-44FA-82C2-52ACF0A0F9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24337" y="1459832"/>
              <a:ext cx="2362200" cy="1600200"/>
            </a:xfrm>
            <a:prstGeom prst="rect">
              <a:avLst/>
            </a:prstGeom>
            <a:noFill/>
            <a:ln w="28575">
              <a:solidFill>
                <a:srgbClr val="1D1D1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C00000"/>
                </a:solidFill>
              </a:endParaRPr>
            </a:p>
          </p:txBody>
        </p:sp>
        <p:sp>
          <p:nvSpPr>
            <p:cNvPr id="106" name="Line 7">
              <a:extLst>
                <a:ext uri="{FF2B5EF4-FFF2-40B4-BE49-F238E27FC236}">
                  <a16:creationId xmlns:a16="http://schemas.microsoft.com/office/drawing/2014/main" id="{A0B55790-4471-4302-A96B-C75820A1D79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224337" y="1459832"/>
              <a:ext cx="685800" cy="1600200"/>
            </a:xfrm>
            <a:prstGeom prst="line">
              <a:avLst/>
            </a:prstGeom>
            <a:noFill/>
            <a:ln w="28575">
              <a:solidFill>
                <a:srgbClr val="1D1D1D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07" name="Line 8">
              <a:extLst>
                <a:ext uri="{FF2B5EF4-FFF2-40B4-BE49-F238E27FC236}">
                  <a16:creationId xmlns:a16="http://schemas.microsoft.com/office/drawing/2014/main" id="{293B42E7-024A-4CB9-88BB-C0124716EE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10137" y="1459832"/>
              <a:ext cx="1676400" cy="1600200"/>
            </a:xfrm>
            <a:prstGeom prst="line">
              <a:avLst/>
            </a:prstGeom>
            <a:noFill/>
            <a:ln w="28575">
              <a:solidFill>
                <a:srgbClr val="1D1D1D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08" name="Text Box 9">
              <a:extLst>
                <a:ext uri="{FF2B5EF4-FFF2-40B4-BE49-F238E27FC236}">
                  <a16:creationId xmlns:a16="http://schemas.microsoft.com/office/drawing/2014/main" id="{AD88F182-ADF6-432B-9D81-C24E336537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59336" y="1079443"/>
              <a:ext cx="446740" cy="3698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chemeClr val="bg1">
                      <a:lumMod val="50000"/>
                    </a:schemeClr>
                  </a:solidFill>
                  <a:latin typeface="+mj-lt"/>
                </a:rPr>
                <a:t>M</a:t>
              </a:r>
            </a:p>
          </p:txBody>
        </p:sp>
        <p:sp>
          <p:nvSpPr>
            <p:cNvPr id="109" name="Text Box 10">
              <a:extLst>
                <a:ext uri="{FF2B5EF4-FFF2-40B4-BE49-F238E27FC236}">
                  <a16:creationId xmlns:a16="http://schemas.microsoft.com/office/drawing/2014/main" id="{0995CD10-3248-4B5F-9680-EAEEE3A45F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91300" y="1155032"/>
              <a:ext cx="9906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chemeClr val="bg1">
                      <a:lumMod val="50000"/>
                    </a:schemeClr>
                  </a:solidFill>
                  <a:latin typeface="+mj-lt"/>
                </a:rPr>
                <a:t>N</a:t>
              </a:r>
            </a:p>
          </p:txBody>
        </p:sp>
        <p:sp>
          <p:nvSpPr>
            <p:cNvPr id="110" name="Text Box 11">
              <a:extLst>
                <a:ext uri="{FF2B5EF4-FFF2-40B4-BE49-F238E27FC236}">
                  <a16:creationId xmlns:a16="http://schemas.microsoft.com/office/drawing/2014/main" id="{7A8EC3D5-2138-4974-978E-BB32A4B542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35512" y="1055386"/>
              <a:ext cx="9906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chemeClr val="bg1">
                      <a:lumMod val="50000"/>
                    </a:schemeClr>
                  </a:solidFill>
                  <a:latin typeface="+mj-lt"/>
                </a:rPr>
                <a:t>E</a:t>
              </a:r>
            </a:p>
          </p:txBody>
        </p:sp>
        <p:sp>
          <p:nvSpPr>
            <p:cNvPr id="111" name="Text Box 12">
              <a:extLst>
                <a:ext uri="{FF2B5EF4-FFF2-40B4-BE49-F238E27FC236}">
                  <a16:creationId xmlns:a16="http://schemas.microsoft.com/office/drawing/2014/main" id="{ECC8B49E-D21A-44EB-98F7-588D6D082F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69075" y="2928270"/>
              <a:ext cx="9906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chemeClr val="bg1">
                      <a:lumMod val="50000"/>
                    </a:schemeClr>
                  </a:solidFill>
                  <a:latin typeface="+mj-lt"/>
                </a:rPr>
                <a:t>P</a:t>
              </a:r>
            </a:p>
          </p:txBody>
        </p:sp>
        <p:sp>
          <p:nvSpPr>
            <p:cNvPr id="112" name="Text Box 13">
              <a:extLst>
                <a:ext uri="{FF2B5EF4-FFF2-40B4-BE49-F238E27FC236}">
                  <a16:creationId xmlns:a16="http://schemas.microsoft.com/office/drawing/2014/main" id="{149AB31A-277D-449E-B5FD-A66BB8D55E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97312" y="2983832"/>
              <a:ext cx="9906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chemeClr val="bg1">
                      <a:lumMod val="50000"/>
                    </a:schemeClr>
                  </a:solidFill>
                  <a:latin typeface="+mj-lt"/>
                </a:rPr>
                <a:t>Q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1605679" y="2679799"/>
            <a:ext cx="776254" cy="2384030"/>
            <a:chOff x="1325262" y="1566164"/>
            <a:chExt cx="989124" cy="3037796"/>
          </a:xfrm>
        </p:grpSpPr>
        <p:sp>
          <p:nvSpPr>
            <p:cNvPr id="48" name="Google Shape;3773;p78"/>
            <p:cNvSpPr/>
            <p:nvPr/>
          </p:nvSpPr>
          <p:spPr>
            <a:xfrm>
              <a:off x="1939465" y="2943272"/>
              <a:ext cx="259149" cy="1602514"/>
            </a:xfrm>
            <a:custGeom>
              <a:avLst/>
              <a:gdLst/>
              <a:ahLst/>
              <a:cxnLst/>
              <a:rect l="l" t="t" r="r" b="b"/>
              <a:pathLst>
                <a:path w="13200" h="78481" extrusionOk="0">
                  <a:moveTo>
                    <a:pt x="2841" y="1"/>
                  </a:moveTo>
                  <a:cubicBezTo>
                    <a:pt x="1421" y="1"/>
                    <a:pt x="1" y="916"/>
                    <a:pt x="1" y="2746"/>
                  </a:cubicBezTo>
                  <a:lnTo>
                    <a:pt x="1" y="75649"/>
                  </a:lnTo>
                  <a:cubicBezTo>
                    <a:pt x="19" y="77218"/>
                    <a:pt x="1281" y="78480"/>
                    <a:pt x="2850" y="78480"/>
                  </a:cubicBezTo>
                  <a:lnTo>
                    <a:pt x="9539" y="78480"/>
                  </a:lnTo>
                  <a:cubicBezTo>
                    <a:pt x="13200" y="78480"/>
                    <a:pt x="13200" y="72818"/>
                    <a:pt x="9539" y="72818"/>
                  </a:cubicBezTo>
                  <a:lnTo>
                    <a:pt x="5681" y="72818"/>
                  </a:lnTo>
                  <a:lnTo>
                    <a:pt x="5681" y="2746"/>
                  </a:lnTo>
                  <a:cubicBezTo>
                    <a:pt x="5681" y="916"/>
                    <a:pt x="4261" y="1"/>
                    <a:pt x="2841" y="1"/>
                  </a:cubicBezTo>
                  <a:close/>
                </a:path>
              </a:pathLst>
            </a:custGeom>
            <a:solidFill>
              <a:srgbClr val="FFE1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3774;p78"/>
            <p:cNvSpPr/>
            <p:nvPr/>
          </p:nvSpPr>
          <p:spPr>
            <a:xfrm>
              <a:off x="1583331" y="2943272"/>
              <a:ext cx="258796" cy="1602514"/>
            </a:xfrm>
            <a:custGeom>
              <a:avLst/>
              <a:gdLst/>
              <a:ahLst/>
              <a:cxnLst/>
              <a:rect l="l" t="t" r="r" b="b"/>
              <a:pathLst>
                <a:path w="13182" h="78481" extrusionOk="0">
                  <a:moveTo>
                    <a:pt x="10342" y="1"/>
                  </a:moveTo>
                  <a:cubicBezTo>
                    <a:pt x="8922" y="1"/>
                    <a:pt x="7502" y="916"/>
                    <a:pt x="7502" y="2746"/>
                  </a:cubicBezTo>
                  <a:lnTo>
                    <a:pt x="7502" y="72818"/>
                  </a:lnTo>
                  <a:lnTo>
                    <a:pt x="3661" y="72818"/>
                  </a:lnTo>
                  <a:cubicBezTo>
                    <a:pt x="0" y="72818"/>
                    <a:pt x="0" y="78480"/>
                    <a:pt x="3661" y="78480"/>
                  </a:cubicBezTo>
                  <a:lnTo>
                    <a:pt x="10333" y="78480"/>
                  </a:lnTo>
                  <a:cubicBezTo>
                    <a:pt x="11901" y="78480"/>
                    <a:pt x="13164" y="77218"/>
                    <a:pt x="13182" y="75649"/>
                  </a:cubicBezTo>
                  <a:lnTo>
                    <a:pt x="13182" y="2746"/>
                  </a:lnTo>
                  <a:cubicBezTo>
                    <a:pt x="13182" y="916"/>
                    <a:pt x="11762" y="1"/>
                    <a:pt x="10342" y="1"/>
                  </a:cubicBezTo>
                  <a:close/>
                </a:path>
              </a:pathLst>
            </a:custGeom>
            <a:solidFill>
              <a:srgbClr val="FFE1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3775;p78"/>
            <p:cNvSpPr/>
            <p:nvPr/>
          </p:nvSpPr>
          <p:spPr>
            <a:xfrm>
              <a:off x="1939465" y="2940250"/>
              <a:ext cx="259149" cy="1605904"/>
            </a:xfrm>
            <a:custGeom>
              <a:avLst/>
              <a:gdLst/>
              <a:ahLst/>
              <a:cxnLst/>
              <a:rect l="l" t="t" r="r" b="b"/>
              <a:pathLst>
                <a:path w="13200" h="78647" extrusionOk="0">
                  <a:moveTo>
                    <a:pt x="1547" y="0"/>
                  </a:moveTo>
                  <a:cubicBezTo>
                    <a:pt x="789" y="0"/>
                    <a:pt x="1" y="992"/>
                    <a:pt x="1" y="2894"/>
                  </a:cubicBezTo>
                  <a:lnTo>
                    <a:pt x="1" y="75797"/>
                  </a:lnTo>
                  <a:cubicBezTo>
                    <a:pt x="19" y="77366"/>
                    <a:pt x="1281" y="78628"/>
                    <a:pt x="2850" y="78647"/>
                  </a:cubicBezTo>
                  <a:lnTo>
                    <a:pt x="9539" y="78647"/>
                  </a:lnTo>
                  <a:cubicBezTo>
                    <a:pt x="13200" y="78647"/>
                    <a:pt x="13200" y="72966"/>
                    <a:pt x="9539" y="72966"/>
                  </a:cubicBezTo>
                  <a:cubicBezTo>
                    <a:pt x="8241" y="72966"/>
                    <a:pt x="3355" y="72480"/>
                    <a:pt x="2074" y="72480"/>
                  </a:cubicBezTo>
                  <a:cubicBezTo>
                    <a:pt x="2074" y="49110"/>
                    <a:pt x="2922" y="25957"/>
                    <a:pt x="2922" y="2606"/>
                  </a:cubicBezTo>
                  <a:cubicBezTo>
                    <a:pt x="2922" y="847"/>
                    <a:pt x="2248" y="0"/>
                    <a:pt x="1547" y="0"/>
                  </a:cubicBezTo>
                  <a:close/>
                </a:path>
              </a:pathLst>
            </a:custGeom>
            <a:solidFill>
              <a:srgbClr val="F2BF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3776;p78"/>
            <p:cNvSpPr/>
            <p:nvPr/>
          </p:nvSpPr>
          <p:spPr>
            <a:xfrm>
              <a:off x="1583331" y="2943823"/>
              <a:ext cx="206043" cy="1601963"/>
            </a:xfrm>
            <a:custGeom>
              <a:avLst/>
              <a:gdLst/>
              <a:ahLst/>
              <a:cxnLst/>
              <a:rect l="l" t="t" r="r" b="b"/>
              <a:pathLst>
                <a:path w="10495" h="78454" extrusionOk="0">
                  <a:moveTo>
                    <a:pt x="8982" y="1"/>
                  </a:moveTo>
                  <a:cubicBezTo>
                    <a:pt x="8239" y="1"/>
                    <a:pt x="7502" y="902"/>
                    <a:pt x="7502" y="2719"/>
                  </a:cubicBezTo>
                  <a:lnTo>
                    <a:pt x="7502" y="72791"/>
                  </a:lnTo>
                  <a:lnTo>
                    <a:pt x="3661" y="72791"/>
                  </a:lnTo>
                  <a:cubicBezTo>
                    <a:pt x="0" y="72791"/>
                    <a:pt x="0" y="78453"/>
                    <a:pt x="3661" y="78453"/>
                  </a:cubicBezTo>
                  <a:lnTo>
                    <a:pt x="10333" y="78453"/>
                  </a:lnTo>
                  <a:lnTo>
                    <a:pt x="10333" y="74649"/>
                  </a:lnTo>
                  <a:cubicBezTo>
                    <a:pt x="10333" y="74649"/>
                    <a:pt x="10495" y="27062"/>
                    <a:pt x="10495" y="2773"/>
                  </a:cubicBezTo>
                  <a:cubicBezTo>
                    <a:pt x="10495" y="929"/>
                    <a:pt x="9736" y="1"/>
                    <a:pt x="8982" y="1"/>
                  </a:cubicBezTo>
                  <a:close/>
                </a:path>
              </a:pathLst>
            </a:custGeom>
            <a:solidFill>
              <a:srgbClr val="F2BF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3777;p78"/>
            <p:cNvSpPr/>
            <p:nvPr/>
          </p:nvSpPr>
          <p:spPr>
            <a:xfrm>
              <a:off x="1473232" y="4505621"/>
              <a:ext cx="836560" cy="98339"/>
            </a:xfrm>
            <a:custGeom>
              <a:avLst/>
              <a:gdLst/>
              <a:ahLst/>
              <a:cxnLst/>
              <a:rect l="l" t="t" r="r" b="b"/>
              <a:pathLst>
                <a:path w="42611" h="4816" extrusionOk="0">
                  <a:moveTo>
                    <a:pt x="21296" y="1"/>
                  </a:moveTo>
                  <a:cubicBezTo>
                    <a:pt x="9539" y="1"/>
                    <a:pt x="0" y="1083"/>
                    <a:pt x="0" y="2399"/>
                  </a:cubicBezTo>
                  <a:cubicBezTo>
                    <a:pt x="0" y="3734"/>
                    <a:pt x="9539" y="4816"/>
                    <a:pt x="21296" y="4816"/>
                  </a:cubicBezTo>
                  <a:cubicBezTo>
                    <a:pt x="33071" y="4816"/>
                    <a:pt x="42610" y="3734"/>
                    <a:pt x="42610" y="2399"/>
                  </a:cubicBezTo>
                  <a:cubicBezTo>
                    <a:pt x="42610" y="1083"/>
                    <a:pt x="33071" y="1"/>
                    <a:pt x="21296" y="1"/>
                  </a:cubicBezTo>
                  <a:close/>
                </a:path>
              </a:pathLst>
            </a:custGeom>
            <a:solidFill>
              <a:srgbClr val="3B3B3B">
                <a:alpha val="55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3778;p78"/>
            <p:cNvSpPr/>
            <p:nvPr/>
          </p:nvSpPr>
          <p:spPr>
            <a:xfrm>
              <a:off x="1939465" y="4005986"/>
              <a:ext cx="286419" cy="540168"/>
            </a:xfrm>
            <a:custGeom>
              <a:avLst/>
              <a:gdLst/>
              <a:ahLst/>
              <a:cxnLst/>
              <a:rect l="l" t="t" r="r" b="b"/>
              <a:pathLst>
                <a:path w="14589" h="26454" extrusionOk="0">
                  <a:moveTo>
                    <a:pt x="1" y="1"/>
                  </a:moveTo>
                  <a:lnTo>
                    <a:pt x="1" y="23604"/>
                  </a:lnTo>
                  <a:cubicBezTo>
                    <a:pt x="19" y="25173"/>
                    <a:pt x="1281" y="26435"/>
                    <a:pt x="2850" y="26454"/>
                  </a:cubicBezTo>
                  <a:lnTo>
                    <a:pt x="9539" y="26454"/>
                  </a:lnTo>
                  <a:cubicBezTo>
                    <a:pt x="13200" y="26454"/>
                    <a:pt x="14588" y="21188"/>
                    <a:pt x="10748" y="20900"/>
                  </a:cubicBezTo>
                  <a:lnTo>
                    <a:pt x="5681" y="20178"/>
                  </a:lnTo>
                  <a:lnTo>
                    <a:pt x="5681" y="668"/>
                  </a:lnTo>
                  <a:cubicBezTo>
                    <a:pt x="5338" y="704"/>
                    <a:pt x="4977" y="722"/>
                    <a:pt x="4617" y="722"/>
                  </a:cubicBezTo>
                  <a:cubicBezTo>
                    <a:pt x="3048" y="722"/>
                    <a:pt x="1497" y="487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3779;p78"/>
            <p:cNvSpPr/>
            <p:nvPr/>
          </p:nvSpPr>
          <p:spPr>
            <a:xfrm>
              <a:off x="1555708" y="4005986"/>
              <a:ext cx="286419" cy="540168"/>
            </a:xfrm>
            <a:custGeom>
              <a:avLst/>
              <a:gdLst/>
              <a:ahLst/>
              <a:cxnLst/>
              <a:rect l="l" t="t" r="r" b="b"/>
              <a:pathLst>
                <a:path w="14589" h="26454" extrusionOk="0">
                  <a:moveTo>
                    <a:pt x="14589" y="1"/>
                  </a:moveTo>
                  <a:cubicBezTo>
                    <a:pt x="13092" y="487"/>
                    <a:pt x="11541" y="722"/>
                    <a:pt x="9973" y="722"/>
                  </a:cubicBezTo>
                  <a:cubicBezTo>
                    <a:pt x="9612" y="722"/>
                    <a:pt x="9269" y="704"/>
                    <a:pt x="8909" y="668"/>
                  </a:cubicBezTo>
                  <a:lnTo>
                    <a:pt x="8909" y="20178"/>
                  </a:lnTo>
                  <a:lnTo>
                    <a:pt x="3842" y="20900"/>
                  </a:lnTo>
                  <a:cubicBezTo>
                    <a:pt x="1" y="21188"/>
                    <a:pt x="1407" y="26454"/>
                    <a:pt x="5068" y="26454"/>
                  </a:cubicBezTo>
                  <a:lnTo>
                    <a:pt x="11740" y="26454"/>
                  </a:lnTo>
                  <a:cubicBezTo>
                    <a:pt x="13308" y="26435"/>
                    <a:pt x="14571" y="25173"/>
                    <a:pt x="14589" y="23604"/>
                  </a:cubicBezTo>
                  <a:lnTo>
                    <a:pt x="145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3780;p78"/>
            <p:cNvSpPr/>
            <p:nvPr/>
          </p:nvSpPr>
          <p:spPr>
            <a:xfrm>
              <a:off x="1939465" y="4005986"/>
              <a:ext cx="286419" cy="539800"/>
            </a:xfrm>
            <a:custGeom>
              <a:avLst/>
              <a:gdLst/>
              <a:ahLst/>
              <a:cxnLst/>
              <a:rect l="l" t="t" r="r" b="b"/>
              <a:pathLst>
                <a:path w="14589" h="26436" extrusionOk="0">
                  <a:moveTo>
                    <a:pt x="4218" y="717"/>
                  </a:moveTo>
                  <a:cubicBezTo>
                    <a:pt x="4351" y="720"/>
                    <a:pt x="4484" y="722"/>
                    <a:pt x="4617" y="722"/>
                  </a:cubicBezTo>
                  <a:cubicBezTo>
                    <a:pt x="4727" y="722"/>
                    <a:pt x="4532" y="720"/>
                    <a:pt x="4218" y="717"/>
                  </a:cubicBezTo>
                  <a:close/>
                  <a:moveTo>
                    <a:pt x="1" y="1"/>
                  </a:moveTo>
                  <a:lnTo>
                    <a:pt x="1" y="23604"/>
                  </a:lnTo>
                  <a:cubicBezTo>
                    <a:pt x="19" y="25173"/>
                    <a:pt x="1281" y="26435"/>
                    <a:pt x="2850" y="26435"/>
                  </a:cubicBezTo>
                  <a:lnTo>
                    <a:pt x="9539" y="26435"/>
                  </a:lnTo>
                  <a:cubicBezTo>
                    <a:pt x="13200" y="26435"/>
                    <a:pt x="14588" y="21188"/>
                    <a:pt x="10766" y="20900"/>
                  </a:cubicBezTo>
                  <a:lnTo>
                    <a:pt x="2074" y="20287"/>
                  </a:lnTo>
                  <a:lnTo>
                    <a:pt x="2435" y="680"/>
                  </a:lnTo>
                  <a:lnTo>
                    <a:pt x="2435" y="680"/>
                  </a:lnTo>
                  <a:cubicBezTo>
                    <a:pt x="2623" y="698"/>
                    <a:pt x="3630" y="710"/>
                    <a:pt x="4218" y="717"/>
                  </a:cubicBezTo>
                  <a:lnTo>
                    <a:pt x="4218" y="717"/>
                  </a:lnTo>
                  <a:cubicBezTo>
                    <a:pt x="2785" y="680"/>
                    <a:pt x="1370" y="446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3781;p78"/>
            <p:cNvSpPr/>
            <p:nvPr/>
          </p:nvSpPr>
          <p:spPr>
            <a:xfrm>
              <a:off x="1555708" y="4019605"/>
              <a:ext cx="230486" cy="526548"/>
            </a:xfrm>
            <a:custGeom>
              <a:avLst/>
              <a:gdLst/>
              <a:ahLst/>
              <a:cxnLst/>
              <a:rect l="l" t="t" r="r" b="b"/>
              <a:pathLst>
                <a:path w="11740" h="25787" extrusionOk="0">
                  <a:moveTo>
                    <a:pt x="8909" y="1"/>
                  </a:moveTo>
                  <a:lnTo>
                    <a:pt x="8909" y="19511"/>
                  </a:lnTo>
                  <a:lnTo>
                    <a:pt x="3842" y="20233"/>
                  </a:lnTo>
                  <a:cubicBezTo>
                    <a:pt x="1" y="20521"/>
                    <a:pt x="1407" y="25787"/>
                    <a:pt x="5068" y="25787"/>
                  </a:cubicBezTo>
                  <a:lnTo>
                    <a:pt x="11740" y="25787"/>
                  </a:lnTo>
                  <a:lnTo>
                    <a:pt x="11577" y="55"/>
                  </a:lnTo>
                  <a:lnTo>
                    <a:pt x="9973" y="55"/>
                  </a:lnTo>
                  <a:cubicBezTo>
                    <a:pt x="9612" y="55"/>
                    <a:pt x="9269" y="37"/>
                    <a:pt x="89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3782;p78"/>
            <p:cNvSpPr/>
            <p:nvPr/>
          </p:nvSpPr>
          <p:spPr>
            <a:xfrm>
              <a:off x="1466852" y="3098375"/>
              <a:ext cx="843294" cy="607224"/>
            </a:xfrm>
            <a:custGeom>
              <a:avLst/>
              <a:gdLst/>
              <a:ahLst/>
              <a:cxnLst/>
              <a:rect l="l" t="t" r="r" b="b"/>
              <a:pathLst>
                <a:path w="42954" h="29738" extrusionOk="0">
                  <a:moveTo>
                    <a:pt x="10550" y="1"/>
                  </a:moveTo>
                  <a:lnTo>
                    <a:pt x="1" y="21873"/>
                  </a:lnTo>
                  <a:cubicBezTo>
                    <a:pt x="1939" y="24127"/>
                    <a:pt x="4091" y="24315"/>
                    <a:pt x="4754" y="24315"/>
                  </a:cubicBezTo>
                  <a:cubicBezTo>
                    <a:pt x="4886" y="24315"/>
                    <a:pt x="4960" y="24308"/>
                    <a:pt x="4960" y="24308"/>
                  </a:cubicBezTo>
                  <a:lnTo>
                    <a:pt x="4960" y="24308"/>
                  </a:lnTo>
                  <a:lnTo>
                    <a:pt x="4220" y="25552"/>
                  </a:lnTo>
                  <a:cubicBezTo>
                    <a:pt x="6755" y="27803"/>
                    <a:pt x="8701" y="28246"/>
                    <a:pt x="9840" y="28246"/>
                  </a:cubicBezTo>
                  <a:cubicBezTo>
                    <a:pt x="10582" y="28246"/>
                    <a:pt x="10982" y="28058"/>
                    <a:pt x="10982" y="28058"/>
                  </a:cubicBezTo>
                  <a:lnTo>
                    <a:pt x="10982" y="28058"/>
                  </a:lnTo>
                  <a:lnTo>
                    <a:pt x="10802" y="29231"/>
                  </a:lnTo>
                  <a:cubicBezTo>
                    <a:pt x="13627" y="29584"/>
                    <a:pt x="16238" y="29738"/>
                    <a:pt x="18643" y="29738"/>
                  </a:cubicBezTo>
                  <a:cubicBezTo>
                    <a:pt x="34642" y="29738"/>
                    <a:pt x="41511" y="22937"/>
                    <a:pt x="41511" y="22937"/>
                  </a:cubicBezTo>
                  <a:lnTo>
                    <a:pt x="40374" y="21873"/>
                  </a:lnTo>
                  <a:lnTo>
                    <a:pt x="42953" y="19205"/>
                  </a:lnTo>
                  <a:lnTo>
                    <a:pt x="33847" y="1876"/>
                  </a:lnTo>
                  <a:lnTo>
                    <a:pt x="1055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3783;p78"/>
            <p:cNvSpPr/>
            <p:nvPr/>
          </p:nvSpPr>
          <p:spPr>
            <a:xfrm>
              <a:off x="1542260" y="4419841"/>
              <a:ext cx="299867" cy="125578"/>
            </a:xfrm>
            <a:custGeom>
              <a:avLst/>
              <a:gdLst/>
              <a:ahLst/>
              <a:cxnLst/>
              <a:rect l="l" t="t" r="r" b="b"/>
              <a:pathLst>
                <a:path w="15274" h="6150" extrusionOk="0">
                  <a:moveTo>
                    <a:pt x="8927" y="1"/>
                  </a:moveTo>
                  <a:lnTo>
                    <a:pt x="6871" y="325"/>
                  </a:lnTo>
                  <a:lnTo>
                    <a:pt x="7105" y="2417"/>
                  </a:lnTo>
                  <a:lnTo>
                    <a:pt x="4725" y="2381"/>
                  </a:lnTo>
                  <a:lnTo>
                    <a:pt x="4545" y="560"/>
                  </a:lnTo>
                  <a:cubicBezTo>
                    <a:pt x="2165" y="938"/>
                    <a:pt x="1" y="2218"/>
                    <a:pt x="271" y="6149"/>
                  </a:cubicBezTo>
                  <a:lnTo>
                    <a:pt x="15274" y="6149"/>
                  </a:lnTo>
                  <a:lnTo>
                    <a:pt x="15274" y="2363"/>
                  </a:lnTo>
                  <a:lnTo>
                    <a:pt x="9125" y="2363"/>
                  </a:lnTo>
                  <a:lnTo>
                    <a:pt x="89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3784;p78"/>
            <p:cNvSpPr/>
            <p:nvPr/>
          </p:nvSpPr>
          <p:spPr>
            <a:xfrm>
              <a:off x="1466498" y="3098375"/>
              <a:ext cx="513704" cy="609532"/>
            </a:xfrm>
            <a:custGeom>
              <a:avLst/>
              <a:gdLst/>
              <a:ahLst/>
              <a:cxnLst/>
              <a:rect l="l" t="t" r="r" b="b"/>
              <a:pathLst>
                <a:path w="26166" h="29851" extrusionOk="0">
                  <a:moveTo>
                    <a:pt x="10568" y="1"/>
                  </a:moveTo>
                  <a:lnTo>
                    <a:pt x="1" y="21873"/>
                  </a:lnTo>
                  <a:cubicBezTo>
                    <a:pt x="1954" y="24127"/>
                    <a:pt x="4096" y="24315"/>
                    <a:pt x="4755" y="24315"/>
                  </a:cubicBezTo>
                  <a:cubicBezTo>
                    <a:pt x="4887" y="24315"/>
                    <a:pt x="4960" y="24308"/>
                    <a:pt x="4960" y="24308"/>
                  </a:cubicBezTo>
                  <a:lnTo>
                    <a:pt x="4960" y="24308"/>
                  </a:lnTo>
                  <a:lnTo>
                    <a:pt x="4238" y="25552"/>
                  </a:lnTo>
                  <a:cubicBezTo>
                    <a:pt x="6773" y="27803"/>
                    <a:pt x="8719" y="28246"/>
                    <a:pt x="9858" y="28246"/>
                  </a:cubicBezTo>
                  <a:cubicBezTo>
                    <a:pt x="10600" y="28246"/>
                    <a:pt x="11000" y="28058"/>
                    <a:pt x="11000" y="28058"/>
                  </a:cubicBezTo>
                  <a:lnTo>
                    <a:pt x="11000" y="28058"/>
                  </a:lnTo>
                  <a:lnTo>
                    <a:pt x="10820" y="29231"/>
                  </a:lnTo>
                  <a:cubicBezTo>
                    <a:pt x="13835" y="29611"/>
                    <a:pt x="15102" y="29851"/>
                    <a:pt x="17149" y="29851"/>
                  </a:cubicBezTo>
                  <a:cubicBezTo>
                    <a:pt x="17526" y="29851"/>
                    <a:pt x="17930" y="29842"/>
                    <a:pt x="18375" y="29826"/>
                  </a:cubicBezTo>
                  <a:lnTo>
                    <a:pt x="24092" y="3228"/>
                  </a:lnTo>
                  <a:lnTo>
                    <a:pt x="26165" y="451"/>
                  </a:lnTo>
                  <a:lnTo>
                    <a:pt x="1056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3785;p78"/>
            <p:cNvSpPr/>
            <p:nvPr/>
          </p:nvSpPr>
          <p:spPr>
            <a:xfrm>
              <a:off x="1612368" y="3064133"/>
              <a:ext cx="548022" cy="164782"/>
            </a:xfrm>
            <a:custGeom>
              <a:avLst/>
              <a:gdLst/>
              <a:ahLst/>
              <a:cxnLst/>
              <a:rect l="l" t="t" r="r" b="b"/>
              <a:pathLst>
                <a:path w="27914" h="8070" extrusionOk="0">
                  <a:moveTo>
                    <a:pt x="25425" y="1"/>
                  </a:moveTo>
                  <a:lnTo>
                    <a:pt x="1497" y="1912"/>
                  </a:lnTo>
                  <a:lnTo>
                    <a:pt x="0" y="4473"/>
                  </a:lnTo>
                  <a:cubicBezTo>
                    <a:pt x="0" y="4473"/>
                    <a:pt x="5684" y="8070"/>
                    <a:pt x="13390" y="8070"/>
                  </a:cubicBezTo>
                  <a:cubicBezTo>
                    <a:pt x="17798" y="8070"/>
                    <a:pt x="22868" y="6893"/>
                    <a:pt x="27914" y="3192"/>
                  </a:cubicBezTo>
                  <a:lnTo>
                    <a:pt x="2542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3786;p78"/>
            <p:cNvSpPr/>
            <p:nvPr/>
          </p:nvSpPr>
          <p:spPr>
            <a:xfrm>
              <a:off x="1378446" y="1566164"/>
              <a:ext cx="875040" cy="891928"/>
            </a:xfrm>
            <a:custGeom>
              <a:avLst/>
              <a:gdLst/>
              <a:ahLst/>
              <a:cxnLst/>
              <a:rect l="l" t="t" r="r" b="b"/>
              <a:pathLst>
                <a:path w="44571" h="43681" extrusionOk="0">
                  <a:moveTo>
                    <a:pt x="23493" y="1"/>
                  </a:moveTo>
                  <a:cubicBezTo>
                    <a:pt x="16327" y="1"/>
                    <a:pt x="9216" y="4820"/>
                    <a:pt x="7389" y="9979"/>
                  </a:cubicBezTo>
                  <a:cubicBezTo>
                    <a:pt x="5297" y="15876"/>
                    <a:pt x="7281" y="21736"/>
                    <a:pt x="7281" y="21736"/>
                  </a:cubicBezTo>
                  <a:cubicBezTo>
                    <a:pt x="7281" y="21736"/>
                    <a:pt x="7984" y="26514"/>
                    <a:pt x="3674" y="30031"/>
                  </a:cubicBezTo>
                  <a:cubicBezTo>
                    <a:pt x="1" y="33028"/>
                    <a:pt x="2734" y="35672"/>
                    <a:pt x="4995" y="35672"/>
                  </a:cubicBezTo>
                  <a:cubicBezTo>
                    <a:pt x="5386" y="35672"/>
                    <a:pt x="5763" y="35593"/>
                    <a:pt x="6091" y="35422"/>
                  </a:cubicBezTo>
                  <a:cubicBezTo>
                    <a:pt x="6091" y="35422"/>
                    <a:pt x="6091" y="38837"/>
                    <a:pt x="8307" y="38837"/>
                  </a:cubicBezTo>
                  <a:cubicBezTo>
                    <a:pt x="8936" y="38837"/>
                    <a:pt x="9743" y="38562"/>
                    <a:pt x="10779" y="37857"/>
                  </a:cubicBezTo>
                  <a:cubicBezTo>
                    <a:pt x="10779" y="37857"/>
                    <a:pt x="11021" y="41251"/>
                    <a:pt x="14240" y="41251"/>
                  </a:cubicBezTo>
                  <a:cubicBezTo>
                    <a:pt x="14946" y="41251"/>
                    <a:pt x="15797" y="41087"/>
                    <a:pt x="16820" y="40688"/>
                  </a:cubicBezTo>
                  <a:cubicBezTo>
                    <a:pt x="17492" y="40424"/>
                    <a:pt x="18278" y="40312"/>
                    <a:pt x="19128" y="40312"/>
                  </a:cubicBezTo>
                  <a:cubicBezTo>
                    <a:pt x="23797" y="40312"/>
                    <a:pt x="30380" y="43681"/>
                    <a:pt x="30380" y="43681"/>
                  </a:cubicBezTo>
                  <a:cubicBezTo>
                    <a:pt x="30380" y="43681"/>
                    <a:pt x="35555" y="42437"/>
                    <a:pt x="34185" y="39768"/>
                  </a:cubicBezTo>
                  <a:lnTo>
                    <a:pt x="34185" y="39768"/>
                  </a:lnTo>
                  <a:cubicBezTo>
                    <a:pt x="34185" y="39768"/>
                    <a:pt x="35040" y="40127"/>
                    <a:pt x="35903" y="40127"/>
                  </a:cubicBezTo>
                  <a:cubicBezTo>
                    <a:pt x="37021" y="40127"/>
                    <a:pt x="38150" y="39524"/>
                    <a:pt x="37448" y="36757"/>
                  </a:cubicBezTo>
                  <a:lnTo>
                    <a:pt x="37448" y="36757"/>
                  </a:lnTo>
                  <a:cubicBezTo>
                    <a:pt x="37448" y="36757"/>
                    <a:pt x="38944" y="37936"/>
                    <a:pt x="40398" y="37936"/>
                  </a:cubicBezTo>
                  <a:cubicBezTo>
                    <a:pt x="41167" y="37936"/>
                    <a:pt x="41925" y="37606"/>
                    <a:pt x="42443" y="36594"/>
                  </a:cubicBezTo>
                  <a:cubicBezTo>
                    <a:pt x="44571" y="32483"/>
                    <a:pt x="38332" y="32411"/>
                    <a:pt x="38206" y="25577"/>
                  </a:cubicBezTo>
                  <a:cubicBezTo>
                    <a:pt x="38043" y="16399"/>
                    <a:pt x="41776" y="12630"/>
                    <a:pt x="33806" y="4353"/>
                  </a:cubicBezTo>
                  <a:cubicBezTo>
                    <a:pt x="30816" y="1254"/>
                    <a:pt x="27148" y="1"/>
                    <a:pt x="234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3787;p78"/>
            <p:cNvSpPr/>
            <p:nvPr/>
          </p:nvSpPr>
          <p:spPr>
            <a:xfrm>
              <a:off x="1378446" y="1566409"/>
              <a:ext cx="655922" cy="891683"/>
            </a:xfrm>
            <a:custGeom>
              <a:avLst/>
              <a:gdLst/>
              <a:ahLst/>
              <a:cxnLst/>
              <a:rect l="l" t="t" r="r" b="b"/>
              <a:pathLst>
                <a:path w="33410" h="43669" extrusionOk="0">
                  <a:moveTo>
                    <a:pt x="23466" y="1"/>
                  </a:moveTo>
                  <a:cubicBezTo>
                    <a:pt x="16304" y="1"/>
                    <a:pt x="9190" y="4806"/>
                    <a:pt x="7371" y="9967"/>
                  </a:cubicBezTo>
                  <a:cubicBezTo>
                    <a:pt x="5297" y="15864"/>
                    <a:pt x="7281" y="21724"/>
                    <a:pt x="7281" y="21724"/>
                  </a:cubicBezTo>
                  <a:cubicBezTo>
                    <a:pt x="7281" y="21724"/>
                    <a:pt x="7984" y="26502"/>
                    <a:pt x="3674" y="30019"/>
                  </a:cubicBezTo>
                  <a:cubicBezTo>
                    <a:pt x="1" y="33016"/>
                    <a:pt x="2734" y="35660"/>
                    <a:pt x="4995" y="35660"/>
                  </a:cubicBezTo>
                  <a:cubicBezTo>
                    <a:pt x="5386" y="35660"/>
                    <a:pt x="5763" y="35581"/>
                    <a:pt x="6091" y="35410"/>
                  </a:cubicBezTo>
                  <a:cubicBezTo>
                    <a:pt x="6091" y="35410"/>
                    <a:pt x="6091" y="38825"/>
                    <a:pt x="8307" y="38825"/>
                  </a:cubicBezTo>
                  <a:cubicBezTo>
                    <a:pt x="8936" y="38825"/>
                    <a:pt x="9743" y="38550"/>
                    <a:pt x="10779" y="37845"/>
                  </a:cubicBezTo>
                  <a:cubicBezTo>
                    <a:pt x="10779" y="37845"/>
                    <a:pt x="11021" y="41239"/>
                    <a:pt x="14240" y="41239"/>
                  </a:cubicBezTo>
                  <a:cubicBezTo>
                    <a:pt x="14946" y="41239"/>
                    <a:pt x="15797" y="41075"/>
                    <a:pt x="16820" y="40676"/>
                  </a:cubicBezTo>
                  <a:cubicBezTo>
                    <a:pt x="17492" y="40412"/>
                    <a:pt x="18278" y="40300"/>
                    <a:pt x="19128" y="40300"/>
                  </a:cubicBezTo>
                  <a:cubicBezTo>
                    <a:pt x="23797" y="40300"/>
                    <a:pt x="30380" y="43669"/>
                    <a:pt x="30380" y="43669"/>
                  </a:cubicBezTo>
                  <a:cubicBezTo>
                    <a:pt x="30380" y="43669"/>
                    <a:pt x="32219" y="43218"/>
                    <a:pt x="33409" y="42317"/>
                  </a:cubicBezTo>
                  <a:cubicBezTo>
                    <a:pt x="30416" y="39269"/>
                    <a:pt x="28577" y="35068"/>
                    <a:pt x="28649" y="30758"/>
                  </a:cubicBezTo>
                  <a:cubicBezTo>
                    <a:pt x="20985" y="29694"/>
                    <a:pt x="15179" y="22211"/>
                    <a:pt x="15503" y="14565"/>
                  </a:cubicBezTo>
                  <a:cubicBezTo>
                    <a:pt x="15792" y="7605"/>
                    <a:pt x="20498" y="2267"/>
                    <a:pt x="26665" y="338"/>
                  </a:cubicBezTo>
                  <a:cubicBezTo>
                    <a:pt x="25609" y="108"/>
                    <a:pt x="24537" y="1"/>
                    <a:pt x="234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3788;p78"/>
            <p:cNvSpPr/>
            <p:nvPr/>
          </p:nvSpPr>
          <p:spPr>
            <a:xfrm>
              <a:off x="1378446" y="1935240"/>
              <a:ext cx="823014" cy="522852"/>
            </a:xfrm>
            <a:custGeom>
              <a:avLst/>
              <a:gdLst/>
              <a:ahLst/>
              <a:cxnLst/>
              <a:rect l="l" t="t" r="r" b="b"/>
              <a:pathLst>
                <a:path w="41921" h="25606" extrusionOk="0">
                  <a:moveTo>
                    <a:pt x="23221" y="1"/>
                  </a:moveTo>
                  <a:cubicBezTo>
                    <a:pt x="21760" y="794"/>
                    <a:pt x="20210" y="1425"/>
                    <a:pt x="18605" y="1876"/>
                  </a:cubicBezTo>
                  <a:cubicBezTo>
                    <a:pt x="15922" y="2651"/>
                    <a:pt x="13053" y="2746"/>
                    <a:pt x="10237" y="2746"/>
                  </a:cubicBezTo>
                  <a:cubicBezTo>
                    <a:pt x="9779" y="2746"/>
                    <a:pt x="9322" y="2744"/>
                    <a:pt x="8868" y="2741"/>
                  </a:cubicBezTo>
                  <a:cubicBezTo>
                    <a:pt x="8236" y="2723"/>
                    <a:pt x="7605" y="2669"/>
                    <a:pt x="6992" y="2579"/>
                  </a:cubicBezTo>
                  <a:lnTo>
                    <a:pt x="6992" y="2579"/>
                  </a:lnTo>
                  <a:cubicBezTo>
                    <a:pt x="7155" y="3264"/>
                    <a:pt x="7281" y="3661"/>
                    <a:pt x="7281" y="3661"/>
                  </a:cubicBezTo>
                  <a:cubicBezTo>
                    <a:pt x="7281" y="3661"/>
                    <a:pt x="7984" y="8439"/>
                    <a:pt x="3674" y="11956"/>
                  </a:cubicBezTo>
                  <a:cubicBezTo>
                    <a:pt x="1" y="14953"/>
                    <a:pt x="2734" y="17597"/>
                    <a:pt x="4995" y="17597"/>
                  </a:cubicBezTo>
                  <a:cubicBezTo>
                    <a:pt x="5386" y="17597"/>
                    <a:pt x="5763" y="17518"/>
                    <a:pt x="6091" y="17347"/>
                  </a:cubicBezTo>
                  <a:cubicBezTo>
                    <a:pt x="6091" y="17347"/>
                    <a:pt x="6091" y="20754"/>
                    <a:pt x="8311" y="20754"/>
                  </a:cubicBezTo>
                  <a:cubicBezTo>
                    <a:pt x="8939" y="20754"/>
                    <a:pt x="9745" y="20482"/>
                    <a:pt x="10779" y="19782"/>
                  </a:cubicBezTo>
                  <a:cubicBezTo>
                    <a:pt x="10779" y="19782"/>
                    <a:pt x="11009" y="23176"/>
                    <a:pt x="14233" y="23176"/>
                  </a:cubicBezTo>
                  <a:cubicBezTo>
                    <a:pt x="14941" y="23176"/>
                    <a:pt x="15794" y="23012"/>
                    <a:pt x="16820" y="22613"/>
                  </a:cubicBezTo>
                  <a:cubicBezTo>
                    <a:pt x="17492" y="22349"/>
                    <a:pt x="18278" y="22237"/>
                    <a:pt x="19128" y="22237"/>
                  </a:cubicBezTo>
                  <a:cubicBezTo>
                    <a:pt x="23797" y="22237"/>
                    <a:pt x="30380" y="25606"/>
                    <a:pt x="30380" y="25606"/>
                  </a:cubicBezTo>
                  <a:cubicBezTo>
                    <a:pt x="30380" y="25606"/>
                    <a:pt x="35555" y="24362"/>
                    <a:pt x="34166" y="21693"/>
                  </a:cubicBezTo>
                  <a:lnTo>
                    <a:pt x="34166" y="21693"/>
                  </a:lnTo>
                  <a:cubicBezTo>
                    <a:pt x="34167" y="21693"/>
                    <a:pt x="35026" y="22052"/>
                    <a:pt x="35892" y="22052"/>
                  </a:cubicBezTo>
                  <a:cubicBezTo>
                    <a:pt x="37015" y="22052"/>
                    <a:pt x="38150" y="21449"/>
                    <a:pt x="37448" y="18682"/>
                  </a:cubicBezTo>
                  <a:lnTo>
                    <a:pt x="37448" y="18682"/>
                  </a:lnTo>
                  <a:cubicBezTo>
                    <a:pt x="37448" y="18682"/>
                    <a:pt x="38938" y="19857"/>
                    <a:pt x="40389" y="19857"/>
                  </a:cubicBezTo>
                  <a:cubicBezTo>
                    <a:pt x="40932" y="19857"/>
                    <a:pt x="41469" y="19692"/>
                    <a:pt x="41920" y="19241"/>
                  </a:cubicBezTo>
                  <a:cubicBezTo>
                    <a:pt x="36366" y="16608"/>
                    <a:pt x="32544" y="10495"/>
                    <a:pt x="32796" y="4256"/>
                  </a:cubicBezTo>
                  <a:cubicBezTo>
                    <a:pt x="32832" y="3499"/>
                    <a:pt x="32922" y="2759"/>
                    <a:pt x="33048" y="2038"/>
                  </a:cubicBezTo>
                  <a:lnTo>
                    <a:pt x="33048" y="2038"/>
                  </a:lnTo>
                  <a:cubicBezTo>
                    <a:pt x="32273" y="2146"/>
                    <a:pt x="31480" y="2200"/>
                    <a:pt x="30686" y="2200"/>
                  </a:cubicBezTo>
                  <a:cubicBezTo>
                    <a:pt x="28036" y="2182"/>
                    <a:pt x="25457" y="1425"/>
                    <a:pt x="232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3789;p78"/>
            <p:cNvSpPr/>
            <p:nvPr/>
          </p:nvSpPr>
          <p:spPr>
            <a:xfrm>
              <a:off x="1700145" y="2264050"/>
              <a:ext cx="253495" cy="243396"/>
            </a:xfrm>
            <a:custGeom>
              <a:avLst/>
              <a:gdLst/>
              <a:ahLst/>
              <a:cxnLst/>
              <a:rect l="l" t="t" r="r" b="b"/>
              <a:pathLst>
                <a:path w="12912" h="11920" extrusionOk="0">
                  <a:moveTo>
                    <a:pt x="4960" y="0"/>
                  </a:moveTo>
                  <a:lnTo>
                    <a:pt x="4960" y="5031"/>
                  </a:lnTo>
                  <a:lnTo>
                    <a:pt x="1" y="7177"/>
                  </a:lnTo>
                  <a:cubicBezTo>
                    <a:pt x="1" y="10982"/>
                    <a:pt x="2147" y="11919"/>
                    <a:pt x="6601" y="11919"/>
                  </a:cubicBezTo>
                  <a:cubicBezTo>
                    <a:pt x="11073" y="11919"/>
                    <a:pt x="12912" y="10891"/>
                    <a:pt x="12912" y="7087"/>
                  </a:cubicBezTo>
                  <a:lnTo>
                    <a:pt x="8260" y="5031"/>
                  </a:lnTo>
                  <a:lnTo>
                    <a:pt x="8260" y="0"/>
                  </a:lnTo>
                  <a:close/>
                </a:path>
              </a:pathLst>
            </a:custGeom>
            <a:solidFill>
              <a:srgbClr val="EFC5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3790;p78"/>
            <p:cNvSpPr/>
            <p:nvPr/>
          </p:nvSpPr>
          <p:spPr>
            <a:xfrm>
              <a:off x="1468991" y="1696193"/>
              <a:ext cx="699899" cy="613595"/>
            </a:xfrm>
            <a:custGeom>
              <a:avLst/>
              <a:gdLst/>
              <a:ahLst/>
              <a:cxnLst/>
              <a:rect l="l" t="t" r="r" b="b"/>
              <a:pathLst>
                <a:path w="35650" h="30050" extrusionOk="0">
                  <a:moveTo>
                    <a:pt x="17932" y="1"/>
                  </a:moveTo>
                  <a:cubicBezTo>
                    <a:pt x="10633" y="1"/>
                    <a:pt x="4289" y="5277"/>
                    <a:pt x="3047" y="12591"/>
                  </a:cubicBezTo>
                  <a:lnTo>
                    <a:pt x="3011" y="12591"/>
                  </a:lnTo>
                  <a:cubicBezTo>
                    <a:pt x="2877" y="12569"/>
                    <a:pt x="2743" y="12558"/>
                    <a:pt x="2610" y="12558"/>
                  </a:cubicBezTo>
                  <a:cubicBezTo>
                    <a:pt x="1345" y="12558"/>
                    <a:pt x="241" y="13539"/>
                    <a:pt x="126" y="14845"/>
                  </a:cubicBezTo>
                  <a:cubicBezTo>
                    <a:pt x="0" y="16288"/>
                    <a:pt x="1118" y="17532"/>
                    <a:pt x="2579" y="17550"/>
                  </a:cubicBezTo>
                  <a:cubicBezTo>
                    <a:pt x="2660" y="17559"/>
                    <a:pt x="2741" y="17563"/>
                    <a:pt x="2824" y="17563"/>
                  </a:cubicBezTo>
                  <a:cubicBezTo>
                    <a:pt x="2908" y="17563"/>
                    <a:pt x="2993" y="17559"/>
                    <a:pt x="3084" y="17550"/>
                  </a:cubicBezTo>
                  <a:cubicBezTo>
                    <a:pt x="4256" y="24294"/>
                    <a:pt x="9827" y="29379"/>
                    <a:pt x="16626" y="29992"/>
                  </a:cubicBezTo>
                  <a:cubicBezTo>
                    <a:pt x="17069" y="30031"/>
                    <a:pt x="17510" y="30050"/>
                    <a:pt x="17948" y="30050"/>
                  </a:cubicBezTo>
                  <a:cubicBezTo>
                    <a:pt x="24252" y="30050"/>
                    <a:pt x="29959" y="26113"/>
                    <a:pt x="32151" y="20110"/>
                  </a:cubicBezTo>
                  <a:cubicBezTo>
                    <a:pt x="32313" y="20146"/>
                    <a:pt x="32476" y="20183"/>
                    <a:pt x="32638" y="20201"/>
                  </a:cubicBezTo>
                  <a:cubicBezTo>
                    <a:pt x="32774" y="20223"/>
                    <a:pt x="32910" y="20233"/>
                    <a:pt x="33043" y="20233"/>
                  </a:cubicBezTo>
                  <a:cubicBezTo>
                    <a:pt x="34319" y="20233"/>
                    <a:pt x="35409" y="19253"/>
                    <a:pt x="35523" y="17947"/>
                  </a:cubicBezTo>
                  <a:cubicBezTo>
                    <a:pt x="35649" y="16504"/>
                    <a:pt x="34531" y="15260"/>
                    <a:pt x="33089" y="15242"/>
                  </a:cubicBezTo>
                  <a:lnTo>
                    <a:pt x="33089" y="15224"/>
                  </a:lnTo>
                  <a:lnTo>
                    <a:pt x="33035" y="15224"/>
                  </a:lnTo>
                  <a:cubicBezTo>
                    <a:pt x="33107" y="7362"/>
                    <a:pt x="27102" y="762"/>
                    <a:pt x="19258" y="59"/>
                  </a:cubicBezTo>
                  <a:cubicBezTo>
                    <a:pt x="18813" y="20"/>
                    <a:pt x="18371" y="1"/>
                    <a:pt x="17932" y="1"/>
                  </a:cubicBezTo>
                  <a:close/>
                </a:path>
              </a:pathLst>
            </a:custGeom>
            <a:solidFill>
              <a:srgbClr val="FFE1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3791;p78"/>
            <p:cNvSpPr/>
            <p:nvPr/>
          </p:nvSpPr>
          <p:spPr>
            <a:xfrm>
              <a:off x="1634670" y="2371189"/>
              <a:ext cx="374549" cy="288318"/>
            </a:xfrm>
            <a:custGeom>
              <a:avLst/>
              <a:gdLst/>
              <a:ahLst/>
              <a:cxnLst/>
              <a:rect l="l" t="t" r="r" b="b"/>
              <a:pathLst>
                <a:path w="19078" h="14120" extrusionOk="0">
                  <a:moveTo>
                    <a:pt x="13939" y="0"/>
                  </a:moveTo>
                  <a:lnTo>
                    <a:pt x="10693" y="1605"/>
                  </a:lnTo>
                  <a:lnTo>
                    <a:pt x="4274" y="1209"/>
                  </a:lnTo>
                  <a:lnTo>
                    <a:pt x="0" y="3192"/>
                  </a:lnTo>
                  <a:lnTo>
                    <a:pt x="9791" y="14119"/>
                  </a:lnTo>
                  <a:lnTo>
                    <a:pt x="14408" y="13092"/>
                  </a:lnTo>
                  <a:lnTo>
                    <a:pt x="19078" y="2489"/>
                  </a:lnTo>
                  <a:lnTo>
                    <a:pt x="1393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3792;p78"/>
            <p:cNvSpPr/>
            <p:nvPr/>
          </p:nvSpPr>
          <p:spPr>
            <a:xfrm>
              <a:off x="1591479" y="2392547"/>
              <a:ext cx="570677" cy="763063"/>
            </a:xfrm>
            <a:custGeom>
              <a:avLst/>
              <a:gdLst/>
              <a:ahLst/>
              <a:cxnLst/>
              <a:rect l="l" t="t" r="r" b="b"/>
              <a:pathLst>
                <a:path w="29068" h="37370" extrusionOk="0">
                  <a:moveTo>
                    <a:pt x="5861" y="0"/>
                  </a:moveTo>
                  <a:lnTo>
                    <a:pt x="0" y="2399"/>
                  </a:lnTo>
                  <a:lnTo>
                    <a:pt x="1893" y="18122"/>
                  </a:lnTo>
                  <a:lnTo>
                    <a:pt x="1893" y="27175"/>
                  </a:lnTo>
                  <a:cubicBezTo>
                    <a:pt x="1893" y="27175"/>
                    <a:pt x="1713" y="30096"/>
                    <a:pt x="1046" y="32404"/>
                  </a:cubicBezTo>
                  <a:cubicBezTo>
                    <a:pt x="397" y="34730"/>
                    <a:pt x="1136" y="35740"/>
                    <a:pt x="5518" y="36786"/>
                  </a:cubicBezTo>
                  <a:cubicBezTo>
                    <a:pt x="6993" y="37132"/>
                    <a:pt x="9390" y="37369"/>
                    <a:pt x="12089" y="37369"/>
                  </a:cubicBezTo>
                  <a:cubicBezTo>
                    <a:pt x="17407" y="37369"/>
                    <a:pt x="23895" y="36447"/>
                    <a:pt x="26814" y="33612"/>
                  </a:cubicBezTo>
                  <a:cubicBezTo>
                    <a:pt x="26814" y="33612"/>
                    <a:pt x="29068" y="31628"/>
                    <a:pt x="28076" y="29555"/>
                  </a:cubicBezTo>
                  <a:cubicBezTo>
                    <a:pt x="27084" y="27499"/>
                    <a:pt x="24686" y="16770"/>
                    <a:pt x="24614" y="15508"/>
                  </a:cubicBezTo>
                  <a:cubicBezTo>
                    <a:pt x="24524" y="14246"/>
                    <a:pt x="24740" y="1443"/>
                    <a:pt x="24740" y="1443"/>
                  </a:cubicBezTo>
                  <a:lnTo>
                    <a:pt x="17563" y="18"/>
                  </a:lnTo>
                  <a:cubicBezTo>
                    <a:pt x="17563" y="18"/>
                    <a:pt x="16590" y="4562"/>
                    <a:pt x="11396" y="4941"/>
                  </a:cubicBezTo>
                  <a:cubicBezTo>
                    <a:pt x="11267" y="4950"/>
                    <a:pt x="11141" y="4954"/>
                    <a:pt x="11018" y="4954"/>
                  </a:cubicBezTo>
                  <a:cubicBezTo>
                    <a:pt x="6797" y="4954"/>
                    <a:pt x="5861" y="0"/>
                    <a:pt x="58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3793;p78"/>
            <p:cNvSpPr/>
            <p:nvPr/>
          </p:nvSpPr>
          <p:spPr>
            <a:xfrm>
              <a:off x="1591479" y="2403962"/>
              <a:ext cx="563256" cy="751649"/>
            </a:xfrm>
            <a:custGeom>
              <a:avLst/>
              <a:gdLst/>
              <a:ahLst/>
              <a:cxnLst/>
              <a:rect l="l" t="t" r="r" b="b"/>
              <a:pathLst>
                <a:path w="28690" h="36811" extrusionOk="0">
                  <a:moveTo>
                    <a:pt x="4490" y="0"/>
                  </a:moveTo>
                  <a:lnTo>
                    <a:pt x="0" y="1840"/>
                  </a:lnTo>
                  <a:lnTo>
                    <a:pt x="1893" y="17563"/>
                  </a:lnTo>
                  <a:lnTo>
                    <a:pt x="1893" y="26616"/>
                  </a:lnTo>
                  <a:cubicBezTo>
                    <a:pt x="1893" y="26616"/>
                    <a:pt x="1713" y="29537"/>
                    <a:pt x="1046" y="31845"/>
                  </a:cubicBezTo>
                  <a:cubicBezTo>
                    <a:pt x="397" y="34171"/>
                    <a:pt x="1136" y="35199"/>
                    <a:pt x="5518" y="36227"/>
                  </a:cubicBezTo>
                  <a:cubicBezTo>
                    <a:pt x="6993" y="36573"/>
                    <a:pt x="9390" y="36810"/>
                    <a:pt x="12089" y="36810"/>
                  </a:cubicBezTo>
                  <a:cubicBezTo>
                    <a:pt x="17407" y="36810"/>
                    <a:pt x="23895" y="35888"/>
                    <a:pt x="26814" y="33053"/>
                  </a:cubicBezTo>
                  <a:cubicBezTo>
                    <a:pt x="26814" y="33053"/>
                    <a:pt x="28689" y="31394"/>
                    <a:pt x="28256" y="29519"/>
                  </a:cubicBezTo>
                  <a:lnTo>
                    <a:pt x="28256" y="29519"/>
                  </a:lnTo>
                  <a:cubicBezTo>
                    <a:pt x="27517" y="29807"/>
                    <a:pt x="26778" y="30042"/>
                    <a:pt x="26002" y="30222"/>
                  </a:cubicBezTo>
                  <a:cubicBezTo>
                    <a:pt x="24876" y="30482"/>
                    <a:pt x="23738" y="30607"/>
                    <a:pt x="22607" y="30607"/>
                  </a:cubicBezTo>
                  <a:cubicBezTo>
                    <a:pt x="15505" y="30607"/>
                    <a:pt x="8719" y="25683"/>
                    <a:pt x="7195" y="18465"/>
                  </a:cubicBezTo>
                  <a:cubicBezTo>
                    <a:pt x="6185" y="13632"/>
                    <a:pt x="5374" y="8764"/>
                    <a:pt x="4670" y="3859"/>
                  </a:cubicBezTo>
                  <a:cubicBezTo>
                    <a:pt x="4490" y="2579"/>
                    <a:pt x="4418" y="1299"/>
                    <a:pt x="44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3794;p78"/>
            <p:cNvSpPr/>
            <p:nvPr/>
          </p:nvSpPr>
          <p:spPr>
            <a:xfrm>
              <a:off x="1707939" y="2336211"/>
              <a:ext cx="125687" cy="171235"/>
            </a:xfrm>
            <a:custGeom>
              <a:avLst/>
              <a:gdLst/>
              <a:ahLst/>
              <a:cxnLst/>
              <a:rect l="l" t="t" r="r" b="b"/>
              <a:pathLst>
                <a:path w="6402" h="8386" extrusionOk="0">
                  <a:moveTo>
                    <a:pt x="3192" y="0"/>
                  </a:moveTo>
                  <a:lnTo>
                    <a:pt x="1" y="2922"/>
                  </a:lnTo>
                  <a:lnTo>
                    <a:pt x="1497" y="8385"/>
                  </a:lnTo>
                  <a:lnTo>
                    <a:pt x="6402" y="3408"/>
                  </a:lnTo>
                  <a:lnTo>
                    <a:pt x="3481" y="325"/>
                  </a:lnTo>
                  <a:lnTo>
                    <a:pt x="319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3795;p78"/>
            <p:cNvSpPr/>
            <p:nvPr/>
          </p:nvSpPr>
          <p:spPr>
            <a:xfrm>
              <a:off x="1833606" y="2336211"/>
              <a:ext cx="126060" cy="171235"/>
            </a:xfrm>
            <a:custGeom>
              <a:avLst/>
              <a:gdLst/>
              <a:ahLst/>
              <a:cxnLst/>
              <a:rect l="l" t="t" r="r" b="b"/>
              <a:pathLst>
                <a:path w="6421" h="8386" extrusionOk="0">
                  <a:moveTo>
                    <a:pt x="3211" y="0"/>
                  </a:moveTo>
                  <a:lnTo>
                    <a:pt x="2940" y="325"/>
                  </a:lnTo>
                  <a:lnTo>
                    <a:pt x="1" y="3408"/>
                  </a:lnTo>
                  <a:lnTo>
                    <a:pt x="4906" y="8385"/>
                  </a:lnTo>
                  <a:lnTo>
                    <a:pt x="6420" y="2922"/>
                  </a:lnTo>
                  <a:lnTo>
                    <a:pt x="32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3796;p78"/>
            <p:cNvSpPr/>
            <p:nvPr/>
          </p:nvSpPr>
          <p:spPr>
            <a:xfrm>
              <a:off x="2020527" y="2400245"/>
              <a:ext cx="293859" cy="518483"/>
            </a:xfrm>
            <a:custGeom>
              <a:avLst/>
              <a:gdLst/>
              <a:ahLst/>
              <a:cxnLst/>
              <a:rect l="l" t="t" r="r" b="b"/>
              <a:pathLst>
                <a:path w="14968" h="25392" extrusionOk="0">
                  <a:moveTo>
                    <a:pt x="2173" y="0"/>
                  </a:moveTo>
                  <a:cubicBezTo>
                    <a:pt x="680" y="0"/>
                    <a:pt x="289" y="1120"/>
                    <a:pt x="289" y="1120"/>
                  </a:cubicBezTo>
                  <a:cubicBezTo>
                    <a:pt x="289" y="1120"/>
                    <a:pt x="1" y="11110"/>
                    <a:pt x="2183" y="17475"/>
                  </a:cubicBezTo>
                  <a:cubicBezTo>
                    <a:pt x="4098" y="23097"/>
                    <a:pt x="6589" y="25391"/>
                    <a:pt x="8930" y="25391"/>
                  </a:cubicBezTo>
                  <a:cubicBezTo>
                    <a:pt x="10006" y="25391"/>
                    <a:pt x="11050" y="24907"/>
                    <a:pt x="11992" y="24039"/>
                  </a:cubicBezTo>
                  <a:cubicBezTo>
                    <a:pt x="14967" y="21262"/>
                    <a:pt x="8350" y="2689"/>
                    <a:pt x="4725" y="777"/>
                  </a:cubicBezTo>
                  <a:cubicBezTo>
                    <a:pt x="3640" y="202"/>
                    <a:pt x="2807" y="0"/>
                    <a:pt x="2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3797;p78"/>
            <p:cNvSpPr/>
            <p:nvPr/>
          </p:nvSpPr>
          <p:spPr>
            <a:xfrm>
              <a:off x="2043537" y="2674576"/>
              <a:ext cx="228365" cy="244233"/>
            </a:xfrm>
            <a:custGeom>
              <a:avLst/>
              <a:gdLst/>
              <a:ahLst/>
              <a:cxnLst/>
              <a:rect l="l" t="t" r="r" b="b"/>
              <a:pathLst>
                <a:path w="11632" h="11961" extrusionOk="0">
                  <a:moveTo>
                    <a:pt x="1" y="1"/>
                  </a:moveTo>
                  <a:lnTo>
                    <a:pt x="1" y="1"/>
                  </a:lnTo>
                  <a:cubicBezTo>
                    <a:pt x="235" y="1371"/>
                    <a:pt x="578" y="2724"/>
                    <a:pt x="1011" y="4058"/>
                  </a:cubicBezTo>
                  <a:cubicBezTo>
                    <a:pt x="2924" y="9673"/>
                    <a:pt x="5411" y="11961"/>
                    <a:pt x="7750" y="11961"/>
                  </a:cubicBezTo>
                  <a:cubicBezTo>
                    <a:pt x="8828" y="11961"/>
                    <a:pt x="9876" y="11474"/>
                    <a:pt x="10820" y="10604"/>
                  </a:cubicBezTo>
                  <a:cubicBezTo>
                    <a:pt x="11415" y="10045"/>
                    <a:pt x="11632" y="8818"/>
                    <a:pt x="11541" y="7232"/>
                  </a:cubicBezTo>
                  <a:cubicBezTo>
                    <a:pt x="6709" y="6889"/>
                    <a:pt x="2525" y="3968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3798;p78"/>
            <p:cNvSpPr/>
            <p:nvPr/>
          </p:nvSpPr>
          <p:spPr>
            <a:xfrm>
              <a:off x="1974155" y="2385176"/>
              <a:ext cx="203589" cy="560444"/>
            </a:xfrm>
            <a:custGeom>
              <a:avLst/>
              <a:gdLst/>
              <a:ahLst/>
              <a:cxnLst/>
              <a:rect l="l" t="t" r="r" b="b"/>
              <a:pathLst>
                <a:path w="10370" h="27447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452" y="20990"/>
                    <a:pt x="3823" y="27139"/>
                  </a:cubicBezTo>
                  <a:cubicBezTo>
                    <a:pt x="3823" y="27139"/>
                    <a:pt x="3973" y="27446"/>
                    <a:pt x="5045" y="27446"/>
                  </a:cubicBezTo>
                  <a:cubicBezTo>
                    <a:pt x="5552" y="27446"/>
                    <a:pt x="6266" y="27378"/>
                    <a:pt x="7268" y="27175"/>
                  </a:cubicBezTo>
                  <a:cubicBezTo>
                    <a:pt x="10369" y="26544"/>
                    <a:pt x="5537" y="25191"/>
                    <a:pt x="6312" y="1083"/>
                  </a:cubicBezTo>
                  <a:cubicBezTo>
                    <a:pt x="6312" y="830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3799;p78"/>
            <p:cNvSpPr/>
            <p:nvPr/>
          </p:nvSpPr>
          <p:spPr>
            <a:xfrm>
              <a:off x="1984776" y="2527109"/>
              <a:ext cx="155077" cy="161679"/>
            </a:xfrm>
            <a:custGeom>
              <a:avLst/>
              <a:gdLst/>
              <a:ahLst/>
              <a:cxnLst/>
              <a:rect l="l" t="t" r="r" b="b"/>
              <a:pathLst>
                <a:path w="7899" h="7918" extrusionOk="0">
                  <a:moveTo>
                    <a:pt x="4069" y="1"/>
                  </a:moveTo>
                  <a:cubicBezTo>
                    <a:pt x="3260" y="1"/>
                    <a:pt x="2453" y="208"/>
                    <a:pt x="1732" y="623"/>
                  </a:cubicBezTo>
                  <a:cubicBezTo>
                    <a:pt x="1732" y="623"/>
                    <a:pt x="397" y="1651"/>
                    <a:pt x="2038" y="1831"/>
                  </a:cubicBezTo>
                  <a:lnTo>
                    <a:pt x="3679" y="1831"/>
                  </a:lnTo>
                  <a:cubicBezTo>
                    <a:pt x="3012" y="1831"/>
                    <a:pt x="1" y="1975"/>
                    <a:pt x="1227" y="3851"/>
                  </a:cubicBezTo>
                  <a:cubicBezTo>
                    <a:pt x="1497" y="3959"/>
                    <a:pt x="1786" y="4031"/>
                    <a:pt x="2074" y="4085"/>
                  </a:cubicBezTo>
                  <a:cubicBezTo>
                    <a:pt x="1083" y="4284"/>
                    <a:pt x="271" y="4644"/>
                    <a:pt x="884" y="5329"/>
                  </a:cubicBezTo>
                  <a:cubicBezTo>
                    <a:pt x="1227" y="5708"/>
                    <a:pt x="1696" y="5979"/>
                    <a:pt x="2201" y="6069"/>
                  </a:cubicBezTo>
                  <a:cubicBezTo>
                    <a:pt x="1353" y="6231"/>
                    <a:pt x="830" y="6556"/>
                    <a:pt x="2038" y="7205"/>
                  </a:cubicBezTo>
                  <a:cubicBezTo>
                    <a:pt x="2997" y="7695"/>
                    <a:pt x="3896" y="7918"/>
                    <a:pt x="4669" y="7918"/>
                  </a:cubicBezTo>
                  <a:cubicBezTo>
                    <a:pt x="5916" y="7918"/>
                    <a:pt x="6837" y="7337"/>
                    <a:pt x="7159" y="6357"/>
                  </a:cubicBezTo>
                  <a:cubicBezTo>
                    <a:pt x="7664" y="4788"/>
                    <a:pt x="7899" y="1182"/>
                    <a:pt x="6420" y="623"/>
                  </a:cubicBezTo>
                  <a:cubicBezTo>
                    <a:pt x="5690" y="208"/>
                    <a:pt x="4878" y="1"/>
                    <a:pt x="4069" y="1"/>
                  </a:cubicBezTo>
                  <a:close/>
                </a:path>
              </a:pathLst>
            </a:custGeom>
            <a:solidFill>
              <a:srgbClr val="FFE1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3800;p78"/>
            <p:cNvSpPr/>
            <p:nvPr/>
          </p:nvSpPr>
          <p:spPr>
            <a:xfrm>
              <a:off x="1325262" y="2443922"/>
              <a:ext cx="293486" cy="518340"/>
            </a:xfrm>
            <a:custGeom>
              <a:avLst/>
              <a:gdLst/>
              <a:ahLst/>
              <a:cxnLst/>
              <a:rect l="l" t="t" r="r" b="b"/>
              <a:pathLst>
                <a:path w="14949" h="25385" extrusionOk="0">
                  <a:moveTo>
                    <a:pt x="12770" y="1"/>
                  </a:moveTo>
                  <a:cubicBezTo>
                    <a:pt x="12140" y="1"/>
                    <a:pt x="11315" y="200"/>
                    <a:pt x="10242" y="766"/>
                  </a:cubicBezTo>
                  <a:cubicBezTo>
                    <a:pt x="6618" y="2696"/>
                    <a:pt x="0" y="21268"/>
                    <a:pt x="2975" y="24027"/>
                  </a:cubicBezTo>
                  <a:cubicBezTo>
                    <a:pt x="3914" y="24898"/>
                    <a:pt x="4959" y="25384"/>
                    <a:pt x="6038" y="25384"/>
                  </a:cubicBezTo>
                  <a:cubicBezTo>
                    <a:pt x="8376" y="25384"/>
                    <a:pt x="10872" y="23097"/>
                    <a:pt x="12785" y="17482"/>
                  </a:cubicBezTo>
                  <a:cubicBezTo>
                    <a:pt x="14949" y="11098"/>
                    <a:pt x="14660" y="1127"/>
                    <a:pt x="14660" y="1127"/>
                  </a:cubicBezTo>
                  <a:cubicBezTo>
                    <a:pt x="14660" y="1127"/>
                    <a:pt x="14267" y="1"/>
                    <a:pt x="127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3801;p78"/>
            <p:cNvSpPr/>
            <p:nvPr/>
          </p:nvSpPr>
          <p:spPr>
            <a:xfrm>
              <a:off x="1517130" y="2407269"/>
              <a:ext cx="177026" cy="571205"/>
            </a:xfrm>
            <a:custGeom>
              <a:avLst/>
              <a:gdLst/>
              <a:ahLst/>
              <a:cxnLst/>
              <a:rect l="l" t="t" r="r" b="b"/>
              <a:pathLst>
                <a:path w="9017" h="27974" extrusionOk="0">
                  <a:moveTo>
                    <a:pt x="6420" y="1"/>
                  </a:moveTo>
                  <a:cubicBezTo>
                    <a:pt x="6420" y="1"/>
                    <a:pt x="289" y="1732"/>
                    <a:pt x="325" y="1984"/>
                  </a:cubicBezTo>
                  <a:cubicBezTo>
                    <a:pt x="4599" y="25732"/>
                    <a:pt x="0" y="27788"/>
                    <a:pt x="3174" y="27950"/>
                  </a:cubicBezTo>
                  <a:cubicBezTo>
                    <a:pt x="3495" y="27967"/>
                    <a:pt x="3786" y="27974"/>
                    <a:pt x="4049" y="27974"/>
                  </a:cubicBezTo>
                  <a:cubicBezTo>
                    <a:pt x="6389" y="27974"/>
                    <a:pt x="6564" y="27391"/>
                    <a:pt x="6564" y="27391"/>
                  </a:cubicBezTo>
                  <a:cubicBezTo>
                    <a:pt x="9016" y="20828"/>
                    <a:pt x="6420" y="1"/>
                    <a:pt x="64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3802;p78"/>
            <p:cNvSpPr/>
            <p:nvPr/>
          </p:nvSpPr>
          <p:spPr>
            <a:xfrm>
              <a:off x="1484560" y="2563660"/>
              <a:ext cx="155077" cy="161760"/>
            </a:xfrm>
            <a:custGeom>
              <a:avLst/>
              <a:gdLst/>
              <a:ahLst/>
              <a:cxnLst/>
              <a:rect l="l" t="t" r="r" b="b"/>
              <a:pathLst>
                <a:path w="7899" h="7922" extrusionOk="0">
                  <a:moveTo>
                    <a:pt x="3832" y="1"/>
                  </a:moveTo>
                  <a:cubicBezTo>
                    <a:pt x="3025" y="1"/>
                    <a:pt x="2218" y="213"/>
                    <a:pt x="1497" y="636"/>
                  </a:cubicBezTo>
                  <a:cubicBezTo>
                    <a:pt x="0" y="1177"/>
                    <a:pt x="253" y="4802"/>
                    <a:pt x="740" y="6370"/>
                  </a:cubicBezTo>
                  <a:cubicBezTo>
                    <a:pt x="1051" y="7338"/>
                    <a:pt x="1974" y="7922"/>
                    <a:pt x="3224" y="7922"/>
                  </a:cubicBezTo>
                  <a:cubicBezTo>
                    <a:pt x="3999" y="7922"/>
                    <a:pt x="4901" y="7697"/>
                    <a:pt x="5861" y="7200"/>
                  </a:cubicBezTo>
                  <a:cubicBezTo>
                    <a:pt x="7069" y="6569"/>
                    <a:pt x="6546" y="6244"/>
                    <a:pt x="5699" y="6082"/>
                  </a:cubicBezTo>
                  <a:cubicBezTo>
                    <a:pt x="6203" y="5992"/>
                    <a:pt x="6672" y="5721"/>
                    <a:pt x="7033" y="5343"/>
                  </a:cubicBezTo>
                  <a:cubicBezTo>
                    <a:pt x="7628" y="4657"/>
                    <a:pt x="6817" y="4279"/>
                    <a:pt x="5825" y="4098"/>
                  </a:cubicBezTo>
                  <a:cubicBezTo>
                    <a:pt x="6113" y="4026"/>
                    <a:pt x="6402" y="3954"/>
                    <a:pt x="6672" y="3864"/>
                  </a:cubicBezTo>
                  <a:cubicBezTo>
                    <a:pt x="7898" y="1971"/>
                    <a:pt x="4905" y="1844"/>
                    <a:pt x="4220" y="1844"/>
                  </a:cubicBezTo>
                  <a:lnTo>
                    <a:pt x="5861" y="1844"/>
                  </a:lnTo>
                  <a:cubicBezTo>
                    <a:pt x="7502" y="1646"/>
                    <a:pt x="6167" y="636"/>
                    <a:pt x="6167" y="636"/>
                  </a:cubicBezTo>
                  <a:cubicBezTo>
                    <a:pt x="5446" y="213"/>
                    <a:pt x="4639" y="1"/>
                    <a:pt x="3832" y="1"/>
                  </a:cubicBezTo>
                  <a:close/>
                </a:path>
              </a:pathLst>
            </a:custGeom>
            <a:solidFill>
              <a:srgbClr val="FFE1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3803;p78"/>
            <p:cNvSpPr/>
            <p:nvPr/>
          </p:nvSpPr>
          <p:spPr>
            <a:xfrm>
              <a:off x="1984776" y="2526783"/>
              <a:ext cx="116853" cy="161801"/>
            </a:xfrm>
            <a:custGeom>
              <a:avLst/>
              <a:gdLst/>
              <a:ahLst/>
              <a:cxnLst/>
              <a:rect l="l" t="t" r="r" b="b"/>
              <a:pathLst>
                <a:path w="5952" h="7924" extrusionOk="0">
                  <a:moveTo>
                    <a:pt x="4065" y="1"/>
                  </a:moveTo>
                  <a:cubicBezTo>
                    <a:pt x="3254" y="1"/>
                    <a:pt x="2448" y="216"/>
                    <a:pt x="1732" y="639"/>
                  </a:cubicBezTo>
                  <a:cubicBezTo>
                    <a:pt x="1732" y="639"/>
                    <a:pt x="397" y="1649"/>
                    <a:pt x="2038" y="1829"/>
                  </a:cubicBezTo>
                  <a:lnTo>
                    <a:pt x="3679" y="1829"/>
                  </a:lnTo>
                  <a:cubicBezTo>
                    <a:pt x="3012" y="1829"/>
                    <a:pt x="1" y="1973"/>
                    <a:pt x="1227" y="3867"/>
                  </a:cubicBezTo>
                  <a:cubicBezTo>
                    <a:pt x="1497" y="3957"/>
                    <a:pt x="1786" y="4029"/>
                    <a:pt x="2074" y="4083"/>
                  </a:cubicBezTo>
                  <a:cubicBezTo>
                    <a:pt x="1083" y="4282"/>
                    <a:pt x="271" y="4642"/>
                    <a:pt x="884" y="5327"/>
                  </a:cubicBezTo>
                  <a:cubicBezTo>
                    <a:pt x="1227" y="5724"/>
                    <a:pt x="1696" y="5977"/>
                    <a:pt x="2201" y="6085"/>
                  </a:cubicBezTo>
                  <a:cubicBezTo>
                    <a:pt x="1353" y="6247"/>
                    <a:pt x="830" y="6572"/>
                    <a:pt x="2038" y="7203"/>
                  </a:cubicBezTo>
                  <a:cubicBezTo>
                    <a:pt x="2988" y="7701"/>
                    <a:pt x="3879" y="7924"/>
                    <a:pt x="4647" y="7924"/>
                  </a:cubicBezTo>
                  <a:cubicBezTo>
                    <a:pt x="5075" y="7924"/>
                    <a:pt x="5465" y="7855"/>
                    <a:pt x="5807" y="7726"/>
                  </a:cubicBezTo>
                  <a:cubicBezTo>
                    <a:pt x="5212" y="6536"/>
                    <a:pt x="4923" y="5219"/>
                    <a:pt x="4977" y="3903"/>
                  </a:cubicBezTo>
                  <a:cubicBezTo>
                    <a:pt x="5032" y="2677"/>
                    <a:pt x="5356" y="1487"/>
                    <a:pt x="5951" y="405"/>
                  </a:cubicBezTo>
                  <a:cubicBezTo>
                    <a:pt x="5347" y="134"/>
                    <a:pt x="4704" y="1"/>
                    <a:pt x="4065" y="1"/>
                  </a:cubicBezTo>
                  <a:close/>
                </a:path>
              </a:pathLst>
            </a:custGeom>
            <a:solidFill>
              <a:srgbClr val="F2BF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3804;p78"/>
            <p:cNvSpPr/>
            <p:nvPr/>
          </p:nvSpPr>
          <p:spPr>
            <a:xfrm>
              <a:off x="1484913" y="2566702"/>
              <a:ext cx="83203" cy="158636"/>
            </a:xfrm>
            <a:custGeom>
              <a:avLst/>
              <a:gdLst/>
              <a:ahLst/>
              <a:cxnLst/>
              <a:rect l="l" t="t" r="r" b="b"/>
              <a:pathLst>
                <a:path w="4238" h="7769" extrusionOk="0">
                  <a:moveTo>
                    <a:pt x="2705" y="0"/>
                  </a:moveTo>
                  <a:lnTo>
                    <a:pt x="2705" y="0"/>
                  </a:lnTo>
                  <a:cubicBezTo>
                    <a:pt x="2273" y="91"/>
                    <a:pt x="1858" y="253"/>
                    <a:pt x="1479" y="487"/>
                  </a:cubicBezTo>
                  <a:cubicBezTo>
                    <a:pt x="0" y="1028"/>
                    <a:pt x="217" y="4653"/>
                    <a:pt x="740" y="6221"/>
                  </a:cubicBezTo>
                  <a:cubicBezTo>
                    <a:pt x="1040" y="7193"/>
                    <a:pt x="1962" y="7768"/>
                    <a:pt x="3202" y="7768"/>
                  </a:cubicBezTo>
                  <a:cubicBezTo>
                    <a:pt x="3527" y="7768"/>
                    <a:pt x="3874" y="7728"/>
                    <a:pt x="4238" y="7646"/>
                  </a:cubicBezTo>
                  <a:cubicBezTo>
                    <a:pt x="2940" y="6095"/>
                    <a:pt x="2273" y="4130"/>
                    <a:pt x="2327" y="2128"/>
                  </a:cubicBezTo>
                  <a:cubicBezTo>
                    <a:pt x="2345" y="1389"/>
                    <a:pt x="2489" y="686"/>
                    <a:pt x="2705" y="0"/>
                  </a:cubicBezTo>
                  <a:close/>
                </a:path>
              </a:pathLst>
            </a:custGeom>
            <a:solidFill>
              <a:srgbClr val="F2BF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3805;p78"/>
            <p:cNvSpPr/>
            <p:nvPr/>
          </p:nvSpPr>
          <p:spPr>
            <a:xfrm>
              <a:off x="1477119" y="1646983"/>
              <a:ext cx="679736" cy="371240"/>
            </a:xfrm>
            <a:custGeom>
              <a:avLst/>
              <a:gdLst/>
              <a:ahLst/>
              <a:cxnLst/>
              <a:rect l="l" t="t" r="r" b="b"/>
              <a:pathLst>
                <a:path w="34623" h="18181" extrusionOk="0">
                  <a:moveTo>
                    <a:pt x="18264" y="1"/>
                  </a:moveTo>
                  <a:cubicBezTo>
                    <a:pt x="12603" y="1"/>
                    <a:pt x="6326" y="1439"/>
                    <a:pt x="4328" y="4921"/>
                  </a:cubicBezTo>
                  <a:cubicBezTo>
                    <a:pt x="4328" y="4921"/>
                    <a:pt x="1" y="15254"/>
                    <a:pt x="3535" y="15650"/>
                  </a:cubicBezTo>
                  <a:cubicBezTo>
                    <a:pt x="3535" y="15650"/>
                    <a:pt x="4480" y="15427"/>
                    <a:pt x="6136" y="10617"/>
                  </a:cubicBezTo>
                  <a:lnTo>
                    <a:pt x="6136" y="10617"/>
                  </a:lnTo>
                  <a:cubicBezTo>
                    <a:pt x="5900" y="11611"/>
                    <a:pt x="6286" y="13108"/>
                    <a:pt x="8169" y="13108"/>
                  </a:cubicBezTo>
                  <a:cubicBezTo>
                    <a:pt x="9540" y="13108"/>
                    <a:pt x="10135" y="12386"/>
                    <a:pt x="10387" y="11647"/>
                  </a:cubicBezTo>
                  <a:cubicBezTo>
                    <a:pt x="10441" y="12495"/>
                    <a:pt x="10820" y="13414"/>
                    <a:pt x="12154" y="13468"/>
                  </a:cubicBezTo>
                  <a:cubicBezTo>
                    <a:pt x="12216" y="13472"/>
                    <a:pt x="12276" y="13474"/>
                    <a:pt x="12335" y="13474"/>
                  </a:cubicBezTo>
                  <a:cubicBezTo>
                    <a:pt x="13935" y="13474"/>
                    <a:pt x="14358" y="12084"/>
                    <a:pt x="14462" y="11214"/>
                  </a:cubicBezTo>
                  <a:cubicBezTo>
                    <a:pt x="14495" y="12255"/>
                    <a:pt x="14892" y="14038"/>
                    <a:pt x="17247" y="14038"/>
                  </a:cubicBezTo>
                  <a:cubicBezTo>
                    <a:pt x="17462" y="14038"/>
                    <a:pt x="17693" y="14023"/>
                    <a:pt x="17943" y="13991"/>
                  </a:cubicBezTo>
                  <a:cubicBezTo>
                    <a:pt x="18934" y="13396"/>
                    <a:pt x="19511" y="12278"/>
                    <a:pt x="19439" y="11124"/>
                  </a:cubicBezTo>
                  <a:lnTo>
                    <a:pt x="19439" y="11124"/>
                  </a:lnTo>
                  <a:cubicBezTo>
                    <a:pt x="19628" y="12172"/>
                    <a:pt x="20275" y="14005"/>
                    <a:pt x="22300" y="14005"/>
                  </a:cubicBezTo>
                  <a:cubicBezTo>
                    <a:pt x="22401" y="14005"/>
                    <a:pt x="22505" y="14001"/>
                    <a:pt x="22613" y="13991"/>
                  </a:cubicBezTo>
                  <a:cubicBezTo>
                    <a:pt x="24687" y="13793"/>
                    <a:pt x="24452" y="12206"/>
                    <a:pt x="24055" y="11124"/>
                  </a:cubicBezTo>
                  <a:lnTo>
                    <a:pt x="24055" y="11124"/>
                  </a:lnTo>
                  <a:cubicBezTo>
                    <a:pt x="24595" y="12131"/>
                    <a:pt x="25738" y="14284"/>
                    <a:pt x="26957" y="14284"/>
                  </a:cubicBezTo>
                  <a:cubicBezTo>
                    <a:pt x="27244" y="14284"/>
                    <a:pt x="27535" y="14165"/>
                    <a:pt x="27824" y="13883"/>
                  </a:cubicBezTo>
                  <a:cubicBezTo>
                    <a:pt x="28455" y="13270"/>
                    <a:pt x="28545" y="11557"/>
                    <a:pt x="28527" y="11016"/>
                  </a:cubicBezTo>
                  <a:lnTo>
                    <a:pt x="28527" y="11016"/>
                  </a:lnTo>
                  <a:cubicBezTo>
                    <a:pt x="29572" y="12356"/>
                    <a:pt x="30851" y="18180"/>
                    <a:pt x="32106" y="18180"/>
                  </a:cubicBezTo>
                  <a:cubicBezTo>
                    <a:pt x="32151" y="18180"/>
                    <a:pt x="32197" y="18172"/>
                    <a:pt x="32242" y="18157"/>
                  </a:cubicBezTo>
                  <a:cubicBezTo>
                    <a:pt x="34622" y="17345"/>
                    <a:pt x="31521" y="5065"/>
                    <a:pt x="27734" y="2036"/>
                  </a:cubicBezTo>
                  <a:cubicBezTo>
                    <a:pt x="26143" y="756"/>
                    <a:pt x="22366" y="1"/>
                    <a:pt x="182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3806;p78"/>
            <p:cNvSpPr/>
            <p:nvPr/>
          </p:nvSpPr>
          <p:spPr>
            <a:xfrm>
              <a:off x="1476766" y="1649883"/>
              <a:ext cx="298807" cy="316680"/>
            </a:xfrm>
            <a:custGeom>
              <a:avLst/>
              <a:gdLst/>
              <a:ahLst/>
              <a:cxnLst/>
              <a:rect l="l" t="t" r="r" b="b"/>
              <a:pathLst>
                <a:path w="15220" h="15509" extrusionOk="0">
                  <a:moveTo>
                    <a:pt x="15220" y="1"/>
                  </a:moveTo>
                  <a:lnTo>
                    <a:pt x="15220" y="1"/>
                  </a:lnTo>
                  <a:cubicBezTo>
                    <a:pt x="10513" y="433"/>
                    <a:pt x="5987" y="1912"/>
                    <a:pt x="4346" y="4779"/>
                  </a:cubicBezTo>
                  <a:cubicBezTo>
                    <a:pt x="4346" y="4779"/>
                    <a:pt x="1" y="15112"/>
                    <a:pt x="3553" y="15508"/>
                  </a:cubicBezTo>
                  <a:cubicBezTo>
                    <a:pt x="3553" y="15508"/>
                    <a:pt x="4491" y="15274"/>
                    <a:pt x="6150" y="10441"/>
                  </a:cubicBezTo>
                  <a:lnTo>
                    <a:pt x="6150" y="10441"/>
                  </a:lnTo>
                  <a:cubicBezTo>
                    <a:pt x="5897" y="11433"/>
                    <a:pt x="6276" y="12966"/>
                    <a:pt x="8169" y="12966"/>
                  </a:cubicBezTo>
                  <a:cubicBezTo>
                    <a:pt x="9540" y="12966"/>
                    <a:pt x="10153" y="12226"/>
                    <a:pt x="10405" y="11487"/>
                  </a:cubicBezTo>
                  <a:cubicBezTo>
                    <a:pt x="10405" y="11722"/>
                    <a:pt x="10441" y="11938"/>
                    <a:pt x="10513" y="12154"/>
                  </a:cubicBezTo>
                  <a:cubicBezTo>
                    <a:pt x="10477" y="11595"/>
                    <a:pt x="10459" y="11036"/>
                    <a:pt x="10495" y="10477"/>
                  </a:cubicBezTo>
                  <a:cubicBezTo>
                    <a:pt x="10640" y="6492"/>
                    <a:pt x="12335" y="2742"/>
                    <a:pt x="152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3807;p78"/>
            <p:cNvSpPr/>
            <p:nvPr/>
          </p:nvSpPr>
          <p:spPr>
            <a:xfrm>
              <a:off x="1561029" y="1892156"/>
              <a:ext cx="198622" cy="206213"/>
            </a:xfrm>
            <a:custGeom>
              <a:avLst/>
              <a:gdLst/>
              <a:ahLst/>
              <a:cxnLst/>
              <a:rect l="l" t="t" r="r" b="b"/>
              <a:pathLst>
                <a:path w="10117" h="10099" extrusionOk="0">
                  <a:moveTo>
                    <a:pt x="5067" y="1"/>
                  </a:moveTo>
                  <a:cubicBezTo>
                    <a:pt x="2272" y="1"/>
                    <a:pt x="0" y="2273"/>
                    <a:pt x="0" y="5050"/>
                  </a:cubicBezTo>
                  <a:cubicBezTo>
                    <a:pt x="0" y="7845"/>
                    <a:pt x="2272" y="10099"/>
                    <a:pt x="5067" y="10099"/>
                  </a:cubicBezTo>
                  <a:cubicBezTo>
                    <a:pt x="7844" y="10099"/>
                    <a:pt x="10116" y="7845"/>
                    <a:pt x="10116" y="5050"/>
                  </a:cubicBezTo>
                  <a:cubicBezTo>
                    <a:pt x="10116" y="2273"/>
                    <a:pt x="7844" y="1"/>
                    <a:pt x="5067" y="1"/>
                  </a:cubicBezTo>
                  <a:close/>
                </a:path>
              </a:pathLst>
            </a:custGeom>
            <a:solidFill>
              <a:srgbClr val="F8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3808;p78"/>
            <p:cNvSpPr/>
            <p:nvPr/>
          </p:nvSpPr>
          <p:spPr>
            <a:xfrm>
              <a:off x="1513597" y="1881007"/>
              <a:ext cx="256675" cy="228776"/>
            </a:xfrm>
            <a:custGeom>
              <a:avLst/>
              <a:gdLst/>
              <a:ahLst/>
              <a:cxnLst/>
              <a:rect l="l" t="t" r="r" b="b"/>
              <a:pathLst>
                <a:path w="13074" h="11204" extrusionOk="0">
                  <a:moveTo>
                    <a:pt x="7483" y="1088"/>
                  </a:moveTo>
                  <a:cubicBezTo>
                    <a:pt x="9972" y="1088"/>
                    <a:pt x="11991" y="3107"/>
                    <a:pt x="11991" y="5596"/>
                  </a:cubicBezTo>
                  <a:cubicBezTo>
                    <a:pt x="11991" y="8316"/>
                    <a:pt x="9762" y="10121"/>
                    <a:pt x="7444" y="10121"/>
                  </a:cubicBezTo>
                  <a:cubicBezTo>
                    <a:pt x="6336" y="10121"/>
                    <a:pt x="5207" y="9709"/>
                    <a:pt x="4292" y="8787"/>
                  </a:cubicBezTo>
                  <a:cubicBezTo>
                    <a:pt x="1443" y="5956"/>
                    <a:pt x="3462" y="1088"/>
                    <a:pt x="7483" y="1088"/>
                  </a:cubicBezTo>
                  <a:close/>
                  <a:moveTo>
                    <a:pt x="7438" y="0"/>
                  </a:moveTo>
                  <a:cubicBezTo>
                    <a:pt x="6063" y="0"/>
                    <a:pt x="4659" y="509"/>
                    <a:pt x="3516" y="1647"/>
                  </a:cubicBezTo>
                  <a:cubicBezTo>
                    <a:pt x="0" y="5163"/>
                    <a:pt x="2488" y="11204"/>
                    <a:pt x="7483" y="11204"/>
                  </a:cubicBezTo>
                  <a:cubicBezTo>
                    <a:pt x="10567" y="11186"/>
                    <a:pt x="13055" y="8697"/>
                    <a:pt x="13073" y="5596"/>
                  </a:cubicBezTo>
                  <a:cubicBezTo>
                    <a:pt x="13073" y="2228"/>
                    <a:pt x="10316" y="0"/>
                    <a:pt x="74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3809;p78"/>
            <p:cNvSpPr/>
            <p:nvPr/>
          </p:nvSpPr>
          <p:spPr>
            <a:xfrm>
              <a:off x="1870437" y="1884805"/>
              <a:ext cx="198269" cy="206213"/>
            </a:xfrm>
            <a:custGeom>
              <a:avLst/>
              <a:gdLst/>
              <a:ahLst/>
              <a:cxnLst/>
              <a:rect l="l" t="t" r="r" b="b"/>
              <a:pathLst>
                <a:path w="10099" h="10099" extrusionOk="0">
                  <a:moveTo>
                    <a:pt x="5049" y="0"/>
                  </a:moveTo>
                  <a:cubicBezTo>
                    <a:pt x="2254" y="0"/>
                    <a:pt x="0" y="2254"/>
                    <a:pt x="0" y="5049"/>
                  </a:cubicBezTo>
                  <a:cubicBezTo>
                    <a:pt x="0" y="7826"/>
                    <a:pt x="2254" y="10098"/>
                    <a:pt x="5049" y="10098"/>
                  </a:cubicBezTo>
                  <a:cubicBezTo>
                    <a:pt x="7844" y="10098"/>
                    <a:pt x="10098" y="7826"/>
                    <a:pt x="10098" y="5049"/>
                  </a:cubicBezTo>
                  <a:cubicBezTo>
                    <a:pt x="10098" y="2254"/>
                    <a:pt x="7844" y="0"/>
                    <a:pt x="5049" y="0"/>
                  </a:cubicBezTo>
                  <a:close/>
                </a:path>
              </a:pathLst>
            </a:custGeom>
            <a:solidFill>
              <a:srgbClr val="F8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3810;p78"/>
            <p:cNvSpPr/>
            <p:nvPr/>
          </p:nvSpPr>
          <p:spPr>
            <a:xfrm>
              <a:off x="1822651" y="1873472"/>
              <a:ext cx="256675" cy="228592"/>
            </a:xfrm>
            <a:custGeom>
              <a:avLst/>
              <a:gdLst/>
              <a:ahLst/>
              <a:cxnLst/>
              <a:rect l="l" t="t" r="r" b="b"/>
              <a:pathLst>
                <a:path w="13074" h="11195" extrusionOk="0">
                  <a:moveTo>
                    <a:pt x="7516" y="1096"/>
                  </a:moveTo>
                  <a:cubicBezTo>
                    <a:pt x="9989" y="1096"/>
                    <a:pt x="11991" y="3127"/>
                    <a:pt x="11991" y="5604"/>
                  </a:cubicBezTo>
                  <a:cubicBezTo>
                    <a:pt x="11991" y="8325"/>
                    <a:pt x="9770" y="10121"/>
                    <a:pt x="7451" y="10121"/>
                  </a:cubicBezTo>
                  <a:cubicBezTo>
                    <a:pt x="6343" y="10121"/>
                    <a:pt x="5213" y="9711"/>
                    <a:pt x="4292" y="8796"/>
                  </a:cubicBezTo>
                  <a:cubicBezTo>
                    <a:pt x="1461" y="5947"/>
                    <a:pt x="3462" y="1096"/>
                    <a:pt x="7483" y="1096"/>
                  </a:cubicBezTo>
                  <a:cubicBezTo>
                    <a:pt x="7494" y="1096"/>
                    <a:pt x="7505" y="1096"/>
                    <a:pt x="7516" y="1096"/>
                  </a:cubicBezTo>
                  <a:close/>
                  <a:moveTo>
                    <a:pt x="7444" y="1"/>
                  </a:moveTo>
                  <a:cubicBezTo>
                    <a:pt x="6071" y="1"/>
                    <a:pt x="4672" y="512"/>
                    <a:pt x="3534" y="1655"/>
                  </a:cubicBezTo>
                  <a:cubicBezTo>
                    <a:pt x="0" y="5171"/>
                    <a:pt x="2506" y="11194"/>
                    <a:pt x="7483" y="11194"/>
                  </a:cubicBezTo>
                  <a:cubicBezTo>
                    <a:pt x="10567" y="11194"/>
                    <a:pt x="13073" y="8688"/>
                    <a:pt x="13073" y="5604"/>
                  </a:cubicBezTo>
                  <a:cubicBezTo>
                    <a:pt x="13073" y="2237"/>
                    <a:pt x="10317" y="1"/>
                    <a:pt x="74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3811;p78"/>
            <p:cNvSpPr/>
            <p:nvPr/>
          </p:nvSpPr>
          <p:spPr>
            <a:xfrm>
              <a:off x="1750777" y="1953515"/>
              <a:ext cx="129948" cy="49496"/>
            </a:xfrm>
            <a:custGeom>
              <a:avLst/>
              <a:gdLst/>
              <a:ahLst/>
              <a:cxnLst/>
              <a:rect l="l" t="t" r="r" b="b"/>
              <a:pathLst>
                <a:path w="6619" h="2424" extrusionOk="0">
                  <a:moveTo>
                    <a:pt x="3273" y="1"/>
                  </a:moveTo>
                  <a:cubicBezTo>
                    <a:pt x="3204" y="1"/>
                    <a:pt x="3135" y="3"/>
                    <a:pt x="3066" y="7"/>
                  </a:cubicBezTo>
                  <a:cubicBezTo>
                    <a:pt x="1227" y="133"/>
                    <a:pt x="55" y="1666"/>
                    <a:pt x="1" y="1720"/>
                  </a:cubicBezTo>
                  <a:lnTo>
                    <a:pt x="884" y="2369"/>
                  </a:lnTo>
                  <a:cubicBezTo>
                    <a:pt x="884" y="2369"/>
                    <a:pt x="1786" y="1179"/>
                    <a:pt x="3138" y="1089"/>
                  </a:cubicBezTo>
                  <a:cubicBezTo>
                    <a:pt x="3185" y="1086"/>
                    <a:pt x="3233" y="1085"/>
                    <a:pt x="3281" y="1085"/>
                  </a:cubicBezTo>
                  <a:cubicBezTo>
                    <a:pt x="4120" y="1085"/>
                    <a:pt x="4990" y="1536"/>
                    <a:pt x="5843" y="2423"/>
                  </a:cubicBezTo>
                  <a:lnTo>
                    <a:pt x="6618" y="1666"/>
                  </a:lnTo>
                  <a:cubicBezTo>
                    <a:pt x="5547" y="561"/>
                    <a:pt x="4412" y="1"/>
                    <a:pt x="32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3812;p78"/>
            <p:cNvSpPr/>
            <p:nvPr/>
          </p:nvSpPr>
          <p:spPr>
            <a:xfrm>
              <a:off x="1480261" y="1938548"/>
              <a:ext cx="83615" cy="44207"/>
            </a:xfrm>
            <a:custGeom>
              <a:avLst/>
              <a:gdLst/>
              <a:ahLst/>
              <a:cxnLst/>
              <a:rect l="l" t="t" r="r" b="b"/>
              <a:pathLst>
                <a:path w="4259" h="2165" extrusionOk="0">
                  <a:moveTo>
                    <a:pt x="777" y="0"/>
                  </a:moveTo>
                  <a:cubicBezTo>
                    <a:pt x="254" y="0"/>
                    <a:pt x="1" y="789"/>
                    <a:pt x="580" y="1047"/>
                  </a:cubicBezTo>
                  <a:lnTo>
                    <a:pt x="3303" y="2129"/>
                  </a:lnTo>
                  <a:cubicBezTo>
                    <a:pt x="3357" y="2147"/>
                    <a:pt x="3429" y="2165"/>
                    <a:pt x="3501" y="2165"/>
                  </a:cubicBezTo>
                  <a:cubicBezTo>
                    <a:pt x="4096" y="2165"/>
                    <a:pt x="4259" y="1353"/>
                    <a:pt x="3700" y="1119"/>
                  </a:cubicBezTo>
                  <a:lnTo>
                    <a:pt x="977" y="37"/>
                  </a:lnTo>
                  <a:cubicBezTo>
                    <a:pt x="907" y="12"/>
                    <a:pt x="840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3813;p78"/>
            <p:cNvSpPr/>
            <p:nvPr/>
          </p:nvSpPr>
          <p:spPr>
            <a:xfrm>
              <a:off x="2056298" y="1984328"/>
              <a:ext cx="93647" cy="45923"/>
            </a:xfrm>
            <a:custGeom>
              <a:avLst/>
              <a:gdLst/>
              <a:ahLst/>
              <a:cxnLst/>
              <a:rect l="l" t="t" r="r" b="b"/>
              <a:pathLst>
                <a:path w="4770" h="2249" extrusionOk="0">
                  <a:moveTo>
                    <a:pt x="4008" y="0"/>
                  </a:moveTo>
                  <a:cubicBezTo>
                    <a:pt x="3949" y="0"/>
                    <a:pt x="3888" y="10"/>
                    <a:pt x="3823" y="31"/>
                  </a:cubicBezTo>
                  <a:lnTo>
                    <a:pt x="577" y="1185"/>
                  </a:lnTo>
                  <a:cubicBezTo>
                    <a:pt x="0" y="1401"/>
                    <a:pt x="144" y="2231"/>
                    <a:pt x="757" y="2249"/>
                  </a:cubicBezTo>
                  <a:cubicBezTo>
                    <a:pt x="812" y="2249"/>
                    <a:pt x="884" y="2231"/>
                    <a:pt x="938" y="2213"/>
                  </a:cubicBezTo>
                  <a:lnTo>
                    <a:pt x="4184" y="1059"/>
                  </a:lnTo>
                  <a:cubicBezTo>
                    <a:pt x="4770" y="831"/>
                    <a:pt x="4547" y="0"/>
                    <a:pt x="40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3814;p78"/>
            <p:cNvSpPr/>
            <p:nvPr/>
          </p:nvSpPr>
          <p:spPr>
            <a:xfrm>
              <a:off x="2067626" y="3459958"/>
              <a:ext cx="127808" cy="213564"/>
            </a:xfrm>
            <a:custGeom>
              <a:avLst/>
              <a:gdLst/>
              <a:ahLst/>
              <a:cxnLst/>
              <a:rect l="l" t="t" r="r" b="b"/>
              <a:pathLst>
                <a:path w="6510" h="10459" extrusionOk="0">
                  <a:moveTo>
                    <a:pt x="0" y="0"/>
                  </a:moveTo>
                  <a:lnTo>
                    <a:pt x="974" y="10459"/>
                  </a:lnTo>
                  <a:lnTo>
                    <a:pt x="6510" y="82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3815;p78"/>
            <p:cNvSpPr/>
            <p:nvPr/>
          </p:nvSpPr>
          <p:spPr>
            <a:xfrm>
              <a:off x="1939465" y="4419841"/>
              <a:ext cx="299867" cy="125578"/>
            </a:xfrm>
            <a:custGeom>
              <a:avLst/>
              <a:gdLst/>
              <a:ahLst/>
              <a:cxnLst/>
              <a:rect l="l" t="t" r="r" b="b"/>
              <a:pathLst>
                <a:path w="15274" h="6150" extrusionOk="0">
                  <a:moveTo>
                    <a:pt x="6348" y="1"/>
                  </a:moveTo>
                  <a:lnTo>
                    <a:pt x="6149" y="2363"/>
                  </a:lnTo>
                  <a:lnTo>
                    <a:pt x="1" y="2363"/>
                  </a:lnTo>
                  <a:lnTo>
                    <a:pt x="1" y="6149"/>
                  </a:lnTo>
                  <a:lnTo>
                    <a:pt x="14985" y="6149"/>
                  </a:lnTo>
                  <a:cubicBezTo>
                    <a:pt x="15274" y="2218"/>
                    <a:pt x="13110" y="938"/>
                    <a:pt x="10730" y="560"/>
                  </a:cubicBezTo>
                  <a:lnTo>
                    <a:pt x="10549" y="2381"/>
                  </a:lnTo>
                  <a:lnTo>
                    <a:pt x="8169" y="2417"/>
                  </a:lnTo>
                  <a:lnTo>
                    <a:pt x="8403" y="307"/>
                  </a:lnTo>
                  <a:lnTo>
                    <a:pt x="634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3816;p78"/>
            <p:cNvSpPr/>
            <p:nvPr/>
          </p:nvSpPr>
          <p:spPr>
            <a:xfrm>
              <a:off x="2180552" y="3365682"/>
              <a:ext cx="110472" cy="179341"/>
            </a:xfrm>
            <a:custGeom>
              <a:avLst/>
              <a:gdLst/>
              <a:ahLst/>
              <a:cxnLst/>
              <a:rect l="l" t="t" r="r" b="b"/>
              <a:pathLst>
                <a:path w="5627" h="8783" extrusionOk="0">
                  <a:moveTo>
                    <a:pt x="0" y="1"/>
                  </a:moveTo>
                  <a:lnTo>
                    <a:pt x="4003" y="8782"/>
                  </a:lnTo>
                  <a:lnTo>
                    <a:pt x="5626" y="712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3855;p78"/>
            <p:cNvSpPr/>
            <p:nvPr/>
          </p:nvSpPr>
          <p:spPr>
            <a:xfrm>
              <a:off x="1822683" y="2052837"/>
              <a:ext cx="36262" cy="89872"/>
            </a:xfrm>
            <a:custGeom>
              <a:avLst/>
              <a:gdLst/>
              <a:ahLst/>
              <a:cxnLst/>
              <a:rect l="l" t="t" r="r" b="b"/>
              <a:pathLst>
                <a:path w="1600" h="3812" extrusionOk="0">
                  <a:moveTo>
                    <a:pt x="560" y="1"/>
                  </a:moveTo>
                  <a:cubicBezTo>
                    <a:pt x="560" y="1"/>
                    <a:pt x="507" y="81"/>
                    <a:pt x="427" y="187"/>
                  </a:cubicBezTo>
                  <a:cubicBezTo>
                    <a:pt x="321" y="347"/>
                    <a:pt x="241" y="507"/>
                    <a:pt x="161" y="694"/>
                  </a:cubicBezTo>
                  <a:cubicBezTo>
                    <a:pt x="54" y="960"/>
                    <a:pt x="1" y="1226"/>
                    <a:pt x="1" y="1493"/>
                  </a:cubicBezTo>
                  <a:cubicBezTo>
                    <a:pt x="1" y="1679"/>
                    <a:pt x="28" y="1839"/>
                    <a:pt x="81" y="1999"/>
                  </a:cubicBezTo>
                  <a:cubicBezTo>
                    <a:pt x="134" y="2159"/>
                    <a:pt x="241" y="2319"/>
                    <a:pt x="374" y="2426"/>
                  </a:cubicBezTo>
                  <a:cubicBezTo>
                    <a:pt x="401" y="2452"/>
                    <a:pt x="454" y="2479"/>
                    <a:pt x="481" y="2505"/>
                  </a:cubicBezTo>
                  <a:lnTo>
                    <a:pt x="534" y="2559"/>
                  </a:lnTo>
                  <a:lnTo>
                    <a:pt x="614" y="2559"/>
                  </a:lnTo>
                  <a:cubicBezTo>
                    <a:pt x="694" y="2585"/>
                    <a:pt x="800" y="2585"/>
                    <a:pt x="880" y="2585"/>
                  </a:cubicBezTo>
                  <a:cubicBezTo>
                    <a:pt x="1067" y="2612"/>
                    <a:pt x="1173" y="2639"/>
                    <a:pt x="1227" y="2665"/>
                  </a:cubicBezTo>
                  <a:cubicBezTo>
                    <a:pt x="1253" y="2692"/>
                    <a:pt x="1280" y="2745"/>
                    <a:pt x="1307" y="2799"/>
                  </a:cubicBezTo>
                  <a:cubicBezTo>
                    <a:pt x="1333" y="2825"/>
                    <a:pt x="1333" y="2905"/>
                    <a:pt x="1360" y="2958"/>
                  </a:cubicBezTo>
                  <a:cubicBezTo>
                    <a:pt x="1333" y="3038"/>
                    <a:pt x="1333" y="3145"/>
                    <a:pt x="1280" y="3225"/>
                  </a:cubicBezTo>
                  <a:cubicBezTo>
                    <a:pt x="1227" y="3331"/>
                    <a:pt x="1173" y="3411"/>
                    <a:pt x="1120" y="3491"/>
                  </a:cubicBezTo>
                  <a:cubicBezTo>
                    <a:pt x="1067" y="3545"/>
                    <a:pt x="1013" y="3598"/>
                    <a:pt x="960" y="3651"/>
                  </a:cubicBezTo>
                  <a:cubicBezTo>
                    <a:pt x="854" y="3758"/>
                    <a:pt x="800" y="3811"/>
                    <a:pt x="800" y="3811"/>
                  </a:cubicBezTo>
                  <a:cubicBezTo>
                    <a:pt x="854" y="3784"/>
                    <a:pt x="934" y="3731"/>
                    <a:pt x="987" y="3705"/>
                  </a:cubicBezTo>
                  <a:cubicBezTo>
                    <a:pt x="1067" y="3678"/>
                    <a:pt x="1147" y="3625"/>
                    <a:pt x="1200" y="3571"/>
                  </a:cubicBezTo>
                  <a:cubicBezTo>
                    <a:pt x="1280" y="3491"/>
                    <a:pt x="1360" y="3411"/>
                    <a:pt x="1440" y="3331"/>
                  </a:cubicBezTo>
                  <a:cubicBezTo>
                    <a:pt x="1466" y="3278"/>
                    <a:pt x="1520" y="3225"/>
                    <a:pt x="1546" y="3172"/>
                  </a:cubicBezTo>
                  <a:cubicBezTo>
                    <a:pt x="1573" y="3092"/>
                    <a:pt x="1600" y="3012"/>
                    <a:pt x="1600" y="2932"/>
                  </a:cubicBezTo>
                  <a:cubicBezTo>
                    <a:pt x="1600" y="2852"/>
                    <a:pt x="1600" y="2772"/>
                    <a:pt x="1573" y="2692"/>
                  </a:cubicBezTo>
                  <a:cubicBezTo>
                    <a:pt x="1546" y="2585"/>
                    <a:pt x="1493" y="2505"/>
                    <a:pt x="1413" y="2452"/>
                  </a:cubicBezTo>
                  <a:cubicBezTo>
                    <a:pt x="1280" y="2319"/>
                    <a:pt x="1093" y="2266"/>
                    <a:pt x="907" y="2266"/>
                  </a:cubicBezTo>
                  <a:lnTo>
                    <a:pt x="747" y="2266"/>
                  </a:lnTo>
                  <a:lnTo>
                    <a:pt x="694" y="2212"/>
                  </a:lnTo>
                  <a:lnTo>
                    <a:pt x="614" y="2159"/>
                  </a:lnTo>
                  <a:cubicBezTo>
                    <a:pt x="427" y="1999"/>
                    <a:pt x="321" y="1759"/>
                    <a:pt x="321" y="1493"/>
                  </a:cubicBezTo>
                  <a:cubicBezTo>
                    <a:pt x="294" y="1253"/>
                    <a:pt x="321" y="987"/>
                    <a:pt x="374" y="747"/>
                  </a:cubicBezTo>
                  <a:cubicBezTo>
                    <a:pt x="427" y="534"/>
                    <a:pt x="481" y="347"/>
                    <a:pt x="507" y="214"/>
                  </a:cubicBezTo>
                  <a:lnTo>
                    <a:pt x="560" y="1"/>
                  </a:ln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3856;p78"/>
            <p:cNvSpPr/>
            <p:nvPr/>
          </p:nvSpPr>
          <p:spPr>
            <a:xfrm>
              <a:off x="1720034" y="2149601"/>
              <a:ext cx="166081" cy="54037"/>
            </a:xfrm>
            <a:custGeom>
              <a:avLst/>
              <a:gdLst/>
              <a:ahLst/>
              <a:cxnLst/>
              <a:rect l="l" t="t" r="r" b="b"/>
              <a:pathLst>
                <a:path w="7328" h="2292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53" y="133"/>
                    <a:pt x="133" y="347"/>
                  </a:cubicBezTo>
                  <a:cubicBezTo>
                    <a:pt x="213" y="453"/>
                    <a:pt x="293" y="560"/>
                    <a:pt x="373" y="666"/>
                  </a:cubicBezTo>
                  <a:cubicBezTo>
                    <a:pt x="426" y="720"/>
                    <a:pt x="480" y="800"/>
                    <a:pt x="533" y="880"/>
                  </a:cubicBezTo>
                  <a:lnTo>
                    <a:pt x="746" y="1066"/>
                  </a:lnTo>
                  <a:cubicBezTo>
                    <a:pt x="906" y="1226"/>
                    <a:pt x="1066" y="1359"/>
                    <a:pt x="1252" y="1466"/>
                  </a:cubicBezTo>
                  <a:cubicBezTo>
                    <a:pt x="1439" y="1626"/>
                    <a:pt x="1652" y="1732"/>
                    <a:pt x="1892" y="1839"/>
                  </a:cubicBezTo>
                  <a:lnTo>
                    <a:pt x="2238" y="1972"/>
                  </a:lnTo>
                  <a:cubicBezTo>
                    <a:pt x="2372" y="2025"/>
                    <a:pt x="2478" y="2052"/>
                    <a:pt x="2611" y="2105"/>
                  </a:cubicBezTo>
                  <a:cubicBezTo>
                    <a:pt x="2878" y="2159"/>
                    <a:pt x="3118" y="2212"/>
                    <a:pt x="3384" y="2265"/>
                  </a:cubicBezTo>
                  <a:cubicBezTo>
                    <a:pt x="3651" y="2292"/>
                    <a:pt x="3917" y="2292"/>
                    <a:pt x="4184" y="2292"/>
                  </a:cubicBezTo>
                  <a:cubicBezTo>
                    <a:pt x="4450" y="2292"/>
                    <a:pt x="4716" y="2265"/>
                    <a:pt x="4956" y="2238"/>
                  </a:cubicBezTo>
                  <a:cubicBezTo>
                    <a:pt x="5196" y="2185"/>
                    <a:pt x="5436" y="2132"/>
                    <a:pt x="5676" y="2052"/>
                  </a:cubicBezTo>
                  <a:cubicBezTo>
                    <a:pt x="5862" y="1999"/>
                    <a:pt x="6075" y="1892"/>
                    <a:pt x="6262" y="1812"/>
                  </a:cubicBezTo>
                  <a:lnTo>
                    <a:pt x="6528" y="1679"/>
                  </a:lnTo>
                  <a:lnTo>
                    <a:pt x="6742" y="1519"/>
                  </a:lnTo>
                  <a:cubicBezTo>
                    <a:pt x="6848" y="1439"/>
                    <a:pt x="6955" y="1359"/>
                    <a:pt x="7061" y="1253"/>
                  </a:cubicBezTo>
                  <a:cubicBezTo>
                    <a:pt x="7248" y="1093"/>
                    <a:pt x="7328" y="1013"/>
                    <a:pt x="7328" y="1013"/>
                  </a:cubicBezTo>
                  <a:lnTo>
                    <a:pt x="7328" y="1013"/>
                  </a:lnTo>
                  <a:cubicBezTo>
                    <a:pt x="7328" y="1013"/>
                    <a:pt x="7221" y="1093"/>
                    <a:pt x="7035" y="1226"/>
                  </a:cubicBezTo>
                  <a:cubicBezTo>
                    <a:pt x="6928" y="1306"/>
                    <a:pt x="6795" y="1359"/>
                    <a:pt x="6688" y="1412"/>
                  </a:cubicBezTo>
                  <a:lnTo>
                    <a:pt x="6448" y="1519"/>
                  </a:lnTo>
                  <a:lnTo>
                    <a:pt x="6209" y="1626"/>
                  </a:lnTo>
                  <a:cubicBezTo>
                    <a:pt x="5995" y="1706"/>
                    <a:pt x="5809" y="1759"/>
                    <a:pt x="5596" y="1812"/>
                  </a:cubicBezTo>
                  <a:cubicBezTo>
                    <a:pt x="5409" y="1865"/>
                    <a:pt x="5169" y="1892"/>
                    <a:pt x="4930" y="1945"/>
                  </a:cubicBezTo>
                  <a:cubicBezTo>
                    <a:pt x="4690" y="1972"/>
                    <a:pt x="4450" y="1972"/>
                    <a:pt x="4210" y="1972"/>
                  </a:cubicBezTo>
                  <a:cubicBezTo>
                    <a:pt x="3944" y="1972"/>
                    <a:pt x="3704" y="1945"/>
                    <a:pt x="3464" y="1919"/>
                  </a:cubicBezTo>
                  <a:cubicBezTo>
                    <a:pt x="3198" y="1892"/>
                    <a:pt x="2958" y="1839"/>
                    <a:pt x="2718" y="1785"/>
                  </a:cubicBezTo>
                  <a:cubicBezTo>
                    <a:pt x="2585" y="1732"/>
                    <a:pt x="2478" y="1706"/>
                    <a:pt x="2345" y="1679"/>
                  </a:cubicBezTo>
                  <a:lnTo>
                    <a:pt x="2025" y="1546"/>
                  </a:lnTo>
                  <a:cubicBezTo>
                    <a:pt x="1892" y="1519"/>
                    <a:pt x="1785" y="1466"/>
                    <a:pt x="1679" y="1412"/>
                  </a:cubicBezTo>
                  <a:cubicBezTo>
                    <a:pt x="1572" y="1386"/>
                    <a:pt x="1492" y="1332"/>
                    <a:pt x="1386" y="1279"/>
                  </a:cubicBezTo>
                  <a:cubicBezTo>
                    <a:pt x="1199" y="1173"/>
                    <a:pt x="1039" y="1066"/>
                    <a:pt x="879" y="933"/>
                  </a:cubicBezTo>
                  <a:lnTo>
                    <a:pt x="666" y="773"/>
                  </a:lnTo>
                  <a:cubicBezTo>
                    <a:pt x="586" y="720"/>
                    <a:pt x="533" y="640"/>
                    <a:pt x="480" y="586"/>
                  </a:cubicBezTo>
                  <a:cubicBezTo>
                    <a:pt x="373" y="506"/>
                    <a:pt x="293" y="400"/>
                    <a:pt x="213" y="293"/>
                  </a:cubicBezTo>
                  <a:cubicBezTo>
                    <a:pt x="80" y="107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3857;p78"/>
            <p:cNvSpPr/>
            <p:nvPr/>
          </p:nvSpPr>
          <p:spPr>
            <a:xfrm>
              <a:off x="1478035" y="1998213"/>
              <a:ext cx="57998" cy="32063"/>
            </a:xfrm>
            <a:custGeom>
              <a:avLst/>
              <a:gdLst/>
              <a:ahLst/>
              <a:cxnLst/>
              <a:rect l="l" t="t" r="r" b="b"/>
              <a:pathLst>
                <a:path w="2559" h="1360" extrusionOk="0">
                  <a:moveTo>
                    <a:pt x="453" y="0"/>
                  </a:moveTo>
                  <a:cubicBezTo>
                    <a:pt x="347" y="27"/>
                    <a:pt x="240" y="53"/>
                    <a:pt x="134" y="80"/>
                  </a:cubicBezTo>
                  <a:lnTo>
                    <a:pt x="0" y="133"/>
                  </a:lnTo>
                  <a:lnTo>
                    <a:pt x="160" y="160"/>
                  </a:lnTo>
                  <a:cubicBezTo>
                    <a:pt x="267" y="160"/>
                    <a:pt x="373" y="160"/>
                    <a:pt x="480" y="187"/>
                  </a:cubicBezTo>
                  <a:cubicBezTo>
                    <a:pt x="560" y="213"/>
                    <a:pt x="613" y="240"/>
                    <a:pt x="693" y="240"/>
                  </a:cubicBezTo>
                  <a:cubicBezTo>
                    <a:pt x="773" y="240"/>
                    <a:pt x="853" y="267"/>
                    <a:pt x="933" y="293"/>
                  </a:cubicBezTo>
                  <a:cubicBezTo>
                    <a:pt x="1093" y="347"/>
                    <a:pt x="1253" y="426"/>
                    <a:pt x="1386" y="506"/>
                  </a:cubicBezTo>
                  <a:lnTo>
                    <a:pt x="1599" y="640"/>
                  </a:lnTo>
                  <a:cubicBezTo>
                    <a:pt x="1679" y="693"/>
                    <a:pt x="1759" y="720"/>
                    <a:pt x="1812" y="773"/>
                  </a:cubicBezTo>
                  <a:cubicBezTo>
                    <a:pt x="1892" y="826"/>
                    <a:pt x="1972" y="879"/>
                    <a:pt x="2025" y="933"/>
                  </a:cubicBezTo>
                  <a:cubicBezTo>
                    <a:pt x="2079" y="986"/>
                    <a:pt x="2132" y="1013"/>
                    <a:pt x="2185" y="1066"/>
                  </a:cubicBezTo>
                  <a:cubicBezTo>
                    <a:pt x="2319" y="1146"/>
                    <a:pt x="2398" y="1226"/>
                    <a:pt x="2452" y="1279"/>
                  </a:cubicBezTo>
                  <a:lnTo>
                    <a:pt x="2558" y="1359"/>
                  </a:lnTo>
                  <a:cubicBezTo>
                    <a:pt x="2558" y="1359"/>
                    <a:pt x="2532" y="1306"/>
                    <a:pt x="2505" y="1252"/>
                  </a:cubicBezTo>
                  <a:cubicBezTo>
                    <a:pt x="2452" y="1119"/>
                    <a:pt x="2398" y="1039"/>
                    <a:pt x="2345" y="933"/>
                  </a:cubicBezTo>
                  <a:cubicBezTo>
                    <a:pt x="2292" y="879"/>
                    <a:pt x="2239" y="800"/>
                    <a:pt x="2185" y="746"/>
                  </a:cubicBezTo>
                  <a:cubicBezTo>
                    <a:pt x="2132" y="666"/>
                    <a:pt x="2079" y="613"/>
                    <a:pt x="1999" y="560"/>
                  </a:cubicBezTo>
                  <a:cubicBezTo>
                    <a:pt x="1945" y="480"/>
                    <a:pt x="1866" y="426"/>
                    <a:pt x="1786" y="373"/>
                  </a:cubicBezTo>
                  <a:lnTo>
                    <a:pt x="1546" y="213"/>
                  </a:lnTo>
                  <a:cubicBezTo>
                    <a:pt x="1439" y="187"/>
                    <a:pt x="1333" y="133"/>
                    <a:pt x="1253" y="107"/>
                  </a:cubicBezTo>
                  <a:cubicBezTo>
                    <a:pt x="1173" y="80"/>
                    <a:pt x="1066" y="53"/>
                    <a:pt x="986" y="27"/>
                  </a:cubicBezTo>
                  <a:cubicBezTo>
                    <a:pt x="880" y="0"/>
                    <a:pt x="800" y="0"/>
                    <a:pt x="720" y="0"/>
                  </a:cubicBez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3858;p78"/>
            <p:cNvSpPr/>
            <p:nvPr/>
          </p:nvSpPr>
          <p:spPr>
            <a:xfrm>
              <a:off x="2104363" y="2045898"/>
              <a:ext cx="36261" cy="31156"/>
            </a:xfrm>
            <a:custGeom>
              <a:avLst/>
              <a:gdLst/>
              <a:ahLst/>
              <a:cxnLst/>
              <a:rect l="l" t="t" r="r" b="b"/>
              <a:pathLst>
                <a:path w="2026" h="1673" extrusionOk="0">
                  <a:moveTo>
                    <a:pt x="1736" y="1"/>
                  </a:moveTo>
                  <a:cubicBezTo>
                    <a:pt x="1679" y="1"/>
                    <a:pt x="1626" y="7"/>
                    <a:pt x="1572" y="21"/>
                  </a:cubicBezTo>
                  <a:lnTo>
                    <a:pt x="1359" y="47"/>
                  </a:lnTo>
                  <a:cubicBezTo>
                    <a:pt x="1279" y="47"/>
                    <a:pt x="1199" y="74"/>
                    <a:pt x="1119" y="127"/>
                  </a:cubicBezTo>
                  <a:cubicBezTo>
                    <a:pt x="1039" y="127"/>
                    <a:pt x="933" y="180"/>
                    <a:pt x="880" y="234"/>
                  </a:cubicBezTo>
                  <a:lnTo>
                    <a:pt x="640" y="367"/>
                  </a:lnTo>
                  <a:lnTo>
                    <a:pt x="427" y="580"/>
                  </a:lnTo>
                  <a:cubicBezTo>
                    <a:pt x="373" y="633"/>
                    <a:pt x="293" y="713"/>
                    <a:pt x="267" y="793"/>
                  </a:cubicBezTo>
                  <a:cubicBezTo>
                    <a:pt x="213" y="847"/>
                    <a:pt x="160" y="926"/>
                    <a:pt x="133" y="1006"/>
                  </a:cubicBezTo>
                  <a:cubicBezTo>
                    <a:pt x="107" y="1086"/>
                    <a:pt x="80" y="1140"/>
                    <a:pt x="54" y="1220"/>
                  </a:cubicBezTo>
                  <a:cubicBezTo>
                    <a:pt x="0" y="1326"/>
                    <a:pt x="0" y="1433"/>
                    <a:pt x="0" y="1539"/>
                  </a:cubicBezTo>
                  <a:lnTo>
                    <a:pt x="0" y="1673"/>
                  </a:lnTo>
                  <a:cubicBezTo>
                    <a:pt x="0" y="1673"/>
                    <a:pt x="27" y="1619"/>
                    <a:pt x="54" y="1539"/>
                  </a:cubicBezTo>
                  <a:cubicBezTo>
                    <a:pt x="107" y="1486"/>
                    <a:pt x="187" y="1326"/>
                    <a:pt x="240" y="1273"/>
                  </a:cubicBezTo>
                  <a:cubicBezTo>
                    <a:pt x="267" y="1220"/>
                    <a:pt x="320" y="1166"/>
                    <a:pt x="347" y="1113"/>
                  </a:cubicBezTo>
                  <a:cubicBezTo>
                    <a:pt x="400" y="1060"/>
                    <a:pt x="453" y="1006"/>
                    <a:pt x="507" y="953"/>
                  </a:cubicBezTo>
                  <a:cubicBezTo>
                    <a:pt x="613" y="847"/>
                    <a:pt x="720" y="713"/>
                    <a:pt x="826" y="633"/>
                  </a:cubicBezTo>
                  <a:lnTo>
                    <a:pt x="1039" y="500"/>
                  </a:lnTo>
                  <a:cubicBezTo>
                    <a:pt x="1093" y="447"/>
                    <a:pt x="1173" y="394"/>
                    <a:pt x="1226" y="367"/>
                  </a:cubicBezTo>
                  <a:cubicBezTo>
                    <a:pt x="1306" y="340"/>
                    <a:pt x="1359" y="287"/>
                    <a:pt x="1439" y="260"/>
                  </a:cubicBezTo>
                  <a:cubicBezTo>
                    <a:pt x="1492" y="234"/>
                    <a:pt x="1572" y="207"/>
                    <a:pt x="1626" y="180"/>
                  </a:cubicBezTo>
                  <a:cubicBezTo>
                    <a:pt x="1732" y="127"/>
                    <a:pt x="1839" y="100"/>
                    <a:pt x="1919" y="74"/>
                  </a:cubicBezTo>
                  <a:lnTo>
                    <a:pt x="2025" y="21"/>
                  </a:lnTo>
                  <a:lnTo>
                    <a:pt x="1919" y="21"/>
                  </a:lnTo>
                  <a:cubicBezTo>
                    <a:pt x="1852" y="7"/>
                    <a:pt x="1792" y="1"/>
                    <a:pt x="1736" y="1"/>
                  </a:cubicBez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6" name="Google Shape;3859;p78"/>
            <p:cNvGrpSpPr/>
            <p:nvPr/>
          </p:nvGrpSpPr>
          <p:grpSpPr>
            <a:xfrm rot="10800000">
              <a:off x="1624435" y="1964278"/>
              <a:ext cx="377095" cy="81677"/>
              <a:chOff x="6929351" y="1970551"/>
              <a:chExt cx="578724" cy="120550"/>
            </a:xfrm>
          </p:grpSpPr>
          <p:sp>
            <p:nvSpPr>
              <p:cNvPr id="97" name="Google Shape;3860;p78"/>
              <p:cNvSpPr/>
              <p:nvPr/>
            </p:nvSpPr>
            <p:spPr>
              <a:xfrm rot="-2184202">
                <a:off x="7402873" y="1988706"/>
                <a:ext cx="88879" cy="84239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398" extrusionOk="0">
                    <a:moveTo>
                      <a:pt x="511" y="0"/>
                    </a:moveTo>
                    <a:cubicBezTo>
                      <a:pt x="435" y="19"/>
                      <a:pt x="378" y="38"/>
                      <a:pt x="303" y="57"/>
                    </a:cubicBezTo>
                    <a:cubicBezTo>
                      <a:pt x="246" y="76"/>
                      <a:pt x="209" y="95"/>
                      <a:pt x="152" y="132"/>
                    </a:cubicBezTo>
                    <a:cubicBezTo>
                      <a:pt x="133" y="151"/>
                      <a:pt x="95" y="189"/>
                      <a:pt x="58" y="227"/>
                    </a:cubicBezTo>
                    <a:cubicBezTo>
                      <a:pt x="20" y="265"/>
                      <a:pt x="1" y="302"/>
                      <a:pt x="1" y="302"/>
                    </a:cubicBezTo>
                    <a:lnTo>
                      <a:pt x="95" y="265"/>
                    </a:lnTo>
                    <a:cubicBezTo>
                      <a:pt x="133" y="265"/>
                      <a:pt x="171" y="246"/>
                      <a:pt x="227" y="246"/>
                    </a:cubicBezTo>
                    <a:lnTo>
                      <a:pt x="511" y="246"/>
                    </a:lnTo>
                    <a:cubicBezTo>
                      <a:pt x="567" y="265"/>
                      <a:pt x="624" y="265"/>
                      <a:pt x="681" y="283"/>
                    </a:cubicBezTo>
                    <a:cubicBezTo>
                      <a:pt x="850" y="340"/>
                      <a:pt x="1001" y="434"/>
                      <a:pt x="1115" y="585"/>
                    </a:cubicBezTo>
                    <a:cubicBezTo>
                      <a:pt x="1152" y="623"/>
                      <a:pt x="1171" y="680"/>
                      <a:pt x="1209" y="718"/>
                    </a:cubicBezTo>
                    <a:cubicBezTo>
                      <a:pt x="1228" y="774"/>
                      <a:pt x="1266" y="831"/>
                      <a:pt x="1285" y="887"/>
                    </a:cubicBezTo>
                    <a:cubicBezTo>
                      <a:pt x="1285" y="925"/>
                      <a:pt x="1303" y="982"/>
                      <a:pt x="1322" y="1038"/>
                    </a:cubicBezTo>
                    <a:cubicBezTo>
                      <a:pt x="1322" y="1076"/>
                      <a:pt x="1341" y="1133"/>
                      <a:pt x="1341" y="1171"/>
                    </a:cubicBezTo>
                    <a:cubicBezTo>
                      <a:pt x="1341" y="1208"/>
                      <a:pt x="1341" y="1246"/>
                      <a:pt x="1341" y="1284"/>
                    </a:cubicBezTo>
                    <a:lnTo>
                      <a:pt x="1341" y="1397"/>
                    </a:lnTo>
                    <a:lnTo>
                      <a:pt x="1398" y="1322"/>
                    </a:lnTo>
                    <a:cubicBezTo>
                      <a:pt x="1436" y="1284"/>
                      <a:pt x="1454" y="1246"/>
                      <a:pt x="1473" y="1208"/>
                    </a:cubicBezTo>
                    <a:cubicBezTo>
                      <a:pt x="1492" y="1152"/>
                      <a:pt x="1511" y="1095"/>
                      <a:pt x="1511" y="1057"/>
                    </a:cubicBezTo>
                    <a:cubicBezTo>
                      <a:pt x="1530" y="982"/>
                      <a:pt x="1530" y="906"/>
                      <a:pt x="1530" y="850"/>
                    </a:cubicBezTo>
                    <a:cubicBezTo>
                      <a:pt x="1530" y="680"/>
                      <a:pt x="1473" y="529"/>
                      <a:pt x="1379" y="397"/>
                    </a:cubicBezTo>
                    <a:cubicBezTo>
                      <a:pt x="1247" y="170"/>
                      <a:pt x="1001" y="38"/>
                      <a:pt x="73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3861;p78"/>
              <p:cNvSpPr/>
              <p:nvPr/>
            </p:nvSpPr>
            <p:spPr>
              <a:xfrm rot="2184202" flipH="1">
                <a:off x="6945673" y="1988706"/>
                <a:ext cx="88879" cy="84239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398" extrusionOk="0">
                    <a:moveTo>
                      <a:pt x="511" y="0"/>
                    </a:moveTo>
                    <a:cubicBezTo>
                      <a:pt x="435" y="19"/>
                      <a:pt x="378" y="38"/>
                      <a:pt x="303" y="57"/>
                    </a:cubicBezTo>
                    <a:cubicBezTo>
                      <a:pt x="246" y="76"/>
                      <a:pt x="209" y="95"/>
                      <a:pt x="152" y="132"/>
                    </a:cubicBezTo>
                    <a:cubicBezTo>
                      <a:pt x="133" y="151"/>
                      <a:pt x="95" y="189"/>
                      <a:pt x="58" y="227"/>
                    </a:cubicBezTo>
                    <a:cubicBezTo>
                      <a:pt x="20" y="265"/>
                      <a:pt x="1" y="302"/>
                      <a:pt x="1" y="302"/>
                    </a:cubicBezTo>
                    <a:lnTo>
                      <a:pt x="95" y="265"/>
                    </a:lnTo>
                    <a:cubicBezTo>
                      <a:pt x="133" y="265"/>
                      <a:pt x="171" y="246"/>
                      <a:pt x="227" y="246"/>
                    </a:cubicBezTo>
                    <a:lnTo>
                      <a:pt x="511" y="246"/>
                    </a:lnTo>
                    <a:cubicBezTo>
                      <a:pt x="567" y="265"/>
                      <a:pt x="624" y="265"/>
                      <a:pt x="681" y="283"/>
                    </a:cubicBezTo>
                    <a:cubicBezTo>
                      <a:pt x="850" y="340"/>
                      <a:pt x="1001" y="434"/>
                      <a:pt x="1115" y="585"/>
                    </a:cubicBezTo>
                    <a:cubicBezTo>
                      <a:pt x="1152" y="623"/>
                      <a:pt x="1171" y="680"/>
                      <a:pt x="1209" y="718"/>
                    </a:cubicBezTo>
                    <a:cubicBezTo>
                      <a:pt x="1228" y="774"/>
                      <a:pt x="1266" y="831"/>
                      <a:pt x="1285" y="887"/>
                    </a:cubicBezTo>
                    <a:cubicBezTo>
                      <a:pt x="1285" y="925"/>
                      <a:pt x="1303" y="982"/>
                      <a:pt x="1322" y="1038"/>
                    </a:cubicBezTo>
                    <a:cubicBezTo>
                      <a:pt x="1322" y="1076"/>
                      <a:pt x="1341" y="1133"/>
                      <a:pt x="1341" y="1171"/>
                    </a:cubicBezTo>
                    <a:cubicBezTo>
                      <a:pt x="1341" y="1208"/>
                      <a:pt x="1341" y="1246"/>
                      <a:pt x="1341" y="1284"/>
                    </a:cubicBezTo>
                    <a:lnTo>
                      <a:pt x="1341" y="1397"/>
                    </a:lnTo>
                    <a:lnTo>
                      <a:pt x="1398" y="1322"/>
                    </a:lnTo>
                    <a:cubicBezTo>
                      <a:pt x="1436" y="1284"/>
                      <a:pt x="1454" y="1246"/>
                      <a:pt x="1473" y="1208"/>
                    </a:cubicBezTo>
                    <a:cubicBezTo>
                      <a:pt x="1492" y="1152"/>
                      <a:pt x="1511" y="1095"/>
                      <a:pt x="1511" y="1057"/>
                    </a:cubicBezTo>
                    <a:cubicBezTo>
                      <a:pt x="1530" y="982"/>
                      <a:pt x="1530" y="906"/>
                      <a:pt x="1530" y="850"/>
                    </a:cubicBezTo>
                    <a:cubicBezTo>
                      <a:pt x="1530" y="680"/>
                      <a:pt x="1473" y="529"/>
                      <a:pt x="1379" y="397"/>
                    </a:cubicBezTo>
                    <a:cubicBezTo>
                      <a:pt x="1247" y="170"/>
                      <a:pt x="1001" y="38"/>
                      <a:pt x="73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13" name="TextBox 112">
            <a:extLst>
              <a:ext uri="{FF2B5EF4-FFF2-40B4-BE49-F238E27FC236}">
                <a16:creationId xmlns:a16="http://schemas.microsoft.com/office/drawing/2014/main" id="{9373FD58-1934-4AA1-8D93-E344BA108E50}"/>
              </a:ext>
            </a:extLst>
          </p:cNvPr>
          <p:cNvSpPr txBox="1"/>
          <p:nvPr/>
        </p:nvSpPr>
        <p:spPr>
          <a:xfrm>
            <a:off x="3989250" y="846578"/>
            <a:ext cx="5032602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2400" b="1">
                <a:solidFill>
                  <a:schemeClr val="bg1">
                    <a:lumMod val="50000"/>
                  </a:schemeClr>
                </a:solidFill>
              </a:rPr>
              <a:t>Bài giải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DADA"/>
        </a:solidFill>
        <a:effectLst/>
      </p:bgPr>
    </p:bg>
    <p:spTree>
      <p:nvGrpSpPr>
        <p:cNvPr id="1" name="Shape 3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7" name="Google Shape;3527;p76"/>
          <p:cNvSpPr/>
          <p:nvPr/>
        </p:nvSpPr>
        <p:spPr>
          <a:xfrm>
            <a:off x="5051444" y="1488031"/>
            <a:ext cx="1578192" cy="751315"/>
          </a:xfrm>
          <a:custGeom>
            <a:avLst/>
            <a:gdLst/>
            <a:ahLst/>
            <a:cxnLst/>
            <a:rect l="l" t="t" r="r" b="b"/>
            <a:pathLst>
              <a:path w="35214" h="16764" extrusionOk="0">
                <a:moveTo>
                  <a:pt x="16684" y="1"/>
                </a:moveTo>
                <a:cubicBezTo>
                  <a:pt x="10796" y="1"/>
                  <a:pt x="6085" y="2866"/>
                  <a:pt x="6085" y="6399"/>
                </a:cubicBezTo>
                <a:cubicBezTo>
                  <a:pt x="6085" y="7342"/>
                  <a:pt x="6399" y="8205"/>
                  <a:pt x="6949" y="8951"/>
                </a:cubicBezTo>
                <a:cubicBezTo>
                  <a:pt x="2984" y="9304"/>
                  <a:pt x="0" y="10914"/>
                  <a:pt x="40" y="12837"/>
                </a:cubicBezTo>
                <a:cubicBezTo>
                  <a:pt x="40" y="14997"/>
                  <a:pt x="3887" y="16763"/>
                  <a:pt x="8676" y="16763"/>
                </a:cubicBezTo>
                <a:cubicBezTo>
                  <a:pt x="11699" y="16763"/>
                  <a:pt x="14329" y="16056"/>
                  <a:pt x="15899" y="14997"/>
                </a:cubicBezTo>
                <a:cubicBezTo>
                  <a:pt x="18360" y="16019"/>
                  <a:pt x="21003" y="16530"/>
                  <a:pt x="23652" y="16530"/>
                </a:cubicBezTo>
                <a:cubicBezTo>
                  <a:pt x="23750" y="16530"/>
                  <a:pt x="23849" y="16529"/>
                  <a:pt x="23947" y="16528"/>
                </a:cubicBezTo>
                <a:cubicBezTo>
                  <a:pt x="30188" y="16528"/>
                  <a:pt x="35213" y="14290"/>
                  <a:pt x="35213" y="11503"/>
                </a:cubicBezTo>
                <a:cubicBezTo>
                  <a:pt x="35213" y="9226"/>
                  <a:pt x="31876" y="7342"/>
                  <a:pt x="27283" y="6713"/>
                </a:cubicBezTo>
                <a:lnTo>
                  <a:pt x="27283" y="6399"/>
                </a:lnTo>
                <a:cubicBezTo>
                  <a:pt x="27283" y="2866"/>
                  <a:pt x="22533" y="1"/>
                  <a:pt x="1668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28" name="Google Shape;3528;p76"/>
          <p:cNvGrpSpPr/>
          <p:nvPr/>
        </p:nvGrpSpPr>
        <p:grpSpPr>
          <a:xfrm>
            <a:off x="4579791" y="899438"/>
            <a:ext cx="3847785" cy="4844130"/>
            <a:chOff x="4749425" y="1171575"/>
            <a:chExt cx="3450000" cy="4343343"/>
          </a:xfrm>
        </p:grpSpPr>
        <p:sp>
          <p:nvSpPr>
            <p:cNvPr id="3529" name="Google Shape;3529;p76"/>
            <p:cNvSpPr/>
            <p:nvPr/>
          </p:nvSpPr>
          <p:spPr>
            <a:xfrm>
              <a:off x="6420015" y="3765643"/>
              <a:ext cx="299405" cy="1749275"/>
            </a:xfrm>
            <a:custGeom>
              <a:avLst/>
              <a:gdLst/>
              <a:ahLst/>
              <a:cxnLst/>
              <a:rect l="l" t="t" r="r" b="b"/>
              <a:pathLst>
                <a:path w="5575" h="20532" extrusionOk="0">
                  <a:moveTo>
                    <a:pt x="0" y="1"/>
                  </a:moveTo>
                  <a:lnTo>
                    <a:pt x="0" y="20532"/>
                  </a:lnTo>
                  <a:lnTo>
                    <a:pt x="5575" y="20532"/>
                  </a:lnTo>
                  <a:lnTo>
                    <a:pt x="5575" y="1"/>
                  </a:ln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0" name="Google Shape;3530;p76"/>
            <p:cNvSpPr/>
            <p:nvPr/>
          </p:nvSpPr>
          <p:spPr>
            <a:xfrm>
              <a:off x="4749425" y="1171575"/>
              <a:ext cx="3450000" cy="3077700"/>
            </a:xfrm>
            <a:prstGeom prst="roundRect">
              <a:avLst>
                <a:gd name="adj" fmla="val 6436"/>
              </a:avLst>
            </a:prstGeom>
            <a:solidFill>
              <a:srgbClr val="5587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1" name="Google Shape;3531;p76"/>
            <p:cNvSpPr/>
            <p:nvPr/>
          </p:nvSpPr>
          <p:spPr>
            <a:xfrm>
              <a:off x="4938669" y="1340283"/>
              <a:ext cx="3071700" cy="2740200"/>
            </a:xfrm>
            <a:prstGeom prst="roundRect">
              <a:avLst>
                <a:gd name="adj" fmla="val 4539"/>
              </a:avLst>
            </a:pr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Rectangle 3"/>
          <p:cNvSpPr/>
          <p:nvPr/>
        </p:nvSpPr>
        <p:spPr>
          <a:xfrm>
            <a:off x="908203" y="908524"/>
            <a:ext cx="2999873" cy="1073741"/>
          </a:xfrm>
          <a:prstGeom prst="rect">
            <a:avLst/>
          </a:prstGeom>
          <a:solidFill>
            <a:srgbClr val="9EDA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781050" y="3475682"/>
            <a:ext cx="2904273" cy="1667818"/>
            <a:chOff x="2041638" y="3775402"/>
            <a:chExt cx="2432620" cy="1304770"/>
          </a:xfrm>
        </p:grpSpPr>
        <p:sp>
          <p:nvSpPr>
            <p:cNvPr id="76" name="Google Shape;3675;p78"/>
            <p:cNvSpPr/>
            <p:nvPr/>
          </p:nvSpPr>
          <p:spPr>
            <a:xfrm>
              <a:off x="3968212" y="5040051"/>
              <a:ext cx="428625" cy="40121"/>
            </a:xfrm>
            <a:custGeom>
              <a:avLst/>
              <a:gdLst/>
              <a:ahLst/>
              <a:cxnLst/>
              <a:rect l="l" t="t" r="r" b="b"/>
              <a:pathLst>
                <a:path w="42629" h="4816" extrusionOk="0">
                  <a:moveTo>
                    <a:pt x="21315" y="1"/>
                  </a:moveTo>
                  <a:cubicBezTo>
                    <a:pt x="9540" y="1"/>
                    <a:pt x="1" y="1083"/>
                    <a:pt x="1" y="2399"/>
                  </a:cubicBezTo>
                  <a:cubicBezTo>
                    <a:pt x="1" y="3734"/>
                    <a:pt x="9540" y="4816"/>
                    <a:pt x="21315" y="4816"/>
                  </a:cubicBezTo>
                  <a:cubicBezTo>
                    <a:pt x="33072" y="4816"/>
                    <a:pt x="42629" y="3734"/>
                    <a:pt x="42629" y="2399"/>
                  </a:cubicBezTo>
                  <a:cubicBezTo>
                    <a:pt x="42629" y="1083"/>
                    <a:pt x="33072" y="1"/>
                    <a:pt x="21315" y="1"/>
                  </a:cubicBezTo>
                  <a:close/>
                </a:path>
              </a:pathLst>
            </a:custGeom>
            <a:solidFill>
              <a:srgbClr val="3B3B3B">
                <a:alpha val="55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3676;p78"/>
            <p:cNvSpPr/>
            <p:nvPr/>
          </p:nvSpPr>
          <p:spPr>
            <a:xfrm>
              <a:off x="4007918" y="4842064"/>
              <a:ext cx="135086" cy="216023"/>
            </a:xfrm>
            <a:custGeom>
              <a:avLst/>
              <a:gdLst/>
              <a:ahLst/>
              <a:cxnLst/>
              <a:rect l="l" t="t" r="r" b="b"/>
              <a:pathLst>
                <a:path w="13435" h="25931" extrusionOk="0">
                  <a:moveTo>
                    <a:pt x="13435" y="1"/>
                  </a:moveTo>
                  <a:cubicBezTo>
                    <a:pt x="12064" y="470"/>
                    <a:pt x="10640" y="704"/>
                    <a:pt x="9197" y="704"/>
                  </a:cubicBezTo>
                  <a:cubicBezTo>
                    <a:pt x="8855" y="704"/>
                    <a:pt x="8530" y="686"/>
                    <a:pt x="8206" y="650"/>
                  </a:cubicBezTo>
                  <a:lnTo>
                    <a:pt x="8206" y="19782"/>
                  </a:lnTo>
                  <a:lnTo>
                    <a:pt x="3553" y="20485"/>
                  </a:lnTo>
                  <a:cubicBezTo>
                    <a:pt x="1" y="20774"/>
                    <a:pt x="1299" y="25931"/>
                    <a:pt x="4671" y="25931"/>
                  </a:cubicBezTo>
                  <a:lnTo>
                    <a:pt x="10838" y="25931"/>
                  </a:lnTo>
                  <a:cubicBezTo>
                    <a:pt x="12263" y="25931"/>
                    <a:pt x="13435" y="24669"/>
                    <a:pt x="13435" y="23154"/>
                  </a:cubicBezTo>
                  <a:lnTo>
                    <a:pt x="134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3677;p78"/>
            <p:cNvSpPr/>
            <p:nvPr/>
          </p:nvSpPr>
          <p:spPr>
            <a:xfrm>
              <a:off x="3994505" y="5007762"/>
              <a:ext cx="150500" cy="50176"/>
            </a:xfrm>
            <a:custGeom>
              <a:avLst/>
              <a:gdLst/>
              <a:ahLst/>
              <a:cxnLst/>
              <a:rect l="l" t="t" r="r" b="b"/>
              <a:pathLst>
                <a:path w="14968" h="6023" extrusionOk="0">
                  <a:moveTo>
                    <a:pt x="8764" y="0"/>
                  </a:moveTo>
                  <a:lnTo>
                    <a:pt x="6727" y="307"/>
                  </a:lnTo>
                  <a:lnTo>
                    <a:pt x="4454" y="541"/>
                  </a:lnTo>
                  <a:cubicBezTo>
                    <a:pt x="2110" y="920"/>
                    <a:pt x="1" y="2164"/>
                    <a:pt x="271" y="6023"/>
                  </a:cubicBezTo>
                  <a:lnTo>
                    <a:pt x="14967" y="6023"/>
                  </a:lnTo>
                  <a:lnTo>
                    <a:pt x="14967" y="2290"/>
                  </a:lnTo>
                  <a:lnTo>
                    <a:pt x="8944" y="2290"/>
                  </a:lnTo>
                  <a:lnTo>
                    <a:pt x="876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3678;p78"/>
            <p:cNvSpPr/>
            <p:nvPr/>
          </p:nvSpPr>
          <p:spPr>
            <a:xfrm>
              <a:off x="4218786" y="4842064"/>
              <a:ext cx="135076" cy="216023"/>
            </a:xfrm>
            <a:custGeom>
              <a:avLst/>
              <a:gdLst/>
              <a:ahLst/>
              <a:cxnLst/>
              <a:rect l="l" t="t" r="r" b="b"/>
              <a:pathLst>
                <a:path w="13434" h="25931" extrusionOk="0">
                  <a:moveTo>
                    <a:pt x="0" y="1"/>
                  </a:moveTo>
                  <a:lnTo>
                    <a:pt x="0" y="23154"/>
                  </a:lnTo>
                  <a:cubicBezTo>
                    <a:pt x="0" y="24669"/>
                    <a:pt x="1190" y="25931"/>
                    <a:pt x="2615" y="25931"/>
                  </a:cubicBezTo>
                  <a:lnTo>
                    <a:pt x="8782" y="25931"/>
                  </a:lnTo>
                  <a:cubicBezTo>
                    <a:pt x="12154" y="25931"/>
                    <a:pt x="13434" y="20774"/>
                    <a:pt x="9900" y="20485"/>
                  </a:cubicBezTo>
                  <a:lnTo>
                    <a:pt x="5229" y="19782"/>
                  </a:lnTo>
                  <a:lnTo>
                    <a:pt x="5229" y="650"/>
                  </a:lnTo>
                  <a:cubicBezTo>
                    <a:pt x="4905" y="686"/>
                    <a:pt x="4580" y="704"/>
                    <a:pt x="4256" y="704"/>
                  </a:cubicBezTo>
                  <a:cubicBezTo>
                    <a:pt x="2813" y="704"/>
                    <a:pt x="1371" y="470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3679;p78"/>
            <p:cNvSpPr/>
            <p:nvPr/>
          </p:nvSpPr>
          <p:spPr>
            <a:xfrm>
              <a:off x="4216786" y="5007762"/>
              <a:ext cx="150681" cy="50176"/>
            </a:xfrm>
            <a:custGeom>
              <a:avLst/>
              <a:gdLst/>
              <a:ahLst/>
              <a:cxnLst/>
              <a:rect l="l" t="t" r="r" b="b"/>
              <a:pathLst>
                <a:path w="14986" h="6023" extrusionOk="0">
                  <a:moveTo>
                    <a:pt x="6222" y="0"/>
                  </a:moveTo>
                  <a:lnTo>
                    <a:pt x="6024" y="2290"/>
                  </a:lnTo>
                  <a:lnTo>
                    <a:pt x="1" y="2290"/>
                  </a:lnTo>
                  <a:lnTo>
                    <a:pt x="1" y="6023"/>
                  </a:lnTo>
                  <a:lnTo>
                    <a:pt x="14697" y="6023"/>
                  </a:lnTo>
                  <a:cubicBezTo>
                    <a:pt x="14985" y="2164"/>
                    <a:pt x="12858" y="920"/>
                    <a:pt x="10513" y="541"/>
                  </a:cubicBezTo>
                  <a:lnTo>
                    <a:pt x="8259" y="307"/>
                  </a:lnTo>
                  <a:lnTo>
                    <a:pt x="622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3680;p78"/>
            <p:cNvSpPr/>
            <p:nvPr/>
          </p:nvSpPr>
          <p:spPr>
            <a:xfrm>
              <a:off x="4073012" y="4495966"/>
              <a:ext cx="209602" cy="496026"/>
            </a:xfrm>
            <a:custGeom>
              <a:avLst/>
              <a:gdLst/>
              <a:ahLst/>
              <a:cxnLst/>
              <a:rect l="l" t="t" r="r" b="b"/>
              <a:pathLst>
                <a:path w="20846" h="59542" extrusionOk="0">
                  <a:moveTo>
                    <a:pt x="20845" y="0"/>
                  </a:moveTo>
                  <a:cubicBezTo>
                    <a:pt x="20629" y="18"/>
                    <a:pt x="20413" y="36"/>
                    <a:pt x="20178" y="36"/>
                  </a:cubicBezTo>
                  <a:cubicBezTo>
                    <a:pt x="14464" y="112"/>
                    <a:pt x="8802" y="1353"/>
                    <a:pt x="3158" y="1353"/>
                  </a:cubicBezTo>
                  <a:cubicBezTo>
                    <a:pt x="2105" y="1353"/>
                    <a:pt x="1052" y="1310"/>
                    <a:pt x="0" y="1208"/>
                  </a:cubicBezTo>
                  <a:lnTo>
                    <a:pt x="0" y="1208"/>
                  </a:lnTo>
                  <a:cubicBezTo>
                    <a:pt x="181" y="20593"/>
                    <a:pt x="776" y="40247"/>
                    <a:pt x="812" y="59542"/>
                  </a:cubicBezTo>
                  <a:lnTo>
                    <a:pt x="7538" y="59542"/>
                  </a:lnTo>
                  <a:lnTo>
                    <a:pt x="7538" y="10927"/>
                  </a:lnTo>
                  <a:lnTo>
                    <a:pt x="13777" y="10927"/>
                  </a:lnTo>
                  <a:lnTo>
                    <a:pt x="13777" y="59542"/>
                  </a:lnTo>
                  <a:lnTo>
                    <a:pt x="20593" y="59542"/>
                  </a:lnTo>
                  <a:cubicBezTo>
                    <a:pt x="20593" y="39707"/>
                    <a:pt x="20809" y="19835"/>
                    <a:pt x="208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3681;p78"/>
            <p:cNvSpPr/>
            <p:nvPr/>
          </p:nvSpPr>
          <p:spPr>
            <a:xfrm>
              <a:off x="4073193" y="4514285"/>
              <a:ext cx="35906" cy="477707"/>
            </a:xfrm>
            <a:custGeom>
              <a:avLst/>
              <a:gdLst/>
              <a:ahLst/>
              <a:cxnLst/>
              <a:rect l="l" t="t" r="r" b="b"/>
              <a:pathLst>
                <a:path w="3571" h="57343" extrusionOk="0">
                  <a:moveTo>
                    <a:pt x="0" y="1"/>
                  </a:moveTo>
                  <a:cubicBezTo>
                    <a:pt x="181" y="19061"/>
                    <a:pt x="758" y="38373"/>
                    <a:pt x="794" y="57343"/>
                  </a:cubicBezTo>
                  <a:lnTo>
                    <a:pt x="3571" y="57343"/>
                  </a:lnTo>
                  <a:cubicBezTo>
                    <a:pt x="3535" y="38373"/>
                    <a:pt x="2958" y="19061"/>
                    <a:pt x="2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3682;p78"/>
            <p:cNvSpPr/>
            <p:nvPr/>
          </p:nvSpPr>
          <p:spPr>
            <a:xfrm>
              <a:off x="4211527" y="4586995"/>
              <a:ext cx="28113" cy="404997"/>
            </a:xfrm>
            <a:custGeom>
              <a:avLst/>
              <a:gdLst/>
              <a:ahLst/>
              <a:cxnLst/>
              <a:rect l="l" t="t" r="r" b="b"/>
              <a:pathLst>
                <a:path w="2796" h="48615" extrusionOk="0">
                  <a:moveTo>
                    <a:pt x="1" y="0"/>
                  </a:moveTo>
                  <a:lnTo>
                    <a:pt x="1" y="48615"/>
                  </a:lnTo>
                  <a:lnTo>
                    <a:pt x="2796" y="48615"/>
                  </a:lnTo>
                  <a:lnTo>
                    <a:pt x="279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3683;p78"/>
            <p:cNvSpPr/>
            <p:nvPr/>
          </p:nvSpPr>
          <p:spPr>
            <a:xfrm>
              <a:off x="4058684" y="4512785"/>
              <a:ext cx="120044" cy="57090"/>
            </a:xfrm>
            <a:custGeom>
              <a:avLst/>
              <a:gdLst/>
              <a:ahLst/>
              <a:cxnLst/>
              <a:rect l="l" t="t" r="r" b="b"/>
              <a:pathLst>
                <a:path w="11939" h="6853" extrusionOk="0">
                  <a:moveTo>
                    <a:pt x="1" y="1"/>
                  </a:moveTo>
                  <a:lnTo>
                    <a:pt x="8819" y="6853"/>
                  </a:lnTo>
                  <a:lnTo>
                    <a:pt x="11938" y="342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3684;p78"/>
            <p:cNvSpPr/>
            <p:nvPr/>
          </p:nvSpPr>
          <p:spPr>
            <a:xfrm>
              <a:off x="4194484" y="4512785"/>
              <a:ext cx="83414" cy="63255"/>
            </a:xfrm>
            <a:custGeom>
              <a:avLst/>
              <a:gdLst/>
              <a:ahLst/>
              <a:cxnLst/>
              <a:rect l="l" t="t" r="r" b="b"/>
              <a:pathLst>
                <a:path w="8296" h="7593" extrusionOk="0">
                  <a:moveTo>
                    <a:pt x="8296" y="1"/>
                  </a:moveTo>
                  <a:lnTo>
                    <a:pt x="1" y="3427"/>
                  </a:lnTo>
                  <a:lnTo>
                    <a:pt x="2489" y="7592"/>
                  </a:lnTo>
                  <a:lnTo>
                    <a:pt x="829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3685;p78"/>
            <p:cNvSpPr/>
            <p:nvPr/>
          </p:nvSpPr>
          <p:spPr>
            <a:xfrm>
              <a:off x="4011548" y="4216163"/>
              <a:ext cx="319108" cy="218456"/>
            </a:xfrm>
            <a:custGeom>
              <a:avLst/>
              <a:gdLst/>
              <a:ahLst/>
              <a:cxnLst/>
              <a:rect l="l" t="t" r="r" b="b"/>
              <a:pathLst>
                <a:path w="31737" h="26223" extrusionOk="0">
                  <a:moveTo>
                    <a:pt x="25280" y="1"/>
                  </a:moveTo>
                  <a:cubicBezTo>
                    <a:pt x="25096" y="1"/>
                    <a:pt x="24910" y="10"/>
                    <a:pt x="24722" y="29"/>
                  </a:cubicBezTo>
                  <a:lnTo>
                    <a:pt x="4563" y="2085"/>
                  </a:lnTo>
                  <a:cubicBezTo>
                    <a:pt x="1930" y="2356"/>
                    <a:pt x="1" y="4465"/>
                    <a:pt x="235" y="6809"/>
                  </a:cubicBezTo>
                  <a:lnTo>
                    <a:pt x="1840" y="22461"/>
                  </a:lnTo>
                  <a:cubicBezTo>
                    <a:pt x="2058" y="24622"/>
                    <a:pt x="4080" y="26223"/>
                    <a:pt x="6477" y="26223"/>
                  </a:cubicBezTo>
                  <a:cubicBezTo>
                    <a:pt x="6660" y="26223"/>
                    <a:pt x="6846" y="26213"/>
                    <a:pt x="7033" y="26194"/>
                  </a:cubicBezTo>
                  <a:lnTo>
                    <a:pt x="27175" y="24120"/>
                  </a:lnTo>
                  <a:cubicBezTo>
                    <a:pt x="29807" y="23850"/>
                    <a:pt x="31737" y="21740"/>
                    <a:pt x="31502" y="19414"/>
                  </a:cubicBezTo>
                  <a:lnTo>
                    <a:pt x="29898" y="3762"/>
                  </a:lnTo>
                  <a:cubicBezTo>
                    <a:pt x="29697" y="1586"/>
                    <a:pt x="27663" y="1"/>
                    <a:pt x="252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3686;p78"/>
            <p:cNvSpPr/>
            <p:nvPr/>
          </p:nvSpPr>
          <p:spPr>
            <a:xfrm>
              <a:off x="4205725" y="4002938"/>
              <a:ext cx="268533" cy="295190"/>
            </a:xfrm>
            <a:custGeom>
              <a:avLst/>
              <a:gdLst/>
              <a:ahLst/>
              <a:cxnLst/>
              <a:rect l="l" t="t" r="r" b="b"/>
              <a:pathLst>
                <a:path w="26707" h="35434" extrusionOk="0">
                  <a:moveTo>
                    <a:pt x="15256" y="1"/>
                  </a:moveTo>
                  <a:lnTo>
                    <a:pt x="11668" y="6150"/>
                  </a:lnTo>
                  <a:lnTo>
                    <a:pt x="16951" y="14066"/>
                  </a:lnTo>
                  <a:cubicBezTo>
                    <a:pt x="16951" y="14066"/>
                    <a:pt x="7484" y="23713"/>
                    <a:pt x="6691" y="23893"/>
                  </a:cubicBezTo>
                  <a:cubicBezTo>
                    <a:pt x="6548" y="23923"/>
                    <a:pt x="6233" y="23935"/>
                    <a:pt x="5812" y="23935"/>
                  </a:cubicBezTo>
                  <a:cubicBezTo>
                    <a:pt x="3942" y="23935"/>
                    <a:pt x="1" y="23695"/>
                    <a:pt x="1" y="23695"/>
                  </a:cubicBezTo>
                  <a:lnTo>
                    <a:pt x="1" y="23695"/>
                  </a:lnTo>
                  <a:lnTo>
                    <a:pt x="6312" y="35434"/>
                  </a:lnTo>
                  <a:cubicBezTo>
                    <a:pt x="6312" y="35434"/>
                    <a:pt x="26418" y="17961"/>
                    <a:pt x="26562" y="15166"/>
                  </a:cubicBezTo>
                  <a:cubicBezTo>
                    <a:pt x="26706" y="12389"/>
                    <a:pt x="15256" y="1"/>
                    <a:pt x="152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3687;p78"/>
            <p:cNvSpPr/>
            <p:nvPr/>
          </p:nvSpPr>
          <p:spPr>
            <a:xfrm>
              <a:off x="4016082" y="3824212"/>
              <a:ext cx="428253" cy="285801"/>
            </a:xfrm>
            <a:custGeom>
              <a:avLst/>
              <a:gdLst/>
              <a:ahLst/>
              <a:cxnLst/>
              <a:rect l="l" t="t" r="r" b="b"/>
              <a:pathLst>
                <a:path w="42592" h="34307" extrusionOk="0">
                  <a:moveTo>
                    <a:pt x="16156" y="1"/>
                  </a:moveTo>
                  <a:cubicBezTo>
                    <a:pt x="15337" y="1"/>
                    <a:pt x="14416" y="130"/>
                    <a:pt x="13380" y="430"/>
                  </a:cubicBezTo>
                  <a:cubicBezTo>
                    <a:pt x="13380" y="430"/>
                    <a:pt x="10477" y="1476"/>
                    <a:pt x="10928" y="4361"/>
                  </a:cubicBezTo>
                  <a:cubicBezTo>
                    <a:pt x="10928" y="4361"/>
                    <a:pt x="9630" y="3416"/>
                    <a:pt x="7872" y="3416"/>
                  </a:cubicBezTo>
                  <a:cubicBezTo>
                    <a:pt x="6453" y="3416"/>
                    <a:pt x="4734" y="4031"/>
                    <a:pt x="3156" y="6254"/>
                  </a:cubicBezTo>
                  <a:cubicBezTo>
                    <a:pt x="3156" y="6254"/>
                    <a:pt x="1515" y="9031"/>
                    <a:pt x="4635" y="10636"/>
                  </a:cubicBezTo>
                  <a:cubicBezTo>
                    <a:pt x="4635" y="10636"/>
                    <a:pt x="0" y="10762"/>
                    <a:pt x="325" y="14909"/>
                  </a:cubicBezTo>
                  <a:cubicBezTo>
                    <a:pt x="325" y="14909"/>
                    <a:pt x="740" y="17181"/>
                    <a:pt x="2507" y="17254"/>
                  </a:cubicBezTo>
                  <a:cubicBezTo>
                    <a:pt x="2507" y="17254"/>
                    <a:pt x="307" y="17650"/>
                    <a:pt x="613" y="20121"/>
                  </a:cubicBezTo>
                  <a:cubicBezTo>
                    <a:pt x="891" y="22477"/>
                    <a:pt x="2392" y="22866"/>
                    <a:pt x="3352" y="22866"/>
                  </a:cubicBezTo>
                  <a:cubicBezTo>
                    <a:pt x="3824" y="22866"/>
                    <a:pt x="4166" y="22771"/>
                    <a:pt x="4166" y="22771"/>
                  </a:cubicBezTo>
                  <a:lnTo>
                    <a:pt x="6582" y="27261"/>
                  </a:lnTo>
                  <a:lnTo>
                    <a:pt x="25516" y="32418"/>
                  </a:lnTo>
                  <a:cubicBezTo>
                    <a:pt x="25516" y="32418"/>
                    <a:pt x="26267" y="34306"/>
                    <a:pt x="28006" y="34306"/>
                  </a:cubicBezTo>
                  <a:cubicBezTo>
                    <a:pt x="28554" y="34306"/>
                    <a:pt x="29200" y="34119"/>
                    <a:pt x="29952" y="33627"/>
                  </a:cubicBezTo>
                  <a:cubicBezTo>
                    <a:pt x="29952" y="33627"/>
                    <a:pt x="30643" y="33845"/>
                    <a:pt x="31471" y="33845"/>
                  </a:cubicBezTo>
                  <a:cubicBezTo>
                    <a:pt x="32650" y="33845"/>
                    <a:pt x="34106" y="33403"/>
                    <a:pt x="34243" y="31264"/>
                  </a:cubicBezTo>
                  <a:cubicBezTo>
                    <a:pt x="34243" y="31264"/>
                    <a:pt x="34883" y="31586"/>
                    <a:pt x="35742" y="31586"/>
                  </a:cubicBezTo>
                  <a:cubicBezTo>
                    <a:pt x="36735" y="31586"/>
                    <a:pt x="38021" y="31156"/>
                    <a:pt x="38950" y="29299"/>
                  </a:cubicBezTo>
                  <a:cubicBezTo>
                    <a:pt x="40680" y="25837"/>
                    <a:pt x="37525" y="25206"/>
                    <a:pt x="37525" y="25206"/>
                  </a:cubicBezTo>
                  <a:lnTo>
                    <a:pt x="37525" y="25206"/>
                  </a:lnTo>
                  <a:cubicBezTo>
                    <a:pt x="37525" y="25206"/>
                    <a:pt x="37628" y="25217"/>
                    <a:pt x="37801" y="25217"/>
                  </a:cubicBezTo>
                  <a:cubicBezTo>
                    <a:pt x="38591" y="25217"/>
                    <a:pt x="40853" y="24975"/>
                    <a:pt x="41636" y="22284"/>
                  </a:cubicBezTo>
                  <a:cubicBezTo>
                    <a:pt x="42592" y="19003"/>
                    <a:pt x="40049" y="18876"/>
                    <a:pt x="38391" y="18804"/>
                  </a:cubicBezTo>
                  <a:cubicBezTo>
                    <a:pt x="38391" y="18804"/>
                    <a:pt x="41853" y="17091"/>
                    <a:pt x="40825" y="14386"/>
                  </a:cubicBezTo>
                  <a:cubicBezTo>
                    <a:pt x="40171" y="12696"/>
                    <a:pt x="38869" y="12379"/>
                    <a:pt x="37985" y="12379"/>
                  </a:cubicBezTo>
                  <a:cubicBezTo>
                    <a:pt x="37455" y="12379"/>
                    <a:pt x="37074" y="12493"/>
                    <a:pt x="37074" y="12493"/>
                  </a:cubicBezTo>
                  <a:cubicBezTo>
                    <a:pt x="37074" y="12493"/>
                    <a:pt x="40031" y="10960"/>
                    <a:pt x="38481" y="8111"/>
                  </a:cubicBezTo>
                  <a:cubicBezTo>
                    <a:pt x="38481" y="8111"/>
                    <a:pt x="37427" y="6526"/>
                    <a:pt x="35327" y="6526"/>
                  </a:cubicBezTo>
                  <a:cubicBezTo>
                    <a:pt x="34559" y="6526"/>
                    <a:pt x="33650" y="6738"/>
                    <a:pt x="32602" y="7318"/>
                  </a:cubicBezTo>
                  <a:cubicBezTo>
                    <a:pt x="32602" y="7318"/>
                    <a:pt x="35073" y="3531"/>
                    <a:pt x="29212" y="2107"/>
                  </a:cubicBezTo>
                  <a:cubicBezTo>
                    <a:pt x="28139" y="1848"/>
                    <a:pt x="27231" y="1736"/>
                    <a:pt x="26463" y="1736"/>
                  </a:cubicBezTo>
                  <a:cubicBezTo>
                    <a:pt x="23166" y="1736"/>
                    <a:pt x="22455" y="3804"/>
                    <a:pt x="22396" y="5208"/>
                  </a:cubicBezTo>
                  <a:cubicBezTo>
                    <a:pt x="22396" y="5208"/>
                    <a:pt x="21347" y="1"/>
                    <a:pt x="161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3688;p78"/>
            <p:cNvSpPr/>
            <p:nvPr/>
          </p:nvSpPr>
          <p:spPr>
            <a:xfrm>
              <a:off x="4104564" y="4149109"/>
              <a:ext cx="114956" cy="97344"/>
            </a:xfrm>
            <a:custGeom>
              <a:avLst/>
              <a:gdLst/>
              <a:ahLst/>
              <a:cxnLst/>
              <a:rect l="l" t="t" r="r" b="b"/>
              <a:pathLst>
                <a:path w="11433" h="11685" extrusionOk="0">
                  <a:moveTo>
                    <a:pt x="4851" y="0"/>
                  </a:moveTo>
                  <a:lnTo>
                    <a:pt x="4851" y="4923"/>
                  </a:lnTo>
                  <a:lnTo>
                    <a:pt x="0" y="7033"/>
                  </a:lnTo>
                  <a:cubicBezTo>
                    <a:pt x="0" y="10765"/>
                    <a:pt x="2092" y="11685"/>
                    <a:pt x="6473" y="11685"/>
                  </a:cubicBezTo>
                  <a:cubicBezTo>
                    <a:pt x="10855" y="11685"/>
                    <a:pt x="11432" y="10964"/>
                    <a:pt x="11432" y="7231"/>
                  </a:cubicBezTo>
                  <a:lnTo>
                    <a:pt x="8096" y="4923"/>
                  </a:lnTo>
                  <a:lnTo>
                    <a:pt x="8096" y="0"/>
                  </a:lnTo>
                  <a:close/>
                </a:path>
              </a:pathLst>
            </a:custGeom>
            <a:solidFill>
              <a:srgbClr val="875F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3689;p78"/>
            <p:cNvSpPr/>
            <p:nvPr/>
          </p:nvSpPr>
          <p:spPr>
            <a:xfrm>
              <a:off x="4010462" y="3935335"/>
              <a:ext cx="337599" cy="245622"/>
            </a:xfrm>
            <a:custGeom>
              <a:avLst/>
              <a:gdLst/>
              <a:ahLst/>
              <a:cxnLst/>
              <a:rect l="l" t="t" r="r" b="b"/>
              <a:pathLst>
                <a:path w="33576" h="29484" extrusionOk="0">
                  <a:moveTo>
                    <a:pt x="17204" y="0"/>
                  </a:moveTo>
                  <a:cubicBezTo>
                    <a:pt x="11582" y="0"/>
                    <a:pt x="6252" y="3206"/>
                    <a:pt x="3769" y="8585"/>
                  </a:cubicBezTo>
                  <a:lnTo>
                    <a:pt x="3733" y="8567"/>
                  </a:lnTo>
                  <a:cubicBezTo>
                    <a:pt x="3425" y="8437"/>
                    <a:pt x="3106" y="8375"/>
                    <a:pt x="2792" y="8375"/>
                  </a:cubicBezTo>
                  <a:cubicBezTo>
                    <a:pt x="1799" y="8375"/>
                    <a:pt x="857" y="8987"/>
                    <a:pt x="487" y="9973"/>
                  </a:cubicBezTo>
                  <a:cubicBezTo>
                    <a:pt x="0" y="11272"/>
                    <a:pt x="704" y="12714"/>
                    <a:pt x="2020" y="13147"/>
                  </a:cubicBezTo>
                  <a:cubicBezTo>
                    <a:pt x="2182" y="13201"/>
                    <a:pt x="2345" y="13255"/>
                    <a:pt x="2507" y="13273"/>
                  </a:cubicBezTo>
                  <a:cubicBezTo>
                    <a:pt x="1876" y="19945"/>
                    <a:pt x="5807" y="26202"/>
                    <a:pt x="12082" y="28546"/>
                  </a:cubicBezTo>
                  <a:cubicBezTo>
                    <a:pt x="13772" y="29179"/>
                    <a:pt x="15521" y="29484"/>
                    <a:pt x="17250" y="29484"/>
                  </a:cubicBezTo>
                  <a:cubicBezTo>
                    <a:pt x="21925" y="29484"/>
                    <a:pt x="26459" y="27261"/>
                    <a:pt x="29302" y="23299"/>
                  </a:cubicBezTo>
                  <a:cubicBezTo>
                    <a:pt x="29447" y="23371"/>
                    <a:pt x="29609" y="23461"/>
                    <a:pt x="29753" y="23515"/>
                  </a:cubicBezTo>
                  <a:cubicBezTo>
                    <a:pt x="30061" y="23645"/>
                    <a:pt x="30380" y="23707"/>
                    <a:pt x="30694" y="23707"/>
                  </a:cubicBezTo>
                  <a:cubicBezTo>
                    <a:pt x="31687" y="23707"/>
                    <a:pt x="32629" y="23095"/>
                    <a:pt x="32999" y="22109"/>
                  </a:cubicBezTo>
                  <a:cubicBezTo>
                    <a:pt x="33486" y="20811"/>
                    <a:pt x="32783" y="19368"/>
                    <a:pt x="31466" y="18935"/>
                  </a:cubicBezTo>
                  <a:lnTo>
                    <a:pt x="31430" y="18935"/>
                  </a:lnTo>
                  <a:cubicBezTo>
                    <a:pt x="33576" y="11488"/>
                    <a:pt x="29645" y="3644"/>
                    <a:pt x="22396" y="939"/>
                  </a:cubicBezTo>
                  <a:cubicBezTo>
                    <a:pt x="20687" y="303"/>
                    <a:pt x="18932" y="0"/>
                    <a:pt x="17204" y="0"/>
                  </a:cubicBezTo>
                  <a:close/>
                </a:path>
              </a:pathLst>
            </a:custGeom>
            <a:solidFill>
              <a:srgbClr val="A07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3690;p78"/>
            <p:cNvSpPr/>
            <p:nvPr/>
          </p:nvSpPr>
          <p:spPr>
            <a:xfrm>
              <a:off x="4067030" y="4200334"/>
              <a:ext cx="188386" cy="113722"/>
            </a:xfrm>
            <a:custGeom>
              <a:avLst/>
              <a:gdLst/>
              <a:ahLst/>
              <a:cxnLst/>
              <a:rect l="l" t="t" r="r" b="b"/>
              <a:pathLst>
                <a:path w="18736" h="13651" extrusionOk="0">
                  <a:moveTo>
                    <a:pt x="13795" y="0"/>
                  </a:moveTo>
                  <a:lnTo>
                    <a:pt x="10549" y="1425"/>
                  </a:lnTo>
                  <a:lnTo>
                    <a:pt x="4274" y="775"/>
                  </a:lnTo>
                  <a:lnTo>
                    <a:pt x="0" y="2543"/>
                  </a:lnTo>
                  <a:lnTo>
                    <a:pt x="9161" y="13650"/>
                  </a:lnTo>
                  <a:lnTo>
                    <a:pt x="13723" y="12839"/>
                  </a:lnTo>
                  <a:lnTo>
                    <a:pt x="18736" y="2633"/>
                  </a:lnTo>
                  <a:lnTo>
                    <a:pt x="1379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3691;p78"/>
            <p:cNvSpPr/>
            <p:nvPr/>
          </p:nvSpPr>
          <p:spPr>
            <a:xfrm>
              <a:off x="4035840" y="4205291"/>
              <a:ext cx="283575" cy="307528"/>
            </a:xfrm>
            <a:custGeom>
              <a:avLst/>
              <a:gdLst/>
              <a:ahLst/>
              <a:cxnLst/>
              <a:rect l="l" t="t" r="r" b="b"/>
              <a:pathLst>
                <a:path w="28203" h="36915" extrusionOk="0">
                  <a:moveTo>
                    <a:pt x="6781" y="0"/>
                  </a:moveTo>
                  <a:lnTo>
                    <a:pt x="939" y="2092"/>
                  </a:lnTo>
                  <a:lnTo>
                    <a:pt x="2147" y="17581"/>
                  </a:lnTo>
                  <a:lnTo>
                    <a:pt x="1768" y="26453"/>
                  </a:lnTo>
                  <a:cubicBezTo>
                    <a:pt x="1768" y="26453"/>
                    <a:pt x="1461" y="29320"/>
                    <a:pt x="722" y="31556"/>
                  </a:cubicBezTo>
                  <a:cubicBezTo>
                    <a:pt x="1" y="33774"/>
                    <a:pt x="668" y="34820"/>
                    <a:pt x="4924" y="36028"/>
                  </a:cubicBezTo>
                  <a:cubicBezTo>
                    <a:pt x="6686" y="36523"/>
                    <a:pt x="9835" y="36915"/>
                    <a:pt x="13236" y="36915"/>
                  </a:cubicBezTo>
                  <a:cubicBezTo>
                    <a:pt x="18015" y="36915"/>
                    <a:pt x="23290" y="36141"/>
                    <a:pt x="25913" y="33792"/>
                  </a:cubicBezTo>
                  <a:cubicBezTo>
                    <a:pt x="25913" y="33792"/>
                    <a:pt x="28203" y="31953"/>
                    <a:pt x="27319" y="29897"/>
                  </a:cubicBezTo>
                  <a:cubicBezTo>
                    <a:pt x="26436" y="27823"/>
                    <a:pt x="24542" y="17221"/>
                    <a:pt x="24506" y="15976"/>
                  </a:cubicBezTo>
                  <a:cubicBezTo>
                    <a:pt x="24488" y="14714"/>
                    <a:pt x="25246" y="2182"/>
                    <a:pt x="25246" y="2182"/>
                  </a:cubicBezTo>
                  <a:lnTo>
                    <a:pt x="18267" y="487"/>
                  </a:lnTo>
                  <a:cubicBezTo>
                    <a:pt x="18267" y="487"/>
                    <a:pt x="17095" y="4905"/>
                    <a:pt x="11992" y="5049"/>
                  </a:cubicBezTo>
                  <a:cubicBezTo>
                    <a:pt x="11938" y="5051"/>
                    <a:pt x="11885" y="5051"/>
                    <a:pt x="11832" y="5051"/>
                  </a:cubicBezTo>
                  <a:cubicBezTo>
                    <a:pt x="7503" y="5051"/>
                    <a:pt x="6781" y="0"/>
                    <a:pt x="67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3692;p78"/>
            <p:cNvSpPr/>
            <p:nvPr/>
          </p:nvSpPr>
          <p:spPr>
            <a:xfrm>
              <a:off x="4035840" y="4205291"/>
              <a:ext cx="283575" cy="307528"/>
            </a:xfrm>
            <a:custGeom>
              <a:avLst/>
              <a:gdLst/>
              <a:ahLst/>
              <a:cxnLst/>
              <a:rect l="l" t="t" r="r" b="b"/>
              <a:pathLst>
                <a:path w="28203" h="36915" extrusionOk="0">
                  <a:moveTo>
                    <a:pt x="6781" y="0"/>
                  </a:moveTo>
                  <a:lnTo>
                    <a:pt x="939" y="2092"/>
                  </a:lnTo>
                  <a:lnTo>
                    <a:pt x="2147" y="17581"/>
                  </a:lnTo>
                  <a:lnTo>
                    <a:pt x="1768" y="26453"/>
                  </a:lnTo>
                  <a:cubicBezTo>
                    <a:pt x="1768" y="26453"/>
                    <a:pt x="1461" y="29320"/>
                    <a:pt x="722" y="31556"/>
                  </a:cubicBezTo>
                  <a:cubicBezTo>
                    <a:pt x="1" y="33774"/>
                    <a:pt x="668" y="34820"/>
                    <a:pt x="4924" y="36028"/>
                  </a:cubicBezTo>
                  <a:cubicBezTo>
                    <a:pt x="6686" y="36523"/>
                    <a:pt x="9835" y="36915"/>
                    <a:pt x="13236" y="36915"/>
                  </a:cubicBezTo>
                  <a:cubicBezTo>
                    <a:pt x="18015" y="36915"/>
                    <a:pt x="23290" y="36141"/>
                    <a:pt x="25913" y="33792"/>
                  </a:cubicBezTo>
                  <a:cubicBezTo>
                    <a:pt x="25913" y="33792"/>
                    <a:pt x="28203" y="31953"/>
                    <a:pt x="27319" y="29897"/>
                  </a:cubicBezTo>
                  <a:cubicBezTo>
                    <a:pt x="27265" y="29735"/>
                    <a:pt x="27193" y="29537"/>
                    <a:pt x="27121" y="29284"/>
                  </a:cubicBezTo>
                  <a:cubicBezTo>
                    <a:pt x="26724" y="29302"/>
                    <a:pt x="26328" y="29320"/>
                    <a:pt x="25913" y="29320"/>
                  </a:cubicBezTo>
                  <a:cubicBezTo>
                    <a:pt x="15743" y="29320"/>
                    <a:pt x="7664" y="19727"/>
                    <a:pt x="8061" y="9900"/>
                  </a:cubicBezTo>
                  <a:cubicBezTo>
                    <a:pt x="8133" y="7952"/>
                    <a:pt x="8512" y="6041"/>
                    <a:pt x="9179" y="4238"/>
                  </a:cubicBezTo>
                  <a:cubicBezTo>
                    <a:pt x="7196" y="2795"/>
                    <a:pt x="6781" y="0"/>
                    <a:pt x="67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3693;p78"/>
            <p:cNvSpPr/>
            <p:nvPr/>
          </p:nvSpPr>
          <p:spPr>
            <a:xfrm>
              <a:off x="4104564" y="4183806"/>
              <a:ext cx="63104" cy="67903"/>
            </a:xfrm>
            <a:custGeom>
              <a:avLst/>
              <a:gdLst/>
              <a:ahLst/>
              <a:cxnLst/>
              <a:rect l="l" t="t" r="r" b="b"/>
              <a:pathLst>
                <a:path w="6276" h="8151" extrusionOk="0">
                  <a:moveTo>
                    <a:pt x="3282" y="1"/>
                  </a:moveTo>
                  <a:lnTo>
                    <a:pt x="0" y="2741"/>
                  </a:lnTo>
                  <a:lnTo>
                    <a:pt x="1262" y="8151"/>
                  </a:lnTo>
                  <a:lnTo>
                    <a:pt x="6275" y="3463"/>
                  </a:lnTo>
                  <a:lnTo>
                    <a:pt x="3534" y="325"/>
                  </a:lnTo>
                  <a:lnTo>
                    <a:pt x="32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3694;p78"/>
            <p:cNvSpPr/>
            <p:nvPr/>
          </p:nvSpPr>
          <p:spPr>
            <a:xfrm>
              <a:off x="4041099" y="4480937"/>
              <a:ext cx="275420" cy="61880"/>
            </a:xfrm>
            <a:custGeom>
              <a:avLst/>
              <a:gdLst/>
              <a:ahLst/>
              <a:cxnLst/>
              <a:rect l="l" t="t" r="r" b="b"/>
              <a:pathLst>
                <a:path w="27392" h="7428" extrusionOk="0">
                  <a:moveTo>
                    <a:pt x="25101" y="1"/>
                  </a:moveTo>
                  <a:lnTo>
                    <a:pt x="1588" y="866"/>
                  </a:lnTo>
                  <a:lnTo>
                    <a:pt x="1" y="3319"/>
                  </a:lnTo>
                  <a:cubicBezTo>
                    <a:pt x="1" y="3319"/>
                    <a:pt x="5909" y="7427"/>
                    <a:pt x="13985" y="7427"/>
                  </a:cubicBezTo>
                  <a:cubicBezTo>
                    <a:pt x="18062" y="7427"/>
                    <a:pt x="22691" y="6380"/>
                    <a:pt x="27391" y="3229"/>
                  </a:cubicBezTo>
                  <a:lnTo>
                    <a:pt x="2510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3695;p78"/>
            <p:cNvSpPr/>
            <p:nvPr/>
          </p:nvSpPr>
          <p:spPr>
            <a:xfrm>
              <a:off x="4042919" y="3898538"/>
              <a:ext cx="316202" cy="208667"/>
            </a:xfrm>
            <a:custGeom>
              <a:avLst/>
              <a:gdLst/>
              <a:ahLst/>
              <a:cxnLst/>
              <a:rect l="l" t="t" r="r" b="b"/>
              <a:pathLst>
                <a:path w="31448" h="25048" extrusionOk="0">
                  <a:moveTo>
                    <a:pt x="8475" y="1"/>
                  </a:moveTo>
                  <a:lnTo>
                    <a:pt x="3048" y="5897"/>
                  </a:lnTo>
                  <a:lnTo>
                    <a:pt x="505" y="12984"/>
                  </a:lnTo>
                  <a:lnTo>
                    <a:pt x="0" y="15021"/>
                  </a:lnTo>
                  <a:lnTo>
                    <a:pt x="1028" y="15292"/>
                  </a:lnTo>
                  <a:lnTo>
                    <a:pt x="3877" y="9071"/>
                  </a:lnTo>
                  <a:cubicBezTo>
                    <a:pt x="3877" y="9071"/>
                    <a:pt x="4113" y="11634"/>
                    <a:pt x="6662" y="11634"/>
                  </a:cubicBezTo>
                  <a:cubicBezTo>
                    <a:pt x="6933" y="11634"/>
                    <a:pt x="7230" y="11605"/>
                    <a:pt x="7556" y="11541"/>
                  </a:cubicBezTo>
                  <a:cubicBezTo>
                    <a:pt x="7556" y="11541"/>
                    <a:pt x="9846" y="10982"/>
                    <a:pt x="10080" y="9197"/>
                  </a:cubicBezTo>
                  <a:cubicBezTo>
                    <a:pt x="10116" y="10081"/>
                    <a:pt x="10441" y="11559"/>
                    <a:pt x="12406" y="11631"/>
                  </a:cubicBezTo>
                  <a:cubicBezTo>
                    <a:pt x="12455" y="11633"/>
                    <a:pt x="12503" y="11634"/>
                    <a:pt x="12550" y="11634"/>
                  </a:cubicBezTo>
                  <a:cubicBezTo>
                    <a:pt x="14267" y="11634"/>
                    <a:pt x="14975" y="10693"/>
                    <a:pt x="15273" y="10027"/>
                  </a:cubicBezTo>
                  <a:lnTo>
                    <a:pt x="15273" y="10027"/>
                  </a:lnTo>
                  <a:cubicBezTo>
                    <a:pt x="15129" y="10838"/>
                    <a:pt x="15273" y="12208"/>
                    <a:pt x="17401" y="13074"/>
                  </a:cubicBezTo>
                  <a:cubicBezTo>
                    <a:pt x="17946" y="13289"/>
                    <a:pt x="18397" y="13379"/>
                    <a:pt x="18773" y="13379"/>
                  </a:cubicBezTo>
                  <a:cubicBezTo>
                    <a:pt x="19406" y="13379"/>
                    <a:pt x="19823" y="13125"/>
                    <a:pt x="20106" y="12785"/>
                  </a:cubicBezTo>
                  <a:lnTo>
                    <a:pt x="20106" y="12785"/>
                  </a:lnTo>
                  <a:cubicBezTo>
                    <a:pt x="20034" y="13561"/>
                    <a:pt x="20268" y="14444"/>
                    <a:pt x="21512" y="14985"/>
                  </a:cubicBezTo>
                  <a:cubicBezTo>
                    <a:pt x="22004" y="15210"/>
                    <a:pt x="22408" y="15292"/>
                    <a:pt x="22733" y="15292"/>
                  </a:cubicBezTo>
                  <a:cubicBezTo>
                    <a:pt x="22825" y="15292"/>
                    <a:pt x="22911" y="15286"/>
                    <a:pt x="22991" y="15274"/>
                  </a:cubicBezTo>
                  <a:lnTo>
                    <a:pt x="22991" y="15274"/>
                  </a:lnTo>
                  <a:cubicBezTo>
                    <a:pt x="22612" y="16103"/>
                    <a:pt x="23352" y="18015"/>
                    <a:pt x="25029" y="18538"/>
                  </a:cubicBezTo>
                  <a:cubicBezTo>
                    <a:pt x="25029" y="18538"/>
                    <a:pt x="25314" y="18607"/>
                    <a:pt x="25724" y="18607"/>
                  </a:cubicBezTo>
                  <a:cubicBezTo>
                    <a:pt x="26493" y="18607"/>
                    <a:pt x="27698" y="18362"/>
                    <a:pt x="28274" y="16951"/>
                  </a:cubicBezTo>
                  <a:lnTo>
                    <a:pt x="28274" y="16951"/>
                  </a:lnTo>
                  <a:cubicBezTo>
                    <a:pt x="28274" y="16952"/>
                    <a:pt x="26850" y="23136"/>
                    <a:pt x="26147" y="24362"/>
                  </a:cubicBezTo>
                  <a:lnTo>
                    <a:pt x="27283" y="25047"/>
                  </a:lnTo>
                  <a:lnTo>
                    <a:pt x="28202" y="23316"/>
                  </a:lnTo>
                  <a:lnTo>
                    <a:pt x="31448" y="16716"/>
                  </a:lnTo>
                  <a:lnTo>
                    <a:pt x="26309" y="5410"/>
                  </a:lnTo>
                  <a:lnTo>
                    <a:pt x="847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3696;p78"/>
            <p:cNvSpPr/>
            <p:nvPr/>
          </p:nvSpPr>
          <p:spPr>
            <a:xfrm>
              <a:off x="3928505" y="4210781"/>
              <a:ext cx="150500" cy="211466"/>
            </a:xfrm>
            <a:custGeom>
              <a:avLst/>
              <a:gdLst/>
              <a:ahLst/>
              <a:cxnLst/>
              <a:rect l="l" t="t" r="r" b="b"/>
              <a:pathLst>
                <a:path w="14968" h="25384" extrusionOk="0">
                  <a:moveTo>
                    <a:pt x="12789" y="0"/>
                  </a:moveTo>
                  <a:cubicBezTo>
                    <a:pt x="12159" y="0"/>
                    <a:pt x="11334" y="200"/>
                    <a:pt x="10261" y="766"/>
                  </a:cubicBezTo>
                  <a:cubicBezTo>
                    <a:pt x="6619" y="2695"/>
                    <a:pt x="1" y="21286"/>
                    <a:pt x="2994" y="24027"/>
                  </a:cubicBezTo>
                  <a:cubicBezTo>
                    <a:pt x="3933" y="24898"/>
                    <a:pt x="4976" y="25384"/>
                    <a:pt x="6053" y="25384"/>
                  </a:cubicBezTo>
                  <a:cubicBezTo>
                    <a:pt x="8387" y="25384"/>
                    <a:pt x="10878" y="23097"/>
                    <a:pt x="12804" y="17481"/>
                  </a:cubicBezTo>
                  <a:cubicBezTo>
                    <a:pt x="14967" y="11116"/>
                    <a:pt x="14679" y="1126"/>
                    <a:pt x="14679" y="1126"/>
                  </a:cubicBezTo>
                  <a:cubicBezTo>
                    <a:pt x="14679" y="1126"/>
                    <a:pt x="14286" y="0"/>
                    <a:pt x="127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3697;p78"/>
            <p:cNvSpPr/>
            <p:nvPr/>
          </p:nvSpPr>
          <p:spPr>
            <a:xfrm>
              <a:off x="3949540" y="4210831"/>
              <a:ext cx="129465" cy="211483"/>
            </a:xfrm>
            <a:custGeom>
              <a:avLst/>
              <a:gdLst/>
              <a:ahLst/>
              <a:cxnLst/>
              <a:rect l="l" t="t" r="r" b="b"/>
              <a:pathLst>
                <a:path w="12876" h="25386" extrusionOk="0">
                  <a:moveTo>
                    <a:pt x="10692" y="0"/>
                  </a:moveTo>
                  <a:cubicBezTo>
                    <a:pt x="10298" y="0"/>
                    <a:pt x="9828" y="78"/>
                    <a:pt x="9269" y="273"/>
                  </a:cubicBezTo>
                  <a:cubicBezTo>
                    <a:pt x="9522" y="1607"/>
                    <a:pt x="9630" y="2960"/>
                    <a:pt x="9576" y="4312"/>
                  </a:cubicBezTo>
                  <a:cubicBezTo>
                    <a:pt x="9305" y="11020"/>
                    <a:pt x="5573" y="16447"/>
                    <a:pt x="271" y="19495"/>
                  </a:cubicBezTo>
                  <a:cubicBezTo>
                    <a:pt x="1" y="21659"/>
                    <a:pt x="145" y="23336"/>
                    <a:pt x="902" y="24021"/>
                  </a:cubicBezTo>
                  <a:cubicBezTo>
                    <a:pt x="1841" y="24897"/>
                    <a:pt x="2885" y="25386"/>
                    <a:pt x="3961" y="25386"/>
                  </a:cubicBezTo>
                  <a:cubicBezTo>
                    <a:pt x="6296" y="25386"/>
                    <a:pt x="8787" y="23090"/>
                    <a:pt x="10712" y="17475"/>
                  </a:cubicBezTo>
                  <a:cubicBezTo>
                    <a:pt x="12875" y="11110"/>
                    <a:pt x="12587" y="1120"/>
                    <a:pt x="12587" y="1120"/>
                  </a:cubicBezTo>
                  <a:cubicBezTo>
                    <a:pt x="12587" y="1120"/>
                    <a:pt x="12191" y="0"/>
                    <a:pt x="106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3698;p78"/>
            <p:cNvSpPr/>
            <p:nvPr/>
          </p:nvSpPr>
          <p:spPr>
            <a:xfrm>
              <a:off x="4002116" y="4201984"/>
              <a:ext cx="102639" cy="224229"/>
            </a:xfrm>
            <a:custGeom>
              <a:avLst/>
              <a:gdLst/>
              <a:ahLst/>
              <a:cxnLst/>
              <a:rect l="l" t="t" r="r" b="b"/>
              <a:pathLst>
                <a:path w="10208" h="26916" extrusionOk="0">
                  <a:moveTo>
                    <a:pt x="10207" y="0"/>
                  </a:moveTo>
                  <a:cubicBezTo>
                    <a:pt x="10207" y="0"/>
                    <a:pt x="4004" y="794"/>
                    <a:pt x="4004" y="1046"/>
                  </a:cubicBezTo>
                  <a:cubicBezTo>
                    <a:pt x="4761" y="24704"/>
                    <a:pt x="1" y="26057"/>
                    <a:pt x="3048" y="26652"/>
                  </a:cubicBezTo>
                  <a:cubicBezTo>
                    <a:pt x="4032" y="26848"/>
                    <a:pt x="4733" y="26915"/>
                    <a:pt x="5232" y="26915"/>
                  </a:cubicBezTo>
                  <a:cubicBezTo>
                    <a:pt x="6289" y="26915"/>
                    <a:pt x="6438" y="26616"/>
                    <a:pt x="6438" y="26616"/>
                  </a:cubicBezTo>
                  <a:cubicBezTo>
                    <a:pt x="9756" y="20575"/>
                    <a:pt x="10207" y="1"/>
                    <a:pt x="102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3699;p78"/>
            <p:cNvSpPr/>
            <p:nvPr/>
          </p:nvSpPr>
          <p:spPr>
            <a:xfrm>
              <a:off x="4207907" y="4192970"/>
              <a:ext cx="133990" cy="217606"/>
            </a:xfrm>
            <a:custGeom>
              <a:avLst/>
              <a:gdLst/>
              <a:ahLst/>
              <a:cxnLst/>
              <a:rect l="l" t="t" r="r" b="b"/>
              <a:pathLst>
                <a:path w="13326" h="26121" extrusionOk="0">
                  <a:moveTo>
                    <a:pt x="0" y="0"/>
                  </a:moveTo>
                  <a:cubicBezTo>
                    <a:pt x="0" y="1"/>
                    <a:pt x="2976" y="20377"/>
                    <a:pt x="7033" y="25931"/>
                  </a:cubicBezTo>
                  <a:cubicBezTo>
                    <a:pt x="7033" y="25931"/>
                    <a:pt x="7156" y="26121"/>
                    <a:pt x="7777" y="26121"/>
                  </a:cubicBezTo>
                  <a:cubicBezTo>
                    <a:pt x="8270" y="26121"/>
                    <a:pt x="9078" y="26001"/>
                    <a:pt x="10387" y="25570"/>
                  </a:cubicBezTo>
                  <a:cubicBezTo>
                    <a:pt x="13326" y="24578"/>
                    <a:pt x="8457" y="23839"/>
                    <a:pt x="6275" y="271"/>
                  </a:cubicBezTo>
                  <a:cubicBezTo>
                    <a:pt x="6257" y="19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3700;p78"/>
            <p:cNvSpPr/>
            <p:nvPr/>
          </p:nvSpPr>
          <p:spPr>
            <a:xfrm>
              <a:off x="4021341" y="4258691"/>
              <a:ext cx="77794" cy="64813"/>
            </a:xfrm>
            <a:custGeom>
              <a:avLst/>
              <a:gdLst/>
              <a:ahLst/>
              <a:cxnLst/>
              <a:rect l="l" t="t" r="r" b="b"/>
              <a:pathLst>
                <a:path w="7737" h="7780" extrusionOk="0">
                  <a:moveTo>
                    <a:pt x="3742" y="0"/>
                  </a:moveTo>
                  <a:cubicBezTo>
                    <a:pt x="2949" y="0"/>
                    <a:pt x="2155" y="208"/>
                    <a:pt x="1443" y="623"/>
                  </a:cubicBezTo>
                  <a:cubicBezTo>
                    <a:pt x="0" y="1164"/>
                    <a:pt x="217" y="4716"/>
                    <a:pt x="722" y="6249"/>
                  </a:cubicBezTo>
                  <a:cubicBezTo>
                    <a:pt x="1034" y="7207"/>
                    <a:pt x="1938" y="7779"/>
                    <a:pt x="3161" y="7779"/>
                  </a:cubicBezTo>
                  <a:cubicBezTo>
                    <a:pt x="3918" y="7779"/>
                    <a:pt x="4797" y="7560"/>
                    <a:pt x="5734" y="7078"/>
                  </a:cubicBezTo>
                  <a:cubicBezTo>
                    <a:pt x="6925" y="6447"/>
                    <a:pt x="6420" y="6140"/>
                    <a:pt x="5572" y="5978"/>
                  </a:cubicBezTo>
                  <a:cubicBezTo>
                    <a:pt x="6077" y="5870"/>
                    <a:pt x="6528" y="5617"/>
                    <a:pt x="6871" y="5239"/>
                  </a:cubicBezTo>
                  <a:cubicBezTo>
                    <a:pt x="7466" y="4572"/>
                    <a:pt x="6672" y="4211"/>
                    <a:pt x="5698" y="4013"/>
                  </a:cubicBezTo>
                  <a:cubicBezTo>
                    <a:pt x="5987" y="3958"/>
                    <a:pt x="6257" y="3886"/>
                    <a:pt x="6546" y="3796"/>
                  </a:cubicBezTo>
                  <a:cubicBezTo>
                    <a:pt x="7736" y="1939"/>
                    <a:pt x="4797" y="1795"/>
                    <a:pt x="4130" y="1795"/>
                  </a:cubicBezTo>
                  <a:lnTo>
                    <a:pt x="5734" y="1795"/>
                  </a:lnTo>
                  <a:cubicBezTo>
                    <a:pt x="7339" y="1614"/>
                    <a:pt x="6041" y="623"/>
                    <a:pt x="6041" y="623"/>
                  </a:cubicBezTo>
                  <a:cubicBezTo>
                    <a:pt x="5329" y="208"/>
                    <a:pt x="4535" y="0"/>
                    <a:pt x="3742" y="0"/>
                  </a:cubicBezTo>
                  <a:close/>
                </a:path>
              </a:pathLst>
            </a:custGeom>
            <a:solidFill>
              <a:srgbClr val="A07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3701;p78"/>
            <p:cNvSpPr/>
            <p:nvPr/>
          </p:nvSpPr>
          <p:spPr>
            <a:xfrm>
              <a:off x="4167658" y="4186055"/>
              <a:ext cx="63466" cy="69111"/>
            </a:xfrm>
            <a:custGeom>
              <a:avLst/>
              <a:gdLst/>
              <a:ahLst/>
              <a:cxnLst/>
              <a:rect l="l" t="t" r="r" b="b"/>
              <a:pathLst>
                <a:path w="6312" h="8296" extrusionOk="0">
                  <a:moveTo>
                    <a:pt x="3282" y="1"/>
                  </a:moveTo>
                  <a:lnTo>
                    <a:pt x="2993" y="308"/>
                  </a:lnTo>
                  <a:lnTo>
                    <a:pt x="0" y="3193"/>
                  </a:lnTo>
                  <a:lnTo>
                    <a:pt x="4598" y="8296"/>
                  </a:lnTo>
                  <a:lnTo>
                    <a:pt x="6311" y="2994"/>
                  </a:lnTo>
                  <a:lnTo>
                    <a:pt x="32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3702;p78"/>
            <p:cNvSpPr/>
            <p:nvPr/>
          </p:nvSpPr>
          <p:spPr>
            <a:xfrm>
              <a:off x="2805488" y="4445790"/>
              <a:ext cx="35735" cy="24942"/>
            </a:xfrm>
            <a:custGeom>
              <a:avLst/>
              <a:gdLst/>
              <a:ahLst/>
              <a:cxnLst/>
              <a:rect l="l" t="t" r="r" b="b"/>
              <a:pathLst>
                <a:path w="3554" h="2994" extrusionOk="0">
                  <a:moveTo>
                    <a:pt x="3030" y="0"/>
                  </a:moveTo>
                  <a:lnTo>
                    <a:pt x="1" y="1443"/>
                  </a:lnTo>
                  <a:lnTo>
                    <a:pt x="91" y="2994"/>
                  </a:lnTo>
                  <a:cubicBezTo>
                    <a:pt x="91" y="2994"/>
                    <a:pt x="3553" y="2435"/>
                    <a:pt x="3535" y="2363"/>
                  </a:cubicBezTo>
                  <a:cubicBezTo>
                    <a:pt x="3535" y="2272"/>
                    <a:pt x="3030" y="0"/>
                    <a:pt x="3030" y="0"/>
                  </a:cubicBezTo>
                  <a:close/>
                </a:path>
              </a:pathLst>
            </a:custGeom>
            <a:solidFill>
              <a:srgbClr val="F2A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3703;p78"/>
            <p:cNvSpPr/>
            <p:nvPr/>
          </p:nvSpPr>
          <p:spPr>
            <a:xfrm>
              <a:off x="2764334" y="4391557"/>
              <a:ext cx="93570" cy="68662"/>
            </a:xfrm>
            <a:custGeom>
              <a:avLst/>
              <a:gdLst/>
              <a:ahLst/>
              <a:cxnLst/>
              <a:rect l="l" t="t" r="r" b="b"/>
              <a:pathLst>
                <a:path w="9306" h="8242" extrusionOk="0">
                  <a:moveTo>
                    <a:pt x="3669" y="1"/>
                  </a:moveTo>
                  <a:cubicBezTo>
                    <a:pt x="3666" y="1"/>
                    <a:pt x="3664" y="1"/>
                    <a:pt x="3661" y="1"/>
                  </a:cubicBezTo>
                  <a:cubicBezTo>
                    <a:pt x="2399" y="55"/>
                    <a:pt x="3409" y="3661"/>
                    <a:pt x="3409" y="3661"/>
                  </a:cubicBezTo>
                  <a:cubicBezTo>
                    <a:pt x="3409" y="3661"/>
                    <a:pt x="2256" y="803"/>
                    <a:pt x="1497" y="803"/>
                  </a:cubicBezTo>
                  <a:cubicBezTo>
                    <a:pt x="1434" y="803"/>
                    <a:pt x="1374" y="823"/>
                    <a:pt x="1317" y="866"/>
                  </a:cubicBezTo>
                  <a:cubicBezTo>
                    <a:pt x="1028" y="1101"/>
                    <a:pt x="1227" y="2886"/>
                    <a:pt x="2255" y="4292"/>
                  </a:cubicBezTo>
                  <a:cubicBezTo>
                    <a:pt x="2255" y="4292"/>
                    <a:pt x="1139" y="2884"/>
                    <a:pt x="537" y="2884"/>
                  </a:cubicBezTo>
                  <a:cubicBezTo>
                    <a:pt x="438" y="2884"/>
                    <a:pt x="353" y="2923"/>
                    <a:pt x="289" y="3012"/>
                  </a:cubicBezTo>
                  <a:cubicBezTo>
                    <a:pt x="1" y="3463"/>
                    <a:pt x="866" y="4328"/>
                    <a:pt x="2020" y="6456"/>
                  </a:cubicBezTo>
                  <a:cubicBezTo>
                    <a:pt x="2489" y="7322"/>
                    <a:pt x="3282" y="7971"/>
                    <a:pt x="4238" y="8241"/>
                  </a:cubicBezTo>
                  <a:cubicBezTo>
                    <a:pt x="7087" y="7791"/>
                    <a:pt x="8133" y="6997"/>
                    <a:pt x="8097" y="5915"/>
                  </a:cubicBezTo>
                  <a:cubicBezTo>
                    <a:pt x="8079" y="4833"/>
                    <a:pt x="9269" y="4238"/>
                    <a:pt x="9305" y="3751"/>
                  </a:cubicBezTo>
                  <a:cubicBezTo>
                    <a:pt x="9158" y="3410"/>
                    <a:pt x="8934" y="3287"/>
                    <a:pt x="8675" y="3287"/>
                  </a:cubicBezTo>
                  <a:cubicBezTo>
                    <a:pt x="8013" y="3287"/>
                    <a:pt x="7119" y="4091"/>
                    <a:pt x="6691" y="4091"/>
                  </a:cubicBezTo>
                  <a:cubicBezTo>
                    <a:pt x="6589" y="4091"/>
                    <a:pt x="6514" y="4045"/>
                    <a:pt x="6474" y="3932"/>
                  </a:cubicBezTo>
                  <a:cubicBezTo>
                    <a:pt x="6185" y="3156"/>
                    <a:pt x="6690" y="650"/>
                    <a:pt x="6185" y="560"/>
                  </a:cubicBezTo>
                  <a:cubicBezTo>
                    <a:pt x="6145" y="552"/>
                    <a:pt x="6106" y="549"/>
                    <a:pt x="6068" y="549"/>
                  </a:cubicBezTo>
                  <a:cubicBezTo>
                    <a:pt x="5026" y="549"/>
                    <a:pt x="4959" y="3319"/>
                    <a:pt x="4959" y="3319"/>
                  </a:cubicBezTo>
                  <a:cubicBezTo>
                    <a:pt x="4959" y="3319"/>
                    <a:pt x="4601" y="1"/>
                    <a:pt x="3669" y="1"/>
                  </a:cubicBezTo>
                  <a:close/>
                </a:path>
              </a:pathLst>
            </a:custGeom>
            <a:solidFill>
              <a:srgbClr val="F2A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3704;p78"/>
            <p:cNvSpPr/>
            <p:nvPr/>
          </p:nvSpPr>
          <p:spPr>
            <a:xfrm>
              <a:off x="2900456" y="4748777"/>
              <a:ext cx="166125" cy="305370"/>
            </a:xfrm>
            <a:custGeom>
              <a:avLst/>
              <a:gdLst/>
              <a:ahLst/>
              <a:cxnLst/>
              <a:rect l="l" t="t" r="r" b="b"/>
              <a:pathLst>
                <a:path w="16522" h="36656" extrusionOk="0">
                  <a:moveTo>
                    <a:pt x="12573" y="1"/>
                  </a:moveTo>
                  <a:lnTo>
                    <a:pt x="5937" y="32278"/>
                  </a:lnTo>
                  <a:lnTo>
                    <a:pt x="3322" y="31737"/>
                  </a:lnTo>
                  <a:cubicBezTo>
                    <a:pt x="3164" y="31705"/>
                    <a:pt x="3011" y="31689"/>
                    <a:pt x="2866" y="31689"/>
                  </a:cubicBezTo>
                  <a:cubicBezTo>
                    <a:pt x="676" y="31689"/>
                    <a:pt x="1" y="35160"/>
                    <a:pt x="2385" y="35650"/>
                  </a:cubicBezTo>
                  <a:lnTo>
                    <a:pt x="7037" y="36606"/>
                  </a:lnTo>
                  <a:cubicBezTo>
                    <a:pt x="7186" y="36639"/>
                    <a:pt x="7338" y="36656"/>
                    <a:pt x="7488" y="36656"/>
                  </a:cubicBezTo>
                  <a:cubicBezTo>
                    <a:pt x="8393" y="36656"/>
                    <a:pt x="9268" y="36070"/>
                    <a:pt x="9453" y="35127"/>
                  </a:cubicBezTo>
                  <a:lnTo>
                    <a:pt x="16522" y="668"/>
                  </a:lnTo>
                  <a:cubicBezTo>
                    <a:pt x="15169" y="668"/>
                    <a:pt x="13835" y="434"/>
                    <a:pt x="12573" y="1"/>
                  </a:cubicBezTo>
                  <a:close/>
                </a:path>
              </a:pathLst>
            </a:custGeom>
            <a:solidFill>
              <a:srgbClr val="F2A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3705;p78"/>
            <p:cNvSpPr/>
            <p:nvPr/>
          </p:nvSpPr>
          <p:spPr>
            <a:xfrm>
              <a:off x="3126225" y="4763806"/>
              <a:ext cx="108270" cy="294298"/>
            </a:xfrm>
            <a:custGeom>
              <a:avLst/>
              <a:gdLst/>
              <a:ahLst/>
              <a:cxnLst/>
              <a:rect l="l" t="t" r="r" b="b"/>
              <a:pathLst>
                <a:path w="10768" h="35327" extrusionOk="0">
                  <a:moveTo>
                    <a:pt x="0" y="0"/>
                  </a:moveTo>
                  <a:lnTo>
                    <a:pt x="1317" y="33449"/>
                  </a:lnTo>
                  <a:cubicBezTo>
                    <a:pt x="1370" y="34560"/>
                    <a:pt x="2370" y="35326"/>
                    <a:pt x="3409" y="35326"/>
                  </a:cubicBezTo>
                  <a:cubicBezTo>
                    <a:pt x="3433" y="35326"/>
                    <a:pt x="3457" y="35326"/>
                    <a:pt x="3481" y="35325"/>
                  </a:cubicBezTo>
                  <a:lnTo>
                    <a:pt x="8205" y="35126"/>
                  </a:lnTo>
                  <a:cubicBezTo>
                    <a:pt x="10767" y="35038"/>
                    <a:pt x="10538" y="31121"/>
                    <a:pt x="8037" y="31121"/>
                  </a:cubicBezTo>
                  <a:cubicBezTo>
                    <a:pt x="8003" y="31121"/>
                    <a:pt x="7969" y="31122"/>
                    <a:pt x="7934" y="31123"/>
                  </a:cubicBezTo>
                  <a:lnTo>
                    <a:pt x="5266" y="31232"/>
                  </a:lnTo>
                  <a:lnTo>
                    <a:pt x="4040" y="307"/>
                  </a:lnTo>
                  <a:cubicBezTo>
                    <a:pt x="3661" y="343"/>
                    <a:pt x="3264" y="361"/>
                    <a:pt x="2885" y="361"/>
                  </a:cubicBezTo>
                  <a:cubicBezTo>
                    <a:pt x="1912" y="361"/>
                    <a:pt x="938" y="235"/>
                    <a:pt x="0" y="0"/>
                  </a:cubicBezTo>
                  <a:close/>
                </a:path>
              </a:pathLst>
            </a:custGeom>
            <a:solidFill>
              <a:srgbClr val="F2A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3706;p78"/>
            <p:cNvSpPr/>
            <p:nvPr/>
          </p:nvSpPr>
          <p:spPr>
            <a:xfrm>
              <a:off x="2900456" y="4748627"/>
              <a:ext cx="146548" cy="305703"/>
            </a:xfrm>
            <a:custGeom>
              <a:avLst/>
              <a:gdLst/>
              <a:ahLst/>
              <a:cxnLst/>
              <a:rect l="l" t="t" r="r" b="b"/>
              <a:pathLst>
                <a:path w="14575" h="36696" extrusionOk="0">
                  <a:moveTo>
                    <a:pt x="12573" y="1"/>
                  </a:moveTo>
                  <a:lnTo>
                    <a:pt x="5937" y="32296"/>
                  </a:lnTo>
                  <a:lnTo>
                    <a:pt x="3322" y="31755"/>
                  </a:lnTo>
                  <a:cubicBezTo>
                    <a:pt x="3164" y="31723"/>
                    <a:pt x="3011" y="31707"/>
                    <a:pt x="2866" y="31707"/>
                  </a:cubicBezTo>
                  <a:cubicBezTo>
                    <a:pt x="676" y="31707"/>
                    <a:pt x="1" y="35178"/>
                    <a:pt x="2385" y="35668"/>
                  </a:cubicBezTo>
                  <a:lnTo>
                    <a:pt x="7037" y="36624"/>
                  </a:lnTo>
                  <a:cubicBezTo>
                    <a:pt x="7248" y="36671"/>
                    <a:pt x="7341" y="36696"/>
                    <a:pt x="7357" y="36696"/>
                  </a:cubicBezTo>
                  <a:cubicBezTo>
                    <a:pt x="7418" y="36696"/>
                    <a:pt x="6273" y="36312"/>
                    <a:pt x="6460" y="35434"/>
                  </a:cubicBezTo>
                  <a:cubicBezTo>
                    <a:pt x="8804" y="23947"/>
                    <a:pt x="12212" y="12912"/>
                    <a:pt x="14574" y="1425"/>
                  </a:cubicBezTo>
                  <a:lnTo>
                    <a:pt x="14574" y="1425"/>
                  </a:lnTo>
                  <a:cubicBezTo>
                    <a:pt x="14310" y="1506"/>
                    <a:pt x="14107" y="1541"/>
                    <a:pt x="13949" y="1541"/>
                  </a:cubicBezTo>
                  <a:cubicBezTo>
                    <a:pt x="13044" y="1541"/>
                    <a:pt x="13633" y="385"/>
                    <a:pt x="12573" y="1"/>
                  </a:cubicBezTo>
                  <a:close/>
                </a:path>
              </a:pathLst>
            </a:custGeom>
            <a:solidFill>
              <a:srgbClr val="E297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3707;p78"/>
            <p:cNvSpPr/>
            <p:nvPr/>
          </p:nvSpPr>
          <p:spPr>
            <a:xfrm>
              <a:off x="3126225" y="4763806"/>
              <a:ext cx="108270" cy="294157"/>
            </a:xfrm>
            <a:custGeom>
              <a:avLst/>
              <a:gdLst/>
              <a:ahLst/>
              <a:cxnLst/>
              <a:rect l="l" t="t" r="r" b="b"/>
              <a:pathLst>
                <a:path w="10768" h="35310" extrusionOk="0">
                  <a:moveTo>
                    <a:pt x="0" y="0"/>
                  </a:moveTo>
                  <a:lnTo>
                    <a:pt x="1335" y="33449"/>
                  </a:lnTo>
                  <a:cubicBezTo>
                    <a:pt x="1370" y="34548"/>
                    <a:pt x="2349" y="35309"/>
                    <a:pt x="3376" y="35309"/>
                  </a:cubicBezTo>
                  <a:cubicBezTo>
                    <a:pt x="3411" y="35309"/>
                    <a:pt x="3446" y="35309"/>
                    <a:pt x="3481" y="35307"/>
                  </a:cubicBezTo>
                  <a:lnTo>
                    <a:pt x="8205" y="35126"/>
                  </a:lnTo>
                  <a:cubicBezTo>
                    <a:pt x="10767" y="35038"/>
                    <a:pt x="10538" y="31121"/>
                    <a:pt x="8037" y="31121"/>
                  </a:cubicBezTo>
                  <a:cubicBezTo>
                    <a:pt x="8003" y="31121"/>
                    <a:pt x="7969" y="31122"/>
                    <a:pt x="7934" y="31123"/>
                  </a:cubicBezTo>
                  <a:cubicBezTo>
                    <a:pt x="7033" y="31159"/>
                    <a:pt x="3751" y="31538"/>
                    <a:pt x="2849" y="31574"/>
                  </a:cubicBezTo>
                  <a:cubicBezTo>
                    <a:pt x="2453" y="21278"/>
                    <a:pt x="3282" y="10657"/>
                    <a:pt x="2885" y="361"/>
                  </a:cubicBezTo>
                  <a:cubicBezTo>
                    <a:pt x="1912" y="343"/>
                    <a:pt x="956" y="216"/>
                    <a:pt x="0" y="0"/>
                  </a:cubicBezTo>
                  <a:close/>
                </a:path>
              </a:pathLst>
            </a:custGeom>
            <a:solidFill>
              <a:srgbClr val="E297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3708;p78"/>
            <p:cNvSpPr/>
            <p:nvPr/>
          </p:nvSpPr>
          <p:spPr>
            <a:xfrm>
              <a:off x="2858075" y="5040051"/>
              <a:ext cx="428434" cy="40121"/>
            </a:xfrm>
            <a:custGeom>
              <a:avLst/>
              <a:gdLst/>
              <a:ahLst/>
              <a:cxnLst/>
              <a:rect l="l" t="t" r="r" b="b"/>
              <a:pathLst>
                <a:path w="42610" h="4816" extrusionOk="0">
                  <a:moveTo>
                    <a:pt x="21314" y="1"/>
                  </a:moveTo>
                  <a:cubicBezTo>
                    <a:pt x="9539" y="1"/>
                    <a:pt x="0" y="1083"/>
                    <a:pt x="0" y="2399"/>
                  </a:cubicBezTo>
                  <a:cubicBezTo>
                    <a:pt x="0" y="3734"/>
                    <a:pt x="9539" y="4816"/>
                    <a:pt x="21314" y="4816"/>
                  </a:cubicBezTo>
                  <a:cubicBezTo>
                    <a:pt x="33071" y="4816"/>
                    <a:pt x="42610" y="3734"/>
                    <a:pt x="42610" y="2399"/>
                  </a:cubicBezTo>
                  <a:cubicBezTo>
                    <a:pt x="42610" y="1083"/>
                    <a:pt x="33071" y="1"/>
                    <a:pt x="21314" y="1"/>
                  </a:cubicBezTo>
                  <a:close/>
                </a:path>
              </a:pathLst>
            </a:custGeom>
            <a:solidFill>
              <a:srgbClr val="3B3B3B">
                <a:alpha val="55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3709;p78"/>
            <p:cNvSpPr/>
            <p:nvPr/>
          </p:nvSpPr>
          <p:spPr>
            <a:xfrm>
              <a:off x="2899440" y="4898846"/>
              <a:ext cx="129978" cy="156359"/>
            </a:xfrm>
            <a:custGeom>
              <a:avLst/>
              <a:gdLst/>
              <a:ahLst/>
              <a:cxnLst/>
              <a:rect l="l" t="t" r="r" b="b"/>
              <a:pathLst>
                <a:path w="12927" h="18769" extrusionOk="0">
                  <a:moveTo>
                    <a:pt x="8797" y="1"/>
                  </a:moveTo>
                  <a:lnTo>
                    <a:pt x="6110" y="13958"/>
                  </a:lnTo>
                  <a:lnTo>
                    <a:pt x="2774" y="13651"/>
                  </a:lnTo>
                  <a:cubicBezTo>
                    <a:pt x="2672" y="13640"/>
                    <a:pt x="2574" y="13634"/>
                    <a:pt x="2479" y="13634"/>
                  </a:cubicBezTo>
                  <a:cubicBezTo>
                    <a:pt x="1" y="13634"/>
                    <a:pt x="94" y="17366"/>
                    <a:pt x="2612" y="17835"/>
                  </a:cubicBezTo>
                  <a:lnTo>
                    <a:pt x="7372" y="18736"/>
                  </a:lnTo>
                  <a:cubicBezTo>
                    <a:pt x="7493" y="18758"/>
                    <a:pt x="7613" y="18768"/>
                    <a:pt x="7732" y="18768"/>
                  </a:cubicBezTo>
                  <a:cubicBezTo>
                    <a:pt x="8699" y="18768"/>
                    <a:pt x="9578" y="18075"/>
                    <a:pt x="9771" y="17095"/>
                  </a:cubicBezTo>
                  <a:lnTo>
                    <a:pt x="12926" y="289"/>
                  </a:lnTo>
                  <a:lnTo>
                    <a:pt x="12926" y="289"/>
                  </a:lnTo>
                  <a:cubicBezTo>
                    <a:pt x="12472" y="347"/>
                    <a:pt x="12017" y="376"/>
                    <a:pt x="11564" y="376"/>
                  </a:cubicBezTo>
                  <a:cubicBezTo>
                    <a:pt x="10884" y="376"/>
                    <a:pt x="10207" y="311"/>
                    <a:pt x="9536" y="181"/>
                  </a:cubicBezTo>
                  <a:cubicBezTo>
                    <a:pt x="9284" y="145"/>
                    <a:pt x="9049" y="73"/>
                    <a:pt x="87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3710;p78"/>
            <p:cNvSpPr/>
            <p:nvPr/>
          </p:nvSpPr>
          <p:spPr>
            <a:xfrm>
              <a:off x="3133656" y="4899754"/>
              <a:ext cx="106802" cy="159091"/>
            </a:xfrm>
            <a:custGeom>
              <a:avLst/>
              <a:gdLst/>
              <a:ahLst/>
              <a:cxnLst/>
              <a:rect l="l" t="t" r="r" b="b"/>
              <a:pathLst>
                <a:path w="10622" h="19097" extrusionOk="0">
                  <a:moveTo>
                    <a:pt x="1" y="0"/>
                  </a:moveTo>
                  <a:lnTo>
                    <a:pt x="379" y="17094"/>
                  </a:lnTo>
                  <a:cubicBezTo>
                    <a:pt x="415" y="18201"/>
                    <a:pt x="1335" y="19096"/>
                    <a:pt x="2456" y="19096"/>
                  </a:cubicBezTo>
                  <a:cubicBezTo>
                    <a:pt x="2467" y="19096"/>
                    <a:pt x="2478" y="19096"/>
                    <a:pt x="2489" y="19096"/>
                  </a:cubicBezTo>
                  <a:lnTo>
                    <a:pt x="7322" y="18988"/>
                  </a:lnTo>
                  <a:cubicBezTo>
                    <a:pt x="9972" y="18934"/>
                    <a:pt x="10622" y="14985"/>
                    <a:pt x="7845" y="14840"/>
                  </a:cubicBezTo>
                  <a:lnTo>
                    <a:pt x="4509" y="14588"/>
                  </a:lnTo>
                  <a:lnTo>
                    <a:pt x="4112" y="397"/>
                  </a:lnTo>
                  <a:cubicBezTo>
                    <a:pt x="3860" y="415"/>
                    <a:pt x="3607" y="451"/>
                    <a:pt x="3355" y="451"/>
                  </a:cubicBezTo>
                  <a:cubicBezTo>
                    <a:pt x="3292" y="452"/>
                    <a:pt x="3229" y="452"/>
                    <a:pt x="3166" y="452"/>
                  </a:cubicBezTo>
                  <a:cubicBezTo>
                    <a:pt x="2093" y="452"/>
                    <a:pt x="1023" y="307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3711;p78"/>
            <p:cNvSpPr/>
            <p:nvPr/>
          </p:nvSpPr>
          <p:spPr>
            <a:xfrm>
              <a:off x="2899440" y="4898846"/>
              <a:ext cx="107496" cy="148720"/>
            </a:xfrm>
            <a:custGeom>
              <a:avLst/>
              <a:gdLst/>
              <a:ahLst/>
              <a:cxnLst/>
              <a:rect l="l" t="t" r="r" b="b"/>
              <a:pathLst>
                <a:path w="10691" h="17852" extrusionOk="0">
                  <a:moveTo>
                    <a:pt x="8797" y="1"/>
                  </a:moveTo>
                  <a:lnTo>
                    <a:pt x="6110" y="13958"/>
                  </a:lnTo>
                  <a:lnTo>
                    <a:pt x="2774" y="13651"/>
                  </a:lnTo>
                  <a:cubicBezTo>
                    <a:pt x="2672" y="13640"/>
                    <a:pt x="2574" y="13634"/>
                    <a:pt x="2479" y="13634"/>
                  </a:cubicBezTo>
                  <a:cubicBezTo>
                    <a:pt x="1" y="13634"/>
                    <a:pt x="94" y="17366"/>
                    <a:pt x="2612" y="17835"/>
                  </a:cubicBezTo>
                  <a:cubicBezTo>
                    <a:pt x="2612" y="17835"/>
                    <a:pt x="2930" y="17852"/>
                    <a:pt x="3390" y="17852"/>
                  </a:cubicBezTo>
                  <a:cubicBezTo>
                    <a:pt x="4560" y="17852"/>
                    <a:pt x="6653" y="17740"/>
                    <a:pt x="6795" y="16951"/>
                  </a:cubicBezTo>
                  <a:lnTo>
                    <a:pt x="10690" y="398"/>
                  </a:lnTo>
                  <a:lnTo>
                    <a:pt x="10690" y="398"/>
                  </a:lnTo>
                  <a:cubicBezTo>
                    <a:pt x="10378" y="438"/>
                    <a:pt x="10240" y="456"/>
                    <a:pt x="10179" y="456"/>
                  </a:cubicBezTo>
                  <a:cubicBezTo>
                    <a:pt x="10020" y="456"/>
                    <a:pt x="10368" y="337"/>
                    <a:pt x="9536" y="181"/>
                  </a:cubicBezTo>
                  <a:cubicBezTo>
                    <a:pt x="9284" y="145"/>
                    <a:pt x="9049" y="73"/>
                    <a:pt x="87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3712;p78"/>
            <p:cNvSpPr/>
            <p:nvPr/>
          </p:nvSpPr>
          <p:spPr>
            <a:xfrm>
              <a:off x="3133656" y="4899754"/>
              <a:ext cx="106983" cy="159083"/>
            </a:xfrm>
            <a:custGeom>
              <a:avLst/>
              <a:gdLst/>
              <a:ahLst/>
              <a:cxnLst/>
              <a:rect l="l" t="t" r="r" b="b"/>
              <a:pathLst>
                <a:path w="10640" h="19096" extrusionOk="0">
                  <a:moveTo>
                    <a:pt x="1" y="0"/>
                  </a:moveTo>
                  <a:lnTo>
                    <a:pt x="397" y="17076"/>
                  </a:lnTo>
                  <a:cubicBezTo>
                    <a:pt x="415" y="18212"/>
                    <a:pt x="1353" y="19096"/>
                    <a:pt x="2489" y="19096"/>
                  </a:cubicBezTo>
                  <a:lnTo>
                    <a:pt x="7340" y="18988"/>
                  </a:lnTo>
                  <a:cubicBezTo>
                    <a:pt x="9972" y="18916"/>
                    <a:pt x="10640" y="14985"/>
                    <a:pt x="7845" y="14840"/>
                  </a:cubicBezTo>
                  <a:lnTo>
                    <a:pt x="7845" y="14840"/>
                  </a:lnTo>
                  <a:lnTo>
                    <a:pt x="5356" y="17149"/>
                  </a:lnTo>
                  <a:lnTo>
                    <a:pt x="2183" y="17744"/>
                  </a:lnTo>
                  <a:cubicBezTo>
                    <a:pt x="2182" y="17744"/>
                    <a:pt x="2182" y="17744"/>
                    <a:pt x="2182" y="17744"/>
                  </a:cubicBezTo>
                  <a:cubicBezTo>
                    <a:pt x="1931" y="17744"/>
                    <a:pt x="2453" y="469"/>
                    <a:pt x="2183" y="469"/>
                  </a:cubicBezTo>
                  <a:cubicBezTo>
                    <a:pt x="2130" y="470"/>
                    <a:pt x="2079" y="470"/>
                    <a:pt x="2031" y="470"/>
                  </a:cubicBezTo>
                  <a:cubicBezTo>
                    <a:pt x="1029" y="470"/>
                    <a:pt x="1016" y="293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3713;p78"/>
            <p:cNvSpPr/>
            <p:nvPr/>
          </p:nvSpPr>
          <p:spPr>
            <a:xfrm>
              <a:off x="3137286" y="5021124"/>
              <a:ext cx="111145" cy="38021"/>
            </a:xfrm>
            <a:custGeom>
              <a:avLst/>
              <a:gdLst/>
              <a:ahLst/>
              <a:cxnLst/>
              <a:rect l="l" t="t" r="r" b="b"/>
              <a:pathLst>
                <a:path w="11054" h="4564" extrusionOk="0">
                  <a:moveTo>
                    <a:pt x="4544" y="1"/>
                  </a:moveTo>
                  <a:lnTo>
                    <a:pt x="4454" y="1714"/>
                  </a:lnTo>
                  <a:lnTo>
                    <a:pt x="0" y="1804"/>
                  </a:lnTo>
                  <a:lnTo>
                    <a:pt x="72" y="4563"/>
                  </a:lnTo>
                  <a:lnTo>
                    <a:pt x="10910" y="4311"/>
                  </a:lnTo>
                  <a:cubicBezTo>
                    <a:pt x="11054" y="1462"/>
                    <a:pt x="9467" y="560"/>
                    <a:pt x="7736" y="344"/>
                  </a:cubicBezTo>
                  <a:lnTo>
                    <a:pt x="454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3714;p78"/>
            <p:cNvSpPr/>
            <p:nvPr/>
          </p:nvSpPr>
          <p:spPr>
            <a:xfrm>
              <a:off x="2996951" y="4678774"/>
              <a:ext cx="193283" cy="114930"/>
            </a:xfrm>
            <a:custGeom>
              <a:avLst/>
              <a:gdLst/>
              <a:ahLst/>
              <a:cxnLst/>
              <a:rect l="l" t="t" r="r" b="b"/>
              <a:pathLst>
                <a:path w="19223" h="13796" extrusionOk="0">
                  <a:moveTo>
                    <a:pt x="18934" y="1"/>
                  </a:moveTo>
                  <a:lnTo>
                    <a:pt x="1443" y="1534"/>
                  </a:lnTo>
                  <a:lnTo>
                    <a:pt x="1" y="13795"/>
                  </a:lnTo>
                  <a:lnTo>
                    <a:pt x="7484" y="13795"/>
                  </a:lnTo>
                  <a:lnTo>
                    <a:pt x="8458" y="7773"/>
                  </a:lnTo>
                  <a:lnTo>
                    <a:pt x="11289" y="7773"/>
                  </a:lnTo>
                  <a:lnTo>
                    <a:pt x="11289" y="13795"/>
                  </a:lnTo>
                  <a:lnTo>
                    <a:pt x="19223" y="13795"/>
                  </a:lnTo>
                  <a:lnTo>
                    <a:pt x="1893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3715;p78"/>
            <p:cNvSpPr/>
            <p:nvPr/>
          </p:nvSpPr>
          <p:spPr>
            <a:xfrm>
              <a:off x="2996951" y="4689896"/>
              <a:ext cx="53682" cy="103809"/>
            </a:xfrm>
            <a:custGeom>
              <a:avLst/>
              <a:gdLst/>
              <a:ahLst/>
              <a:cxnLst/>
              <a:rect l="l" t="t" r="r" b="b"/>
              <a:pathLst>
                <a:path w="5339" h="12461" extrusionOk="0">
                  <a:moveTo>
                    <a:pt x="3589" y="0"/>
                  </a:moveTo>
                  <a:lnTo>
                    <a:pt x="1443" y="199"/>
                  </a:lnTo>
                  <a:lnTo>
                    <a:pt x="1" y="12460"/>
                  </a:lnTo>
                  <a:lnTo>
                    <a:pt x="3986" y="12460"/>
                  </a:lnTo>
                  <a:lnTo>
                    <a:pt x="5338" y="920"/>
                  </a:lnTo>
                  <a:cubicBezTo>
                    <a:pt x="4725" y="668"/>
                    <a:pt x="4130" y="361"/>
                    <a:pt x="35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3716;p78"/>
            <p:cNvSpPr/>
            <p:nvPr/>
          </p:nvSpPr>
          <p:spPr>
            <a:xfrm>
              <a:off x="3104105" y="4743520"/>
              <a:ext cx="22131" cy="50184"/>
            </a:xfrm>
            <a:custGeom>
              <a:avLst/>
              <a:gdLst/>
              <a:ahLst/>
              <a:cxnLst/>
              <a:rect l="l" t="t" r="r" b="b"/>
              <a:pathLst>
                <a:path w="2201" h="6024" extrusionOk="0">
                  <a:moveTo>
                    <a:pt x="632" y="1"/>
                  </a:moveTo>
                  <a:lnTo>
                    <a:pt x="0" y="6023"/>
                  </a:lnTo>
                  <a:lnTo>
                    <a:pt x="1930" y="6023"/>
                  </a:lnTo>
                  <a:lnTo>
                    <a:pt x="220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3717;p78"/>
            <p:cNvSpPr/>
            <p:nvPr/>
          </p:nvSpPr>
          <p:spPr>
            <a:xfrm>
              <a:off x="2996951" y="4468324"/>
              <a:ext cx="136715" cy="101293"/>
            </a:xfrm>
            <a:custGeom>
              <a:avLst/>
              <a:gdLst/>
              <a:ahLst/>
              <a:cxnLst/>
              <a:rect l="l" t="t" r="r" b="b"/>
              <a:pathLst>
                <a:path w="13597" h="12159" extrusionOk="0">
                  <a:moveTo>
                    <a:pt x="6330" y="0"/>
                  </a:moveTo>
                  <a:lnTo>
                    <a:pt x="3102" y="595"/>
                  </a:lnTo>
                  <a:lnTo>
                    <a:pt x="3841" y="4688"/>
                  </a:lnTo>
                  <a:lnTo>
                    <a:pt x="1" y="5392"/>
                  </a:lnTo>
                  <a:cubicBezTo>
                    <a:pt x="1" y="5392"/>
                    <a:pt x="947" y="12159"/>
                    <a:pt x="6317" y="12159"/>
                  </a:cubicBezTo>
                  <a:cubicBezTo>
                    <a:pt x="6641" y="12159"/>
                    <a:pt x="6982" y="12134"/>
                    <a:pt x="7340" y="12082"/>
                  </a:cubicBezTo>
                  <a:cubicBezTo>
                    <a:pt x="13597" y="11162"/>
                    <a:pt x="11415" y="3535"/>
                    <a:pt x="11415" y="3534"/>
                  </a:cubicBezTo>
                  <a:lnTo>
                    <a:pt x="11415" y="3534"/>
                  </a:lnTo>
                  <a:lnTo>
                    <a:pt x="6726" y="3949"/>
                  </a:lnTo>
                  <a:lnTo>
                    <a:pt x="6330" y="0"/>
                  </a:lnTo>
                  <a:close/>
                </a:path>
              </a:pathLst>
            </a:custGeom>
            <a:solidFill>
              <a:srgbClr val="E297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3718;p78"/>
            <p:cNvSpPr/>
            <p:nvPr/>
          </p:nvSpPr>
          <p:spPr>
            <a:xfrm>
              <a:off x="2838377" y="4239172"/>
              <a:ext cx="352731" cy="240949"/>
            </a:xfrm>
            <a:custGeom>
              <a:avLst/>
              <a:gdLst/>
              <a:ahLst/>
              <a:cxnLst/>
              <a:rect l="l" t="t" r="r" b="b"/>
              <a:pathLst>
                <a:path w="35081" h="28923" extrusionOk="0">
                  <a:moveTo>
                    <a:pt x="17734" y="1"/>
                  </a:moveTo>
                  <a:cubicBezTo>
                    <a:pt x="16866" y="1"/>
                    <a:pt x="15986" y="80"/>
                    <a:pt x="15104" y="243"/>
                  </a:cubicBezTo>
                  <a:cubicBezTo>
                    <a:pt x="7675" y="1595"/>
                    <a:pt x="2536" y="8429"/>
                    <a:pt x="3329" y="15949"/>
                  </a:cubicBezTo>
                  <a:cubicBezTo>
                    <a:pt x="3240" y="15940"/>
                    <a:pt x="3151" y="15936"/>
                    <a:pt x="3063" y="15936"/>
                  </a:cubicBezTo>
                  <a:cubicBezTo>
                    <a:pt x="1302" y="15936"/>
                    <a:pt x="0" y="17622"/>
                    <a:pt x="498" y="19357"/>
                  </a:cubicBezTo>
                  <a:cubicBezTo>
                    <a:pt x="839" y="20572"/>
                    <a:pt x="1941" y="21304"/>
                    <a:pt x="3088" y="21304"/>
                  </a:cubicBezTo>
                  <a:cubicBezTo>
                    <a:pt x="3642" y="21304"/>
                    <a:pt x="4206" y="21133"/>
                    <a:pt x="4700" y="20763"/>
                  </a:cubicBezTo>
                  <a:cubicBezTo>
                    <a:pt x="7149" y="25819"/>
                    <a:pt x="12241" y="28923"/>
                    <a:pt x="17722" y="28923"/>
                  </a:cubicBezTo>
                  <a:cubicBezTo>
                    <a:pt x="18497" y="28923"/>
                    <a:pt x="19279" y="28861"/>
                    <a:pt x="20063" y="28733"/>
                  </a:cubicBezTo>
                  <a:cubicBezTo>
                    <a:pt x="26374" y="27687"/>
                    <a:pt x="31261" y="22602"/>
                    <a:pt x="32054" y="16255"/>
                  </a:cubicBezTo>
                  <a:cubicBezTo>
                    <a:pt x="32106" y="16258"/>
                    <a:pt x="32158" y="16259"/>
                    <a:pt x="32209" y="16259"/>
                  </a:cubicBezTo>
                  <a:cubicBezTo>
                    <a:pt x="33798" y="16259"/>
                    <a:pt x="35080" y="14923"/>
                    <a:pt x="34976" y="13316"/>
                  </a:cubicBezTo>
                  <a:cubicBezTo>
                    <a:pt x="34895" y="11825"/>
                    <a:pt x="33648" y="10712"/>
                    <a:pt x="32205" y="10712"/>
                  </a:cubicBezTo>
                  <a:cubicBezTo>
                    <a:pt x="32042" y="10712"/>
                    <a:pt x="31878" y="10726"/>
                    <a:pt x="31712" y="10755"/>
                  </a:cubicBezTo>
                  <a:lnTo>
                    <a:pt x="31676" y="10755"/>
                  </a:lnTo>
                  <a:cubicBezTo>
                    <a:pt x="29976" y="4321"/>
                    <a:pt x="24161" y="1"/>
                    <a:pt x="17734" y="1"/>
                  </a:cubicBezTo>
                  <a:close/>
                </a:path>
              </a:pathLst>
            </a:custGeom>
            <a:solidFill>
              <a:srgbClr val="F2A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3719;p78"/>
            <p:cNvSpPr/>
            <p:nvPr/>
          </p:nvSpPr>
          <p:spPr>
            <a:xfrm>
              <a:off x="2876927" y="4225718"/>
              <a:ext cx="38630" cy="38013"/>
            </a:xfrm>
            <a:custGeom>
              <a:avLst/>
              <a:gdLst/>
              <a:ahLst/>
              <a:cxnLst/>
              <a:rect l="l" t="t" r="r" b="b"/>
              <a:pathLst>
                <a:path w="3842" h="4563" extrusionOk="0">
                  <a:moveTo>
                    <a:pt x="2020" y="0"/>
                  </a:moveTo>
                  <a:lnTo>
                    <a:pt x="1695" y="451"/>
                  </a:lnTo>
                  <a:cubicBezTo>
                    <a:pt x="2453" y="974"/>
                    <a:pt x="2940" y="1786"/>
                    <a:pt x="3084" y="2705"/>
                  </a:cubicBezTo>
                  <a:cubicBezTo>
                    <a:pt x="1930" y="1586"/>
                    <a:pt x="199" y="1569"/>
                    <a:pt x="13" y="1569"/>
                  </a:cubicBezTo>
                  <a:cubicBezTo>
                    <a:pt x="7" y="1569"/>
                    <a:pt x="3" y="1569"/>
                    <a:pt x="0" y="1569"/>
                  </a:cubicBezTo>
                  <a:lnTo>
                    <a:pt x="0" y="2110"/>
                  </a:lnTo>
                  <a:cubicBezTo>
                    <a:pt x="1" y="2110"/>
                    <a:pt x="2" y="2110"/>
                    <a:pt x="5" y="2110"/>
                  </a:cubicBezTo>
                  <a:cubicBezTo>
                    <a:pt x="116" y="2110"/>
                    <a:pt x="2327" y="2127"/>
                    <a:pt x="3174" y="3733"/>
                  </a:cubicBezTo>
                  <a:lnTo>
                    <a:pt x="3625" y="4563"/>
                  </a:lnTo>
                  <a:lnTo>
                    <a:pt x="3697" y="3607"/>
                  </a:lnTo>
                  <a:cubicBezTo>
                    <a:pt x="3697" y="3517"/>
                    <a:pt x="3841" y="1263"/>
                    <a:pt x="20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3720;p78"/>
            <p:cNvSpPr/>
            <p:nvPr/>
          </p:nvSpPr>
          <p:spPr>
            <a:xfrm>
              <a:off x="2839574" y="4196635"/>
              <a:ext cx="337247" cy="200570"/>
            </a:xfrm>
            <a:custGeom>
              <a:avLst/>
              <a:gdLst/>
              <a:ahLst/>
              <a:cxnLst/>
              <a:rect l="l" t="t" r="r" b="b"/>
              <a:pathLst>
                <a:path w="33541" h="24076" extrusionOk="0">
                  <a:moveTo>
                    <a:pt x="19957" y="1"/>
                  </a:moveTo>
                  <a:cubicBezTo>
                    <a:pt x="15751" y="1"/>
                    <a:pt x="10840" y="1410"/>
                    <a:pt x="6925" y="6557"/>
                  </a:cubicBezTo>
                  <a:cubicBezTo>
                    <a:pt x="6925" y="6557"/>
                    <a:pt x="6893" y="6555"/>
                    <a:pt x="6833" y="6555"/>
                  </a:cubicBezTo>
                  <a:cubicBezTo>
                    <a:pt x="6172" y="6555"/>
                    <a:pt x="2115" y="6783"/>
                    <a:pt x="758" y="12291"/>
                  </a:cubicBezTo>
                  <a:cubicBezTo>
                    <a:pt x="1" y="15338"/>
                    <a:pt x="416" y="18566"/>
                    <a:pt x="1912" y="21307"/>
                  </a:cubicBezTo>
                  <a:cubicBezTo>
                    <a:pt x="1912" y="21307"/>
                    <a:pt x="2088" y="21261"/>
                    <a:pt x="2350" y="21261"/>
                  </a:cubicBezTo>
                  <a:cubicBezTo>
                    <a:pt x="3042" y="21261"/>
                    <a:pt x="4330" y="21584"/>
                    <a:pt x="4527" y="23940"/>
                  </a:cubicBezTo>
                  <a:cubicBezTo>
                    <a:pt x="4745" y="24038"/>
                    <a:pt x="4936" y="24076"/>
                    <a:pt x="5100" y="24076"/>
                  </a:cubicBezTo>
                  <a:cubicBezTo>
                    <a:pt x="5627" y="24076"/>
                    <a:pt x="5879" y="23687"/>
                    <a:pt x="5879" y="23687"/>
                  </a:cubicBezTo>
                  <a:lnTo>
                    <a:pt x="5284" y="20460"/>
                  </a:lnTo>
                  <a:lnTo>
                    <a:pt x="5284" y="20460"/>
                  </a:lnTo>
                  <a:cubicBezTo>
                    <a:pt x="5284" y="20460"/>
                    <a:pt x="5291" y="20460"/>
                    <a:pt x="5304" y="20460"/>
                  </a:cubicBezTo>
                  <a:cubicBezTo>
                    <a:pt x="5526" y="20460"/>
                    <a:pt x="7547" y="20315"/>
                    <a:pt x="8314" y="15104"/>
                  </a:cubicBezTo>
                  <a:cubicBezTo>
                    <a:pt x="10997" y="18776"/>
                    <a:pt x="14808" y="19174"/>
                    <a:pt x="16335" y="19174"/>
                  </a:cubicBezTo>
                  <a:cubicBezTo>
                    <a:pt x="16757" y="19174"/>
                    <a:pt x="17005" y="19143"/>
                    <a:pt x="17005" y="19143"/>
                  </a:cubicBezTo>
                  <a:cubicBezTo>
                    <a:pt x="17005" y="19143"/>
                    <a:pt x="12226" y="17250"/>
                    <a:pt x="10586" y="15375"/>
                  </a:cubicBezTo>
                  <a:cubicBezTo>
                    <a:pt x="10584" y="15373"/>
                    <a:pt x="10583" y="15372"/>
                    <a:pt x="10583" y="15372"/>
                  </a:cubicBezTo>
                  <a:lnTo>
                    <a:pt x="10583" y="15372"/>
                  </a:lnTo>
                  <a:cubicBezTo>
                    <a:pt x="10623" y="15372"/>
                    <a:pt x="16062" y="18978"/>
                    <a:pt x="20655" y="18978"/>
                  </a:cubicBezTo>
                  <a:cubicBezTo>
                    <a:pt x="21057" y="18978"/>
                    <a:pt x="21453" y="18951"/>
                    <a:pt x="21838" y="18891"/>
                  </a:cubicBezTo>
                  <a:cubicBezTo>
                    <a:pt x="21838" y="18891"/>
                    <a:pt x="21026" y="15302"/>
                    <a:pt x="19061" y="13680"/>
                  </a:cubicBezTo>
                  <a:lnTo>
                    <a:pt x="19061" y="13680"/>
                  </a:lnTo>
                  <a:cubicBezTo>
                    <a:pt x="19061" y="13680"/>
                    <a:pt x="22663" y="15599"/>
                    <a:pt x="26824" y="15599"/>
                  </a:cubicBezTo>
                  <a:cubicBezTo>
                    <a:pt x="27537" y="15599"/>
                    <a:pt x="28266" y="15542"/>
                    <a:pt x="28996" y="15411"/>
                  </a:cubicBezTo>
                  <a:lnTo>
                    <a:pt x="29213" y="19287"/>
                  </a:lnTo>
                  <a:cubicBezTo>
                    <a:pt x="29213" y="19287"/>
                    <a:pt x="29412" y="19430"/>
                    <a:pt x="29717" y="19430"/>
                  </a:cubicBezTo>
                  <a:cubicBezTo>
                    <a:pt x="29956" y="19430"/>
                    <a:pt x="30259" y="19343"/>
                    <a:pt x="30583" y="19035"/>
                  </a:cubicBezTo>
                  <a:cubicBezTo>
                    <a:pt x="29718" y="16006"/>
                    <a:pt x="32296" y="15843"/>
                    <a:pt x="32296" y="15843"/>
                  </a:cubicBezTo>
                  <a:cubicBezTo>
                    <a:pt x="32314" y="15302"/>
                    <a:pt x="32296" y="14761"/>
                    <a:pt x="32224" y="14239"/>
                  </a:cubicBezTo>
                  <a:cubicBezTo>
                    <a:pt x="32693" y="13968"/>
                    <a:pt x="33126" y="13680"/>
                    <a:pt x="33540" y="13337"/>
                  </a:cubicBezTo>
                  <a:cubicBezTo>
                    <a:pt x="33540" y="13337"/>
                    <a:pt x="32044" y="7873"/>
                    <a:pt x="26093" y="4808"/>
                  </a:cubicBezTo>
                  <a:lnTo>
                    <a:pt x="26093" y="4808"/>
                  </a:lnTo>
                  <a:cubicBezTo>
                    <a:pt x="26094" y="4808"/>
                    <a:pt x="31557" y="7260"/>
                    <a:pt x="33540" y="8558"/>
                  </a:cubicBezTo>
                  <a:cubicBezTo>
                    <a:pt x="33540" y="8558"/>
                    <a:pt x="30489" y="2155"/>
                    <a:pt x="22697" y="2155"/>
                  </a:cubicBezTo>
                  <a:cubicBezTo>
                    <a:pt x="22369" y="2155"/>
                    <a:pt x="22032" y="2166"/>
                    <a:pt x="21686" y="2190"/>
                  </a:cubicBezTo>
                  <a:lnTo>
                    <a:pt x="21686" y="2190"/>
                  </a:lnTo>
                  <a:cubicBezTo>
                    <a:pt x="22656" y="2109"/>
                    <a:pt x="24592" y="1973"/>
                    <a:pt x="26569" y="1973"/>
                  </a:cubicBezTo>
                  <a:cubicBezTo>
                    <a:pt x="27432" y="1973"/>
                    <a:pt x="28303" y="1999"/>
                    <a:pt x="29104" y="2067"/>
                  </a:cubicBezTo>
                  <a:cubicBezTo>
                    <a:pt x="29104" y="2067"/>
                    <a:pt x="25048" y="1"/>
                    <a:pt x="199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3721;p78"/>
            <p:cNvSpPr/>
            <p:nvPr/>
          </p:nvSpPr>
          <p:spPr>
            <a:xfrm>
              <a:off x="2839574" y="4196594"/>
              <a:ext cx="227368" cy="200636"/>
            </a:xfrm>
            <a:custGeom>
              <a:avLst/>
              <a:gdLst/>
              <a:ahLst/>
              <a:cxnLst/>
              <a:rect l="l" t="t" r="r" b="b"/>
              <a:pathLst>
                <a:path w="22613" h="24084" extrusionOk="0">
                  <a:moveTo>
                    <a:pt x="19960" y="0"/>
                  </a:moveTo>
                  <a:cubicBezTo>
                    <a:pt x="15754" y="0"/>
                    <a:pt x="10843" y="1403"/>
                    <a:pt x="6925" y="6562"/>
                  </a:cubicBezTo>
                  <a:cubicBezTo>
                    <a:pt x="6925" y="6562"/>
                    <a:pt x="6897" y="6560"/>
                    <a:pt x="6844" y="6560"/>
                  </a:cubicBezTo>
                  <a:cubicBezTo>
                    <a:pt x="6217" y="6560"/>
                    <a:pt x="2122" y="6775"/>
                    <a:pt x="758" y="12314"/>
                  </a:cubicBezTo>
                  <a:cubicBezTo>
                    <a:pt x="1" y="15343"/>
                    <a:pt x="397" y="18571"/>
                    <a:pt x="1894" y="21330"/>
                  </a:cubicBezTo>
                  <a:cubicBezTo>
                    <a:pt x="1894" y="21330"/>
                    <a:pt x="2079" y="21281"/>
                    <a:pt x="2352" y="21281"/>
                  </a:cubicBezTo>
                  <a:cubicBezTo>
                    <a:pt x="3052" y="21281"/>
                    <a:pt x="4327" y="21608"/>
                    <a:pt x="4509" y="23945"/>
                  </a:cubicBezTo>
                  <a:cubicBezTo>
                    <a:pt x="4736" y="24045"/>
                    <a:pt x="4932" y="24083"/>
                    <a:pt x="5099" y="24083"/>
                  </a:cubicBezTo>
                  <a:cubicBezTo>
                    <a:pt x="5623" y="24083"/>
                    <a:pt x="5861" y="23710"/>
                    <a:pt x="5861" y="23710"/>
                  </a:cubicBezTo>
                  <a:lnTo>
                    <a:pt x="5284" y="20465"/>
                  </a:lnTo>
                  <a:lnTo>
                    <a:pt x="5284" y="20465"/>
                  </a:lnTo>
                  <a:cubicBezTo>
                    <a:pt x="5284" y="20465"/>
                    <a:pt x="5291" y="20465"/>
                    <a:pt x="5304" y="20465"/>
                  </a:cubicBezTo>
                  <a:cubicBezTo>
                    <a:pt x="5524" y="20465"/>
                    <a:pt x="7530" y="20320"/>
                    <a:pt x="8314" y="15109"/>
                  </a:cubicBezTo>
                  <a:cubicBezTo>
                    <a:pt x="9413" y="16642"/>
                    <a:pt x="10928" y="17814"/>
                    <a:pt x="12695" y="18481"/>
                  </a:cubicBezTo>
                  <a:cubicBezTo>
                    <a:pt x="12479" y="17904"/>
                    <a:pt x="12317" y="17309"/>
                    <a:pt x="12190" y="16696"/>
                  </a:cubicBezTo>
                  <a:cubicBezTo>
                    <a:pt x="11595" y="16317"/>
                    <a:pt x="11054" y="15884"/>
                    <a:pt x="10586" y="15380"/>
                  </a:cubicBezTo>
                  <a:cubicBezTo>
                    <a:pt x="10584" y="15378"/>
                    <a:pt x="10584" y="15377"/>
                    <a:pt x="10584" y="15377"/>
                  </a:cubicBezTo>
                  <a:lnTo>
                    <a:pt x="10584" y="15377"/>
                  </a:lnTo>
                  <a:cubicBezTo>
                    <a:pt x="10601" y="15377"/>
                    <a:pt x="11170" y="15746"/>
                    <a:pt x="12118" y="16263"/>
                  </a:cubicBezTo>
                  <a:cubicBezTo>
                    <a:pt x="10838" y="9140"/>
                    <a:pt x="15490" y="1783"/>
                    <a:pt x="22613" y="179"/>
                  </a:cubicBezTo>
                  <a:cubicBezTo>
                    <a:pt x="21775" y="68"/>
                    <a:pt x="20884" y="0"/>
                    <a:pt x="199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3722;p78"/>
            <p:cNvSpPr/>
            <p:nvPr/>
          </p:nvSpPr>
          <p:spPr>
            <a:xfrm>
              <a:off x="2976641" y="4487402"/>
              <a:ext cx="138173" cy="87581"/>
            </a:xfrm>
            <a:custGeom>
              <a:avLst/>
              <a:gdLst/>
              <a:ahLst/>
              <a:cxnLst/>
              <a:rect l="l" t="t" r="r" b="b"/>
              <a:pathLst>
                <a:path w="13742" h="10513" extrusionOk="0">
                  <a:moveTo>
                    <a:pt x="9828" y="0"/>
                  </a:moveTo>
                  <a:lnTo>
                    <a:pt x="7610" y="1407"/>
                  </a:lnTo>
                  <a:lnTo>
                    <a:pt x="2940" y="1605"/>
                  </a:lnTo>
                  <a:lnTo>
                    <a:pt x="1" y="3372"/>
                  </a:lnTo>
                  <a:lnTo>
                    <a:pt x="7935" y="10513"/>
                  </a:lnTo>
                  <a:lnTo>
                    <a:pt x="11181" y="9413"/>
                  </a:lnTo>
                  <a:lnTo>
                    <a:pt x="13741" y="1389"/>
                  </a:lnTo>
                  <a:lnTo>
                    <a:pt x="982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3723;p78"/>
            <p:cNvSpPr/>
            <p:nvPr/>
          </p:nvSpPr>
          <p:spPr>
            <a:xfrm>
              <a:off x="2960694" y="4492808"/>
              <a:ext cx="234075" cy="220172"/>
            </a:xfrm>
            <a:custGeom>
              <a:avLst/>
              <a:gdLst/>
              <a:ahLst/>
              <a:cxnLst/>
              <a:rect l="l" t="t" r="r" b="b"/>
              <a:pathLst>
                <a:path w="23280" h="26429" extrusionOk="0">
                  <a:moveTo>
                    <a:pt x="12532" y="0"/>
                  </a:moveTo>
                  <a:cubicBezTo>
                    <a:pt x="12532" y="0"/>
                    <a:pt x="12172" y="3372"/>
                    <a:pt x="8439" y="4022"/>
                  </a:cubicBezTo>
                  <a:cubicBezTo>
                    <a:pt x="8198" y="4066"/>
                    <a:pt x="7969" y="4086"/>
                    <a:pt x="7751" y="4086"/>
                  </a:cubicBezTo>
                  <a:cubicBezTo>
                    <a:pt x="5031" y="4086"/>
                    <a:pt x="4057" y="902"/>
                    <a:pt x="4057" y="902"/>
                  </a:cubicBezTo>
                  <a:lnTo>
                    <a:pt x="0" y="3066"/>
                  </a:lnTo>
                  <a:lnTo>
                    <a:pt x="2579" y="14300"/>
                  </a:lnTo>
                  <a:lnTo>
                    <a:pt x="3462" y="19475"/>
                  </a:lnTo>
                  <a:cubicBezTo>
                    <a:pt x="3516" y="20773"/>
                    <a:pt x="3444" y="22054"/>
                    <a:pt x="3264" y="23334"/>
                  </a:cubicBezTo>
                  <a:cubicBezTo>
                    <a:pt x="2975" y="25047"/>
                    <a:pt x="3589" y="25750"/>
                    <a:pt x="6834" y="26147"/>
                  </a:cubicBezTo>
                  <a:cubicBezTo>
                    <a:pt x="7915" y="26286"/>
                    <a:pt x="9631" y="26429"/>
                    <a:pt x="11543" y="26429"/>
                  </a:cubicBezTo>
                  <a:cubicBezTo>
                    <a:pt x="15339" y="26429"/>
                    <a:pt x="19906" y="25865"/>
                    <a:pt x="21801" y="23586"/>
                  </a:cubicBezTo>
                  <a:cubicBezTo>
                    <a:pt x="21801" y="23586"/>
                    <a:pt x="23279" y="21981"/>
                    <a:pt x="22414" y="20557"/>
                  </a:cubicBezTo>
                  <a:cubicBezTo>
                    <a:pt x="21530" y="19150"/>
                    <a:pt x="18988" y="11577"/>
                    <a:pt x="18826" y="10657"/>
                  </a:cubicBezTo>
                  <a:cubicBezTo>
                    <a:pt x="18663" y="9756"/>
                    <a:pt x="17834" y="487"/>
                    <a:pt x="17834" y="487"/>
                  </a:cubicBezTo>
                  <a:lnTo>
                    <a:pt x="125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3724;p78"/>
            <p:cNvSpPr/>
            <p:nvPr/>
          </p:nvSpPr>
          <p:spPr>
            <a:xfrm>
              <a:off x="3002210" y="4481537"/>
              <a:ext cx="46966" cy="51534"/>
            </a:xfrm>
            <a:custGeom>
              <a:avLst/>
              <a:gdLst/>
              <a:ahLst/>
              <a:cxnLst/>
              <a:rect l="l" t="t" r="r" b="b"/>
              <a:pathLst>
                <a:path w="4671" h="6186" extrusionOk="0">
                  <a:moveTo>
                    <a:pt x="2092" y="1"/>
                  </a:moveTo>
                  <a:lnTo>
                    <a:pt x="0" y="2363"/>
                  </a:lnTo>
                  <a:lnTo>
                    <a:pt x="1515" y="6186"/>
                  </a:lnTo>
                  <a:lnTo>
                    <a:pt x="4671" y="2201"/>
                  </a:lnTo>
                  <a:lnTo>
                    <a:pt x="2327" y="199"/>
                  </a:lnTo>
                  <a:lnTo>
                    <a:pt x="209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3725;p78"/>
            <p:cNvSpPr/>
            <p:nvPr/>
          </p:nvSpPr>
          <p:spPr>
            <a:xfrm>
              <a:off x="3049166" y="4477338"/>
              <a:ext cx="46242" cy="49426"/>
            </a:xfrm>
            <a:custGeom>
              <a:avLst/>
              <a:gdLst/>
              <a:ahLst/>
              <a:cxnLst/>
              <a:rect l="l" t="t" r="r" b="b"/>
              <a:pathLst>
                <a:path w="4599" h="5933" extrusionOk="0">
                  <a:moveTo>
                    <a:pt x="2056" y="0"/>
                  </a:moveTo>
                  <a:lnTo>
                    <a:pt x="1894" y="271"/>
                  </a:lnTo>
                  <a:lnTo>
                    <a:pt x="1" y="2705"/>
                  </a:lnTo>
                  <a:lnTo>
                    <a:pt x="3932" y="5933"/>
                  </a:lnTo>
                  <a:lnTo>
                    <a:pt x="4599" y="1875"/>
                  </a:lnTo>
                  <a:lnTo>
                    <a:pt x="20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3726;p78"/>
            <p:cNvSpPr/>
            <p:nvPr/>
          </p:nvSpPr>
          <p:spPr>
            <a:xfrm>
              <a:off x="3140000" y="4496715"/>
              <a:ext cx="151043" cy="167763"/>
            </a:xfrm>
            <a:custGeom>
              <a:avLst/>
              <a:gdLst/>
              <a:ahLst/>
              <a:cxnLst/>
              <a:rect l="l" t="t" r="r" b="b"/>
              <a:pathLst>
                <a:path w="15022" h="20138" extrusionOk="0">
                  <a:moveTo>
                    <a:pt x="30" y="0"/>
                  </a:moveTo>
                  <a:cubicBezTo>
                    <a:pt x="23" y="0"/>
                    <a:pt x="19" y="0"/>
                    <a:pt x="19" y="0"/>
                  </a:cubicBezTo>
                  <a:lnTo>
                    <a:pt x="1" y="9395"/>
                  </a:lnTo>
                  <a:cubicBezTo>
                    <a:pt x="2530" y="15157"/>
                    <a:pt x="4959" y="20138"/>
                    <a:pt x="7831" y="20138"/>
                  </a:cubicBezTo>
                  <a:cubicBezTo>
                    <a:pt x="8195" y="20138"/>
                    <a:pt x="8566" y="20058"/>
                    <a:pt x="8945" y="19890"/>
                  </a:cubicBezTo>
                  <a:cubicBezTo>
                    <a:pt x="10838" y="19060"/>
                    <a:pt x="15021" y="2669"/>
                    <a:pt x="13164" y="1767"/>
                  </a:cubicBezTo>
                  <a:cubicBezTo>
                    <a:pt x="11173" y="784"/>
                    <a:pt x="9752" y="538"/>
                    <a:pt x="9049" y="538"/>
                  </a:cubicBezTo>
                  <a:cubicBezTo>
                    <a:pt x="8720" y="538"/>
                    <a:pt x="8548" y="592"/>
                    <a:pt x="8548" y="649"/>
                  </a:cubicBezTo>
                  <a:cubicBezTo>
                    <a:pt x="8548" y="812"/>
                    <a:pt x="7214" y="10819"/>
                    <a:pt x="7214" y="10819"/>
                  </a:cubicBezTo>
                  <a:cubicBezTo>
                    <a:pt x="7214" y="10819"/>
                    <a:pt x="7117" y="11459"/>
                    <a:pt x="6839" y="11459"/>
                  </a:cubicBezTo>
                  <a:cubicBezTo>
                    <a:pt x="6515" y="11459"/>
                    <a:pt x="5946" y="10594"/>
                    <a:pt x="4996" y="6852"/>
                  </a:cubicBezTo>
                  <a:cubicBezTo>
                    <a:pt x="3290" y="118"/>
                    <a:pt x="241" y="0"/>
                    <a:pt x="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3727;p78"/>
            <p:cNvSpPr/>
            <p:nvPr/>
          </p:nvSpPr>
          <p:spPr>
            <a:xfrm>
              <a:off x="2795333" y="4457203"/>
              <a:ext cx="211241" cy="114214"/>
            </a:xfrm>
            <a:custGeom>
              <a:avLst/>
              <a:gdLst/>
              <a:ahLst/>
              <a:cxnLst/>
              <a:rect l="l" t="t" r="r" b="b"/>
              <a:pathLst>
                <a:path w="21009" h="13710" extrusionOk="0">
                  <a:moveTo>
                    <a:pt x="5627" y="1"/>
                  </a:moveTo>
                  <a:lnTo>
                    <a:pt x="271" y="1245"/>
                  </a:lnTo>
                  <a:cubicBezTo>
                    <a:pt x="19" y="3319"/>
                    <a:pt x="1" y="8205"/>
                    <a:pt x="6186" y="12497"/>
                  </a:cubicBezTo>
                  <a:cubicBezTo>
                    <a:pt x="7455" y="13378"/>
                    <a:pt x="9039" y="13709"/>
                    <a:pt x="10694" y="13709"/>
                  </a:cubicBezTo>
                  <a:cubicBezTo>
                    <a:pt x="15509" y="13709"/>
                    <a:pt x="20927" y="10908"/>
                    <a:pt x="20954" y="10694"/>
                  </a:cubicBezTo>
                  <a:cubicBezTo>
                    <a:pt x="21008" y="10405"/>
                    <a:pt x="19584" y="5663"/>
                    <a:pt x="19584" y="5663"/>
                  </a:cubicBezTo>
                  <a:cubicBezTo>
                    <a:pt x="19584" y="5663"/>
                    <a:pt x="18917" y="5969"/>
                    <a:pt x="13579" y="8223"/>
                  </a:cubicBezTo>
                  <a:cubicBezTo>
                    <a:pt x="12822" y="8545"/>
                    <a:pt x="12134" y="8687"/>
                    <a:pt x="11509" y="8687"/>
                  </a:cubicBezTo>
                  <a:cubicBezTo>
                    <a:pt x="6633" y="8687"/>
                    <a:pt x="5627" y="1"/>
                    <a:pt x="56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3728;p78"/>
            <p:cNvSpPr/>
            <p:nvPr/>
          </p:nvSpPr>
          <p:spPr>
            <a:xfrm>
              <a:off x="2827066" y="4538927"/>
              <a:ext cx="367653" cy="174045"/>
            </a:xfrm>
            <a:custGeom>
              <a:avLst/>
              <a:gdLst/>
              <a:ahLst/>
              <a:cxnLst/>
              <a:rect l="l" t="t" r="r" b="b"/>
              <a:pathLst>
                <a:path w="36565" h="20892" extrusionOk="0">
                  <a:moveTo>
                    <a:pt x="1" y="0"/>
                  </a:moveTo>
                  <a:lnTo>
                    <a:pt x="1" y="0"/>
                  </a:lnTo>
                  <a:cubicBezTo>
                    <a:pt x="902" y="1010"/>
                    <a:pt x="1912" y="1912"/>
                    <a:pt x="3030" y="2687"/>
                  </a:cubicBezTo>
                  <a:cubicBezTo>
                    <a:pt x="4302" y="3567"/>
                    <a:pt x="5894" y="3898"/>
                    <a:pt x="7559" y="3898"/>
                  </a:cubicBezTo>
                  <a:cubicBezTo>
                    <a:pt x="9954" y="3898"/>
                    <a:pt x="12497" y="3212"/>
                    <a:pt x="14444" y="2489"/>
                  </a:cubicBezTo>
                  <a:lnTo>
                    <a:pt x="15887" y="8764"/>
                  </a:lnTo>
                  <a:lnTo>
                    <a:pt x="16752" y="13939"/>
                  </a:lnTo>
                  <a:cubicBezTo>
                    <a:pt x="16806" y="15237"/>
                    <a:pt x="16734" y="16518"/>
                    <a:pt x="16554" y="17798"/>
                  </a:cubicBezTo>
                  <a:cubicBezTo>
                    <a:pt x="16265" y="19511"/>
                    <a:pt x="16879" y="20214"/>
                    <a:pt x="20124" y="20611"/>
                  </a:cubicBezTo>
                  <a:cubicBezTo>
                    <a:pt x="21209" y="20749"/>
                    <a:pt x="22921" y="20892"/>
                    <a:pt x="24828" y="20892"/>
                  </a:cubicBezTo>
                  <a:cubicBezTo>
                    <a:pt x="28628" y="20892"/>
                    <a:pt x="33200" y="20326"/>
                    <a:pt x="35109" y="18032"/>
                  </a:cubicBezTo>
                  <a:lnTo>
                    <a:pt x="35109" y="18032"/>
                  </a:lnTo>
                  <a:cubicBezTo>
                    <a:pt x="35109" y="18032"/>
                    <a:pt x="35109" y="18032"/>
                    <a:pt x="35109" y="18032"/>
                  </a:cubicBezTo>
                  <a:cubicBezTo>
                    <a:pt x="35107" y="18032"/>
                    <a:pt x="36565" y="16437"/>
                    <a:pt x="35704" y="15021"/>
                  </a:cubicBezTo>
                  <a:cubicBezTo>
                    <a:pt x="35361" y="14408"/>
                    <a:pt x="35073" y="13759"/>
                    <a:pt x="34838" y="13091"/>
                  </a:cubicBezTo>
                  <a:cubicBezTo>
                    <a:pt x="34309" y="13165"/>
                    <a:pt x="33707" y="13212"/>
                    <a:pt x="33052" y="13212"/>
                  </a:cubicBezTo>
                  <a:cubicBezTo>
                    <a:pt x="28890" y="13212"/>
                    <a:pt x="22570" y="11319"/>
                    <a:pt x="18862" y="2344"/>
                  </a:cubicBezTo>
                  <a:cubicBezTo>
                    <a:pt x="18752" y="2138"/>
                    <a:pt x="17241" y="91"/>
                    <a:pt x="13777" y="91"/>
                  </a:cubicBezTo>
                  <a:cubicBezTo>
                    <a:pt x="12694" y="91"/>
                    <a:pt x="11419" y="292"/>
                    <a:pt x="9936" y="812"/>
                  </a:cubicBezTo>
                  <a:cubicBezTo>
                    <a:pt x="8958" y="1162"/>
                    <a:pt x="7790" y="1301"/>
                    <a:pt x="6595" y="1301"/>
                  </a:cubicBezTo>
                  <a:cubicBezTo>
                    <a:pt x="3913" y="1301"/>
                    <a:pt x="1098" y="599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3729;p78"/>
            <p:cNvSpPr/>
            <p:nvPr/>
          </p:nvSpPr>
          <p:spPr>
            <a:xfrm>
              <a:off x="3212525" y="4467566"/>
              <a:ext cx="98828" cy="60639"/>
            </a:xfrm>
            <a:custGeom>
              <a:avLst/>
              <a:gdLst/>
              <a:ahLst/>
              <a:cxnLst/>
              <a:rect l="l" t="t" r="r" b="b"/>
              <a:pathLst>
                <a:path w="9829" h="7279" extrusionOk="0">
                  <a:moveTo>
                    <a:pt x="3571" y="1"/>
                  </a:moveTo>
                  <a:lnTo>
                    <a:pt x="3120" y="37"/>
                  </a:lnTo>
                  <a:cubicBezTo>
                    <a:pt x="3120" y="37"/>
                    <a:pt x="1" y="975"/>
                    <a:pt x="1281" y="3247"/>
                  </a:cubicBezTo>
                  <a:cubicBezTo>
                    <a:pt x="2247" y="4938"/>
                    <a:pt x="3723" y="7279"/>
                    <a:pt x="5449" y="7279"/>
                  </a:cubicBezTo>
                  <a:cubicBezTo>
                    <a:pt x="6041" y="7279"/>
                    <a:pt x="6663" y="7003"/>
                    <a:pt x="7304" y="6330"/>
                  </a:cubicBezTo>
                  <a:cubicBezTo>
                    <a:pt x="9828" y="3698"/>
                    <a:pt x="8782" y="3229"/>
                    <a:pt x="8782" y="3229"/>
                  </a:cubicBezTo>
                  <a:lnTo>
                    <a:pt x="3571" y="1"/>
                  </a:lnTo>
                  <a:close/>
                </a:path>
              </a:pathLst>
            </a:custGeom>
            <a:solidFill>
              <a:srgbClr val="F2A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3730;p78"/>
            <p:cNvSpPr/>
            <p:nvPr/>
          </p:nvSpPr>
          <p:spPr>
            <a:xfrm>
              <a:off x="2886721" y="5012835"/>
              <a:ext cx="112231" cy="45102"/>
            </a:xfrm>
            <a:custGeom>
              <a:avLst/>
              <a:gdLst/>
              <a:ahLst/>
              <a:cxnLst/>
              <a:rect l="l" t="t" r="r" b="b"/>
              <a:pathLst>
                <a:path w="11162" h="5414" extrusionOk="0">
                  <a:moveTo>
                    <a:pt x="3566" y="1"/>
                  </a:moveTo>
                  <a:cubicBezTo>
                    <a:pt x="1889" y="1"/>
                    <a:pt x="295" y="674"/>
                    <a:pt x="0" y="3412"/>
                  </a:cubicBezTo>
                  <a:lnTo>
                    <a:pt x="10657" y="5414"/>
                  </a:lnTo>
                  <a:lnTo>
                    <a:pt x="11162" y="2709"/>
                  </a:lnTo>
                  <a:lnTo>
                    <a:pt x="6798" y="1880"/>
                  </a:lnTo>
                  <a:lnTo>
                    <a:pt x="6960" y="185"/>
                  </a:lnTo>
                  <a:lnTo>
                    <a:pt x="3769" y="4"/>
                  </a:lnTo>
                  <a:cubicBezTo>
                    <a:pt x="3701" y="2"/>
                    <a:pt x="3633" y="1"/>
                    <a:pt x="35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3731;p78"/>
            <p:cNvSpPr/>
            <p:nvPr/>
          </p:nvSpPr>
          <p:spPr>
            <a:xfrm>
              <a:off x="3409247" y="4402637"/>
              <a:ext cx="132542" cy="653801"/>
            </a:xfrm>
            <a:custGeom>
              <a:avLst/>
              <a:gdLst/>
              <a:ahLst/>
              <a:cxnLst/>
              <a:rect l="l" t="t" r="r" b="b"/>
              <a:pathLst>
                <a:path w="13182" h="78481" extrusionOk="0">
                  <a:moveTo>
                    <a:pt x="10342" y="1"/>
                  </a:moveTo>
                  <a:cubicBezTo>
                    <a:pt x="8922" y="1"/>
                    <a:pt x="7502" y="916"/>
                    <a:pt x="7502" y="2746"/>
                  </a:cubicBezTo>
                  <a:lnTo>
                    <a:pt x="7502" y="72818"/>
                  </a:lnTo>
                  <a:lnTo>
                    <a:pt x="3661" y="72818"/>
                  </a:lnTo>
                  <a:cubicBezTo>
                    <a:pt x="0" y="72818"/>
                    <a:pt x="0" y="78480"/>
                    <a:pt x="3661" y="78480"/>
                  </a:cubicBezTo>
                  <a:lnTo>
                    <a:pt x="10351" y="78480"/>
                  </a:lnTo>
                  <a:cubicBezTo>
                    <a:pt x="11901" y="78480"/>
                    <a:pt x="13164" y="77218"/>
                    <a:pt x="13182" y="75649"/>
                  </a:cubicBezTo>
                  <a:lnTo>
                    <a:pt x="13182" y="2746"/>
                  </a:lnTo>
                  <a:cubicBezTo>
                    <a:pt x="13182" y="916"/>
                    <a:pt x="11762" y="1"/>
                    <a:pt x="10342" y="1"/>
                  </a:cubicBezTo>
                  <a:close/>
                </a:path>
              </a:pathLst>
            </a:custGeom>
            <a:solidFill>
              <a:srgbClr val="FFC5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3732;p78"/>
            <p:cNvSpPr/>
            <p:nvPr/>
          </p:nvSpPr>
          <p:spPr>
            <a:xfrm>
              <a:off x="3546877" y="4381410"/>
              <a:ext cx="321391" cy="674936"/>
            </a:xfrm>
            <a:custGeom>
              <a:avLst/>
              <a:gdLst/>
              <a:ahLst/>
              <a:cxnLst/>
              <a:rect l="l" t="t" r="r" b="b"/>
              <a:pathLst>
                <a:path w="31964" h="81018" extrusionOk="0">
                  <a:moveTo>
                    <a:pt x="3458" y="1"/>
                  </a:moveTo>
                  <a:cubicBezTo>
                    <a:pt x="1776" y="1"/>
                    <a:pt x="1" y="1398"/>
                    <a:pt x="522" y="3545"/>
                  </a:cubicBezTo>
                  <a:lnTo>
                    <a:pt x="18680" y="78955"/>
                  </a:lnTo>
                  <a:cubicBezTo>
                    <a:pt x="18984" y="80250"/>
                    <a:pt x="20216" y="81017"/>
                    <a:pt x="21472" y="81017"/>
                  </a:cubicBezTo>
                  <a:cubicBezTo>
                    <a:pt x="21702" y="81017"/>
                    <a:pt x="21934" y="80991"/>
                    <a:pt x="22160" y="80938"/>
                  </a:cubicBezTo>
                  <a:lnTo>
                    <a:pt x="28669" y="79370"/>
                  </a:lnTo>
                  <a:cubicBezTo>
                    <a:pt x="31963" y="78584"/>
                    <a:pt x="30916" y="73813"/>
                    <a:pt x="27900" y="73813"/>
                  </a:cubicBezTo>
                  <a:cubicBezTo>
                    <a:pt x="27663" y="73813"/>
                    <a:pt x="27415" y="73843"/>
                    <a:pt x="27155" y="73906"/>
                  </a:cubicBezTo>
                  <a:lnTo>
                    <a:pt x="23494" y="74771"/>
                  </a:lnTo>
                  <a:lnTo>
                    <a:pt x="5985" y="2030"/>
                  </a:lnTo>
                  <a:cubicBezTo>
                    <a:pt x="5647" y="614"/>
                    <a:pt x="4573" y="1"/>
                    <a:pt x="3458" y="1"/>
                  </a:cubicBezTo>
                  <a:close/>
                </a:path>
              </a:pathLst>
            </a:custGeom>
            <a:solidFill>
              <a:srgbClr val="FFC5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3733;p78"/>
            <p:cNvSpPr/>
            <p:nvPr/>
          </p:nvSpPr>
          <p:spPr>
            <a:xfrm>
              <a:off x="3409247" y="4402662"/>
              <a:ext cx="124930" cy="653776"/>
            </a:xfrm>
            <a:custGeom>
              <a:avLst/>
              <a:gdLst/>
              <a:ahLst/>
              <a:cxnLst/>
              <a:rect l="l" t="t" r="r" b="b"/>
              <a:pathLst>
                <a:path w="12425" h="78478" extrusionOk="0">
                  <a:moveTo>
                    <a:pt x="10337" y="1"/>
                  </a:moveTo>
                  <a:cubicBezTo>
                    <a:pt x="8920" y="1"/>
                    <a:pt x="7502" y="912"/>
                    <a:pt x="7502" y="2743"/>
                  </a:cubicBezTo>
                  <a:lnTo>
                    <a:pt x="7502" y="72815"/>
                  </a:lnTo>
                  <a:lnTo>
                    <a:pt x="3661" y="72815"/>
                  </a:lnTo>
                  <a:cubicBezTo>
                    <a:pt x="54" y="72815"/>
                    <a:pt x="0" y="78333"/>
                    <a:pt x="3517" y="78477"/>
                  </a:cubicBezTo>
                  <a:cubicBezTo>
                    <a:pt x="2038" y="76909"/>
                    <a:pt x="2705" y="73609"/>
                    <a:pt x="5500" y="73609"/>
                  </a:cubicBezTo>
                  <a:lnTo>
                    <a:pt x="9341" y="73609"/>
                  </a:lnTo>
                  <a:lnTo>
                    <a:pt x="9341" y="3536"/>
                  </a:lnTo>
                  <a:cubicBezTo>
                    <a:pt x="9341" y="1710"/>
                    <a:pt x="10762" y="805"/>
                    <a:pt x="12183" y="805"/>
                  </a:cubicBezTo>
                  <a:cubicBezTo>
                    <a:pt x="12264" y="805"/>
                    <a:pt x="12344" y="808"/>
                    <a:pt x="12424" y="814"/>
                  </a:cubicBezTo>
                  <a:cubicBezTo>
                    <a:pt x="11883" y="272"/>
                    <a:pt x="11110" y="1"/>
                    <a:pt x="10337" y="1"/>
                  </a:cubicBezTo>
                  <a:close/>
                </a:path>
              </a:pathLst>
            </a:custGeom>
            <a:solidFill>
              <a:srgbClr val="F49D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3734;p78"/>
            <p:cNvSpPr/>
            <p:nvPr/>
          </p:nvSpPr>
          <p:spPr>
            <a:xfrm>
              <a:off x="3813197" y="4996232"/>
              <a:ext cx="27389" cy="8081"/>
            </a:xfrm>
            <a:custGeom>
              <a:avLst/>
              <a:gdLst/>
              <a:ahLst/>
              <a:cxnLst/>
              <a:rect l="l" t="t" r="r" b="b"/>
              <a:pathLst>
                <a:path w="2724" h="970" extrusionOk="0">
                  <a:moveTo>
                    <a:pt x="1407" y="1"/>
                  </a:moveTo>
                  <a:cubicBezTo>
                    <a:pt x="1161" y="1"/>
                    <a:pt x="912" y="35"/>
                    <a:pt x="668" y="104"/>
                  </a:cubicBezTo>
                  <a:lnTo>
                    <a:pt x="1" y="266"/>
                  </a:lnTo>
                  <a:lnTo>
                    <a:pt x="163" y="969"/>
                  </a:lnTo>
                  <a:lnTo>
                    <a:pt x="2723" y="356"/>
                  </a:lnTo>
                  <a:cubicBezTo>
                    <a:pt x="2323" y="121"/>
                    <a:pt x="1870" y="1"/>
                    <a:pt x="1407" y="1"/>
                  </a:cubicBezTo>
                  <a:close/>
                </a:path>
              </a:pathLst>
            </a:custGeom>
            <a:solidFill>
              <a:srgbClr val="F49D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3735;p78"/>
            <p:cNvSpPr/>
            <p:nvPr/>
          </p:nvSpPr>
          <p:spPr>
            <a:xfrm>
              <a:off x="3547068" y="4381377"/>
              <a:ext cx="233321" cy="674969"/>
            </a:xfrm>
            <a:custGeom>
              <a:avLst/>
              <a:gdLst/>
              <a:ahLst/>
              <a:cxnLst/>
              <a:rect l="l" t="t" r="r" b="b"/>
              <a:pathLst>
                <a:path w="23205" h="81022" extrusionOk="0">
                  <a:moveTo>
                    <a:pt x="3456" y="1"/>
                  </a:moveTo>
                  <a:cubicBezTo>
                    <a:pt x="1774" y="1"/>
                    <a:pt x="1" y="1401"/>
                    <a:pt x="521" y="3549"/>
                  </a:cubicBezTo>
                  <a:lnTo>
                    <a:pt x="18661" y="78959"/>
                  </a:lnTo>
                  <a:cubicBezTo>
                    <a:pt x="18981" y="80254"/>
                    <a:pt x="20215" y="81021"/>
                    <a:pt x="21471" y="81021"/>
                  </a:cubicBezTo>
                  <a:cubicBezTo>
                    <a:pt x="21701" y="81021"/>
                    <a:pt x="21933" y="80995"/>
                    <a:pt x="22159" y="80942"/>
                  </a:cubicBezTo>
                  <a:lnTo>
                    <a:pt x="23205" y="80690"/>
                  </a:lnTo>
                  <a:cubicBezTo>
                    <a:pt x="22502" y="80347"/>
                    <a:pt x="21997" y="79716"/>
                    <a:pt x="21798" y="78959"/>
                  </a:cubicBezTo>
                  <a:lnTo>
                    <a:pt x="3640" y="3549"/>
                  </a:lnTo>
                  <a:cubicBezTo>
                    <a:pt x="3316" y="2323"/>
                    <a:pt x="3856" y="1061"/>
                    <a:pt x="4956" y="447"/>
                  </a:cubicBezTo>
                  <a:cubicBezTo>
                    <a:pt x="4517" y="143"/>
                    <a:pt x="3991" y="1"/>
                    <a:pt x="3456" y="1"/>
                  </a:cubicBezTo>
                  <a:close/>
                </a:path>
              </a:pathLst>
            </a:custGeom>
            <a:solidFill>
              <a:srgbClr val="F49D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3736;p78"/>
            <p:cNvSpPr/>
            <p:nvPr/>
          </p:nvSpPr>
          <p:spPr>
            <a:xfrm>
              <a:off x="3386764" y="5040051"/>
              <a:ext cx="532511" cy="40121"/>
            </a:xfrm>
            <a:custGeom>
              <a:avLst/>
              <a:gdLst/>
              <a:ahLst/>
              <a:cxnLst/>
              <a:rect l="l" t="t" r="r" b="b"/>
              <a:pathLst>
                <a:path w="52961" h="4816" extrusionOk="0">
                  <a:moveTo>
                    <a:pt x="26489" y="1"/>
                  </a:moveTo>
                  <a:cubicBezTo>
                    <a:pt x="11847" y="1"/>
                    <a:pt x="0" y="1083"/>
                    <a:pt x="0" y="2399"/>
                  </a:cubicBezTo>
                  <a:cubicBezTo>
                    <a:pt x="0" y="3734"/>
                    <a:pt x="11847" y="4816"/>
                    <a:pt x="26489" y="4816"/>
                  </a:cubicBezTo>
                  <a:cubicBezTo>
                    <a:pt x="41113" y="4816"/>
                    <a:pt x="52960" y="3734"/>
                    <a:pt x="52960" y="2399"/>
                  </a:cubicBezTo>
                  <a:cubicBezTo>
                    <a:pt x="52960" y="1083"/>
                    <a:pt x="41113" y="1"/>
                    <a:pt x="26489" y="1"/>
                  </a:cubicBezTo>
                  <a:close/>
                </a:path>
              </a:pathLst>
            </a:custGeom>
            <a:solidFill>
              <a:srgbClr val="3B3B3B">
                <a:alpha val="55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3737;p78"/>
            <p:cNvSpPr/>
            <p:nvPr/>
          </p:nvSpPr>
          <p:spPr>
            <a:xfrm>
              <a:off x="3395281" y="4836208"/>
              <a:ext cx="146508" cy="220230"/>
            </a:xfrm>
            <a:custGeom>
              <a:avLst/>
              <a:gdLst/>
              <a:ahLst/>
              <a:cxnLst/>
              <a:rect l="l" t="t" r="r" b="b"/>
              <a:pathLst>
                <a:path w="14571" h="26436" extrusionOk="0">
                  <a:moveTo>
                    <a:pt x="14571" y="1"/>
                  </a:moveTo>
                  <a:cubicBezTo>
                    <a:pt x="13074" y="487"/>
                    <a:pt x="11523" y="722"/>
                    <a:pt x="9955" y="722"/>
                  </a:cubicBezTo>
                  <a:cubicBezTo>
                    <a:pt x="9594" y="722"/>
                    <a:pt x="9251" y="704"/>
                    <a:pt x="8891" y="668"/>
                  </a:cubicBezTo>
                  <a:lnTo>
                    <a:pt x="8891" y="20178"/>
                  </a:lnTo>
                  <a:lnTo>
                    <a:pt x="3824" y="20900"/>
                  </a:lnTo>
                  <a:cubicBezTo>
                    <a:pt x="1" y="21188"/>
                    <a:pt x="1389" y="26435"/>
                    <a:pt x="5050" y="26435"/>
                  </a:cubicBezTo>
                  <a:lnTo>
                    <a:pt x="11740" y="26435"/>
                  </a:lnTo>
                  <a:cubicBezTo>
                    <a:pt x="13290" y="26435"/>
                    <a:pt x="14553" y="25173"/>
                    <a:pt x="14571" y="23604"/>
                  </a:cubicBezTo>
                  <a:lnTo>
                    <a:pt x="145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3738;p78"/>
            <p:cNvSpPr/>
            <p:nvPr/>
          </p:nvSpPr>
          <p:spPr>
            <a:xfrm>
              <a:off x="3349049" y="4389458"/>
              <a:ext cx="456366" cy="232243"/>
            </a:xfrm>
            <a:custGeom>
              <a:avLst/>
              <a:gdLst/>
              <a:ahLst/>
              <a:cxnLst/>
              <a:rect l="l" t="t" r="r" b="b"/>
              <a:pathLst>
                <a:path w="45388" h="27878" extrusionOk="0">
                  <a:moveTo>
                    <a:pt x="32548" y="0"/>
                  </a:moveTo>
                  <a:lnTo>
                    <a:pt x="8368" y="1966"/>
                  </a:lnTo>
                  <a:lnTo>
                    <a:pt x="1" y="19763"/>
                  </a:lnTo>
                  <a:lnTo>
                    <a:pt x="4400" y="21873"/>
                  </a:lnTo>
                  <a:lnTo>
                    <a:pt x="3337" y="22847"/>
                  </a:lnTo>
                  <a:cubicBezTo>
                    <a:pt x="3337" y="22847"/>
                    <a:pt x="9214" y="27878"/>
                    <a:pt x="22917" y="27878"/>
                  </a:cubicBezTo>
                  <a:cubicBezTo>
                    <a:pt x="26067" y="27878"/>
                    <a:pt x="29630" y="27612"/>
                    <a:pt x="33630" y="26958"/>
                  </a:cubicBezTo>
                  <a:lnTo>
                    <a:pt x="34117" y="25498"/>
                  </a:lnTo>
                  <a:cubicBezTo>
                    <a:pt x="34117" y="25498"/>
                    <a:pt x="34374" y="25637"/>
                    <a:pt x="34899" y="25637"/>
                  </a:cubicBezTo>
                  <a:cubicBezTo>
                    <a:pt x="35784" y="25637"/>
                    <a:pt x="37430" y="25239"/>
                    <a:pt x="39887" y="23099"/>
                  </a:cubicBezTo>
                  <a:lnTo>
                    <a:pt x="39887" y="21981"/>
                  </a:lnTo>
                  <a:cubicBezTo>
                    <a:pt x="39887" y="21981"/>
                    <a:pt x="43223" y="20358"/>
                    <a:pt x="45387" y="17924"/>
                  </a:cubicBezTo>
                  <a:lnTo>
                    <a:pt x="3254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3739;p78"/>
            <p:cNvSpPr/>
            <p:nvPr/>
          </p:nvSpPr>
          <p:spPr>
            <a:xfrm>
              <a:off x="3678845" y="4838007"/>
              <a:ext cx="189563" cy="219847"/>
            </a:xfrm>
            <a:custGeom>
              <a:avLst/>
              <a:gdLst/>
              <a:ahLst/>
              <a:cxnLst/>
              <a:rect l="l" t="t" r="r" b="b"/>
              <a:pathLst>
                <a:path w="18853" h="26390" extrusionOk="0">
                  <a:moveTo>
                    <a:pt x="5807" y="1"/>
                  </a:moveTo>
                  <a:cubicBezTo>
                    <a:pt x="5465" y="109"/>
                    <a:pt x="5122" y="217"/>
                    <a:pt x="4761" y="289"/>
                  </a:cubicBezTo>
                  <a:cubicBezTo>
                    <a:pt x="3658" y="533"/>
                    <a:pt x="2528" y="658"/>
                    <a:pt x="1389" y="658"/>
                  </a:cubicBezTo>
                  <a:cubicBezTo>
                    <a:pt x="927" y="658"/>
                    <a:pt x="464" y="638"/>
                    <a:pt x="1" y="596"/>
                  </a:cubicBezTo>
                  <a:lnTo>
                    <a:pt x="1" y="596"/>
                  </a:lnTo>
                  <a:lnTo>
                    <a:pt x="5248" y="24128"/>
                  </a:lnTo>
                  <a:cubicBezTo>
                    <a:pt x="5562" y="25477"/>
                    <a:pt x="6777" y="26390"/>
                    <a:pt x="8110" y="26390"/>
                  </a:cubicBezTo>
                  <a:cubicBezTo>
                    <a:pt x="8308" y="26390"/>
                    <a:pt x="8509" y="26370"/>
                    <a:pt x="8710" y="26328"/>
                  </a:cubicBezTo>
                  <a:lnTo>
                    <a:pt x="15382" y="24849"/>
                  </a:lnTo>
                  <a:cubicBezTo>
                    <a:pt x="18848" y="24077"/>
                    <a:pt x="18853" y="18929"/>
                    <a:pt x="15490" y="18929"/>
                  </a:cubicBezTo>
                  <a:cubicBezTo>
                    <a:pt x="15318" y="18929"/>
                    <a:pt x="15138" y="18943"/>
                    <a:pt x="14949" y="18971"/>
                  </a:cubicBezTo>
                  <a:lnTo>
                    <a:pt x="10261" y="19530"/>
                  </a:lnTo>
                  <a:lnTo>
                    <a:pt x="58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3740;p78"/>
            <p:cNvSpPr/>
            <p:nvPr/>
          </p:nvSpPr>
          <p:spPr>
            <a:xfrm>
              <a:off x="3203828" y="4475655"/>
              <a:ext cx="81051" cy="50117"/>
            </a:xfrm>
            <a:custGeom>
              <a:avLst/>
              <a:gdLst/>
              <a:ahLst/>
              <a:cxnLst/>
              <a:rect l="l" t="t" r="r" b="b"/>
              <a:pathLst>
                <a:path w="8061" h="6016" extrusionOk="0">
                  <a:moveTo>
                    <a:pt x="3281" y="1"/>
                  </a:moveTo>
                  <a:cubicBezTo>
                    <a:pt x="3134" y="1"/>
                    <a:pt x="2934" y="40"/>
                    <a:pt x="2669" y="130"/>
                  </a:cubicBezTo>
                  <a:cubicBezTo>
                    <a:pt x="505" y="869"/>
                    <a:pt x="0" y="2330"/>
                    <a:pt x="1010" y="3412"/>
                  </a:cubicBezTo>
                  <a:cubicBezTo>
                    <a:pt x="1915" y="4364"/>
                    <a:pt x="4175" y="6016"/>
                    <a:pt x="5454" y="6016"/>
                  </a:cubicBezTo>
                  <a:cubicBezTo>
                    <a:pt x="5627" y="6016"/>
                    <a:pt x="5783" y="5985"/>
                    <a:pt x="5915" y="5918"/>
                  </a:cubicBezTo>
                  <a:cubicBezTo>
                    <a:pt x="5915" y="5918"/>
                    <a:pt x="8060" y="5395"/>
                    <a:pt x="8042" y="3304"/>
                  </a:cubicBezTo>
                  <a:cubicBezTo>
                    <a:pt x="8042" y="3304"/>
                    <a:pt x="7929" y="2573"/>
                    <a:pt x="7485" y="2573"/>
                  </a:cubicBezTo>
                  <a:cubicBezTo>
                    <a:pt x="7341" y="2573"/>
                    <a:pt x="7163" y="2650"/>
                    <a:pt x="6942" y="2853"/>
                  </a:cubicBezTo>
                  <a:lnTo>
                    <a:pt x="6215" y="3758"/>
                  </a:lnTo>
                  <a:lnTo>
                    <a:pt x="6215" y="3758"/>
                  </a:lnTo>
                  <a:cubicBezTo>
                    <a:pt x="6540" y="3351"/>
                    <a:pt x="7728" y="1641"/>
                    <a:pt x="5698" y="1356"/>
                  </a:cubicBezTo>
                  <a:cubicBezTo>
                    <a:pt x="5500" y="1464"/>
                    <a:pt x="5319" y="1591"/>
                    <a:pt x="5139" y="1735"/>
                  </a:cubicBezTo>
                  <a:cubicBezTo>
                    <a:pt x="5428" y="1068"/>
                    <a:pt x="5518" y="436"/>
                    <a:pt x="4688" y="418"/>
                  </a:cubicBezTo>
                  <a:cubicBezTo>
                    <a:pt x="4661" y="417"/>
                    <a:pt x="4634" y="417"/>
                    <a:pt x="4607" y="417"/>
                  </a:cubicBezTo>
                  <a:cubicBezTo>
                    <a:pt x="4204" y="417"/>
                    <a:pt x="3819" y="542"/>
                    <a:pt x="3498" y="779"/>
                  </a:cubicBezTo>
                  <a:cubicBezTo>
                    <a:pt x="3688" y="359"/>
                    <a:pt x="3725" y="1"/>
                    <a:pt x="3281" y="1"/>
                  </a:cubicBezTo>
                  <a:close/>
                </a:path>
              </a:pathLst>
            </a:custGeom>
            <a:solidFill>
              <a:srgbClr val="FFC5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3741;p78"/>
            <p:cNvSpPr/>
            <p:nvPr/>
          </p:nvSpPr>
          <p:spPr>
            <a:xfrm>
              <a:off x="3349049" y="4399671"/>
              <a:ext cx="175697" cy="207009"/>
            </a:xfrm>
            <a:custGeom>
              <a:avLst/>
              <a:gdLst/>
              <a:ahLst/>
              <a:cxnLst/>
              <a:rect l="l" t="t" r="r" b="b"/>
              <a:pathLst>
                <a:path w="17474" h="24849" extrusionOk="0">
                  <a:moveTo>
                    <a:pt x="17474" y="1"/>
                  </a:moveTo>
                  <a:lnTo>
                    <a:pt x="8368" y="740"/>
                  </a:lnTo>
                  <a:lnTo>
                    <a:pt x="1" y="18537"/>
                  </a:lnTo>
                  <a:lnTo>
                    <a:pt x="4400" y="20647"/>
                  </a:lnTo>
                  <a:lnTo>
                    <a:pt x="3337" y="21621"/>
                  </a:lnTo>
                  <a:cubicBezTo>
                    <a:pt x="3337" y="21621"/>
                    <a:pt x="5428" y="23406"/>
                    <a:pt x="10008" y="24849"/>
                  </a:cubicBezTo>
                  <a:lnTo>
                    <a:pt x="1747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3742;p78"/>
            <p:cNvSpPr/>
            <p:nvPr/>
          </p:nvSpPr>
          <p:spPr>
            <a:xfrm>
              <a:off x="3650018" y="4522549"/>
              <a:ext cx="46423" cy="92246"/>
            </a:xfrm>
            <a:custGeom>
              <a:avLst/>
              <a:gdLst/>
              <a:ahLst/>
              <a:cxnLst/>
              <a:rect l="l" t="t" r="r" b="b"/>
              <a:pathLst>
                <a:path w="4617" h="11073" extrusionOk="0">
                  <a:moveTo>
                    <a:pt x="1" y="1"/>
                  </a:moveTo>
                  <a:lnTo>
                    <a:pt x="3210" y="11072"/>
                  </a:lnTo>
                  <a:lnTo>
                    <a:pt x="3697" y="11000"/>
                  </a:lnTo>
                  <a:lnTo>
                    <a:pt x="4184" y="9540"/>
                  </a:lnTo>
                  <a:cubicBezTo>
                    <a:pt x="4328" y="9594"/>
                    <a:pt x="4473" y="9630"/>
                    <a:pt x="4617" y="9648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3743;p78"/>
            <p:cNvSpPr/>
            <p:nvPr/>
          </p:nvSpPr>
          <p:spPr>
            <a:xfrm>
              <a:off x="3692450" y="4496715"/>
              <a:ext cx="81232" cy="85031"/>
            </a:xfrm>
            <a:custGeom>
              <a:avLst/>
              <a:gdLst/>
              <a:ahLst/>
              <a:cxnLst/>
              <a:rect l="l" t="t" r="r" b="b"/>
              <a:pathLst>
                <a:path w="8079" h="10207" extrusionOk="0">
                  <a:moveTo>
                    <a:pt x="397" y="0"/>
                  </a:moveTo>
                  <a:lnTo>
                    <a:pt x="397" y="0"/>
                  </a:lnTo>
                  <a:cubicBezTo>
                    <a:pt x="0" y="271"/>
                    <a:pt x="5734" y="10206"/>
                    <a:pt x="5734" y="10206"/>
                  </a:cubicBezTo>
                  <a:lnTo>
                    <a:pt x="5734" y="9106"/>
                  </a:lnTo>
                  <a:cubicBezTo>
                    <a:pt x="5734" y="9106"/>
                    <a:pt x="7790" y="7880"/>
                    <a:pt x="8079" y="7718"/>
                  </a:cubicBezTo>
                  <a:lnTo>
                    <a:pt x="3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3744;p78"/>
            <p:cNvSpPr/>
            <p:nvPr/>
          </p:nvSpPr>
          <p:spPr>
            <a:xfrm>
              <a:off x="3423022" y="4375937"/>
              <a:ext cx="280679" cy="67295"/>
            </a:xfrm>
            <a:custGeom>
              <a:avLst/>
              <a:gdLst/>
              <a:ahLst/>
              <a:cxnLst/>
              <a:rect l="l" t="t" r="r" b="b"/>
              <a:pathLst>
                <a:path w="27915" h="8078" extrusionOk="0">
                  <a:moveTo>
                    <a:pt x="25426" y="0"/>
                  </a:moveTo>
                  <a:lnTo>
                    <a:pt x="1497" y="1912"/>
                  </a:lnTo>
                  <a:lnTo>
                    <a:pt x="1" y="4472"/>
                  </a:lnTo>
                  <a:cubicBezTo>
                    <a:pt x="1" y="4472"/>
                    <a:pt x="5686" y="8078"/>
                    <a:pt x="13393" y="8078"/>
                  </a:cubicBezTo>
                  <a:cubicBezTo>
                    <a:pt x="17801" y="8078"/>
                    <a:pt x="22869" y="6899"/>
                    <a:pt x="27914" y="3192"/>
                  </a:cubicBezTo>
                  <a:lnTo>
                    <a:pt x="254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3745;p78"/>
            <p:cNvSpPr/>
            <p:nvPr/>
          </p:nvSpPr>
          <p:spPr>
            <a:xfrm>
              <a:off x="3468168" y="4049507"/>
              <a:ext cx="129827" cy="99310"/>
            </a:xfrm>
            <a:custGeom>
              <a:avLst/>
              <a:gdLst/>
              <a:ahLst/>
              <a:cxnLst/>
              <a:rect l="l" t="t" r="r" b="b"/>
              <a:pathLst>
                <a:path w="12912" h="11921" extrusionOk="0">
                  <a:moveTo>
                    <a:pt x="4941" y="1"/>
                  </a:moveTo>
                  <a:lnTo>
                    <a:pt x="4941" y="5032"/>
                  </a:lnTo>
                  <a:lnTo>
                    <a:pt x="1" y="7178"/>
                  </a:lnTo>
                  <a:cubicBezTo>
                    <a:pt x="1" y="10982"/>
                    <a:pt x="2128" y="11920"/>
                    <a:pt x="6600" y="11920"/>
                  </a:cubicBezTo>
                  <a:cubicBezTo>
                    <a:pt x="11054" y="11920"/>
                    <a:pt x="12912" y="10892"/>
                    <a:pt x="12912" y="7087"/>
                  </a:cubicBezTo>
                  <a:lnTo>
                    <a:pt x="8241" y="5032"/>
                  </a:lnTo>
                  <a:lnTo>
                    <a:pt x="8241" y="1"/>
                  </a:lnTo>
                  <a:close/>
                </a:path>
              </a:pathLst>
            </a:custGeom>
            <a:solidFill>
              <a:srgbClr val="F49D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3746;p78"/>
            <p:cNvSpPr/>
            <p:nvPr/>
          </p:nvSpPr>
          <p:spPr>
            <a:xfrm>
              <a:off x="3434444" y="4093227"/>
              <a:ext cx="192016" cy="117629"/>
            </a:xfrm>
            <a:custGeom>
              <a:avLst/>
              <a:gdLst/>
              <a:ahLst/>
              <a:cxnLst/>
              <a:rect l="l" t="t" r="r" b="b"/>
              <a:pathLst>
                <a:path w="19097" h="14120" extrusionOk="0">
                  <a:moveTo>
                    <a:pt x="13939" y="0"/>
                  </a:moveTo>
                  <a:lnTo>
                    <a:pt x="10694" y="1605"/>
                  </a:lnTo>
                  <a:lnTo>
                    <a:pt x="4292" y="1208"/>
                  </a:lnTo>
                  <a:lnTo>
                    <a:pt x="1" y="3192"/>
                  </a:lnTo>
                  <a:lnTo>
                    <a:pt x="9810" y="14119"/>
                  </a:lnTo>
                  <a:lnTo>
                    <a:pt x="14426" y="13091"/>
                  </a:lnTo>
                  <a:lnTo>
                    <a:pt x="19097" y="2471"/>
                  </a:lnTo>
                  <a:lnTo>
                    <a:pt x="1393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3747;p78"/>
            <p:cNvSpPr/>
            <p:nvPr/>
          </p:nvSpPr>
          <p:spPr>
            <a:xfrm>
              <a:off x="3412324" y="4101940"/>
              <a:ext cx="292463" cy="311268"/>
            </a:xfrm>
            <a:custGeom>
              <a:avLst/>
              <a:gdLst/>
              <a:ahLst/>
              <a:cxnLst/>
              <a:rect l="l" t="t" r="r" b="b"/>
              <a:pathLst>
                <a:path w="29087" h="37364" extrusionOk="0">
                  <a:moveTo>
                    <a:pt x="5861" y="0"/>
                  </a:moveTo>
                  <a:lnTo>
                    <a:pt x="1" y="2398"/>
                  </a:lnTo>
                  <a:lnTo>
                    <a:pt x="1912" y="18122"/>
                  </a:lnTo>
                  <a:lnTo>
                    <a:pt x="1912" y="27156"/>
                  </a:lnTo>
                  <a:cubicBezTo>
                    <a:pt x="1912" y="27156"/>
                    <a:pt x="1732" y="30095"/>
                    <a:pt x="1065" y="32404"/>
                  </a:cubicBezTo>
                  <a:cubicBezTo>
                    <a:pt x="416" y="34730"/>
                    <a:pt x="1173" y="35740"/>
                    <a:pt x="5537" y="36767"/>
                  </a:cubicBezTo>
                  <a:cubicBezTo>
                    <a:pt x="7018" y="37121"/>
                    <a:pt x="9429" y="37363"/>
                    <a:pt x="12142" y="37363"/>
                  </a:cubicBezTo>
                  <a:cubicBezTo>
                    <a:pt x="17453" y="37363"/>
                    <a:pt x="23920" y="36434"/>
                    <a:pt x="26832" y="33594"/>
                  </a:cubicBezTo>
                  <a:cubicBezTo>
                    <a:pt x="26832" y="33594"/>
                    <a:pt x="29086" y="31628"/>
                    <a:pt x="28095" y="29555"/>
                  </a:cubicBezTo>
                  <a:cubicBezTo>
                    <a:pt x="27103" y="27499"/>
                    <a:pt x="24705" y="16770"/>
                    <a:pt x="24633" y="15508"/>
                  </a:cubicBezTo>
                  <a:cubicBezTo>
                    <a:pt x="24542" y="14227"/>
                    <a:pt x="24759" y="1443"/>
                    <a:pt x="24759" y="1443"/>
                  </a:cubicBezTo>
                  <a:lnTo>
                    <a:pt x="17582" y="0"/>
                  </a:lnTo>
                  <a:cubicBezTo>
                    <a:pt x="17582" y="0"/>
                    <a:pt x="16590" y="4562"/>
                    <a:pt x="11397" y="4923"/>
                  </a:cubicBezTo>
                  <a:cubicBezTo>
                    <a:pt x="11261" y="4933"/>
                    <a:pt x="11128" y="4937"/>
                    <a:pt x="10998" y="4937"/>
                  </a:cubicBezTo>
                  <a:cubicBezTo>
                    <a:pt x="6794" y="4937"/>
                    <a:pt x="5861" y="0"/>
                    <a:pt x="58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3748;p78"/>
            <p:cNvSpPr/>
            <p:nvPr/>
          </p:nvSpPr>
          <p:spPr>
            <a:xfrm>
              <a:off x="3412505" y="4101940"/>
              <a:ext cx="281765" cy="311318"/>
            </a:xfrm>
            <a:custGeom>
              <a:avLst/>
              <a:gdLst/>
              <a:ahLst/>
              <a:cxnLst/>
              <a:rect l="l" t="t" r="r" b="b"/>
              <a:pathLst>
                <a:path w="28023" h="37370" extrusionOk="0">
                  <a:moveTo>
                    <a:pt x="5861" y="0"/>
                  </a:moveTo>
                  <a:lnTo>
                    <a:pt x="1" y="2380"/>
                  </a:lnTo>
                  <a:lnTo>
                    <a:pt x="1894" y="18122"/>
                  </a:lnTo>
                  <a:lnTo>
                    <a:pt x="1894" y="27174"/>
                  </a:lnTo>
                  <a:cubicBezTo>
                    <a:pt x="1894" y="27174"/>
                    <a:pt x="1714" y="30095"/>
                    <a:pt x="1047" y="32404"/>
                  </a:cubicBezTo>
                  <a:cubicBezTo>
                    <a:pt x="398" y="34730"/>
                    <a:pt x="1155" y="35758"/>
                    <a:pt x="5519" y="36785"/>
                  </a:cubicBezTo>
                  <a:cubicBezTo>
                    <a:pt x="6994" y="37131"/>
                    <a:pt x="9391" y="37369"/>
                    <a:pt x="12090" y="37369"/>
                  </a:cubicBezTo>
                  <a:cubicBezTo>
                    <a:pt x="17407" y="37369"/>
                    <a:pt x="23896" y="36446"/>
                    <a:pt x="26814" y="33612"/>
                  </a:cubicBezTo>
                  <a:cubicBezTo>
                    <a:pt x="27301" y="33143"/>
                    <a:pt x="27716" y="32584"/>
                    <a:pt x="28023" y="31953"/>
                  </a:cubicBezTo>
                  <a:lnTo>
                    <a:pt x="28023" y="31953"/>
                  </a:lnTo>
                  <a:cubicBezTo>
                    <a:pt x="27669" y="31972"/>
                    <a:pt x="27314" y="31981"/>
                    <a:pt x="26957" y="31981"/>
                  </a:cubicBezTo>
                  <a:cubicBezTo>
                    <a:pt x="21865" y="31981"/>
                    <a:pt x="16478" y="30056"/>
                    <a:pt x="13327" y="26146"/>
                  </a:cubicBezTo>
                  <a:cubicBezTo>
                    <a:pt x="10532" y="22684"/>
                    <a:pt x="9125" y="20484"/>
                    <a:pt x="7989" y="16103"/>
                  </a:cubicBezTo>
                  <a:cubicBezTo>
                    <a:pt x="7412" y="13957"/>
                    <a:pt x="7322" y="11162"/>
                    <a:pt x="7196" y="9214"/>
                  </a:cubicBezTo>
                  <a:cubicBezTo>
                    <a:pt x="7087" y="7718"/>
                    <a:pt x="7160" y="6221"/>
                    <a:pt x="7196" y="4724"/>
                  </a:cubicBezTo>
                  <a:cubicBezTo>
                    <a:pt x="7196" y="4183"/>
                    <a:pt x="7232" y="3643"/>
                    <a:pt x="7286" y="3102"/>
                  </a:cubicBezTo>
                  <a:cubicBezTo>
                    <a:pt x="6601" y="2182"/>
                    <a:pt x="6114" y="1136"/>
                    <a:pt x="58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3749;p78"/>
            <p:cNvSpPr/>
            <p:nvPr/>
          </p:nvSpPr>
          <p:spPr>
            <a:xfrm>
              <a:off x="3471979" y="4078956"/>
              <a:ext cx="64552" cy="69861"/>
            </a:xfrm>
            <a:custGeom>
              <a:avLst/>
              <a:gdLst/>
              <a:ahLst/>
              <a:cxnLst/>
              <a:rect l="l" t="t" r="r" b="b"/>
              <a:pathLst>
                <a:path w="6420" h="8386" extrusionOk="0">
                  <a:moveTo>
                    <a:pt x="3210" y="0"/>
                  </a:moveTo>
                  <a:lnTo>
                    <a:pt x="0" y="2921"/>
                  </a:lnTo>
                  <a:lnTo>
                    <a:pt x="1515" y="8385"/>
                  </a:lnTo>
                  <a:lnTo>
                    <a:pt x="6420" y="3390"/>
                  </a:lnTo>
                  <a:lnTo>
                    <a:pt x="3481" y="325"/>
                  </a:lnTo>
                  <a:lnTo>
                    <a:pt x="32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3750;p78"/>
            <p:cNvSpPr/>
            <p:nvPr/>
          </p:nvSpPr>
          <p:spPr>
            <a:xfrm>
              <a:off x="3536520" y="4078956"/>
              <a:ext cx="64381" cy="69861"/>
            </a:xfrm>
            <a:custGeom>
              <a:avLst/>
              <a:gdLst/>
              <a:ahLst/>
              <a:cxnLst/>
              <a:rect l="l" t="t" r="r" b="b"/>
              <a:pathLst>
                <a:path w="6403" h="8386" extrusionOk="0">
                  <a:moveTo>
                    <a:pt x="3210" y="0"/>
                  </a:moveTo>
                  <a:lnTo>
                    <a:pt x="2922" y="325"/>
                  </a:lnTo>
                  <a:lnTo>
                    <a:pt x="1" y="3390"/>
                  </a:lnTo>
                  <a:lnTo>
                    <a:pt x="4905" y="8385"/>
                  </a:lnTo>
                  <a:lnTo>
                    <a:pt x="6402" y="2921"/>
                  </a:lnTo>
                  <a:lnTo>
                    <a:pt x="32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3751;p78"/>
            <p:cNvSpPr/>
            <p:nvPr/>
          </p:nvSpPr>
          <p:spPr>
            <a:xfrm>
              <a:off x="3390575" y="4107947"/>
              <a:ext cx="90845" cy="233009"/>
            </a:xfrm>
            <a:custGeom>
              <a:avLst/>
              <a:gdLst/>
              <a:ahLst/>
              <a:cxnLst/>
              <a:rect l="l" t="t" r="r" b="b"/>
              <a:pathLst>
                <a:path w="9035" h="27970" extrusionOk="0">
                  <a:moveTo>
                    <a:pt x="6419" y="0"/>
                  </a:moveTo>
                  <a:cubicBezTo>
                    <a:pt x="6419" y="0"/>
                    <a:pt x="289" y="1731"/>
                    <a:pt x="343" y="1966"/>
                  </a:cubicBezTo>
                  <a:cubicBezTo>
                    <a:pt x="4616" y="25732"/>
                    <a:pt x="0" y="27788"/>
                    <a:pt x="3174" y="27950"/>
                  </a:cubicBezTo>
                  <a:cubicBezTo>
                    <a:pt x="3469" y="27963"/>
                    <a:pt x="3738" y="27969"/>
                    <a:pt x="3985" y="27969"/>
                  </a:cubicBezTo>
                  <a:cubicBezTo>
                    <a:pt x="6386" y="27969"/>
                    <a:pt x="6564" y="27391"/>
                    <a:pt x="6564" y="27391"/>
                  </a:cubicBezTo>
                  <a:cubicBezTo>
                    <a:pt x="9034" y="20827"/>
                    <a:pt x="6419" y="0"/>
                    <a:pt x="64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3752;p78"/>
            <p:cNvSpPr/>
            <p:nvPr/>
          </p:nvSpPr>
          <p:spPr>
            <a:xfrm>
              <a:off x="3638234" y="4105081"/>
              <a:ext cx="150500" cy="211483"/>
            </a:xfrm>
            <a:custGeom>
              <a:avLst/>
              <a:gdLst/>
              <a:ahLst/>
              <a:cxnLst/>
              <a:rect l="l" t="t" r="r" b="b"/>
              <a:pathLst>
                <a:path w="14968" h="25386" extrusionOk="0">
                  <a:moveTo>
                    <a:pt x="2167" y="0"/>
                  </a:moveTo>
                  <a:cubicBezTo>
                    <a:pt x="680" y="0"/>
                    <a:pt x="289" y="1120"/>
                    <a:pt x="289" y="1120"/>
                  </a:cubicBezTo>
                  <a:cubicBezTo>
                    <a:pt x="289" y="1120"/>
                    <a:pt x="1" y="11109"/>
                    <a:pt x="2165" y="17475"/>
                  </a:cubicBezTo>
                  <a:cubicBezTo>
                    <a:pt x="4090" y="23089"/>
                    <a:pt x="6580" y="25385"/>
                    <a:pt x="8915" y="25385"/>
                  </a:cubicBezTo>
                  <a:cubicBezTo>
                    <a:pt x="9991" y="25385"/>
                    <a:pt x="11035" y="24897"/>
                    <a:pt x="11974" y="24020"/>
                  </a:cubicBezTo>
                  <a:cubicBezTo>
                    <a:pt x="14967" y="21261"/>
                    <a:pt x="8350" y="2689"/>
                    <a:pt x="4707" y="777"/>
                  </a:cubicBezTo>
                  <a:cubicBezTo>
                    <a:pt x="3627" y="202"/>
                    <a:pt x="2798" y="0"/>
                    <a:pt x="2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3753;p78"/>
            <p:cNvSpPr/>
            <p:nvPr/>
          </p:nvSpPr>
          <p:spPr>
            <a:xfrm>
              <a:off x="3645303" y="4191320"/>
              <a:ext cx="121311" cy="125244"/>
            </a:xfrm>
            <a:custGeom>
              <a:avLst/>
              <a:gdLst/>
              <a:ahLst/>
              <a:cxnLst/>
              <a:rect l="l" t="t" r="r" b="b"/>
              <a:pathLst>
                <a:path w="12065" h="15034" extrusionOk="0">
                  <a:moveTo>
                    <a:pt x="1" y="0"/>
                  </a:moveTo>
                  <a:cubicBezTo>
                    <a:pt x="289" y="2434"/>
                    <a:pt x="740" y="4977"/>
                    <a:pt x="1462" y="7123"/>
                  </a:cubicBezTo>
                  <a:cubicBezTo>
                    <a:pt x="3387" y="12737"/>
                    <a:pt x="5877" y="15033"/>
                    <a:pt x="8212" y="15033"/>
                  </a:cubicBezTo>
                  <a:cubicBezTo>
                    <a:pt x="9288" y="15033"/>
                    <a:pt x="10332" y="14545"/>
                    <a:pt x="11271" y="13668"/>
                  </a:cubicBezTo>
                  <a:cubicBezTo>
                    <a:pt x="11848" y="13145"/>
                    <a:pt x="12064" y="12027"/>
                    <a:pt x="12010" y="10567"/>
                  </a:cubicBezTo>
                  <a:cubicBezTo>
                    <a:pt x="6655" y="9124"/>
                    <a:pt x="2273" y="5031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3754;p78"/>
            <p:cNvSpPr/>
            <p:nvPr/>
          </p:nvSpPr>
          <p:spPr>
            <a:xfrm>
              <a:off x="3608321" y="4098933"/>
              <a:ext cx="104258" cy="228611"/>
            </a:xfrm>
            <a:custGeom>
              <a:avLst/>
              <a:gdLst/>
              <a:ahLst/>
              <a:cxnLst/>
              <a:rect l="l" t="t" r="r" b="b"/>
              <a:pathLst>
                <a:path w="10369" h="27442" extrusionOk="0">
                  <a:moveTo>
                    <a:pt x="0" y="0"/>
                  </a:moveTo>
                  <a:cubicBezTo>
                    <a:pt x="0" y="1"/>
                    <a:pt x="451" y="20990"/>
                    <a:pt x="3823" y="27121"/>
                  </a:cubicBezTo>
                  <a:cubicBezTo>
                    <a:pt x="3823" y="27121"/>
                    <a:pt x="3975" y="27442"/>
                    <a:pt x="5073" y="27442"/>
                  </a:cubicBezTo>
                  <a:cubicBezTo>
                    <a:pt x="5578" y="27442"/>
                    <a:pt x="6284" y="27374"/>
                    <a:pt x="7267" y="27175"/>
                  </a:cubicBezTo>
                  <a:cubicBezTo>
                    <a:pt x="10369" y="26544"/>
                    <a:pt x="5536" y="25191"/>
                    <a:pt x="6312" y="1064"/>
                  </a:cubicBezTo>
                  <a:cubicBezTo>
                    <a:pt x="6312" y="812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3755;p78"/>
            <p:cNvSpPr/>
            <p:nvPr/>
          </p:nvSpPr>
          <p:spPr>
            <a:xfrm>
              <a:off x="3613942" y="4156731"/>
              <a:ext cx="79242" cy="65996"/>
            </a:xfrm>
            <a:custGeom>
              <a:avLst/>
              <a:gdLst/>
              <a:ahLst/>
              <a:cxnLst/>
              <a:rect l="l" t="t" r="r" b="b"/>
              <a:pathLst>
                <a:path w="7881" h="7922" extrusionOk="0">
                  <a:moveTo>
                    <a:pt x="4064" y="0"/>
                  </a:moveTo>
                  <a:cubicBezTo>
                    <a:pt x="3255" y="0"/>
                    <a:pt x="2444" y="212"/>
                    <a:pt x="1713" y="636"/>
                  </a:cubicBezTo>
                  <a:cubicBezTo>
                    <a:pt x="1713" y="636"/>
                    <a:pt x="397" y="1646"/>
                    <a:pt x="2038" y="1844"/>
                  </a:cubicBezTo>
                  <a:lnTo>
                    <a:pt x="3679" y="1844"/>
                  </a:lnTo>
                  <a:cubicBezTo>
                    <a:pt x="2994" y="1844"/>
                    <a:pt x="0" y="1970"/>
                    <a:pt x="1209" y="3864"/>
                  </a:cubicBezTo>
                  <a:cubicBezTo>
                    <a:pt x="1497" y="3954"/>
                    <a:pt x="1786" y="4026"/>
                    <a:pt x="2074" y="4098"/>
                  </a:cubicBezTo>
                  <a:cubicBezTo>
                    <a:pt x="1082" y="4278"/>
                    <a:pt x="271" y="4657"/>
                    <a:pt x="866" y="5324"/>
                  </a:cubicBezTo>
                  <a:cubicBezTo>
                    <a:pt x="1209" y="5721"/>
                    <a:pt x="1677" y="5991"/>
                    <a:pt x="2200" y="6082"/>
                  </a:cubicBezTo>
                  <a:cubicBezTo>
                    <a:pt x="1335" y="6244"/>
                    <a:pt x="812" y="6568"/>
                    <a:pt x="2038" y="7200"/>
                  </a:cubicBezTo>
                  <a:cubicBezTo>
                    <a:pt x="2991" y="7697"/>
                    <a:pt x="3889" y="7922"/>
                    <a:pt x="4662" y="7922"/>
                  </a:cubicBezTo>
                  <a:cubicBezTo>
                    <a:pt x="5907" y="7922"/>
                    <a:pt x="6830" y="7338"/>
                    <a:pt x="7141" y="6370"/>
                  </a:cubicBezTo>
                  <a:cubicBezTo>
                    <a:pt x="7646" y="4801"/>
                    <a:pt x="7880" y="1177"/>
                    <a:pt x="6402" y="636"/>
                  </a:cubicBezTo>
                  <a:cubicBezTo>
                    <a:pt x="5681" y="212"/>
                    <a:pt x="4874" y="0"/>
                    <a:pt x="4064" y="0"/>
                  </a:cubicBezTo>
                  <a:close/>
                </a:path>
              </a:pathLst>
            </a:custGeom>
            <a:solidFill>
              <a:srgbClr val="FFC5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3756;p78"/>
            <p:cNvSpPr/>
            <p:nvPr/>
          </p:nvSpPr>
          <p:spPr>
            <a:xfrm>
              <a:off x="3223405" y="4123883"/>
              <a:ext cx="203800" cy="372915"/>
            </a:xfrm>
            <a:custGeom>
              <a:avLst/>
              <a:gdLst/>
              <a:ahLst/>
              <a:cxnLst/>
              <a:rect l="l" t="t" r="r" b="b"/>
              <a:pathLst>
                <a:path w="20269" h="44764" extrusionOk="0">
                  <a:moveTo>
                    <a:pt x="17383" y="0"/>
                  </a:moveTo>
                  <a:cubicBezTo>
                    <a:pt x="16824" y="0"/>
                    <a:pt x="15578" y="330"/>
                    <a:pt x="14733" y="3028"/>
                  </a:cubicBezTo>
                  <a:cubicBezTo>
                    <a:pt x="13615" y="6580"/>
                    <a:pt x="9503" y="31284"/>
                    <a:pt x="3968" y="36514"/>
                  </a:cubicBezTo>
                  <a:cubicBezTo>
                    <a:pt x="3968" y="36514"/>
                    <a:pt x="1" y="39994"/>
                    <a:pt x="3968" y="42681"/>
                  </a:cubicBezTo>
                  <a:cubicBezTo>
                    <a:pt x="5968" y="44050"/>
                    <a:pt x="7362" y="44764"/>
                    <a:pt x="8560" y="44764"/>
                  </a:cubicBezTo>
                  <a:cubicBezTo>
                    <a:pt x="9728" y="44764"/>
                    <a:pt x="10709" y="44087"/>
                    <a:pt x="11884" y="42681"/>
                  </a:cubicBezTo>
                  <a:cubicBezTo>
                    <a:pt x="14264" y="39831"/>
                    <a:pt x="20268" y="21781"/>
                    <a:pt x="19277" y="12874"/>
                  </a:cubicBezTo>
                  <a:cubicBezTo>
                    <a:pt x="18303" y="3966"/>
                    <a:pt x="17672" y="35"/>
                    <a:pt x="17672" y="35"/>
                  </a:cubicBezTo>
                  <a:cubicBezTo>
                    <a:pt x="17672" y="35"/>
                    <a:pt x="17563" y="0"/>
                    <a:pt x="173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3757;p78"/>
            <p:cNvSpPr/>
            <p:nvPr/>
          </p:nvSpPr>
          <p:spPr>
            <a:xfrm>
              <a:off x="3248783" y="4353702"/>
              <a:ext cx="150681" cy="143188"/>
            </a:xfrm>
            <a:custGeom>
              <a:avLst/>
              <a:gdLst/>
              <a:ahLst/>
              <a:cxnLst/>
              <a:rect l="l" t="t" r="r" b="b"/>
              <a:pathLst>
                <a:path w="14986" h="17188" extrusionOk="0">
                  <a:moveTo>
                    <a:pt x="14986" y="1"/>
                  </a:moveTo>
                  <a:lnTo>
                    <a:pt x="14986" y="1"/>
                  </a:lnTo>
                  <a:cubicBezTo>
                    <a:pt x="14697" y="578"/>
                    <a:pt x="14409" y="1137"/>
                    <a:pt x="14084" y="1678"/>
                  </a:cubicBezTo>
                  <a:cubicBezTo>
                    <a:pt x="13435" y="3301"/>
                    <a:pt x="12551" y="4815"/>
                    <a:pt x="11469" y="6186"/>
                  </a:cubicBezTo>
                  <a:cubicBezTo>
                    <a:pt x="8674" y="9954"/>
                    <a:pt x="4599" y="12587"/>
                    <a:pt x="1" y="13597"/>
                  </a:cubicBezTo>
                  <a:cubicBezTo>
                    <a:pt x="344" y="14210"/>
                    <a:pt x="848" y="14733"/>
                    <a:pt x="1444" y="15112"/>
                  </a:cubicBezTo>
                  <a:cubicBezTo>
                    <a:pt x="3456" y="16475"/>
                    <a:pt x="4851" y="17188"/>
                    <a:pt x="6049" y="17188"/>
                  </a:cubicBezTo>
                  <a:cubicBezTo>
                    <a:pt x="7211" y="17188"/>
                    <a:pt x="8187" y="16515"/>
                    <a:pt x="9360" y="15112"/>
                  </a:cubicBezTo>
                  <a:cubicBezTo>
                    <a:pt x="10712" y="13489"/>
                    <a:pt x="13236" y="6961"/>
                    <a:pt x="149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3758;p78"/>
            <p:cNvSpPr/>
            <p:nvPr/>
          </p:nvSpPr>
          <p:spPr>
            <a:xfrm>
              <a:off x="3337265" y="4023632"/>
              <a:ext cx="91207" cy="64938"/>
            </a:xfrm>
            <a:custGeom>
              <a:avLst/>
              <a:gdLst/>
              <a:ahLst/>
              <a:cxnLst/>
              <a:rect l="l" t="t" r="r" b="b"/>
              <a:pathLst>
                <a:path w="9071" h="7795" extrusionOk="0">
                  <a:moveTo>
                    <a:pt x="5554" y="1"/>
                  </a:moveTo>
                  <a:cubicBezTo>
                    <a:pt x="4251" y="1"/>
                    <a:pt x="732" y="459"/>
                    <a:pt x="1425" y="5505"/>
                  </a:cubicBezTo>
                  <a:lnTo>
                    <a:pt x="2814" y="4153"/>
                  </a:lnTo>
                  <a:lnTo>
                    <a:pt x="2814" y="4153"/>
                  </a:lnTo>
                  <a:cubicBezTo>
                    <a:pt x="2813" y="4153"/>
                    <a:pt x="1833" y="7228"/>
                    <a:pt x="168" y="7228"/>
                  </a:cubicBezTo>
                  <a:cubicBezTo>
                    <a:pt x="113" y="7228"/>
                    <a:pt x="57" y="7225"/>
                    <a:pt x="1" y="7218"/>
                  </a:cubicBezTo>
                  <a:lnTo>
                    <a:pt x="1" y="7218"/>
                  </a:lnTo>
                  <a:cubicBezTo>
                    <a:pt x="1" y="7218"/>
                    <a:pt x="1128" y="7794"/>
                    <a:pt x="2654" y="7794"/>
                  </a:cubicBezTo>
                  <a:cubicBezTo>
                    <a:pt x="4034" y="7794"/>
                    <a:pt x="5741" y="7322"/>
                    <a:pt x="7231" y="5523"/>
                  </a:cubicBezTo>
                  <a:cubicBezTo>
                    <a:pt x="9071" y="3287"/>
                    <a:pt x="8548" y="853"/>
                    <a:pt x="6023" y="23"/>
                  </a:cubicBezTo>
                  <a:cubicBezTo>
                    <a:pt x="6023" y="23"/>
                    <a:pt x="5843" y="1"/>
                    <a:pt x="55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3759;p78"/>
            <p:cNvSpPr/>
            <p:nvPr/>
          </p:nvSpPr>
          <p:spPr>
            <a:xfrm>
              <a:off x="3632976" y="4017284"/>
              <a:ext cx="91750" cy="64538"/>
            </a:xfrm>
            <a:custGeom>
              <a:avLst/>
              <a:gdLst/>
              <a:ahLst/>
              <a:cxnLst/>
              <a:rect l="l" t="t" r="r" b="b"/>
              <a:pathLst>
                <a:path w="9125" h="7747" extrusionOk="0">
                  <a:moveTo>
                    <a:pt x="3539" y="0"/>
                  </a:moveTo>
                  <a:cubicBezTo>
                    <a:pt x="3216" y="0"/>
                    <a:pt x="3012" y="28"/>
                    <a:pt x="3012" y="28"/>
                  </a:cubicBezTo>
                  <a:cubicBezTo>
                    <a:pt x="488" y="912"/>
                    <a:pt x="1" y="3346"/>
                    <a:pt x="1876" y="5546"/>
                  </a:cubicBezTo>
                  <a:cubicBezTo>
                    <a:pt x="3352" y="7282"/>
                    <a:pt x="5024" y="7746"/>
                    <a:pt x="6389" y="7746"/>
                  </a:cubicBezTo>
                  <a:cubicBezTo>
                    <a:pt x="7959" y="7746"/>
                    <a:pt x="9125" y="7133"/>
                    <a:pt x="9125" y="7133"/>
                  </a:cubicBezTo>
                  <a:lnTo>
                    <a:pt x="9125" y="7133"/>
                  </a:lnTo>
                  <a:cubicBezTo>
                    <a:pt x="9060" y="7142"/>
                    <a:pt x="8996" y="7147"/>
                    <a:pt x="8933" y="7147"/>
                  </a:cubicBezTo>
                  <a:cubicBezTo>
                    <a:pt x="7295" y="7147"/>
                    <a:pt x="6258" y="4104"/>
                    <a:pt x="6258" y="4103"/>
                  </a:cubicBezTo>
                  <a:lnTo>
                    <a:pt x="6258" y="4103"/>
                  </a:lnTo>
                  <a:lnTo>
                    <a:pt x="7682" y="5438"/>
                  </a:lnTo>
                  <a:cubicBezTo>
                    <a:pt x="8293" y="481"/>
                    <a:pt x="4884" y="0"/>
                    <a:pt x="35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3760;p78"/>
            <p:cNvSpPr/>
            <p:nvPr/>
          </p:nvSpPr>
          <p:spPr>
            <a:xfrm>
              <a:off x="3396377" y="4010594"/>
              <a:ext cx="41888" cy="30824"/>
            </a:xfrm>
            <a:custGeom>
              <a:avLst/>
              <a:gdLst/>
              <a:ahLst/>
              <a:cxnLst/>
              <a:rect l="l" t="t" r="r" b="b"/>
              <a:pathLst>
                <a:path w="4166" h="3700" extrusionOk="0">
                  <a:moveTo>
                    <a:pt x="2057" y="0"/>
                  </a:moveTo>
                  <a:cubicBezTo>
                    <a:pt x="1092" y="0"/>
                    <a:pt x="259" y="651"/>
                    <a:pt x="144" y="1570"/>
                  </a:cubicBezTo>
                  <a:cubicBezTo>
                    <a:pt x="0" y="2580"/>
                    <a:pt x="757" y="3518"/>
                    <a:pt x="1821" y="3680"/>
                  </a:cubicBezTo>
                  <a:cubicBezTo>
                    <a:pt x="1918" y="3693"/>
                    <a:pt x="2014" y="3699"/>
                    <a:pt x="2109" y="3699"/>
                  </a:cubicBezTo>
                  <a:cubicBezTo>
                    <a:pt x="3074" y="3699"/>
                    <a:pt x="3906" y="3049"/>
                    <a:pt x="4021" y="2129"/>
                  </a:cubicBezTo>
                  <a:cubicBezTo>
                    <a:pt x="4165" y="1120"/>
                    <a:pt x="3408" y="182"/>
                    <a:pt x="2344" y="20"/>
                  </a:cubicBezTo>
                  <a:cubicBezTo>
                    <a:pt x="2247" y="7"/>
                    <a:pt x="2151" y="0"/>
                    <a:pt x="20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3761;p78"/>
            <p:cNvSpPr/>
            <p:nvPr/>
          </p:nvSpPr>
          <p:spPr>
            <a:xfrm>
              <a:off x="3626269" y="4009203"/>
              <a:ext cx="42260" cy="30749"/>
            </a:xfrm>
            <a:custGeom>
              <a:avLst/>
              <a:gdLst/>
              <a:ahLst/>
              <a:cxnLst/>
              <a:rect l="l" t="t" r="r" b="b"/>
              <a:pathLst>
                <a:path w="4203" h="3691" extrusionOk="0">
                  <a:moveTo>
                    <a:pt x="2146" y="0"/>
                  </a:moveTo>
                  <a:cubicBezTo>
                    <a:pt x="2039" y="0"/>
                    <a:pt x="1931" y="8"/>
                    <a:pt x="1822" y="24"/>
                  </a:cubicBezTo>
                  <a:cubicBezTo>
                    <a:pt x="758" y="187"/>
                    <a:pt x="1" y="1142"/>
                    <a:pt x="163" y="2152"/>
                  </a:cubicBezTo>
                  <a:cubicBezTo>
                    <a:pt x="309" y="3046"/>
                    <a:pt x="1129" y="3691"/>
                    <a:pt x="2081" y="3691"/>
                  </a:cubicBezTo>
                  <a:cubicBezTo>
                    <a:pt x="2186" y="3691"/>
                    <a:pt x="2292" y="3683"/>
                    <a:pt x="2399" y="3667"/>
                  </a:cubicBezTo>
                  <a:cubicBezTo>
                    <a:pt x="3463" y="3486"/>
                    <a:pt x="4202" y="2549"/>
                    <a:pt x="4058" y="1539"/>
                  </a:cubicBezTo>
                  <a:cubicBezTo>
                    <a:pt x="3912" y="631"/>
                    <a:pt x="3095" y="0"/>
                    <a:pt x="21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3762;p78"/>
            <p:cNvSpPr/>
            <p:nvPr/>
          </p:nvSpPr>
          <p:spPr>
            <a:xfrm>
              <a:off x="3352317" y="3818622"/>
              <a:ext cx="355366" cy="250121"/>
            </a:xfrm>
            <a:custGeom>
              <a:avLst/>
              <a:gdLst/>
              <a:ahLst/>
              <a:cxnLst/>
              <a:rect l="l" t="t" r="r" b="b"/>
              <a:pathLst>
                <a:path w="35343" h="30024" extrusionOk="0">
                  <a:moveTo>
                    <a:pt x="17672" y="1"/>
                  </a:moveTo>
                  <a:cubicBezTo>
                    <a:pt x="9810" y="1"/>
                    <a:pt x="3246" y="6041"/>
                    <a:pt x="2615" y="13885"/>
                  </a:cubicBezTo>
                  <a:lnTo>
                    <a:pt x="2579" y="13885"/>
                  </a:lnTo>
                  <a:cubicBezTo>
                    <a:pt x="2557" y="13885"/>
                    <a:pt x="2535" y="13884"/>
                    <a:pt x="2513" y="13884"/>
                  </a:cubicBezTo>
                  <a:cubicBezTo>
                    <a:pt x="1136" y="13884"/>
                    <a:pt x="0" y="14989"/>
                    <a:pt x="0" y="16374"/>
                  </a:cubicBezTo>
                  <a:cubicBezTo>
                    <a:pt x="0" y="17758"/>
                    <a:pt x="1136" y="18881"/>
                    <a:pt x="2514" y="18881"/>
                  </a:cubicBezTo>
                  <a:cubicBezTo>
                    <a:pt x="2535" y="18881"/>
                    <a:pt x="2557" y="18881"/>
                    <a:pt x="2579" y="18880"/>
                  </a:cubicBezTo>
                  <a:cubicBezTo>
                    <a:pt x="2741" y="18880"/>
                    <a:pt x="2921" y="18862"/>
                    <a:pt x="3084" y="18826"/>
                  </a:cubicBezTo>
                  <a:cubicBezTo>
                    <a:pt x="4851" y="25426"/>
                    <a:pt x="10837" y="30024"/>
                    <a:pt x="17672" y="30024"/>
                  </a:cubicBezTo>
                  <a:cubicBezTo>
                    <a:pt x="24506" y="30024"/>
                    <a:pt x="30492" y="25426"/>
                    <a:pt x="32259" y="18826"/>
                  </a:cubicBezTo>
                  <a:cubicBezTo>
                    <a:pt x="32422" y="18862"/>
                    <a:pt x="32602" y="18880"/>
                    <a:pt x="32764" y="18880"/>
                  </a:cubicBezTo>
                  <a:cubicBezTo>
                    <a:pt x="32786" y="18881"/>
                    <a:pt x="32808" y="18881"/>
                    <a:pt x="32830" y="18881"/>
                  </a:cubicBezTo>
                  <a:cubicBezTo>
                    <a:pt x="34207" y="18881"/>
                    <a:pt x="35343" y="17758"/>
                    <a:pt x="35343" y="16374"/>
                  </a:cubicBezTo>
                  <a:cubicBezTo>
                    <a:pt x="35343" y="14989"/>
                    <a:pt x="34207" y="13884"/>
                    <a:pt x="32831" y="13884"/>
                  </a:cubicBezTo>
                  <a:cubicBezTo>
                    <a:pt x="32809" y="13884"/>
                    <a:pt x="32787" y="13885"/>
                    <a:pt x="32764" y="13885"/>
                  </a:cubicBezTo>
                  <a:lnTo>
                    <a:pt x="32728" y="13885"/>
                  </a:lnTo>
                  <a:cubicBezTo>
                    <a:pt x="32097" y="6041"/>
                    <a:pt x="25552" y="1"/>
                    <a:pt x="17672" y="1"/>
                  </a:cubicBezTo>
                  <a:close/>
                </a:path>
              </a:pathLst>
            </a:custGeom>
            <a:solidFill>
              <a:srgbClr val="FFC5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3763;p78"/>
            <p:cNvSpPr/>
            <p:nvPr/>
          </p:nvSpPr>
          <p:spPr>
            <a:xfrm>
              <a:off x="3324757" y="3775402"/>
              <a:ext cx="209421" cy="189148"/>
            </a:xfrm>
            <a:custGeom>
              <a:avLst/>
              <a:gdLst/>
              <a:ahLst/>
              <a:cxnLst/>
              <a:rect l="l" t="t" r="r" b="b"/>
              <a:pathLst>
                <a:path w="20828" h="22705" extrusionOk="0">
                  <a:moveTo>
                    <a:pt x="15623" y="0"/>
                  </a:moveTo>
                  <a:cubicBezTo>
                    <a:pt x="11317" y="0"/>
                    <a:pt x="5928" y="1888"/>
                    <a:pt x="2795" y="9192"/>
                  </a:cubicBezTo>
                  <a:cubicBezTo>
                    <a:pt x="0" y="15683"/>
                    <a:pt x="3625" y="19885"/>
                    <a:pt x="3625" y="19885"/>
                  </a:cubicBezTo>
                  <a:cubicBezTo>
                    <a:pt x="4072" y="19227"/>
                    <a:pt x="4809" y="19124"/>
                    <a:pt x="5225" y="19124"/>
                  </a:cubicBezTo>
                  <a:cubicBezTo>
                    <a:pt x="5414" y="19124"/>
                    <a:pt x="5536" y="19145"/>
                    <a:pt x="5536" y="19145"/>
                  </a:cubicBezTo>
                  <a:cubicBezTo>
                    <a:pt x="5536" y="19145"/>
                    <a:pt x="6282" y="22704"/>
                    <a:pt x="6661" y="22704"/>
                  </a:cubicBezTo>
                  <a:cubicBezTo>
                    <a:pt x="6707" y="22704"/>
                    <a:pt x="6747" y="22652"/>
                    <a:pt x="6780" y="22535"/>
                  </a:cubicBezTo>
                  <a:cubicBezTo>
                    <a:pt x="7105" y="21436"/>
                    <a:pt x="7718" y="19542"/>
                    <a:pt x="7718" y="19542"/>
                  </a:cubicBezTo>
                  <a:cubicBezTo>
                    <a:pt x="8962" y="16657"/>
                    <a:pt x="18141" y="10580"/>
                    <a:pt x="19493" y="9084"/>
                  </a:cubicBezTo>
                  <a:cubicBezTo>
                    <a:pt x="20827" y="7605"/>
                    <a:pt x="20557" y="5279"/>
                    <a:pt x="20304" y="2917"/>
                  </a:cubicBezTo>
                  <a:cubicBezTo>
                    <a:pt x="20005" y="66"/>
                    <a:pt x="16752" y="32"/>
                    <a:pt x="16596" y="32"/>
                  </a:cubicBezTo>
                  <a:cubicBezTo>
                    <a:pt x="16592" y="32"/>
                    <a:pt x="16590" y="32"/>
                    <a:pt x="16590" y="32"/>
                  </a:cubicBezTo>
                  <a:cubicBezTo>
                    <a:pt x="16275" y="11"/>
                    <a:pt x="15952" y="0"/>
                    <a:pt x="156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3764;p78"/>
            <p:cNvSpPr/>
            <p:nvPr/>
          </p:nvSpPr>
          <p:spPr>
            <a:xfrm>
              <a:off x="3324938" y="3776110"/>
              <a:ext cx="141430" cy="188440"/>
            </a:xfrm>
            <a:custGeom>
              <a:avLst/>
              <a:gdLst/>
              <a:ahLst/>
              <a:cxnLst/>
              <a:rect l="l" t="t" r="r" b="b"/>
              <a:pathLst>
                <a:path w="14066" h="22620" extrusionOk="0">
                  <a:moveTo>
                    <a:pt x="14065" y="1"/>
                  </a:moveTo>
                  <a:lnTo>
                    <a:pt x="14065" y="1"/>
                  </a:lnTo>
                  <a:cubicBezTo>
                    <a:pt x="10080" y="415"/>
                    <a:pt x="5536" y="2651"/>
                    <a:pt x="2759" y="9107"/>
                  </a:cubicBezTo>
                  <a:cubicBezTo>
                    <a:pt x="0" y="15562"/>
                    <a:pt x="3607" y="19782"/>
                    <a:pt x="3607" y="19782"/>
                  </a:cubicBezTo>
                  <a:cubicBezTo>
                    <a:pt x="4063" y="19140"/>
                    <a:pt x="4798" y="19039"/>
                    <a:pt x="5217" y="19039"/>
                  </a:cubicBezTo>
                  <a:cubicBezTo>
                    <a:pt x="5410" y="19039"/>
                    <a:pt x="5536" y="19060"/>
                    <a:pt x="5536" y="19060"/>
                  </a:cubicBezTo>
                  <a:cubicBezTo>
                    <a:pt x="5536" y="19060"/>
                    <a:pt x="6282" y="22619"/>
                    <a:pt x="6661" y="22619"/>
                  </a:cubicBezTo>
                  <a:cubicBezTo>
                    <a:pt x="6707" y="22619"/>
                    <a:pt x="6747" y="22567"/>
                    <a:pt x="6780" y="22450"/>
                  </a:cubicBezTo>
                  <a:cubicBezTo>
                    <a:pt x="7087" y="21351"/>
                    <a:pt x="7700" y="19457"/>
                    <a:pt x="7700" y="19457"/>
                  </a:cubicBezTo>
                  <a:cubicBezTo>
                    <a:pt x="7862" y="19133"/>
                    <a:pt x="8043" y="18826"/>
                    <a:pt x="8259" y="18556"/>
                  </a:cubicBezTo>
                  <a:cubicBezTo>
                    <a:pt x="7790" y="16788"/>
                    <a:pt x="7574" y="14967"/>
                    <a:pt x="7646" y="13146"/>
                  </a:cubicBezTo>
                  <a:cubicBezTo>
                    <a:pt x="7826" y="8061"/>
                    <a:pt x="10170" y="3282"/>
                    <a:pt x="140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3765;p78"/>
            <p:cNvSpPr/>
            <p:nvPr/>
          </p:nvSpPr>
          <p:spPr>
            <a:xfrm>
              <a:off x="3524917" y="3775402"/>
              <a:ext cx="209964" cy="189148"/>
            </a:xfrm>
            <a:custGeom>
              <a:avLst/>
              <a:gdLst/>
              <a:ahLst/>
              <a:cxnLst/>
              <a:rect l="l" t="t" r="r" b="b"/>
              <a:pathLst>
                <a:path w="20882" h="22705" extrusionOk="0">
                  <a:moveTo>
                    <a:pt x="5209" y="0"/>
                  </a:moveTo>
                  <a:cubicBezTo>
                    <a:pt x="4879" y="0"/>
                    <a:pt x="4555" y="11"/>
                    <a:pt x="4238" y="32"/>
                  </a:cubicBezTo>
                  <a:cubicBezTo>
                    <a:pt x="4238" y="32"/>
                    <a:pt x="4236" y="32"/>
                    <a:pt x="4232" y="32"/>
                  </a:cubicBezTo>
                  <a:cubicBezTo>
                    <a:pt x="4076" y="32"/>
                    <a:pt x="823" y="66"/>
                    <a:pt x="524" y="2917"/>
                  </a:cubicBezTo>
                  <a:cubicBezTo>
                    <a:pt x="271" y="5279"/>
                    <a:pt x="1" y="7605"/>
                    <a:pt x="1335" y="9084"/>
                  </a:cubicBezTo>
                  <a:cubicBezTo>
                    <a:pt x="2687" y="10580"/>
                    <a:pt x="11902" y="16657"/>
                    <a:pt x="13146" y="19542"/>
                  </a:cubicBezTo>
                  <a:cubicBezTo>
                    <a:pt x="13146" y="19542"/>
                    <a:pt x="13759" y="21436"/>
                    <a:pt x="14066" y="22535"/>
                  </a:cubicBezTo>
                  <a:cubicBezTo>
                    <a:pt x="14101" y="22652"/>
                    <a:pt x="14143" y="22704"/>
                    <a:pt x="14190" y="22704"/>
                  </a:cubicBezTo>
                  <a:cubicBezTo>
                    <a:pt x="14578" y="22704"/>
                    <a:pt x="15310" y="19145"/>
                    <a:pt x="15310" y="19145"/>
                  </a:cubicBezTo>
                  <a:cubicBezTo>
                    <a:pt x="15310" y="19145"/>
                    <a:pt x="15434" y="19124"/>
                    <a:pt x="15625" y="19124"/>
                  </a:cubicBezTo>
                  <a:cubicBezTo>
                    <a:pt x="16047" y="19124"/>
                    <a:pt x="16792" y="19227"/>
                    <a:pt x="17239" y="19885"/>
                  </a:cubicBezTo>
                  <a:cubicBezTo>
                    <a:pt x="17239" y="19885"/>
                    <a:pt x="20882" y="15683"/>
                    <a:pt x="18069" y="9192"/>
                  </a:cubicBezTo>
                  <a:cubicBezTo>
                    <a:pt x="14936" y="1888"/>
                    <a:pt x="9532" y="0"/>
                    <a:pt x="52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3766;p78"/>
            <p:cNvSpPr/>
            <p:nvPr/>
          </p:nvSpPr>
          <p:spPr>
            <a:xfrm>
              <a:off x="3522021" y="3837699"/>
              <a:ext cx="122387" cy="105467"/>
            </a:xfrm>
            <a:custGeom>
              <a:avLst/>
              <a:gdLst/>
              <a:ahLst/>
              <a:cxnLst/>
              <a:rect l="l" t="t" r="r" b="b"/>
              <a:pathLst>
                <a:path w="12172" h="12660" extrusionOk="0">
                  <a:moveTo>
                    <a:pt x="794" y="1"/>
                  </a:moveTo>
                  <a:lnTo>
                    <a:pt x="794" y="1"/>
                  </a:lnTo>
                  <a:cubicBezTo>
                    <a:pt x="794" y="1"/>
                    <a:pt x="0" y="3896"/>
                    <a:pt x="3805" y="7033"/>
                  </a:cubicBezTo>
                  <a:cubicBezTo>
                    <a:pt x="7610" y="10153"/>
                    <a:pt x="9701" y="7556"/>
                    <a:pt x="11775" y="12659"/>
                  </a:cubicBezTo>
                  <a:cubicBezTo>
                    <a:pt x="11775" y="12659"/>
                    <a:pt x="12172" y="8620"/>
                    <a:pt x="7880" y="4725"/>
                  </a:cubicBezTo>
                  <a:cubicBezTo>
                    <a:pt x="3607" y="848"/>
                    <a:pt x="794" y="1"/>
                    <a:pt x="7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3767;p78"/>
            <p:cNvSpPr/>
            <p:nvPr/>
          </p:nvSpPr>
          <p:spPr>
            <a:xfrm>
              <a:off x="3418306" y="3833492"/>
              <a:ext cx="122397" cy="105467"/>
            </a:xfrm>
            <a:custGeom>
              <a:avLst/>
              <a:gdLst/>
              <a:ahLst/>
              <a:cxnLst/>
              <a:rect l="l" t="t" r="r" b="b"/>
              <a:pathLst>
                <a:path w="12173" h="12660" extrusionOk="0">
                  <a:moveTo>
                    <a:pt x="11361" y="1"/>
                  </a:moveTo>
                  <a:lnTo>
                    <a:pt x="11361" y="1"/>
                  </a:lnTo>
                  <a:cubicBezTo>
                    <a:pt x="11361" y="1"/>
                    <a:pt x="8566" y="849"/>
                    <a:pt x="4274" y="4725"/>
                  </a:cubicBezTo>
                  <a:cubicBezTo>
                    <a:pt x="1" y="8602"/>
                    <a:pt x="380" y="12659"/>
                    <a:pt x="380" y="12659"/>
                  </a:cubicBezTo>
                  <a:cubicBezTo>
                    <a:pt x="2471" y="7538"/>
                    <a:pt x="4545" y="10153"/>
                    <a:pt x="8368" y="7015"/>
                  </a:cubicBezTo>
                  <a:cubicBezTo>
                    <a:pt x="12172" y="3896"/>
                    <a:pt x="11361" y="1"/>
                    <a:pt x="113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3768;p78"/>
            <p:cNvSpPr/>
            <p:nvPr/>
          </p:nvSpPr>
          <p:spPr>
            <a:xfrm>
              <a:off x="3395281" y="4841764"/>
              <a:ext cx="107888" cy="214674"/>
            </a:xfrm>
            <a:custGeom>
              <a:avLst/>
              <a:gdLst/>
              <a:ahLst/>
              <a:cxnLst/>
              <a:rect l="l" t="t" r="r" b="b"/>
              <a:pathLst>
                <a:path w="10730" h="25769" extrusionOk="0">
                  <a:moveTo>
                    <a:pt x="8891" y="1"/>
                  </a:moveTo>
                  <a:lnTo>
                    <a:pt x="8891" y="19511"/>
                  </a:lnTo>
                  <a:lnTo>
                    <a:pt x="3824" y="20233"/>
                  </a:lnTo>
                  <a:cubicBezTo>
                    <a:pt x="1" y="20521"/>
                    <a:pt x="1389" y="25768"/>
                    <a:pt x="5050" y="25768"/>
                  </a:cubicBezTo>
                  <a:lnTo>
                    <a:pt x="10730" y="25768"/>
                  </a:lnTo>
                  <a:lnTo>
                    <a:pt x="10730" y="19"/>
                  </a:lnTo>
                  <a:cubicBezTo>
                    <a:pt x="10477" y="37"/>
                    <a:pt x="10225" y="55"/>
                    <a:pt x="9955" y="55"/>
                  </a:cubicBezTo>
                  <a:cubicBezTo>
                    <a:pt x="9594" y="55"/>
                    <a:pt x="9251" y="37"/>
                    <a:pt x="88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3769;p78"/>
            <p:cNvSpPr/>
            <p:nvPr/>
          </p:nvSpPr>
          <p:spPr>
            <a:xfrm>
              <a:off x="3678845" y="4842664"/>
              <a:ext cx="93932" cy="215190"/>
            </a:xfrm>
            <a:custGeom>
              <a:avLst/>
              <a:gdLst/>
              <a:ahLst/>
              <a:cxnLst/>
              <a:rect l="l" t="t" r="r" b="b"/>
              <a:pathLst>
                <a:path w="9342" h="25831" extrusionOk="0">
                  <a:moveTo>
                    <a:pt x="3012" y="1"/>
                  </a:moveTo>
                  <a:cubicBezTo>
                    <a:pt x="2449" y="62"/>
                    <a:pt x="1880" y="95"/>
                    <a:pt x="1309" y="95"/>
                  </a:cubicBezTo>
                  <a:cubicBezTo>
                    <a:pt x="874" y="95"/>
                    <a:pt x="437" y="76"/>
                    <a:pt x="1" y="37"/>
                  </a:cubicBezTo>
                  <a:lnTo>
                    <a:pt x="1" y="37"/>
                  </a:lnTo>
                  <a:lnTo>
                    <a:pt x="5248" y="23569"/>
                  </a:lnTo>
                  <a:cubicBezTo>
                    <a:pt x="5562" y="24918"/>
                    <a:pt x="6777" y="25831"/>
                    <a:pt x="8110" y="25831"/>
                  </a:cubicBezTo>
                  <a:cubicBezTo>
                    <a:pt x="8308" y="25831"/>
                    <a:pt x="8509" y="25811"/>
                    <a:pt x="8710" y="25769"/>
                  </a:cubicBezTo>
                  <a:lnTo>
                    <a:pt x="9341" y="25624"/>
                  </a:lnTo>
                  <a:lnTo>
                    <a:pt x="301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3770;p78"/>
            <p:cNvSpPr/>
            <p:nvPr/>
          </p:nvSpPr>
          <p:spPr>
            <a:xfrm>
              <a:off x="3776397" y="4995699"/>
              <a:ext cx="92011" cy="59839"/>
            </a:xfrm>
            <a:custGeom>
              <a:avLst/>
              <a:gdLst/>
              <a:ahLst/>
              <a:cxnLst/>
              <a:rect l="l" t="t" r="r" b="b"/>
              <a:pathLst>
                <a:path w="9151" h="7183" extrusionOk="0">
                  <a:moveTo>
                    <a:pt x="5788" y="0"/>
                  </a:moveTo>
                  <a:cubicBezTo>
                    <a:pt x="5616" y="0"/>
                    <a:pt x="5436" y="14"/>
                    <a:pt x="5247" y="42"/>
                  </a:cubicBezTo>
                  <a:lnTo>
                    <a:pt x="4111" y="168"/>
                  </a:lnTo>
                  <a:cubicBezTo>
                    <a:pt x="2416" y="3125"/>
                    <a:pt x="631" y="6100"/>
                    <a:pt x="0" y="7182"/>
                  </a:cubicBezTo>
                  <a:lnTo>
                    <a:pt x="5680" y="5920"/>
                  </a:lnTo>
                  <a:cubicBezTo>
                    <a:pt x="9146" y="5148"/>
                    <a:pt x="9151" y="0"/>
                    <a:pt x="57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3771;p78"/>
            <p:cNvSpPr/>
            <p:nvPr/>
          </p:nvSpPr>
          <p:spPr>
            <a:xfrm>
              <a:off x="3388212" y="5005054"/>
              <a:ext cx="153577" cy="51384"/>
            </a:xfrm>
            <a:custGeom>
              <a:avLst/>
              <a:gdLst/>
              <a:ahLst/>
              <a:cxnLst/>
              <a:rect l="l" t="t" r="r" b="b"/>
              <a:pathLst>
                <a:path w="15274" h="6168" extrusionOk="0">
                  <a:moveTo>
                    <a:pt x="8944" y="1"/>
                  </a:moveTo>
                  <a:lnTo>
                    <a:pt x="6871" y="325"/>
                  </a:lnTo>
                  <a:lnTo>
                    <a:pt x="7123" y="2435"/>
                  </a:lnTo>
                  <a:lnTo>
                    <a:pt x="4743" y="2399"/>
                  </a:lnTo>
                  <a:lnTo>
                    <a:pt x="4563" y="578"/>
                  </a:lnTo>
                  <a:cubicBezTo>
                    <a:pt x="2164" y="938"/>
                    <a:pt x="1" y="2218"/>
                    <a:pt x="289" y="6167"/>
                  </a:cubicBezTo>
                  <a:lnTo>
                    <a:pt x="15274" y="6167"/>
                  </a:lnTo>
                  <a:lnTo>
                    <a:pt x="15274" y="2363"/>
                  </a:lnTo>
                  <a:lnTo>
                    <a:pt x="9143" y="2363"/>
                  </a:lnTo>
                  <a:lnTo>
                    <a:pt x="894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3772;p78"/>
            <p:cNvSpPr/>
            <p:nvPr/>
          </p:nvSpPr>
          <p:spPr>
            <a:xfrm>
              <a:off x="3729612" y="4996032"/>
              <a:ext cx="158654" cy="66412"/>
            </a:xfrm>
            <a:custGeom>
              <a:avLst/>
              <a:gdLst/>
              <a:ahLst/>
              <a:cxnLst/>
              <a:rect l="l" t="t" r="r" b="b"/>
              <a:pathLst>
                <a:path w="15779" h="7972" extrusionOk="0">
                  <a:moveTo>
                    <a:pt x="10854" y="0"/>
                  </a:moveTo>
                  <a:cubicBezTo>
                    <a:pt x="10663" y="0"/>
                    <a:pt x="10471" y="7"/>
                    <a:pt x="10279" y="20"/>
                  </a:cubicBezTo>
                  <a:lnTo>
                    <a:pt x="10495" y="1877"/>
                  </a:lnTo>
                  <a:lnTo>
                    <a:pt x="8133" y="2436"/>
                  </a:lnTo>
                  <a:lnTo>
                    <a:pt x="7917" y="272"/>
                  </a:lnTo>
                  <a:lnTo>
                    <a:pt x="5771" y="434"/>
                  </a:lnTo>
                  <a:lnTo>
                    <a:pt x="6114" y="2833"/>
                  </a:lnTo>
                  <a:lnTo>
                    <a:pt x="1" y="4185"/>
                  </a:lnTo>
                  <a:lnTo>
                    <a:pt x="830" y="7972"/>
                  </a:lnTo>
                  <a:lnTo>
                    <a:pt x="15779" y="4636"/>
                  </a:lnTo>
                  <a:cubicBezTo>
                    <a:pt x="15230" y="961"/>
                    <a:pt x="13117" y="0"/>
                    <a:pt x="1085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3773;p78"/>
            <p:cNvSpPr/>
            <p:nvPr/>
          </p:nvSpPr>
          <p:spPr>
            <a:xfrm>
              <a:off x="2543682" y="4402637"/>
              <a:ext cx="132723" cy="653801"/>
            </a:xfrm>
            <a:custGeom>
              <a:avLst/>
              <a:gdLst/>
              <a:ahLst/>
              <a:cxnLst/>
              <a:rect l="l" t="t" r="r" b="b"/>
              <a:pathLst>
                <a:path w="13200" h="78481" extrusionOk="0">
                  <a:moveTo>
                    <a:pt x="2841" y="1"/>
                  </a:moveTo>
                  <a:cubicBezTo>
                    <a:pt x="1421" y="1"/>
                    <a:pt x="1" y="916"/>
                    <a:pt x="1" y="2746"/>
                  </a:cubicBezTo>
                  <a:lnTo>
                    <a:pt x="1" y="75649"/>
                  </a:lnTo>
                  <a:cubicBezTo>
                    <a:pt x="19" y="77218"/>
                    <a:pt x="1281" y="78480"/>
                    <a:pt x="2850" y="78480"/>
                  </a:cubicBezTo>
                  <a:lnTo>
                    <a:pt x="9539" y="78480"/>
                  </a:lnTo>
                  <a:cubicBezTo>
                    <a:pt x="13200" y="78480"/>
                    <a:pt x="13200" y="72818"/>
                    <a:pt x="9539" y="72818"/>
                  </a:cubicBezTo>
                  <a:lnTo>
                    <a:pt x="5681" y="72818"/>
                  </a:lnTo>
                  <a:lnTo>
                    <a:pt x="5681" y="2746"/>
                  </a:lnTo>
                  <a:cubicBezTo>
                    <a:pt x="5681" y="916"/>
                    <a:pt x="4261" y="1"/>
                    <a:pt x="2841" y="1"/>
                  </a:cubicBezTo>
                  <a:close/>
                </a:path>
              </a:pathLst>
            </a:custGeom>
            <a:solidFill>
              <a:srgbClr val="FFE1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3774;p78"/>
            <p:cNvSpPr/>
            <p:nvPr/>
          </p:nvSpPr>
          <p:spPr>
            <a:xfrm>
              <a:off x="2361289" y="4402637"/>
              <a:ext cx="132542" cy="653801"/>
            </a:xfrm>
            <a:custGeom>
              <a:avLst/>
              <a:gdLst/>
              <a:ahLst/>
              <a:cxnLst/>
              <a:rect l="l" t="t" r="r" b="b"/>
              <a:pathLst>
                <a:path w="13182" h="78481" extrusionOk="0">
                  <a:moveTo>
                    <a:pt x="10342" y="1"/>
                  </a:moveTo>
                  <a:cubicBezTo>
                    <a:pt x="8922" y="1"/>
                    <a:pt x="7502" y="916"/>
                    <a:pt x="7502" y="2746"/>
                  </a:cubicBezTo>
                  <a:lnTo>
                    <a:pt x="7502" y="72818"/>
                  </a:lnTo>
                  <a:lnTo>
                    <a:pt x="3661" y="72818"/>
                  </a:lnTo>
                  <a:cubicBezTo>
                    <a:pt x="0" y="72818"/>
                    <a:pt x="0" y="78480"/>
                    <a:pt x="3661" y="78480"/>
                  </a:cubicBezTo>
                  <a:lnTo>
                    <a:pt x="10333" y="78480"/>
                  </a:lnTo>
                  <a:cubicBezTo>
                    <a:pt x="11901" y="78480"/>
                    <a:pt x="13164" y="77218"/>
                    <a:pt x="13182" y="75649"/>
                  </a:cubicBezTo>
                  <a:lnTo>
                    <a:pt x="13182" y="2746"/>
                  </a:lnTo>
                  <a:cubicBezTo>
                    <a:pt x="13182" y="916"/>
                    <a:pt x="11762" y="1"/>
                    <a:pt x="10342" y="1"/>
                  </a:cubicBezTo>
                  <a:close/>
                </a:path>
              </a:pathLst>
            </a:custGeom>
            <a:solidFill>
              <a:srgbClr val="FFE1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3775;p78"/>
            <p:cNvSpPr/>
            <p:nvPr/>
          </p:nvSpPr>
          <p:spPr>
            <a:xfrm>
              <a:off x="2543682" y="4401404"/>
              <a:ext cx="132723" cy="655184"/>
            </a:xfrm>
            <a:custGeom>
              <a:avLst/>
              <a:gdLst/>
              <a:ahLst/>
              <a:cxnLst/>
              <a:rect l="l" t="t" r="r" b="b"/>
              <a:pathLst>
                <a:path w="13200" h="78647" extrusionOk="0">
                  <a:moveTo>
                    <a:pt x="1547" y="0"/>
                  </a:moveTo>
                  <a:cubicBezTo>
                    <a:pt x="789" y="0"/>
                    <a:pt x="1" y="992"/>
                    <a:pt x="1" y="2894"/>
                  </a:cubicBezTo>
                  <a:lnTo>
                    <a:pt x="1" y="75797"/>
                  </a:lnTo>
                  <a:cubicBezTo>
                    <a:pt x="19" y="77366"/>
                    <a:pt x="1281" y="78628"/>
                    <a:pt x="2850" y="78647"/>
                  </a:cubicBezTo>
                  <a:lnTo>
                    <a:pt x="9539" y="78647"/>
                  </a:lnTo>
                  <a:cubicBezTo>
                    <a:pt x="13200" y="78647"/>
                    <a:pt x="13200" y="72966"/>
                    <a:pt x="9539" y="72966"/>
                  </a:cubicBezTo>
                  <a:cubicBezTo>
                    <a:pt x="8241" y="72966"/>
                    <a:pt x="3355" y="72480"/>
                    <a:pt x="2074" y="72480"/>
                  </a:cubicBezTo>
                  <a:cubicBezTo>
                    <a:pt x="2074" y="49110"/>
                    <a:pt x="2922" y="25957"/>
                    <a:pt x="2922" y="2606"/>
                  </a:cubicBezTo>
                  <a:cubicBezTo>
                    <a:pt x="2922" y="847"/>
                    <a:pt x="2248" y="0"/>
                    <a:pt x="1547" y="0"/>
                  </a:cubicBezTo>
                  <a:close/>
                </a:path>
              </a:pathLst>
            </a:custGeom>
            <a:solidFill>
              <a:srgbClr val="F2BF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3776;p78"/>
            <p:cNvSpPr/>
            <p:nvPr/>
          </p:nvSpPr>
          <p:spPr>
            <a:xfrm>
              <a:off x="2361289" y="4402862"/>
              <a:ext cx="105525" cy="653576"/>
            </a:xfrm>
            <a:custGeom>
              <a:avLst/>
              <a:gdLst/>
              <a:ahLst/>
              <a:cxnLst/>
              <a:rect l="l" t="t" r="r" b="b"/>
              <a:pathLst>
                <a:path w="10495" h="78454" extrusionOk="0">
                  <a:moveTo>
                    <a:pt x="8982" y="1"/>
                  </a:moveTo>
                  <a:cubicBezTo>
                    <a:pt x="8239" y="1"/>
                    <a:pt x="7502" y="902"/>
                    <a:pt x="7502" y="2719"/>
                  </a:cubicBezTo>
                  <a:lnTo>
                    <a:pt x="7502" y="72791"/>
                  </a:lnTo>
                  <a:lnTo>
                    <a:pt x="3661" y="72791"/>
                  </a:lnTo>
                  <a:cubicBezTo>
                    <a:pt x="0" y="72791"/>
                    <a:pt x="0" y="78453"/>
                    <a:pt x="3661" y="78453"/>
                  </a:cubicBezTo>
                  <a:lnTo>
                    <a:pt x="10333" y="78453"/>
                  </a:lnTo>
                  <a:lnTo>
                    <a:pt x="10333" y="74649"/>
                  </a:lnTo>
                  <a:cubicBezTo>
                    <a:pt x="10333" y="74649"/>
                    <a:pt x="10495" y="27062"/>
                    <a:pt x="10495" y="2773"/>
                  </a:cubicBezTo>
                  <a:cubicBezTo>
                    <a:pt x="10495" y="929"/>
                    <a:pt x="9736" y="1"/>
                    <a:pt x="8982" y="1"/>
                  </a:cubicBezTo>
                  <a:close/>
                </a:path>
              </a:pathLst>
            </a:custGeom>
            <a:solidFill>
              <a:srgbClr val="F2BF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3777;p78"/>
            <p:cNvSpPr/>
            <p:nvPr/>
          </p:nvSpPr>
          <p:spPr>
            <a:xfrm>
              <a:off x="2304902" y="5040051"/>
              <a:ext cx="428444" cy="40121"/>
            </a:xfrm>
            <a:custGeom>
              <a:avLst/>
              <a:gdLst/>
              <a:ahLst/>
              <a:cxnLst/>
              <a:rect l="l" t="t" r="r" b="b"/>
              <a:pathLst>
                <a:path w="42611" h="4816" extrusionOk="0">
                  <a:moveTo>
                    <a:pt x="21296" y="1"/>
                  </a:moveTo>
                  <a:cubicBezTo>
                    <a:pt x="9539" y="1"/>
                    <a:pt x="0" y="1083"/>
                    <a:pt x="0" y="2399"/>
                  </a:cubicBezTo>
                  <a:cubicBezTo>
                    <a:pt x="0" y="3734"/>
                    <a:pt x="9539" y="4816"/>
                    <a:pt x="21296" y="4816"/>
                  </a:cubicBezTo>
                  <a:cubicBezTo>
                    <a:pt x="33071" y="4816"/>
                    <a:pt x="42610" y="3734"/>
                    <a:pt x="42610" y="2399"/>
                  </a:cubicBezTo>
                  <a:cubicBezTo>
                    <a:pt x="42610" y="1083"/>
                    <a:pt x="33071" y="1"/>
                    <a:pt x="21296" y="1"/>
                  </a:cubicBezTo>
                  <a:close/>
                </a:path>
              </a:pathLst>
            </a:custGeom>
            <a:solidFill>
              <a:srgbClr val="3B3B3B">
                <a:alpha val="55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3778;p78"/>
            <p:cNvSpPr/>
            <p:nvPr/>
          </p:nvSpPr>
          <p:spPr>
            <a:xfrm>
              <a:off x="2543682" y="4836208"/>
              <a:ext cx="146689" cy="220380"/>
            </a:xfrm>
            <a:custGeom>
              <a:avLst/>
              <a:gdLst/>
              <a:ahLst/>
              <a:cxnLst/>
              <a:rect l="l" t="t" r="r" b="b"/>
              <a:pathLst>
                <a:path w="14589" h="26454" extrusionOk="0">
                  <a:moveTo>
                    <a:pt x="1" y="1"/>
                  </a:moveTo>
                  <a:lnTo>
                    <a:pt x="1" y="23604"/>
                  </a:lnTo>
                  <a:cubicBezTo>
                    <a:pt x="19" y="25173"/>
                    <a:pt x="1281" y="26435"/>
                    <a:pt x="2850" y="26454"/>
                  </a:cubicBezTo>
                  <a:lnTo>
                    <a:pt x="9539" y="26454"/>
                  </a:lnTo>
                  <a:cubicBezTo>
                    <a:pt x="13200" y="26454"/>
                    <a:pt x="14588" y="21188"/>
                    <a:pt x="10748" y="20900"/>
                  </a:cubicBezTo>
                  <a:lnTo>
                    <a:pt x="5681" y="20178"/>
                  </a:lnTo>
                  <a:lnTo>
                    <a:pt x="5681" y="668"/>
                  </a:lnTo>
                  <a:cubicBezTo>
                    <a:pt x="5338" y="704"/>
                    <a:pt x="4977" y="722"/>
                    <a:pt x="4617" y="722"/>
                  </a:cubicBezTo>
                  <a:cubicBezTo>
                    <a:pt x="3048" y="722"/>
                    <a:pt x="1497" y="487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3779;p78"/>
            <p:cNvSpPr/>
            <p:nvPr/>
          </p:nvSpPr>
          <p:spPr>
            <a:xfrm>
              <a:off x="2347142" y="4836208"/>
              <a:ext cx="146689" cy="220380"/>
            </a:xfrm>
            <a:custGeom>
              <a:avLst/>
              <a:gdLst/>
              <a:ahLst/>
              <a:cxnLst/>
              <a:rect l="l" t="t" r="r" b="b"/>
              <a:pathLst>
                <a:path w="14589" h="26454" extrusionOk="0">
                  <a:moveTo>
                    <a:pt x="14589" y="1"/>
                  </a:moveTo>
                  <a:cubicBezTo>
                    <a:pt x="13092" y="487"/>
                    <a:pt x="11541" y="722"/>
                    <a:pt x="9973" y="722"/>
                  </a:cubicBezTo>
                  <a:cubicBezTo>
                    <a:pt x="9612" y="722"/>
                    <a:pt x="9269" y="704"/>
                    <a:pt x="8909" y="668"/>
                  </a:cubicBezTo>
                  <a:lnTo>
                    <a:pt x="8909" y="20178"/>
                  </a:lnTo>
                  <a:lnTo>
                    <a:pt x="3842" y="20900"/>
                  </a:lnTo>
                  <a:cubicBezTo>
                    <a:pt x="1" y="21188"/>
                    <a:pt x="1407" y="26454"/>
                    <a:pt x="5068" y="26454"/>
                  </a:cubicBezTo>
                  <a:lnTo>
                    <a:pt x="11740" y="26454"/>
                  </a:lnTo>
                  <a:cubicBezTo>
                    <a:pt x="13308" y="26435"/>
                    <a:pt x="14571" y="25173"/>
                    <a:pt x="14589" y="23604"/>
                  </a:cubicBezTo>
                  <a:lnTo>
                    <a:pt x="145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3780;p78"/>
            <p:cNvSpPr/>
            <p:nvPr/>
          </p:nvSpPr>
          <p:spPr>
            <a:xfrm>
              <a:off x="2543682" y="4836208"/>
              <a:ext cx="146689" cy="220230"/>
            </a:xfrm>
            <a:custGeom>
              <a:avLst/>
              <a:gdLst/>
              <a:ahLst/>
              <a:cxnLst/>
              <a:rect l="l" t="t" r="r" b="b"/>
              <a:pathLst>
                <a:path w="14589" h="26436" extrusionOk="0">
                  <a:moveTo>
                    <a:pt x="4218" y="717"/>
                  </a:moveTo>
                  <a:cubicBezTo>
                    <a:pt x="4351" y="720"/>
                    <a:pt x="4484" y="722"/>
                    <a:pt x="4617" y="722"/>
                  </a:cubicBezTo>
                  <a:cubicBezTo>
                    <a:pt x="4727" y="722"/>
                    <a:pt x="4532" y="720"/>
                    <a:pt x="4218" y="717"/>
                  </a:cubicBezTo>
                  <a:close/>
                  <a:moveTo>
                    <a:pt x="1" y="1"/>
                  </a:moveTo>
                  <a:lnTo>
                    <a:pt x="1" y="23604"/>
                  </a:lnTo>
                  <a:cubicBezTo>
                    <a:pt x="19" y="25173"/>
                    <a:pt x="1281" y="26435"/>
                    <a:pt x="2850" y="26435"/>
                  </a:cubicBezTo>
                  <a:lnTo>
                    <a:pt x="9539" y="26435"/>
                  </a:lnTo>
                  <a:cubicBezTo>
                    <a:pt x="13200" y="26435"/>
                    <a:pt x="14588" y="21188"/>
                    <a:pt x="10766" y="20900"/>
                  </a:cubicBezTo>
                  <a:lnTo>
                    <a:pt x="2074" y="20287"/>
                  </a:lnTo>
                  <a:lnTo>
                    <a:pt x="2435" y="680"/>
                  </a:lnTo>
                  <a:lnTo>
                    <a:pt x="2435" y="680"/>
                  </a:lnTo>
                  <a:cubicBezTo>
                    <a:pt x="2623" y="698"/>
                    <a:pt x="3630" y="710"/>
                    <a:pt x="4218" y="717"/>
                  </a:cubicBezTo>
                  <a:lnTo>
                    <a:pt x="4218" y="717"/>
                  </a:lnTo>
                  <a:cubicBezTo>
                    <a:pt x="2785" y="680"/>
                    <a:pt x="1370" y="446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3781;p78"/>
            <p:cNvSpPr/>
            <p:nvPr/>
          </p:nvSpPr>
          <p:spPr>
            <a:xfrm>
              <a:off x="2347142" y="4841764"/>
              <a:ext cx="118043" cy="214824"/>
            </a:xfrm>
            <a:custGeom>
              <a:avLst/>
              <a:gdLst/>
              <a:ahLst/>
              <a:cxnLst/>
              <a:rect l="l" t="t" r="r" b="b"/>
              <a:pathLst>
                <a:path w="11740" h="25787" extrusionOk="0">
                  <a:moveTo>
                    <a:pt x="8909" y="1"/>
                  </a:moveTo>
                  <a:lnTo>
                    <a:pt x="8909" y="19511"/>
                  </a:lnTo>
                  <a:lnTo>
                    <a:pt x="3842" y="20233"/>
                  </a:lnTo>
                  <a:cubicBezTo>
                    <a:pt x="1" y="20521"/>
                    <a:pt x="1407" y="25787"/>
                    <a:pt x="5068" y="25787"/>
                  </a:cubicBezTo>
                  <a:lnTo>
                    <a:pt x="11740" y="25787"/>
                  </a:lnTo>
                  <a:lnTo>
                    <a:pt x="11577" y="55"/>
                  </a:lnTo>
                  <a:lnTo>
                    <a:pt x="9973" y="55"/>
                  </a:lnTo>
                  <a:cubicBezTo>
                    <a:pt x="9612" y="55"/>
                    <a:pt x="9269" y="37"/>
                    <a:pt x="89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3782;p78"/>
            <p:cNvSpPr/>
            <p:nvPr/>
          </p:nvSpPr>
          <p:spPr>
            <a:xfrm>
              <a:off x="2301634" y="4465917"/>
              <a:ext cx="431893" cy="247738"/>
            </a:xfrm>
            <a:custGeom>
              <a:avLst/>
              <a:gdLst/>
              <a:ahLst/>
              <a:cxnLst/>
              <a:rect l="l" t="t" r="r" b="b"/>
              <a:pathLst>
                <a:path w="42954" h="29738" extrusionOk="0">
                  <a:moveTo>
                    <a:pt x="10550" y="1"/>
                  </a:moveTo>
                  <a:lnTo>
                    <a:pt x="1" y="21873"/>
                  </a:lnTo>
                  <a:cubicBezTo>
                    <a:pt x="1939" y="24127"/>
                    <a:pt x="4091" y="24315"/>
                    <a:pt x="4754" y="24315"/>
                  </a:cubicBezTo>
                  <a:cubicBezTo>
                    <a:pt x="4886" y="24315"/>
                    <a:pt x="4960" y="24308"/>
                    <a:pt x="4960" y="24308"/>
                  </a:cubicBezTo>
                  <a:lnTo>
                    <a:pt x="4960" y="24308"/>
                  </a:lnTo>
                  <a:lnTo>
                    <a:pt x="4220" y="25552"/>
                  </a:lnTo>
                  <a:cubicBezTo>
                    <a:pt x="6755" y="27803"/>
                    <a:pt x="8701" y="28246"/>
                    <a:pt x="9840" y="28246"/>
                  </a:cubicBezTo>
                  <a:cubicBezTo>
                    <a:pt x="10582" y="28246"/>
                    <a:pt x="10982" y="28058"/>
                    <a:pt x="10982" y="28058"/>
                  </a:cubicBezTo>
                  <a:lnTo>
                    <a:pt x="10982" y="28058"/>
                  </a:lnTo>
                  <a:lnTo>
                    <a:pt x="10802" y="29231"/>
                  </a:lnTo>
                  <a:cubicBezTo>
                    <a:pt x="13627" y="29584"/>
                    <a:pt x="16238" y="29738"/>
                    <a:pt x="18643" y="29738"/>
                  </a:cubicBezTo>
                  <a:cubicBezTo>
                    <a:pt x="34642" y="29738"/>
                    <a:pt x="41511" y="22937"/>
                    <a:pt x="41511" y="22937"/>
                  </a:cubicBezTo>
                  <a:lnTo>
                    <a:pt x="40374" y="21873"/>
                  </a:lnTo>
                  <a:lnTo>
                    <a:pt x="42953" y="19205"/>
                  </a:lnTo>
                  <a:lnTo>
                    <a:pt x="33847" y="1876"/>
                  </a:lnTo>
                  <a:lnTo>
                    <a:pt x="1055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3783;p78"/>
            <p:cNvSpPr/>
            <p:nvPr/>
          </p:nvSpPr>
          <p:spPr>
            <a:xfrm>
              <a:off x="2340254" y="5005054"/>
              <a:ext cx="153577" cy="51234"/>
            </a:xfrm>
            <a:custGeom>
              <a:avLst/>
              <a:gdLst/>
              <a:ahLst/>
              <a:cxnLst/>
              <a:rect l="l" t="t" r="r" b="b"/>
              <a:pathLst>
                <a:path w="15274" h="6150" extrusionOk="0">
                  <a:moveTo>
                    <a:pt x="8927" y="1"/>
                  </a:moveTo>
                  <a:lnTo>
                    <a:pt x="6871" y="325"/>
                  </a:lnTo>
                  <a:lnTo>
                    <a:pt x="7105" y="2417"/>
                  </a:lnTo>
                  <a:lnTo>
                    <a:pt x="4725" y="2381"/>
                  </a:lnTo>
                  <a:lnTo>
                    <a:pt x="4545" y="560"/>
                  </a:lnTo>
                  <a:cubicBezTo>
                    <a:pt x="2165" y="938"/>
                    <a:pt x="1" y="2218"/>
                    <a:pt x="271" y="6149"/>
                  </a:cubicBezTo>
                  <a:lnTo>
                    <a:pt x="15274" y="6149"/>
                  </a:lnTo>
                  <a:lnTo>
                    <a:pt x="15274" y="2363"/>
                  </a:lnTo>
                  <a:lnTo>
                    <a:pt x="9125" y="2363"/>
                  </a:lnTo>
                  <a:lnTo>
                    <a:pt x="89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3784;p78"/>
            <p:cNvSpPr/>
            <p:nvPr/>
          </p:nvSpPr>
          <p:spPr>
            <a:xfrm>
              <a:off x="2301453" y="4465917"/>
              <a:ext cx="263093" cy="248680"/>
            </a:xfrm>
            <a:custGeom>
              <a:avLst/>
              <a:gdLst/>
              <a:ahLst/>
              <a:cxnLst/>
              <a:rect l="l" t="t" r="r" b="b"/>
              <a:pathLst>
                <a:path w="26166" h="29851" extrusionOk="0">
                  <a:moveTo>
                    <a:pt x="10568" y="1"/>
                  </a:moveTo>
                  <a:lnTo>
                    <a:pt x="1" y="21873"/>
                  </a:lnTo>
                  <a:cubicBezTo>
                    <a:pt x="1954" y="24127"/>
                    <a:pt x="4096" y="24315"/>
                    <a:pt x="4755" y="24315"/>
                  </a:cubicBezTo>
                  <a:cubicBezTo>
                    <a:pt x="4887" y="24315"/>
                    <a:pt x="4960" y="24308"/>
                    <a:pt x="4960" y="24308"/>
                  </a:cubicBezTo>
                  <a:lnTo>
                    <a:pt x="4960" y="24308"/>
                  </a:lnTo>
                  <a:lnTo>
                    <a:pt x="4238" y="25552"/>
                  </a:lnTo>
                  <a:cubicBezTo>
                    <a:pt x="6773" y="27803"/>
                    <a:pt x="8719" y="28246"/>
                    <a:pt x="9858" y="28246"/>
                  </a:cubicBezTo>
                  <a:cubicBezTo>
                    <a:pt x="10600" y="28246"/>
                    <a:pt x="11000" y="28058"/>
                    <a:pt x="11000" y="28058"/>
                  </a:cubicBezTo>
                  <a:lnTo>
                    <a:pt x="11000" y="28058"/>
                  </a:lnTo>
                  <a:lnTo>
                    <a:pt x="10820" y="29231"/>
                  </a:lnTo>
                  <a:cubicBezTo>
                    <a:pt x="13835" y="29611"/>
                    <a:pt x="15102" y="29851"/>
                    <a:pt x="17149" y="29851"/>
                  </a:cubicBezTo>
                  <a:cubicBezTo>
                    <a:pt x="17526" y="29851"/>
                    <a:pt x="17930" y="29842"/>
                    <a:pt x="18375" y="29826"/>
                  </a:cubicBezTo>
                  <a:lnTo>
                    <a:pt x="24092" y="3228"/>
                  </a:lnTo>
                  <a:lnTo>
                    <a:pt x="26165" y="451"/>
                  </a:lnTo>
                  <a:lnTo>
                    <a:pt x="1056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3785;p78"/>
            <p:cNvSpPr/>
            <p:nvPr/>
          </p:nvSpPr>
          <p:spPr>
            <a:xfrm>
              <a:off x="2376160" y="4451946"/>
              <a:ext cx="280669" cy="67229"/>
            </a:xfrm>
            <a:custGeom>
              <a:avLst/>
              <a:gdLst/>
              <a:ahLst/>
              <a:cxnLst/>
              <a:rect l="l" t="t" r="r" b="b"/>
              <a:pathLst>
                <a:path w="27914" h="8070" extrusionOk="0">
                  <a:moveTo>
                    <a:pt x="25425" y="1"/>
                  </a:moveTo>
                  <a:lnTo>
                    <a:pt x="1497" y="1912"/>
                  </a:lnTo>
                  <a:lnTo>
                    <a:pt x="0" y="4473"/>
                  </a:lnTo>
                  <a:cubicBezTo>
                    <a:pt x="0" y="4473"/>
                    <a:pt x="5684" y="8070"/>
                    <a:pt x="13390" y="8070"/>
                  </a:cubicBezTo>
                  <a:cubicBezTo>
                    <a:pt x="17798" y="8070"/>
                    <a:pt x="22868" y="6893"/>
                    <a:pt x="27914" y="3192"/>
                  </a:cubicBezTo>
                  <a:lnTo>
                    <a:pt x="2542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3786;p78"/>
            <p:cNvSpPr/>
            <p:nvPr/>
          </p:nvSpPr>
          <p:spPr>
            <a:xfrm>
              <a:off x="2256357" y="3840798"/>
              <a:ext cx="448151" cy="363893"/>
            </a:xfrm>
            <a:custGeom>
              <a:avLst/>
              <a:gdLst/>
              <a:ahLst/>
              <a:cxnLst/>
              <a:rect l="l" t="t" r="r" b="b"/>
              <a:pathLst>
                <a:path w="44571" h="43681" extrusionOk="0">
                  <a:moveTo>
                    <a:pt x="23493" y="1"/>
                  </a:moveTo>
                  <a:cubicBezTo>
                    <a:pt x="16327" y="1"/>
                    <a:pt x="9216" y="4820"/>
                    <a:pt x="7389" y="9979"/>
                  </a:cubicBezTo>
                  <a:cubicBezTo>
                    <a:pt x="5297" y="15876"/>
                    <a:pt x="7281" y="21736"/>
                    <a:pt x="7281" y="21736"/>
                  </a:cubicBezTo>
                  <a:cubicBezTo>
                    <a:pt x="7281" y="21736"/>
                    <a:pt x="7984" y="26514"/>
                    <a:pt x="3674" y="30031"/>
                  </a:cubicBezTo>
                  <a:cubicBezTo>
                    <a:pt x="1" y="33028"/>
                    <a:pt x="2734" y="35672"/>
                    <a:pt x="4995" y="35672"/>
                  </a:cubicBezTo>
                  <a:cubicBezTo>
                    <a:pt x="5386" y="35672"/>
                    <a:pt x="5763" y="35593"/>
                    <a:pt x="6091" y="35422"/>
                  </a:cubicBezTo>
                  <a:cubicBezTo>
                    <a:pt x="6091" y="35422"/>
                    <a:pt x="6091" y="38837"/>
                    <a:pt x="8307" y="38837"/>
                  </a:cubicBezTo>
                  <a:cubicBezTo>
                    <a:pt x="8936" y="38837"/>
                    <a:pt x="9743" y="38562"/>
                    <a:pt x="10779" y="37857"/>
                  </a:cubicBezTo>
                  <a:cubicBezTo>
                    <a:pt x="10779" y="37857"/>
                    <a:pt x="11021" y="41251"/>
                    <a:pt x="14240" y="41251"/>
                  </a:cubicBezTo>
                  <a:cubicBezTo>
                    <a:pt x="14946" y="41251"/>
                    <a:pt x="15797" y="41087"/>
                    <a:pt x="16820" y="40688"/>
                  </a:cubicBezTo>
                  <a:cubicBezTo>
                    <a:pt x="17492" y="40424"/>
                    <a:pt x="18278" y="40312"/>
                    <a:pt x="19128" y="40312"/>
                  </a:cubicBezTo>
                  <a:cubicBezTo>
                    <a:pt x="23797" y="40312"/>
                    <a:pt x="30380" y="43681"/>
                    <a:pt x="30380" y="43681"/>
                  </a:cubicBezTo>
                  <a:cubicBezTo>
                    <a:pt x="30380" y="43681"/>
                    <a:pt x="35555" y="42437"/>
                    <a:pt x="34185" y="39768"/>
                  </a:cubicBezTo>
                  <a:lnTo>
                    <a:pt x="34185" y="39768"/>
                  </a:lnTo>
                  <a:cubicBezTo>
                    <a:pt x="34185" y="39768"/>
                    <a:pt x="35040" y="40127"/>
                    <a:pt x="35903" y="40127"/>
                  </a:cubicBezTo>
                  <a:cubicBezTo>
                    <a:pt x="37021" y="40127"/>
                    <a:pt x="38150" y="39524"/>
                    <a:pt x="37448" y="36757"/>
                  </a:cubicBezTo>
                  <a:lnTo>
                    <a:pt x="37448" y="36757"/>
                  </a:lnTo>
                  <a:cubicBezTo>
                    <a:pt x="37448" y="36757"/>
                    <a:pt x="38944" y="37936"/>
                    <a:pt x="40398" y="37936"/>
                  </a:cubicBezTo>
                  <a:cubicBezTo>
                    <a:pt x="41167" y="37936"/>
                    <a:pt x="41925" y="37606"/>
                    <a:pt x="42443" y="36594"/>
                  </a:cubicBezTo>
                  <a:cubicBezTo>
                    <a:pt x="44571" y="32483"/>
                    <a:pt x="38332" y="32411"/>
                    <a:pt x="38206" y="25577"/>
                  </a:cubicBezTo>
                  <a:cubicBezTo>
                    <a:pt x="38043" y="16399"/>
                    <a:pt x="41776" y="12630"/>
                    <a:pt x="33806" y="4353"/>
                  </a:cubicBezTo>
                  <a:cubicBezTo>
                    <a:pt x="30816" y="1254"/>
                    <a:pt x="27148" y="1"/>
                    <a:pt x="234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3787;p78"/>
            <p:cNvSpPr/>
            <p:nvPr/>
          </p:nvSpPr>
          <p:spPr>
            <a:xfrm>
              <a:off x="2256357" y="3840898"/>
              <a:ext cx="335930" cy="363793"/>
            </a:xfrm>
            <a:custGeom>
              <a:avLst/>
              <a:gdLst/>
              <a:ahLst/>
              <a:cxnLst/>
              <a:rect l="l" t="t" r="r" b="b"/>
              <a:pathLst>
                <a:path w="33410" h="43669" extrusionOk="0">
                  <a:moveTo>
                    <a:pt x="23466" y="1"/>
                  </a:moveTo>
                  <a:cubicBezTo>
                    <a:pt x="16304" y="1"/>
                    <a:pt x="9190" y="4806"/>
                    <a:pt x="7371" y="9967"/>
                  </a:cubicBezTo>
                  <a:cubicBezTo>
                    <a:pt x="5297" y="15864"/>
                    <a:pt x="7281" y="21724"/>
                    <a:pt x="7281" y="21724"/>
                  </a:cubicBezTo>
                  <a:cubicBezTo>
                    <a:pt x="7281" y="21724"/>
                    <a:pt x="7984" y="26502"/>
                    <a:pt x="3674" y="30019"/>
                  </a:cubicBezTo>
                  <a:cubicBezTo>
                    <a:pt x="1" y="33016"/>
                    <a:pt x="2734" y="35660"/>
                    <a:pt x="4995" y="35660"/>
                  </a:cubicBezTo>
                  <a:cubicBezTo>
                    <a:pt x="5386" y="35660"/>
                    <a:pt x="5763" y="35581"/>
                    <a:pt x="6091" y="35410"/>
                  </a:cubicBezTo>
                  <a:cubicBezTo>
                    <a:pt x="6091" y="35410"/>
                    <a:pt x="6091" y="38825"/>
                    <a:pt x="8307" y="38825"/>
                  </a:cubicBezTo>
                  <a:cubicBezTo>
                    <a:pt x="8936" y="38825"/>
                    <a:pt x="9743" y="38550"/>
                    <a:pt x="10779" y="37845"/>
                  </a:cubicBezTo>
                  <a:cubicBezTo>
                    <a:pt x="10779" y="37845"/>
                    <a:pt x="11021" y="41239"/>
                    <a:pt x="14240" y="41239"/>
                  </a:cubicBezTo>
                  <a:cubicBezTo>
                    <a:pt x="14946" y="41239"/>
                    <a:pt x="15797" y="41075"/>
                    <a:pt x="16820" y="40676"/>
                  </a:cubicBezTo>
                  <a:cubicBezTo>
                    <a:pt x="17492" y="40412"/>
                    <a:pt x="18278" y="40300"/>
                    <a:pt x="19128" y="40300"/>
                  </a:cubicBezTo>
                  <a:cubicBezTo>
                    <a:pt x="23797" y="40300"/>
                    <a:pt x="30380" y="43669"/>
                    <a:pt x="30380" y="43669"/>
                  </a:cubicBezTo>
                  <a:cubicBezTo>
                    <a:pt x="30380" y="43669"/>
                    <a:pt x="32219" y="43218"/>
                    <a:pt x="33409" y="42317"/>
                  </a:cubicBezTo>
                  <a:cubicBezTo>
                    <a:pt x="30416" y="39269"/>
                    <a:pt x="28577" y="35068"/>
                    <a:pt x="28649" y="30758"/>
                  </a:cubicBezTo>
                  <a:cubicBezTo>
                    <a:pt x="20985" y="29694"/>
                    <a:pt x="15179" y="22211"/>
                    <a:pt x="15503" y="14565"/>
                  </a:cubicBezTo>
                  <a:cubicBezTo>
                    <a:pt x="15792" y="7605"/>
                    <a:pt x="20498" y="2267"/>
                    <a:pt x="26665" y="338"/>
                  </a:cubicBezTo>
                  <a:cubicBezTo>
                    <a:pt x="25609" y="108"/>
                    <a:pt x="24537" y="1"/>
                    <a:pt x="234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3788;p78"/>
            <p:cNvSpPr/>
            <p:nvPr/>
          </p:nvSpPr>
          <p:spPr>
            <a:xfrm>
              <a:off x="2256357" y="3991375"/>
              <a:ext cx="421506" cy="213316"/>
            </a:xfrm>
            <a:custGeom>
              <a:avLst/>
              <a:gdLst/>
              <a:ahLst/>
              <a:cxnLst/>
              <a:rect l="l" t="t" r="r" b="b"/>
              <a:pathLst>
                <a:path w="41921" h="25606" extrusionOk="0">
                  <a:moveTo>
                    <a:pt x="23221" y="1"/>
                  </a:moveTo>
                  <a:cubicBezTo>
                    <a:pt x="21760" y="794"/>
                    <a:pt x="20210" y="1425"/>
                    <a:pt x="18605" y="1876"/>
                  </a:cubicBezTo>
                  <a:cubicBezTo>
                    <a:pt x="15922" y="2651"/>
                    <a:pt x="13053" y="2746"/>
                    <a:pt x="10237" y="2746"/>
                  </a:cubicBezTo>
                  <a:cubicBezTo>
                    <a:pt x="9779" y="2746"/>
                    <a:pt x="9322" y="2744"/>
                    <a:pt x="8868" y="2741"/>
                  </a:cubicBezTo>
                  <a:cubicBezTo>
                    <a:pt x="8236" y="2723"/>
                    <a:pt x="7605" y="2669"/>
                    <a:pt x="6992" y="2579"/>
                  </a:cubicBezTo>
                  <a:lnTo>
                    <a:pt x="6992" y="2579"/>
                  </a:lnTo>
                  <a:cubicBezTo>
                    <a:pt x="7155" y="3264"/>
                    <a:pt x="7281" y="3661"/>
                    <a:pt x="7281" y="3661"/>
                  </a:cubicBezTo>
                  <a:cubicBezTo>
                    <a:pt x="7281" y="3661"/>
                    <a:pt x="7984" y="8439"/>
                    <a:pt x="3674" y="11956"/>
                  </a:cubicBezTo>
                  <a:cubicBezTo>
                    <a:pt x="1" y="14953"/>
                    <a:pt x="2734" y="17597"/>
                    <a:pt x="4995" y="17597"/>
                  </a:cubicBezTo>
                  <a:cubicBezTo>
                    <a:pt x="5386" y="17597"/>
                    <a:pt x="5763" y="17518"/>
                    <a:pt x="6091" y="17347"/>
                  </a:cubicBezTo>
                  <a:cubicBezTo>
                    <a:pt x="6091" y="17347"/>
                    <a:pt x="6091" y="20754"/>
                    <a:pt x="8311" y="20754"/>
                  </a:cubicBezTo>
                  <a:cubicBezTo>
                    <a:pt x="8939" y="20754"/>
                    <a:pt x="9745" y="20482"/>
                    <a:pt x="10779" y="19782"/>
                  </a:cubicBezTo>
                  <a:cubicBezTo>
                    <a:pt x="10779" y="19782"/>
                    <a:pt x="11009" y="23176"/>
                    <a:pt x="14233" y="23176"/>
                  </a:cubicBezTo>
                  <a:cubicBezTo>
                    <a:pt x="14941" y="23176"/>
                    <a:pt x="15794" y="23012"/>
                    <a:pt x="16820" y="22613"/>
                  </a:cubicBezTo>
                  <a:cubicBezTo>
                    <a:pt x="17492" y="22349"/>
                    <a:pt x="18278" y="22237"/>
                    <a:pt x="19128" y="22237"/>
                  </a:cubicBezTo>
                  <a:cubicBezTo>
                    <a:pt x="23797" y="22237"/>
                    <a:pt x="30380" y="25606"/>
                    <a:pt x="30380" y="25606"/>
                  </a:cubicBezTo>
                  <a:cubicBezTo>
                    <a:pt x="30380" y="25606"/>
                    <a:pt x="35555" y="24362"/>
                    <a:pt x="34166" y="21693"/>
                  </a:cubicBezTo>
                  <a:lnTo>
                    <a:pt x="34166" y="21693"/>
                  </a:lnTo>
                  <a:cubicBezTo>
                    <a:pt x="34167" y="21693"/>
                    <a:pt x="35026" y="22052"/>
                    <a:pt x="35892" y="22052"/>
                  </a:cubicBezTo>
                  <a:cubicBezTo>
                    <a:pt x="37015" y="22052"/>
                    <a:pt x="38150" y="21449"/>
                    <a:pt x="37448" y="18682"/>
                  </a:cubicBezTo>
                  <a:lnTo>
                    <a:pt x="37448" y="18682"/>
                  </a:lnTo>
                  <a:cubicBezTo>
                    <a:pt x="37448" y="18682"/>
                    <a:pt x="38938" y="19857"/>
                    <a:pt x="40389" y="19857"/>
                  </a:cubicBezTo>
                  <a:cubicBezTo>
                    <a:pt x="40932" y="19857"/>
                    <a:pt x="41469" y="19692"/>
                    <a:pt x="41920" y="19241"/>
                  </a:cubicBezTo>
                  <a:cubicBezTo>
                    <a:pt x="36366" y="16608"/>
                    <a:pt x="32544" y="10495"/>
                    <a:pt x="32796" y="4256"/>
                  </a:cubicBezTo>
                  <a:cubicBezTo>
                    <a:pt x="32832" y="3499"/>
                    <a:pt x="32922" y="2759"/>
                    <a:pt x="33048" y="2038"/>
                  </a:cubicBezTo>
                  <a:lnTo>
                    <a:pt x="33048" y="2038"/>
                  </a:lnTo>
                  <a:cubicBezTo>
                    <a:pt x="32273" y="2146"/>
                    <a:pt x="31480" y="2200"/>
                    <a:pt x="30686" y="2200"/>
                  </a:cubicBezTo>
                  <a:cubicBezTo>
                    <a:pt x="28036" y="2182"/>
                    <a:pt x="25457" y="1425"/>
                    <a:pt x="232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3789;p78"/>
            <p:cNvSpPr/>
            <p:nvPr/>
          </p:nvSpPr>
          <p:spPr>
            <a:xfrm>
              <a:off x="2421115" y="4125525"/>
              <a:ext cx="129827" cy="99302"/>
            </a:xfrm>
            <a:custGeom>
              <a:avLst/>
              <a:gdLst/>
              <a:ahLst/>
              <a:cxnLst/>
              <a:rect l="l" t="t" r="r" b="b"/>
              <a:pathLst>
                <a:path w="12912" h="11920" extrusionOk="0">
                  <a:moveTo>
                    <a:pt x="4960" y="0"/>
                  </a:moveTo>
                  <a:lnTo>
                    <a:pt x="4960" y="5031"/>
                  </a:lnTo>
                  <a:lnTo>
                    <a:pt x="1" y="7177"/>
                  </a:lnTo>
                  <a:cubicBezTo>
                    <a:pt x="1" y="10982"/>
                    <a:pt x="2147" y="11919"/>
                    <a:pt x="6601" y="11919"/>
                  </a:cubicBezTo>
                  <a:cubicBezTo>
                    <a:pt x="11073" y="11919"/>
                    <a:pt x="12912" y="10891"/>
                    <a:pt x="12912" y="7087"/>
                  </a:cubicBezTo>
                  <a:lnTo>
                    <a:pt x="8260" y="5031"/>
                  </a:lnTo>
                  <a:lnTo>
                    <a:pt x="8260" y="0"/>
                  </a:lnTo>
                  <a:close/>
                </a:path>
              </a:pathLst>
            </a:custGeom>
            <a:solidFill>
              <a:srgbClr val="EFC5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3790;p78"/>
            <p:cNvSpPr/>
            <p:nvPr/>
          </p:nvSpPr>
          <p:spPr>
            <a:xfrm>
              <a:off x="2302730" y="3893848"/>
              <a:ext cx="358452" cy="250337"/>
            </a:xfrm>
            <a:custGeom>
              <a:avLst/>
              <a:gdLst/>
              <a:ahLst/>
              <a:cxnLst/>
              <a:rect l="l" t="t" r="r" b="b"/>
              <a:pathLst>
                <a:path w="35650" h="30050" extrusionOk="0">
                  <a:moveTo>
                    <a:pt x="17932" y="1"/>
                  </a:moveTo>
                  <a:cubicBezTo>
                    <a:pt x="10633" y="1"/>
                    <a:pt x="4289" y="5277"/>
                    <a:pt x="3047" y="12591"/>
                  </a:cubicBezTo>
                  <a:lnTo>
                    <a:pt x="3011" y="12591"/>
                  </a:lnTo>
                  <a:cubicBezTo>
                    <a:pt x="2877" y="12569"/>
                    <a:pt x="2743" y="12558"/>
                    <a:pt x="2610" y="12558"/>
                  </a:cubicBezTo>
                  <a:cubicBezTo>
                    <a:pt x="1345" y="12558"/>
                    <a:pt x="241" y="13539"/>
                    <a:pt x="126" y="14845"/>
                  </a:cubicBezTo>
                  <a:cubicBezTo>
                    <a:pt x="0" y="16288"/>
                    <a:pt x="1118" y="17532"/>
                    <a:pt x="2579" y="17550"/>
                  </a:cubicBezTo>
                  <a:cubicBezTo>
                    <a:pt x="2660" y="17559"/>
                    <a:pt x="2741" y="17563"/>
                    <a:pt x="2824" y="17563"/>
                  </a:cubicBezTo>
                  <a:cubicBezTo>
                    <a:pt x="2908" y="17563"/>
                    <a:pt x="2993" y="17559"/>
                    <a:pt x="3084" y="17550"/>
                  </a:cubicBezTo>
                  <a:cubicBezTo>
                    <a:pt x="4256" y="24294"/>
                    <a:pt x="9827" y="29379"/>
                    <a:pt x="16626" y="29992"/>
                  </a:cubicBezTo>
                  <a:cubicBezTo>
                    <a:pt x="17069" y="30031"/>
                    <a:pt x="17510" y="30050"/>
                    <a:pt x="17948" y="30050"/>
                  </a:cubicBezTo>
                  <a:cubicBezTo>
                    <a:pt x="24252" y="30050"/>
                    <a:pt x="29959" y="26113"/>
                    <a:pt x="32151" y="20110"/>
                  </a:cubicBezTo>
                  <a:cubicBezTo>
                    <a:pt x="32313" y="20146"/>
                    <a:pt x="32476" y="20183"/>
                    <a:pt x="32638" y="20201"/>
                  </a:cubicBezTo>
                  <a:cubicBezTo>
                    <a:pt x="32774" y="20223"/>
                    <a:pt x="32910" y="20233"/>
                    <a:pt x="33043" y="20233"/>
                  </a:cubicBezTo>
                  <a:cubicBezTo>
                    <a:pt x="34319" y="20233"/>
                    <a:pt x="35409" y="19253"/>
                    <a:pt x="35523" y="17947"/>
                  </a:cubicBezTo>
                  <a:cubicBezTo>
                    <a:pt x="35649" y="16504"/>
                    <a:pt x="34531" y="15260"/>
                    <a:pt x="33089" y="15242"/>
                  </a:cubicBezTo>
                  <a:lnTo>
                    <a:pt x="33089" y="15224"/>
                  </a:lnTo>
                  <a:lnTo>
                    <a:pt x="33035" y="15224"/>
                  </a:lnTo>
                  <a:cubicBezTo>
                    <a:pt x="33107" y="7362"/>
                    <a:pt x="27102" y="762"/>
                    <a:pt x="19258" y="59"/>
                  </a:cubicBezTo>
                  <a:cubicBezTo>
                    <a:pt x="18813" y="20"/>
                    <a:pt x="18371" y="1"/>
                    <a:pt x="17932" y="1"/>
                  </a:cubicBezTo>
                  <a:close/>
                </a:path>
              </a:pathLst>
            </a:custGeom>
            <a:solidFill>
              <a:srgbClr val="FFE1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3791;p78"/>
            <p:cNvSpPr/>
            <p:nvPr/>
          </p:nvSpPr>
          <p:spPr>
            <a:xfrm>
              <a:off x="2387582" y="4169236"/>
              <a:ext cx="191825" cy="117629"/>
            </a:xfrm>
            <a:custGeom>
              <a:avLst/>
              <a:gdLst/>
              <a:ahLst/>
              <a:cxnLst/>
              <a:rect l="l" t="t" r="r" b="b"/>
              <a:pathLst>
                <a:path w="19078" h="14120" extrusionOk="0">
                  <a:moveTo>
                    <a:pt x="13939" y="0"/>
                  </a:moveTo>
                  <a:lnTo>
                    <a:pt x="10693" y="1605"/>
                  </a:lnTo>
                  <a:lnTo>
                    <a:pt x="4274" y="1209"/>
                  </a:lnTo>
                  <a:lnTo>
                    <a:pt x="0" y="3192"/>
                  </a:lnTo>
                  <a:lnTo>
                    <a:pt x="9791" y="14119"/>
                  </a:lnTo>
                  <a:lnTo>
                    <a:pt x="14408" y="13092"/>
                  </a:lnTo>
                  <a:lnTo>
                    <a:pt x="19078" y="2489"/>
                  </a:lnTo>
                  <a:lnTo>
                    <a:pt x="1393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3792;p78"/>
            <p:cNvSpPr/>
            <p:nvPr/>
          </p:nvSpPr>
          <p:spPr>
            <a:xfrm>
              <a:off x="2365461" y="4177950"/>
              <a:ext cx="292272" cy="311318"/>
            </a:xfrm>
            <a:custGeom>
              <a:avLst/>
              <a:gdLst/>
              <a:ahLst/>
              <a:cxnLst/>
              <a:rect l="l" t="t" r="r" b="b"/>
              <a:pathLst>
                <a:path w="29068" h="37370" extrusionOk="0">
                  <a:moveTo>
                    <a:pt x="5861" y="0"/>
                  </a:moveTo>
                  <a:lnTo>
                    <a:pt x="0" y="2399"/>
                  </a:lnTo>
                  <a:lnTo>
                    <a:pt x="1893" y="18122"/>
                  </a:lnTo>
                  <a:lnTo>
                    <a:pt x="1893" y="27175"/>
                  </a:lnTo>
                  <a:cubicBezTo>
                    <a:pt x="1893" y="27175"/>
                    <a:pt x="1713" y="30096"/>
                    <a:pt x="1046" y="32404"/>
                  </a:cubicBezTo>
                  <a:cubicBezTo>
                    <a:pt x="397" y="34730"/>
                    <a:pt x="1136" y="35740"/>
                    <a:pt x="5518" y="36786"/>
                  </a:cubicBezTo>
                  <a:cubicBezTo>
                    <a:pt x="6993" y="37132"/>
                    <a:pt x="9390" y="37369"/>
                    <a:pt x="12089" y="37369"/>
                  </a:cubicBezTo>
                  <a:cubicBezTo>
                    <a:pt x="17407" y="37369"/>
                    <a:pt x="23895" y="36447"/>
                    <a:pt x="26814" y="33612"/>
                  </a:cubicBezTo>
                  <a:cubicBezTo>
                    <a:pt x="26814" y="33612"/>
                    <a:pt x="29068" y="31628"/>
                    <a:pt x="28076" y="29555"/>
                  </a:cubicBezTo>
                  <a:cubicBezTo>
                    <a:pt x="27084" y="27499"/>
                    <a:pt x="24686" y="16770"/>
                    <a:pt x="24614" y="15508"/>
                  </a:cubicBezTo>
                  <a:cubicBezTo>
                    <a:pt x="24524" y="14246"/>
                    <a:pt x="24740" y="1443"/>
                    <a:pt x="24740" y="1443"/>
                  </a:cubicBezTo>
                  <a:lnTo>
                    <a:pt x="17563" y="18"/>
                  </a:lnTo>
                  <a:cubicBezTo>
                    <a:pt x="17563" y="18"/>
                    <a:pt x="16590" y="4562"/>
                    <a:pt x="11396" y="4941"/>
                  </a:cubicBezTo>
                  <a:cubicBezTo>
                    <a:pt x="11267" y="4950"/>
                    <a:pt x="11141" y="4954"/>
                    <a:pt x="11018" y="4954"/>
                  </a:cubicBezTo>
                  <a:cubicBezTo>
                    <a:pt x="6797" y="4954"/>
                    <a:pt x="5861" y="0"/>
                    <a:pt x="58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3793;p78"/>
            <p:cNvSpPr/>
            <p:nvPr/>
          </p:nvSpPr>
          <p:spPr>
            <a:xfrm>
              <a:off x="2365461" y="4182607"/>
              <a:ext cx="288471" cy="306661"/>
            </a:xfrm>
            <a:custGeom>
              <a:avLst/>
              <a:gdLst/>
              <a:ahLst/>
              <a:cxnLst/>
              <a:rect l="l" t="t" r="r" b="b"/>
              <a:pathLst>
                <a:path w="28690" h="36811" extrusionOk="0">
                  <a:moveTo>
                    <a:pt x="4490" y="0"/>
                  </a:moveTo>
                  <a:lnTo>
                    <a:pt x="0" y="1840"/>
                  </a:lnTo>
                  <a:lnTo>
                    <a:pt x="1893" y="17563"/>
                  </a:lnTo>
                  <a:lnTo>
                    <a:pt x="1893" y="26616"/>
                  </a:lnTo>
                  <a:cubicBezTo>
                    <a:pt x="1893" y="26616"/>
                    <a:pt x="1713" y="29537"/>
                    <a:pt x="1046" y="31845"/>
                  </a:cubicBezTo>
                  <a:cubicBezTo>
                    <a:pt x="397" y="34171"/>
                    <a:pt x="1136" y="35199"/>
                    <a:pt x="5518" y="36227"/>
                  </a:cubicBezTo>
                  <a:cubicBezTo>
                    <a:pt x="6993" y="36573"/>
                    <a:pt x="9390" y="36810"/>
                    <a:pt x="12089" y="36810"/>
                  </a:cubicBezTo>
                  <a:cubicBezTo>
                    <a:pt x="17407" y="36810"/>
                    <a:pt x="23895" y="35888"/>
                    <a:pt x="26814" y="33053"/>
                  </a:cubicBezTo>
                  <a:cubicBezTo>
                    <a:pt x="26814" y="33053"/>
                    <a:pt x="28689" y="31394"/>
                    <a:pt x="28256" y="29519"/>
                  </a:cubicBezTo>
                  <a:lnTo>
                    <a:pt x="28256" y="29519"/>
                  </a:lnTo>
                  <a:cubicBezTo>
                    <a:pt x="27517" y="29807"/>
                    <a:pt x="26778" y="30042"/>
                    <a:pt x="26002" y="30222"/>
                  </a:cubicBezTo>
                  <a:cubicBezTo>
                    <a:pt x="24876" y="30482"/>
                    <a:pt x="23738" y="30607"/>
                    <a:pt x="22607" y="30607"/>
                  </a:cubicBezTo>
                  <a:cubicBezTo>
                    <a:pt x="15505" y="30607"/>
                    <a:pt x="8719" y="25683"/>
                    <a:pt x="7195" y="18465"/>
                  </a:cubicBezTo>
                  <a:cubicBezTo>
                    <a:pt x="6185" y="13632"/>
                    <a:pt x="5374" y="8764"/>
                    <a:pt x="4670" y="3859"/>
                  </a:cubicBezTo>
                  <a:cubicBezTo>
                    <a:pt x="4490" y="2579"/>
                    <a:pt x="4418" y="1299"/>
                    <a:pt x="44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3794;p78"/>
            <p:cNvSpPr/>
            <p:nvPr/>
          </p:nvSpPr>
          <p:spPr>
            <a:xfrm>
              <a:off x="2425106" y="4154965"/>
              <a:ext cx="64371" cy="69861"/>
            </a:xfrm>
            <a:custGeom>
              <a:avLst/>
              <a:gdLst/>
              <a:ahLst/>
              <a:cxnLst/>
              <a:rect l="l" t="t" r="r" b="b"/>
              <a:pathLst>
                <a:path w="6402" h="8386" extrusionOk="0">
                  <a:moveTo>
                    <a:pt x="3192" y="0"/>
                  </a:moveTo>
                  <a:lnTo>
                    <a:pt x="1" y="2922"/>
                  </a:lnTo>
                  <a:lnTo>
                    <a:pt x="1497" y="8385"/>
                  </a:lnTo>
                  <a:lnTo>
                    <a:pt x="6402" y="3408"/>
                  </a:lnTo>
                  <a:lnTo>
                    <a:pt x="3481" y="325"/>
                  </a:lnTo>
                  <a:lnTo>
                    <a:pt x="319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3795;p78"/>
            <p:cNvSpPr/>
            <p:nvPr/>
          </p:nvSpPr>
          <p:spPr>
            <a:xfrm>
              <a:off x="2489467" y="4154965"/>
              <a:ext cx="64562" cy="69861"/>
            </a:xfrm>
            <a:custGeom>
              <a:avLst/>
              <a:gdLst/>
              <a:ahLst/>
              <a:cxnLst/>
              <a:rect l="l" t="t" r="r" b="b"/>
              <a:pathLst>
                <a:path w="6421" h="8386" extrusionOk="0">
                  <a:moveTo>
                    <a:pt x="3211" y="0"/>
                  </a:moveTo>
                  <a:lnTo>
                    <a:pt x="2940" y="325"/>
                  </a:lnTo>
                  <a:lnTo>
                    <a:pt x="1" y="3408"/>
                  </a:lnTo>
                  <a:lnTo>
                    <a:pt x="4906" y="8385"/>
                  </a:lnTo>
                  <a:lnTo>
                    <a:pt x="6420" y="2922"/>
                  </a:lnTo>
                  <a:lnTo>
                    <a:pt x="32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3796;p78"/>
            <p:cNvSpPr/>
            <p:nvPr/>
          </p:nvSpPr>
          <p:spPr>
            <a:xfrm>
              <a:off x="2585198" y="4181090"/>
              <a:ext cx="150500" cy="211533"/>
            </a:xfrm>
            <a:custGeom>
              <a:avLst/>
              <a:gdLst/>
              <a:ahLst/>
              <a:cxnLst/>
              <a:rect l="l" t="t" r="r" b="b"/>
              <a:pathLst>
                <a:path w="14968" h="25392" extrusionOk="0">
                  <a:moveTo>
                    <a:pt x="2173" y="0"/>
                  </a:moveTo>
                  <a:cubicBezTo>
                    <a:pt x="680" y="0"/>
                    <a:pt x="289" y="1120"/>
                    <a:pt x="289" y="1120"/>
                  </a:cubicBezTo>
                  <a:cubicBezTo>
                    <a:pt x="289" y="1120"/>
                    <a:pt x="1" y="11110"/>
                    <a:pt x="2183" y="17475"/>
                  </a:cubicBezTo>
                  <a:cubicBezTo>
                    <a:pt x="4098" y="23097"/>
                    <a:pt x="6589" y="25391"/>
                    <a:pt x="8930" y="25391"/>
                  </a:cubicBezTo>
                  <a:cubicBezTo>
                    <a:pt x="10006" y="25391"/>
                    <a:pt x="11050" y="24907"/>
                    <a:pt x="11992" y="24039"/>
                  </a:cubicBezTo>
                  <a:cubicBezTo>
                    <a:pt x="14967" y="21262"/>
                    <a:pt x="8350" y="2689"/>
                    <a:pt x="4725" y="777"/>
                  </a:cubicBezTo>
                  <a:cubicBezTo>
                    <a:pt x="3640" y="202"/>
                    <a:pt x="2807" y="0"/>
                    <a:pt x="2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3797;p78"/>
            <p:cNvSpPr/>
            <p:nvPr/>
          </p:nvSpPr>
          <p:spPr>
            <a:xfrm>
              <a:off x="2596983" y="4293013"/>
              <a:ext cx="116957" cy="99643"/>
            </a:xfrm>
            <a:custGeom>
              <a:avLst/>
              <a:gdLst/>
              <a:ahLst/>
              <a:cxnLst/>
              <a:rect l="l" t="t" r="r" b="b"/>
              <a:pathLst>
                <a:path w="11632" h="11961" extrusionOk="0">
                  <a:moveTo>
                    <a:pt x="1" y="1"/>
                  </a:moveTo>
                  <a:lnTo>
                    <a:pt x="1" y="1"/>
                  </a:lnTo>
                  <a:cubicBezTo>
                    <a:pt x="235" y="1371"/>
                    <a:pt x="578" y="2724"/>
                    <a:pt x="1011" y="4058"/>
                  </a:cubicBezTo>
                  <a:cubicBezTo>
                    <a:pt x="2924" y="9673"/>
                    <a:pt x="5411" y="11961"/>
                    <a:pt x="7750" y="11961"/>
                  </a:cubicBezTo>
                  <a:cubicBezTo>
                    <a:pt x="8828" y="11961"/>
                    <a:pt x="9876" y="11474"/>
                    <a:pt x="10820" y="10604"/>
                  </a:cubicBezTo>
                  <a:cubicBezTo>
                    <a:pt x="11415" y="10045"/>
                    <a:pt x="11632" y="8818"/>
                    <a:pt x="11541" y="7232"/>
                  </a:cubicBezTo>
                  <a:cubicBezTo>
                    <a:pt x="6709" y="6889"/>
                    <a:pt x="2525" y="3968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3798;p78"/>
            <p:cNvSpPr/>
            <p:nvPr/>
          </p:nvSpPr>
          <p:spPr>
            <a:xfrm>
              <a:off x="2561449" y="4174942"/>
              <a:ext cx="104268" cy="228653"/>
            </a:xfrm>
            <a:custGeom>
              <a:avLst/>
              <a:gdLst/>
              <a:ahLst/>
              <a:cxnLst/>
              <a:rect l="l" t="t" r="r" b="b"/>
              <a:pathLst>
                <a:path w="10370" h="27447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452" y="20990"/>
                    <a:pt x="3823" y="27139"/>
                  </a:cubicBezTo>
                  <a:cubicBezTo>
                    <a:pt x="3823" y="27139"/>
                    <a:pt x="3973" y="27446"/>
                    <a:pt x="5045" y="27446"/>
                  </a:cubicBezTo>
                  <a:cubicBezTo>
                    <a:pt x="5552" y="27446"/>
                    <a:pt x="6266" y="27378"/>
                    <a:pt x="7268" y="27175"/>
                  </a:cubicBezTo>
                  <a:cubicBezTo>
                    <a:pt x="10369" y="26544"/>
                    <a:pt x="5537" y="25191"/>
                    <a:pt x="6312" y="1083"/>
                  </a:cubicBezTo>
                  <a:cubicBezTo>
                    <a:pt x="6312" y="830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3799;p78"/>
            <p:cNvSpPr/>
            <p:nvPr/>
          </p:nvSpPr>
          <p:spPr>
            <a:xfrm>
              <a:off x="2566889" y="4232849"/>
              <a:ext cx="79423" cy="65962"/>
            </a:xfrm>
            <a:custGeom>
              <a:avLst/>
              <a:gdLst/>
              <a:ahLst/>
              <a:cxnLst/>
              <a:rect l="l" t="t" r="r" b="b"/>
              <a:pathLst>
                <a:path w="7899" h="7918" extrusionOk="0">
                  <a:moveTo>
                    <a:pt x="4069" y="1"/>
                  </a:moveTo>
                  <a:cubicBezTo>
                    <a:pt x="3260" y="1"/>
                    <a:pt x="2453" y="208"/>
                    <a:pt x="1732" y="623"/>
                  </a:cubicBezTo>
                  <a:cubicBezTo>
                    <a:pt x="1732" y="623"/>
                    <a:pt x="397" y="1651"/>
                    <a:pt x="2038" y="1831"/>
                  </a:cubicBezTo>
                  <a:lnTo>
                    <a:pt x="3679" y="1831"/>
                  </a:lnTo>
                  <a:cubicBezTo>
                    <a:pt x="3012" y="1831"/>
                    <a:pt x="1" y="1975"/>
                    <a:pt x="1227" y="3851"/>
                  </a:cubicBezTo>
                  <a:cubicBezTo>
                    <a:pt x="1497" y="3959"/>
                    <a:pt x="1786" y="4031"/>
                    <a:pt x="2074" y="4085"/>
                  </a:cubicBezTo>
                  <a:cubicBezTo>
                    <a:pt x="1083" y="4284"/>
                    <a:pt x="271" y="4644"/>
                    <a:pt x="884" y="5329"/>
                  </a:cubicBezTo>
                  <a:cubicBezTo>
                    <a:pt x="1227" y="5708"/>
                    <a:pt x="1696" y="5979"/>
                    <a:pt x="2201" y="6069"/>
                  </a:cubicBezTo>
                  <a:cubicBezTo>
                    <a:pt x="1353" y="6231"/>
                    <a:pt x="830" y="6556"/>
                    <a:pt x="2038" y="7205"/>
                  </a:cubicBezTo>
                  <a:cubicBezTo>
                    <a:pt x="2997" y="7695"/>
                    <a:pt x="3896" y="7918"/>
                    <a:pt x="4669" y="7918"/>
                  </a:cubicBezTo>
                  <a:cubicBezTo>
                    <a:pt x="5916" y="7918"/>
                    <a:pt x="6837" y="7337"/>
                    <a:pt x="7159" y="6357"/>
                  </a:cubicBezTo>
                  <a:cubicBezTo>
                    <a:pt x="7664" y="4788"/>
                    <a:pt x="7899" y="1182"/>
                    <a:pt x="6420" y="623"/>
                  </a:cubicBezTo>
                  <a:cubicBezTo>
                    <a:pt x="5690" y="208"/>
                    <a:pt x="4878" y="1"/>
                    <a:pt x="4069" y="1"/>
                  </a:cubicBezTo>
                  <a:close/>
                </a:path>
              </a:pathLst>
            </a:custGeom>
            <a:solidFill>
              <a:srgbClr val="FFE1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3800;p78"/>
            <p:cNvSpPr/>
            <p:nvPr/>
          </p:nvSpPr>
          <p:spPr>
            <a:xfrm>
              <a:off x="2229119" y="4198910"/>
              <a:ext cx="150309" cy="211475"/>
            </a:xfrm>
            <a:custGeom>
              <a:avLst/>
              <a:gdLst/>
              <a:ahLst/>
              <a:cxnLst/>
              <a:rect l="l" t="t" r="r" b="b"/>
              <a:pathLst>
                <a:path w="14949" h="25385" extrusionOk="0">
                  <a:moveTo>
                    <a:pt x="12770" y="1"/>
                  </a:moveTo>
                  <a:cubicBezTo>
                    <a:pt x="12140" y="1"/>
                    <a:pt x="11315" y="200"/>
                    <a:pt x="10242" y="766"/>
                  </a:cubicBezTo>
                  <a:cubicBezTo>
                    <a:pt x="6618" y="2696"/>
                    <a:pt x="0" y="21268"/>
                    <a:pt x="2975" y="24027"/>
                  </a:cubicBezTo>
                  <a:cubicBezTo>
                    <a:pt x="3914" y="24898"/>
                    <a:pt x="4959" y="25384"/>
                    <a:pt x="6038" y="25384"/>
                  </a:cubicBezTo>
                  <a:cubicBezTo>
                    <a:pt x="8376" y="25384"/>
                    <a:pt x="10872" y="23097"/>
                    <a:pt x="12785" y="17482"/>
                  </a:cubicBezTo>
                  <a:cubicBezTo>
                    <a:pt x="14949" y="11098"/>
                    <a:pt x="14660" y="1127"/>
                    <a:pt x="14660" y="1127"/>
                  </a:cubicBezTo>
                  <a:cubicBezTo>
                    <a:pt x="14660" y="1127"/>
                    <a:pt x="14267" y="1"/>
                    <a:pt x="127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3801;p78"/>
            <p:cNvSpPr/>
            <p:nvPr/>
          </p:nvSpPr>
          <p:spPr>
            <a:xfrm>
              <a:off x="2327384" y="4183956"/>
              <a:ext cx="90664" cy="233043"/>
            </a:xfrm>
            <a:custGeom>
              <a:avLst/>
              <a:gdLst/>
              <a:ahLst/>
              <a:cxnLst/>
              <a:rect l="l" t="t" r="r" b="b"/>
              <a:pathLst>
                <a:path w="9017" h="27974" extrusionOk="0">
                  <a:moveTo>
                    <a:pt x="6420" y="1"/>
                  </a:moveTo>
                  <a:cubicBezTo>
                    <a:pt x="6420" y="1"/>
                    <a:pt x="289" y="1732"/>
                    <a:pt x="325" y="1984"/>
                  </a:cubicBezTo>
                  <a:cubicBezTo>
                    <a:pt x="4599" y="25732"/>
                    <a:pt x="0" y="27788"/>
                    <a:pt x="3174" y="27950"/>
                  </a:cubicBezTo>
                  <a:cubicBezTo>
                    <a:pt x="3495" y="27967"/>
                    <a:pt x="3786" y="27974"/>
                    <a:pt x="4049" y="27974"/>
                  </a:cubicBezTo>
                  <a:cubicBezTo>
                    <a:pt x="6389" y="27974"/>
                    <a:pt x="6564" y="27391"/>
                    <a:pt x="6564" y="27391"/>
                  </a:cubicBezTo>
                  <a:cubicBezTo>
                    <a:pt x="9016" y="20828"/>
                    <a:pt x="6420" y="1"/>
                    <a:pt x="64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3802;p78"/>
            <p:cNvSpPr/>
            <p:nvPr/>
          </p:nvSpPr>
          <p:spPr>
            <a:xfrm>
              <a:off x="2310703" y="4247761"/>
              <a:ext cx="79423" cy="65996"/>
            </a:xfrm>
            <a:custGeom>
              <a:avLst/>
              <a:gdLst/>
              <a:ahLst/>
              <a:cxnLst/>
              <a:rect l="l" t="t" r="r" b="b"/>
              <a:pathLst>
                <a:path w="7899" h="7922" extrusionOk="0">
                  <a:moveTo>
                    <a:pt x="3832" y="1"/>
                  </a:moveTo>
                  <a:cubicBezTo>
                    <a:pt x="3025" y="1"/>
                    <a:pt x="2218" y="213"/>
                    <a:pt x="1497" y="636"/>
                  </a:cubicBezTo>
                  <a:cubicBezTo>
                    <a:pt x="0" y="1177"/>
                    <a:pt x="253" y="4802"/>
                    <a:pt x="740" y="6370"/>
                  </a:cubicBezTo>
                  <a:cubicBezTo>
                    <a:pt x="1051" y="7338"/>
                    <a:pt x="1974" y="7922"/>
                    <a:pt x="3224" y="7922"/>
                  </a:cubicBezTo>
                  <a:cubicBezTo>
                    <a:pt x="3999" y="7922"/>
                    <a:pt x="4901" y="7697"/>
                    <a:pt x="5861" y="7200"/>
                  </a:cubicBezTo>
                  <a:cubicBezTo>
                    <a:pt x="7069" y="6569"/>
                    <a:pt x="6546" y="6244"/>
                    <a:pt x="5699" y="6082"/>
                  </a:cubicBezTo>
                  <a:cubicBezTo>
                    <a:pt x="6203" y="5992"/>
                    <a:pt x="6672" y="5721"/>
                    <a:pt x="7033" y="5343"/>
                  </a:cubicBezTo>
                  <a:cubicBezTo>
                    <a:pt x="7628" y="4657"/>
                    <a:pt x="6817" y="4279"/>
                    <a:pt x="5825" y="4098"/>
                  </a:cubicBezTo>
                  <a:cubicBezTo>
                    <a:pt x="6113" y="4026"/>
                    <a:pt x="6402" y="3954"/>
                    <a:pt x="6672" y="3864"/>
                  </a:cubicBezTo>
                  <a:cubicBezTo>
                    <a:pt x="7898" y="1971"/>
                    <a:pt x="4905" y="1844"/>
                    <a:pt x="4220" y="1844"/>
                  </a:cubicBezTo>
                  <a:lnTo>
                    <a:pt x="5861" y="1844"/>
                  </a:lnTo>
                  <a:cubicBezTo>
                    <a:pt x="7502" y="1646"/>
                    <a:pt x="6167" y="636"/>
                    <a:pt x="6167" y="636"/>
                  </a:cubicBezTo>
                  <a:cubicBezTo>
                    <a:pt x="5446" y="213"/>
                    <a:pt x="4639" y="1"/>
                    <a:pt x="3832" y="1"/>
                  </a:cubicBezTo>
                  <a:close/>
                </a:path>
              </a:pathLst>
            </a:custGeom>
            <a:solidFill>
              <a:srgbClr val="FFE1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3803;p78"/>
            <p:cNvSpPr/>
            <p:nvPr/>
          </p:nvSpPr>
          <p:spPr>
            <a:xfrm>
              <a:off x="2566889" y="4232716"/>
              <a:ext cx="59846" cy="66012"/>
            </a:xfrm>
            <a:custGeom>
              <a:avLst/>
              <a:gdLst/>
              <a:ahLst/>
              <a:cxnLst/>
              <a:rect l="l" t="t" r="r" b="b"/>
              <a:pathLst>
                <a:path w="5952" h="7924" extrusionOk="0">
                  <a:moveTo>
                    <a:pt x="4065" y="1"/>
                  </a:moveTo>
                  <a:cubicBezTo>
                    <a:pt x="3254" y="1"/>
                    <a:pt x="2448" y="216"/>
                    <a:pt x="1732" y="639"/>
                  </a:cubicBezTo>
                  <a:cubicBezTo>
                    <a:pt x="1732" y="639"/>
                    <a:pt x="397" y="1649"/>
                    <a:pt x="2038" y="1829"/>
                  </a:cubicBezTo>
                  <a:lnTo>
                    <a:pt x="3679" y="1829"/>
                  </a:lnTo>
                  <a:cubicBezTo>
                    <a:pt x="3012" y="1829"/>
                    <a:pt x="1" y="1973"/>
                    <a:pt x="1227" y="3867"/>
                  </a:cubicBezTo>
                  <a:cubicBezTo>
                    <a:pt x="1497" y="3957"/>
                    <a:pt x="1786" y="4029"/>
                    <a:pt x="2074" y="4083"/>
                  </a:cubicBezTo>
                  <a:cubicBezTo>
                    <a:pt x="1083" y="4282"/>
                    <a:pt x="271" y="4642"/>
                    <a:pt x="884" y="5327"/>
                  </a:cubicBezTo>
                  <a:cubicBezTo>
                    <a:pt x="1227" y="5724"/>
                    <a:pt x="1696" y="5977"/>
                    <a:pt x="2201" y="6085"/>
                  </a:cubicBezTo>
                  <a:cubicBezTo>
                    <a:pt x="1353" y="6247"/>
                    <a:pt x="830" y="6572"/>
                    <a:pt x="2038" y="7203"/>
                  </a:cubicBezTo>
                  <a:cubicBezTo>
                    <a:pt x="2988" y="7701"/>
                    <a:pt x="3879" y="7924"/>
                    <a:pt x="4647" y="7924"/>
                  </a:cubicBezTo>
                  <a:cubicBezTo>
                    <a:pt x="5075" y="7924"/>
                    <a:pt x="5465" y="7855"/>
                    <a:pt x="5807" y="7726"/>
                  </a:cubicBezTo>
                  <a:cubicBezTo>
                    <a:pt x="5212" y="6536"/>
                    <a:pt x="4923" y="5219"/>
                    <a:pt x="4977" y="3903"/>
                  </a:cubicBezTo>
                  <a:cubicBezTo>
                    <a:pt x="5032" y="2677"/>
                    <a:pt x="5356" y="1487"/>
                    <a:pt x="5951" y="405"/>
                  </a:cubicBezTo>
                  <a:cubicBezTo>
                    <a:pt x="5347" y="134"/>
                    <a:pt x="4704" y="1"/>
                    <a:pt x="4065" y="1"/>
                  </a:cubicBezTo>
                  <a:close/>
                </a:path>
              </a:pathLst>
            </a:custGeom>
            <a:solidFill>
              <a:srgbClr val="F2BF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3804;p78"/>
            <p:cNvSpPr/>
            <p:nvPr/>
          </p:nvSpPr>
          <p:spPr>
            <a:xfrm>
              <a:off x="2310884" y="4249002"/>
              <a:ext cx="42612" cy="64721"/>
            </a:xfrm>
            <a:custGeom>
              <a:avLst/>
              <a:gdLst/>
              <a:ahLst/>
              <a:cxnLst/>
              <a:rect l="l" t="t" r="r" b="b"/>
              <a:pathLst>
                <a:path w="4238" h="7769" extrusionOk="0">
                  <a:moveTo>
                    <a:pt x="2705" y="0"/>
                  </a:moveTo>
                  <a:lnTo>
                    <a:pt x="2705" y="0"/>
                  </a:lnTo>
                  <a:cubicBezTo>
                    <a:pt x="2273" y="91"/>
                    <a:pt x="1858" y="253"/>
                    <a:pt x="1479" y="487"/>
                  </a:cubicBezTo>
                  <a:cubicBezTo>
                    <a:pt x="0" y="1028"/>
                    <a:pt x="217" y="4653"/>
                    <a:pt x="740" y="6221"/>
                  </a:cubicBezTo>
                  <a:cubicBezTo>
                    <a:pt x="1040" y="7193"/>
                    <a:pt x="1962" y="7768"/>
                    <a:pt x="3202" y="7768"/>
                  </a:cubicBezTo>
                  <a:cubicBezTo>
                    <a:pt x="3527" y="7768"/>
                    <a:pt x="3874" y="7728"/>
                    <a:pt x="4238" y="7646"/>
                  </a:cubicBezTo>
                  <a:cubicBezTo>
                    <a:pt x="2940" y="6095"/>
                    <a:pt x="2273" y="4130"/>
                    <a:pt x="2327" y="2128"/>
                  </a:cubicBezTo>
                  <a:cubicBezTo>
                    <a:pt x="2345" y="1389"/>
                    <a:pt x="2489" y="686"/>
                    <a:pt x="2705" y="0"/>
                  </a:cubicBezTo>
                  <a:close/>
                </a:path>
              </a:pathLst>
            </a:custGeom>
            <a:solidFill>
              <a:srgbClr val="F2BF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3805;p78"/>
            <p:cNvSpPr/>
            <p:nvPr/>
          </p:nvSpPr>
          <p:spPr>
            <a:xfrm>
              <a:off x="2306892" y="3873771"/>
              <a:ext cx="348126" cy="151460"/>
            </a:xfrm>
            <a:custGeom>
              <a:avLst/>
              <a:gdLst/>
              <a:ahLst/>
              <a:cxnLst/>
              <a:rect l="l" t="t" r="r" b="b"/>
              <a:pathLst>
                <a:path w="34623" h="18181" extrusionOk="0">
                  <a:moveTo>
                    <a:pt x="18264" y="1"/>
                  </a:moveTo>
                  <a:cubicBezTo>
                    <a:pt x="12603" y="1"/>
                    <a:pt x="6326" y="1439"/>
                    <a:pt x="4328" y="4921"/>
                  </a:cubicBezTo>
                  <a:cubicBezTo>
                    <a:pt x="4328" y="4921"/>
                    <a:pt x="1" y="15254"/>
                    <a:pt x="3535" y="15650"/>
                  </a:cubicBezTo>
                  <a:cubicBezTo>
                    <a:pt x="3535" y="15650"/>
                    <a:pt x="4480" y="15427"/>
                    <a:pt x="6136" y="10617"/>
                  </a:cubicBezTo>
                  <a:lnTo>
                    <a:pt x="6136" y="10617"/>
                  </a:lnTo>
                  <a:cubicBezTo>
                    <a:pt x="5900" y="11611"/>
                    <a:pt x="6286" y="13108"/>
                    <a:pt x="8169" y="13108"/>
                  </a:cubicBezTo>
                  <a:cubicBezTo>
                    <a:pt x="9540" y="13108"/>
                    <a:pt x="10135" y="12386"/>
                    <a:pt x="10387" y="11647"/>
                  </a:cubicBezTo>
                  <a:cubicBezTo>
                    <a:pt x="10441" y="12495"/>
                    <a:pt x="10820" y="13414"/>
                    <a:pt x="12154" y="13468"/>
                  </a:cubicBezTo>
                  <a:cubicBezTo>
                    <a:pt x="12216" y="13472"/>
                    <a:pt x="12276" y="13474"/>
                    <a:pt x="12335" y="13474"/>
                  </a:cubicBezTo>
                  <a:cubicBezTo>
                    <a:pt x="13935" y="13474"/>
                    <a:pt x="14358" y="12084"/>
                    <a:pt x="14462" y="11214"/>
                  </a:cubicBezTo>
                  <a:cubicBezTo>
                    <a:pt x="14495" y="12255"/>
                    <a:pt x="14892" y="14038"/>
                    <a:pt x="17247" y="14038"/>
                  </a:cubicBezTo>
                  <a:cubicBezTo>
                    <a:pt x="17462" y="14038"/>
                    <a:pt x="17693" y="14023"/>
                    <a:pt x="17943" y="13991"/>
                  </a:cubicBezTo>
                  <a:cubicBezTo>
                    <a:pt x="18934" y="13396"/>
                    <a:pt x="19511" y="12278"/>
                    <a:pt x="19439" y="11124"/>
                  </a:cubicBezTo>
                  <a:lnTo>
                    <a:pt x="19439" y="11124"/>
                  </a:lnTo>
                  <a:cubicBezTo>
                    <a:pt x="19628" y="12172"/>
                    <a:pt x="20275" y="14005"/>
                    <a:pt x="22300" y="14005"/>
                  </a:cubicBezTo>
                  <a:cubicBezTo>
                    <a:pt x="22401" y="14005"/>
                    <a:pt x="22505" y="14001"/>
                    <a:pt x="22613" y="13991"/>
                  </a:cubicBezTo>
                  <a:cubicBezTo>
                    <a:pt x="24687" y="13793"/>
                    <a:pt x="24452" y="12206"/>
                    <a:pt x="24055" y="11124"/>
                  </a:cubicBezTo>
                  <a:lnTo>
                    <a:pt x="24055" y="11124"/>
                  </a:lnTo>
                  <a:cubicBezTo>
                    <a:pt x="24595" y="12131"/>
                    <a:pt x="25738" y="14284"/>
                    <a:pt x="26957" y="14284"/>
                  </a:cubicBezTo>
                  <a:cubicBezTo>
                    <a:pt x="27244" y="14284"/>
                    <a:pt x="27535" y="14165"/>
                    <a:pt x="27824" y="13883"/>
                  </a:cubicBezTo>
                  <a:cubicBezTo>
                    <a:pt x="28455" y="13270"/>
                    <a:pt x="28545" y="11557"/>
                    <a:pt x="28527" y="11016"/>
                  </a:cubicBezTo>
                  <a:lnTo>
                    <a:pt x="28527" y="11016"/>
                  </a:lnTo>
                  <a:cubicBezTo>
                    <a:pt x="29572" y="12356"/>
                    <a:pt x="30851" y="18180"/>
                    <a:pt x="32106" y="18180"/>
                  </a:cubicBezTo>
                  <a:cubicBezTo>
                    <a:pt x="32151" y="18180"/>
                    <a:pt x="32197" y="18172"/>
                    <a:pt x="32242" y="18157"/>
                  </a:cubicBezTo>
                  <a:cubicBezTo>
                    <a:pt x="34622" y="17345"/>
                    <a:pt x="31521" y="5065"/>
                    <a:pt x="27734" y="2036"/>
                  </a:cubicBezTo>
                  <a:cubicBezTo>
                    <a:pt x="26143" y="756"/>
                    <a:pt x="22366" y="1"/>
                    <a:pt x="182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3806;p78"/>
            <p:cNvSpPr/>
            <p:nvPr/>
          </p:nvSpPr>
          <p:spPr>
            <a:xfrm>
              <a:off x="2306711" y="3874954"/>
              <a:ext cx="153034" cy="129201"/>
            </a:xfrm>
            <a:custGeom>
              <a:avLst/>
              <a:gdLst/>
              <a:ahLst/>
              <a:cxnLst/>
              <a:rect l="l" t="t" r="r" b="b"/>
              <a:pathLst>
                <a:path w="15220" h="15509" extrusionOk="0">
                  <a:moveTo>
                    <a:pt x="15220" y="1"/>
                  </a:moveTo>
                  <a:lnTo>
                    <a:pt x="15220" y="1"/>
                  </a:lnTo>
                  <a:cubicBezTo>
                    <a:pt x="10513" y="433"/>
                    <a:pt x="5987" y="1912"/>
                    <a:pt x="4346" y="4779"/>
                  </a:cubicBezTo>
                  <a:cubicBezTo>
                    <a:pt x="4346" y="4779"/>
                    <a:pt x="1" y="15112"/>
                    <a:pt x="3553" y="15508"/>
                  </a:cubicBezTo>
                  <a:cubicBezTo>
                    <a:pt x="3553" y="15508"/>
                    <a:pt x="4491" y="15274"/>
                    <a:pt x="6150" y="10441"/>
                  </a:cubicBezTo>
                  <a:lnTo>
                    <a:pt x="6150" y="10441"/>
                  </a:lnTo>
                  <a:cubicBezTo>
                    <a:pt x="5897" y="11433"/>
                    <a:pt x="6276" y="12966"/>
                    <a:pt x="8169" y="12966"/>
                  </a:cubicBezTo>
                  <a:cubicBezTo>
                    <a:pt x="9540" y="12966"/>
                    <a:pt x="10153" y="12226"/>
                    <a:pt x="10405" y="11487"/>
                  </a:cubicBezTo>
                  <a:cubicBezTo>
                    <a:pt x="10405" y="11722"/>
                    <a:pt x="10441" y="11938"/>
                    <a:pt x="10513" y="12154"/>
                  </a:cubicBezTo>
                  <a:cubicBezTo>
                    <a:pt x="10477" y="11595"/>
                    <a:pt x="10459" y="11036"/>
                    <a:pt x="10495" y="10477"/>
                  </a:cubicBezTo>
                  <a:cubicBezTo>
                    <a:pt x="10640" y="6492"/>
                    <a:pt x="12335" y="2742"/>
                    <a:pt x="152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3807;p78"/>
            <p:cNvSpPr/>
            <p:nvPr/>
          </p:nvSpPr>
          <p:spPr>
            <a:xfrm>
              <a:off x="2349866" y="3973798"/>
              <a:ext cx="101724" cy="84132"/>
            </a:xfrm>
            <a:custGeom>
              <a:avLst/>
              <a:gdLst/>
              <a:ahLst/>
              <a:cxnLst/>
              <a:rect l="l" t="t" r="r" b="b"/>
              <a:pathLst>
                <a:path w="10117" h="10099" extrusionOk="0">
                  <a:moveTo>
                    <a:pt x="5067" y="1"/>
                  </a:moveTo>
                  <a:cubicBezTo>
                    <a:pt x="2272" y="1"/>
                    <a:pt x="0" y="2273"/>
                    <a:pt x="0" y="5050"/>
                  </a:cubicBezTo>
                  <a:cubicBezTo>
                    <a:pt x="0" y="7845"/>
                    <a:pt x="2272" y="10099"/>
                    <a:pt x="5067" y="10099"/>
                  </a:cubicBezTo>
                  <a:cubicBezTo>
                    <a:pt x="7844" y="10099"/>
                    <a:pt x="10116" y="7845"/>
                    <a:pt x="10116" y="5050"/>
                  </a:cubicBezTo>
                  <a:cubicBezTo>
                    <a:pt x="10116" y="2273"/>
                    <a:pt x="7844" y="1"/>
                    <a:pt x="5067" y="1"/>
                  </a:cubicBezTo>
                  <a:close/>
                </a:path>
              </a:pathLst>
            </a:custGeom>
            <a:solidFill>
              <a:srgbClr val="F8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3808;p78"/>
            <p:cNvSpPr/>
            <p:nvPr/>
          </p:nvSpPr>
          <p:spPr>
            <a:xfrm>
              <a:off x="2325574" y="3969249"/>
              <a:ext cx="131456" cy="93337"/>
            </a:xfrm>
            <a:custGeom>
              <a:avLst/>
              <a:gdLst/>
              <a:ahLst/>
              <a:cxnLst/>
              <a:rect l="l" t="t" r="r" b="b"/>
              <a:pathLst>
                <a:path w="13074" h="11204" extrusionOk="0">
                  <a:moveTo>
                    <a:pt x="7483" y="1088"/>
                  </a:moveTo>
                  <a:cubicBezTo>
                    <a:pt x="9972" y="1088"/>
                    <a:pt x="11991" y="3107"/>
                    <a:pt x="11991" y="5596"/>
                  </a:cubicBezTo>
                  <a:cubicBezTo>
                    <a:pt x="11991" y="8316"/>
                    <a:pt x="9762" y="10121"/>
                    <a:pt x="7444" y="10121"/>
                  </a:cubicBezTo>
                  <a:cubicBezTo>
                    <a:pt x="6336" y="10121"/>
                    <a:pt x="5207" y="9709"/>
                    <a:pt x="4292" y="8787"/>
                  </a:cubicBezTo>
                  <a:cubicBezTo>
                    <a:pt x="1443" y="5956"/>
                    <a:pt x="3462" y="1088"/>
                    <a:pt x="7483" y="1088"/>
                  </a:cubicBezTo>
                  <a:close/>
                  <a:moveTo>
                    <a:pt x="7438" y="0"/>
                  </a:moveTo>
                  <a:cubicBezTo>
                    <a:pt x="6063" y="0"/>
                    <a:pt x="4659" y="509"/>
                    <a:pt x="3516" y="1647"/>
                  </a:cubicBezTo>
                  <a:cubicBezTo>
                    <a:pt x="0" y="5163"/>
                    <a:pt x="2488" y="11204"/>
                    <a:pt x="7483" y="11204"/>
                  </a:cubicBezTo>
                  <a:cubicBezTo>
                    <a:pt x="10567" y="11186"/>
                    <a:pt x="13055" y="8697"/>
                    <a:pt x="13073" y="5596"/>
                  </a:cubicBezTo>
                  <a:cubicBezTo>
                    <a:pt x="13073" y="2228"/>
                    <a:pt x="10316" y="0"/>
                    <a:pt x="74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3809;p78"/>
            <p:cNvSpPr/>
            <p:nvPr/>
          </p:nvSpPr>
          <p:spPr>
            <a:xfrm>
              <a:off x="2508330" y="3970799"/>
              <a:ext cx="101543" cy="84132"/>
            </a:xfrm>
            <a:custGeom>
              <a:avLst/>
              <a:gdLst/>
              <a:ahLst/>
              <a:cxnLst/>
              <a:rect l="l" t="t" r="r" b="b"/>
              <a:pathLst>
                <a:path w="10099" h="10099" extrusionOk="0">
                  <a:moveTo>
                    <a:pt x="5049" y="0"/>
                  </a:moveTo>
                  <a:cubicBezTo>
                    <a:pt x="2254" y="0"/>
                    <a:pt x="0" y="2254"/>
                    <a:pt x="0" y="5049"/>
                  </a:cubicBezTo>
                  <a:cubicBezTo>
                    <a:pt x="0" y="7826"/>
                    <a:pt x="2254" y="10098"/>
                    <a:pt x="5049" y="10098"/>
                  </a:cubicBezTo>
                  <a:cubicBezTo>
                    <a:pt x="7844" y="10098"/>
                    <a:pt x="10098" y="7826"/>
                    <a:pt x="10098" y="5049"/>
                  </a:cubicBezTo>
                  <a:cubicBezTo>
                    <a:pt x="10098" y="2254"/>
                    <a:pt x="7844" y="0"/>
                    <a:pt x="5049" y="0"/>
                  </a:cubicBezTo>
                  <a:close/>
                </a:path>
              </a:pathLst>
            </a:custGeom>
            <a:solidFill>
              <a:srgbClr val="F8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3810;p78"/>
            <p:cNvSpPr/>
            <p:nvPr/>
          </p:nvSpPr>
          <p:spPr>
            <a:xfrm>
              <a:off x="2483856" y="3966175"/>
              <a:ext cx="131456" cy="93262"/>
            </a:xfrm>
            <a:custGeom>
              <a:avLst/>
              <a:gdLst/>
              <a:ahLst/>
              <a:cxnLst/>
              <a:rect l="l" t="t" r="r" b="b"/>
              <a:pathLst>
                <a:path w="13074" h="11195" extrusionOk="0">
                  <a:moveTo>
                    <a:pt x="7516" y="1096"/>
                  </a:moveTo>
                  <a:cubicBezTo>
                    <a:pt x="9989" y="1096"/>
                    <a:pt x="11991" y="3127"/>
                    <a:pt x="11991" y="5604"/>
                  </a:cubicBezTo>
                  <a:cubicBezTo>
                    <a:pt x="11991" y="8325"/>
                    <a:pt x="9770" y="10121"/>
                    <a:pt x="7451" y="10121"/>
                  </a:cubicBezTo>
                  <a:cubicBezTo>
                    <a:pt x="6343" y="10121"/>
                    <a:pt x="5213" y="9711"/>
                    <a:pt x="4292" y="8796"/>
                  </a:cubicBezTo>
                  <a:cubicBezTo>
                    <a:pt x="1461" y="5947"/>
                    <a:pt x="3462" y="1096"/>
                    <a:pt x="7483" y="1096"/>
                  </a:cubicBezTo>
                  <a:cubicBezTo>
                    <a:pt x="7494" y="1096"/>
                    <a:pt x="7505" y="1096"/>
                    <a:pt x="7516" y="1096"/>
                  </a:cubicBezTo>
                  <a:close/>
                  <a:moveTo>
                    <a:pt x="7444" y="1"/>
                  </a:moveTo>
                  <a:cubicBezTo>
                    <a:pt x="6071" y="1"/>
                    <a:pt x="4672" y="512"/>
                    <a:pt x="3534" y="1655"/>
                  </a:cubicBezTo>
                  <a:cubicBezTo>
                    <a:pt x="0" y="5171"/>
                    <a:pt x="2506" y="11194"/>
                    <a:pt x="7483" y="11194"/>
                  </a:cubicBezTo>
                  <a:cubicBezTo>
                    <a:pt x="10567" y="11194"/>
                    <a:pt x="13073" y="8688"/>
                    <a:pt x="13073" y="5604"/>
                  </a:cubicBezTo>
                  <a:cubicBezTo>
                    <a:pt x="13073" y="2237"/>
                    <a:pt x="10317" y="1"/>
                    <a:pt x="74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3811;p78"/>
            <p:cNvSpPr/>
            <p:nvPr/>
          </p:nvSpPr>
          <p:spPr>
            <a:xfrm>
              <a:off x="2447046" y="3998831"/>
              <a:ext cx="66553" cy="20194"/>
            </a:xfrm>
            <a:custGeom>
              <a:avLst/>
              <a:gdLst/>
              <a:ahLst/>
              <a:cxnLst/>
              <a:rect l="l" t="t" r="r" b="b"/>
              <a:pathLst>
                <a:path w="6619" h="2424" extrusionOk="0">
                  <a:moveTo>
                    <a:pt x="3273" y="1"/>
                  </a:moveTo>
                  <a:cubicBezTo>
                    <a:pt x="3204" y="1"/>
                    <a:pt x="3135" y="3"/>
                    <a:pt x="3066" y="7"/>
                  </a:cubicBezTo>
                  <a:cubicBezTo>
                    <a:pt x="1227" y="133"/>
                    <a:pt x="55" y="1666"/>
                    <a:pt x="1" y="1720"/>
                  </a:cubicBezTo>
                  <a:lnTo>
                    <a:pt x="884" y="2369"/>
                  </a:lnTo>
                  <a:cubicBezTo>
                    <a:pt x="884" y="2369"/>
                    <a:pt x="1786" y="1179"/>
                    <a:pt x="3138" y="1089"/>
                  </a:cubicBezTo>
                  <a:cubicBezTo>
                    <a:pt x="3185" y="1086"/>
                    <a:pt x="3233" y="1085"/>
                    <a:pt x="3281" y="1085"/>
                  </a:cubicBezTo>
                  <a:cubicBezTo>
                    <a:pt x="4120" y="1085"/>
                    <a:pt x="4990" y="1536"/>
                    <a:pt x="5843" y="2423"/>
                  </a:cubicBezTo>
                  <a:lnTo>
                    <a:pt x="6618" y="1666"/>
                  </a:lnTo>
                  <a:cubicBezTo>
                    <a:pt x="5547" y="561"/>
                    <a:pt x="4412" y="1"/>
                    <a:pt x="32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3812;p78"/>
            <p:cNvSpPr/>
            <p:nvPr/>
          </p:nvSpPr>
          <p:spPr>
            <a:xfrm>
              <a:off x="2308501" y="3992725"/>
              <a:ext cx="42823" cy="18036"/>
            </a:xfrm>
            <a:custGeom>
              <a:avLst/>
              <a:gdLst/>
              <a:ahLst/>
              <a:cxnLst/>
              <a:rect l="l" t="t" r="r" b="b"/>
              <a:pathLst>
                <a:path w="4259" h="2165" extrusionOk="0">
                  <a:moveTo>
                    <a:pt x="777" y="0"/>
                  </a:moveTo>
                  <a:cubicBezTo>
                    <a:pt x="254" y="0"/>
                    <a:pt x="1" y="789"/>
                    <a:pt x="580" y="1047"/>
                  </a:cubicBezTo>
                  <a:lnTo>
                    <a:pt x="3303" y="2129"/>
                  </a:lnTo>
                  <a:cubicBezTo>
                    <a:pt x="3357" y="2147"/>
                    <a:pt x="3429" y="2165"/>
                    <a:pt x="3501" y="2165"/>
                  </a:cubicBezTo>
                  <a:cubicBezTo>
                    <a:pt x="4096" y="2165"/>
                    <a:pt x="4259" y="1353"/>
                    <a:pt x="3700" y="1119"/>
                  </a:cubicBezTo>
                  <a:lnTo>
                    <a:pt x="977" y="37"/>
                  </a:lnTo>
                  <a:cubicBezTo>
                    <a:pt x="907" y="12"/>
                    <a:pt x="840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3813;p78"/>
            <p:cNvSpPr/>
            <p:nvPr/>
          </p:nvSpPr>
          <p:spPr>
            <a:xfrm>
              <a:off x="2603518" y="4011402"/>
              <a:ext cx="47961" cy="18736"/>
            </a:xfrm>
            <a:custGeom>
              <a:avLst/>
              <a:gdLst/>
              <a:ahLst/>
              <a:cxnLst/>
              <a:rect l="l" t="t" r="r" b="b"/>
              <a:pathLst>
                <a:path w="4770" h="2249" extrusionOk="0">
                  <a:moveTo>
                    <a:pt x="4008" y="0"/>
                  </a:moveTo>
                  <a:cubicBezTo>
                    <a:pt x="3949" y="0"/>
                    <a:pt x="3888" y="10"/>
                    <a:pt x="3823" y="31"/>
                  </a:cubicBezTo>
                  <a:lnTo>
                    <a:pt x="577" y="1185"/>
                  </a:lnTo>
                  <a:cubicBezTo>
                    <a:pt x="0" y="1401"/>
                    <a:pt x="144" y="2231"/>
                    <a:pt x="757" y="2249"/>
                  </a:cubicBezTo>
                  <a:cubicBezTo>
                    <a:pt x="812" y="2249"/>
                    <a:pt x="884" y="2231"/>
                    <a:pt x="938" y="2213"/>
                  </a:cubicBezTo>
                  <a:lnTo>
                    <a:pt x="4184" y="1059"/>
                  </a:lnTo>
                  <a:cubicBezTo>
                    <a:pt x="4770" y="831"/>
                    <a:pt x="4547" y="0"/>
                    <a:pt x="40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3814;p78"/>
            <p:cNvSpPr/>
            <p:nvPr/>
          </p:nvSpPr>
          <p:spPr>
            <a:xfrm>
              <a:off x="2609320" y="4613437"/>
              <a:ext cx="65457" cy="87131"/>
            </a:xfrm>
            <a:custGeom>
              <a:avLst/>
              <a:gdLst/>
              <a:ahLst/>
              <a:cxnLst/>
              <a:rect l="l" t="t" r="r" b="b"/>
              <a:pathLst>
                <a:path w="6510" h="10459" extrusionOk="0">
                  <a:moveTo>
                    <a:pt x="0" y="0"/>
                  </a:moveTo>
                  <a:lnTo>
                    <a:pt x="974" y="10459"/>
                  </a:lnTo>
                  <a:lnTo>
                    <a:pt x="6510" y="82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3815;p78"/>
            <p:cNvSpPr/>
            <p:nvPr/>
          </p:nvSpPr>
          <p:spPr>
            <a:xfrm>
              <a:off x="2543682" y="5005054"/>
              <a:ext cx="153577" cy="51234"/>
            </a:xfrm>
            <a:custGeom>
              <a:avLst/>
              <a:gdLst/>
              <a:ahLst/>
              <a:cxnLst/>
              <a:rect l="l" t="t" r="r" b="b"/>
              <a:pathLst>
                <a:path w="15274" h="6150" extrusionOk="0">
                  <a:moveTo>
                    <a:pt x="6348" y="1"/>
                  </a:moveTo>
                  <a:lnTo>
                    <a:pt x="6149" y="2363"/>
                  </a:lnTo>
                  <a:lnTo>
                    <a:pt x="1" y="2363"/>
                  </a:lnTo>
                  <a:lnTo>
                    <a:pt x="1" y="6149"/>
                  </a:lnTo>
                  <a:lnTo>
                    <a:pt x="14985" y="6149"/>
                  </a:lnTo>
                  <a:cubicBezTo>
                    <a:pt x="15274" y="2218"/>
                    <a:pt x="13110" y="938"/>
                    <a:pt x="10730" y="560"/>
                  </a:cubicBezTo>
                  <a:lnTo>
                    <a:pt x="10549" y="2381"/>
                  </a:lnTo>
                  <a:lnTo>
                    <a:pt x="8169" y="2417"/>
                  </a:lnTo>
                  <a:lnTo>
                    <a:pt x="8403" y="307"/>
                  </a:lnTo>
                  <a:lnTo>
                    <a:pt x="634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3816;p78"/>
            <p:cNvSpPr/>
            <p:nvPr/>
          </p:nvSpPr>
          <p:spPr>
            <a:xfrm>
              <a:off x="2667155" y="4574974"/>
              <a:ext cx="56578" cy="73168"/>
            </a:xfrm>
            <a:custGeom>
              <a:avLst/>
              <a:gdLst/>
              <a:ahLst/>
              <a:cxnLst/>
              <a:rect l="l" t="t" r="r" b="b"/>
              <a:pathLst>
                <a:path w="5627" h="8783" extrusionOk="0">
                  <a:moveTo>
                    <a:pt x="0" y="1"/>
                  </a:moveTo>
                  <a:lnTo>
                    <a:pt x="4003" y="8782"/>
                  </a:lnTo>
                  <a:lnTo>
                    <a:pt x="5626" y="712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3820;p78"/>
            <p:cNvSpPr/>
            <p:nvPr/>
          </p:nvSpPr>
          <p:spPr>
            <a:xfrm>
              <a:off x="2041638" y="4924238"/>
              <a:ext cx="185490" cy="134749"/>
            </a:xfrm>
            <a:custGeom>
              <a:avLst/>
              <a:gdLst/>
              <a:ahLst/>
              <a:cxnLst/>
              <a:rect l="l" t="t" r="r" b="b"/>
              <a:pathLst>
                <a:path w="18448" h="16175" extrusionOk="0">
                  <a:moveTo>
                    <a:pt x="17185" y="0"/>
                  </a:moveTo>
                  <a:lnTo>
                    <a:pt x="17185" y="0"/>
                  </a:lnTo>
                  <a:cubicBezTo>
                    <a:pt x="6781" y="2164"/>
                    <a:pt x="8368" y="11631"/>
                    <a:pt x="8368" y="11631"/>
                  </a:cubicBezTo>
                  <a:cubicBezTo>
                    <a:pt x="6168" y="3138"/>
                    <a:pt x="1" y="2669"/>
                    <a:pt x="1" y="2669"/>
                  </a:cubicBezTo>
                  <a:lnTo>
                    <a:pt x="1" y="2669"/>
                  </a:lnTo>
                  <a:cubicBezTo>
                    <a:pt x="4725" y="4436"/>
                    <a:pt x="5699" y="12136"/>
                    <a:pt x="5699" y="12136"/>
                  </a:cubicBezTo>
                  <a:cubicBezTo>
                    <a:pt x="4293" y="10315"/>
                    <a:pt x="560" y="10279"/>
                    <a:pt x="560" y="10279"/>
                  </a:cubicBezTo>
                  <a:lnTo>
                    <a:pt x="560" y="10279"/>
                  </a:lnTo>
                  <a:cubicBezTo>
                    <a:pt x="4257" y="11956"/>
                    <a:pt x="6547" y="16175"/>
                    <a:pt x="6547" y="16175"/>
                  </a:cubicBezTo>
                  <a:lnTo>
                    <a:pt x="12822" y="16175"/>
                  </a:lnTo>
                  <a:lnTo>
                    <a:pt x="15202" y="16157"/>
                  </a:lnTo>
                  <a:cubicBezTo>
                    <a:pt x="15314" y="9878"/>
                    <a:pt x="17204" y="9174"/>
                    <a:pt x="18047" y="9174"/>
                  </a:cubicBezTo>
                  <a:cubicBezTo>
                    <a:pt x="18291" y="9174"/>
                    <a:pt x="18448" y="9233"/>
                    <a:pt x="18448" y="9233"/>
                  </a:cubicBezTo>
                  <a:cubicBezTo>
                    <a:pt x="17591" y="8648"/>
                    <a:pt x="16875" y="8429"/>
                    <a:pt x="16284" y="8429"/>
                  </a:cubicBezTo>
                  <a:cubicBezTo>
                    <a:pt x="14524" y="8429"/>
                    <a:pt x="13868" y="10369"/>
                    <a:pt x="13868" y="10369"/>
                  </a:cubicBezTo>
                  <a:cubicBezTo>
                    <a:pt x="14805" y="5230"/>
                    <a:pt x="18448" y="4436"/>
                    <a:pt x="18448" y="4436"/>
                  </a:cubicBezTo>
                  <a:cubicBezTo>
                    <a:pt x="18163" y="4387"/>
                    <a:pt x="17889" y="4364"/>
                    <a:pt x="17627" y="4364"/>
                  </a:cubicBezTo>
                  <a:cubicBezTo>
                    <a:pt x="13168" y="4364"/>
                    <a:pt x="12010" y="11072"/>
                    <a:pt x="12010" y="11072"/>
                  </a:cubicBezTo>
                  <a:cubicBezTo>
                    <a:pt x="11109" y="1551"/>
                    <a:pt x="17185" y="0"/>
                    <a:pt x="171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5" name="Google Shape;3821;p78"/>
            <p:cNvGrpSpPr/>
            <p:nvPr/>
          </p:nvGrpSpPr>
          <p:grpSpPr>
            <a:xfrm rot="20307683">
              <a:off x="2946135" y="4296885"/>
              <a:ext cx="172811" cy="163580"/>
              <a:chOff x="4408296" y="1016962"/>
              <a:chExt cx="507136" cy="579524"/>
            </a:xfrm>
          </p:grpSpPr>
          <p:sp>
            <p:nvSpPr>
              <p:cNvPr id="68" name="Google Shape;3822;p78"/>
              <p:cNvSpPr/>
              <p:nvPr/>
            </p:nvSpPr>
            <p:spPr>
              <a:xfrm>
                <a:off x="4644350" y="1281314"/>
                <a:ext cx="80533" cy="116632"/>
              </a:xfrm>
              <a:custGeom>
                <a:avLst/>
                <a:gdLst/>
                <a:ahLst/>
                <a:cxnLst/>
                <a:rect l="l" t="t" r="r" b="b"/>
                <a:pathLst>
                  <a:path w="2106" h="305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7" y="214"/>
                      <a:pt x="0" y="400"/>
                      <a:pt x="0" y="640"/>
                    </a:cubicBezTo>
                    <a:cubicBezTo>
                      <a:pt x="0" y="773"/>
                      <a:pt x="27" y="880"/>
                      <a:pt x="53" y="987"/>
                    </a:cubicBezTo>
                    <a:cubicBezTo>
                      <a:pt x="53" y="1040"/>
                      <a:pt x="80" y="1120"/>
                      <a:pt x="107" y="1173"/>
                    </a:cubicBezTo>
                    <a:lnTo>
                      <a:pt x="133" y="1200"/>
                    </a:lnTo>
                    <a:lnTo>
                      <a:pt x="160" y="1253"/>
                    </a:lnTo>
                    <a:cubicBezTo>
                      <a:pt x="187" y="1280"/>
                      <a:pt x="213" y="1306"/>
                      <a:pt x="240" y="1306"/>
                    </a:cubicBezTo>
                    <a:cubicBezTo>
                      <a:pt x="267" y="1360"/>
                      <a:pt x="346" y="1386"/>
                      <a:pt x="400" y="1413"/>
                    </a:cubicBezTo>
                    <a:cubicBezTo>
                      <a:pt x="453" y="1440"/>
                      <a:pt x="506" y="1466"/>
                      <a:pt x="586" y="1493"/>
                    </a:cubicBezTo>
                    <a:cubicBezTo>
                      <a:pt x="693" y="1493"/>
                      <a:pt x="799" y="1520"/>
                      <a:pt x="906" y="1520"/>
                    </a:cubicBezTo>
                    <a:cubicBezTo>
                      <a:pt x="1013" y="1546"/>
                      <a:pt x="1119" y="1546"/>
                      <a:pt x="1199" y="1573"/>
                    </a:cubicBezTo>
                    <a:cubicBezTo>
                      <a:pt x="1252" y="1573"/>
                      <a:pt x="1279" y="1599"/>
                      <a:pt x="1332" y="1626"/>
                    </a:cubicBezTo>
                    <a:cubicBezTo>
                      <a:pt x="1359" y="1626"/>
                      <a:pt x="1386" y="1653"/>
                      <a:pt x="1412" y="1679"/>
                    </a:cubicBezTo>
                    <a:cubicBezTo>
                      <a:pt x="1492" y="1733"/>
                      <a:pt x="1572" y="1813"/>
                      <a:pt x="1652" y="1893"/>
                    </a:cubicBezTo>
                    <a:cubicBezTo>
                      <a:pt x="1679" y="1919"/>
                      <a:pt x="1705" y="1973"/>
                      <a:pt x="1732" y="2026"/>
                    </a:cubicBezTo>
                    <a:cubicBezTo>
                      <a:pt x="1759" y="2052"/>
                      <a:pt x="1785" y="2106"/>
                      <a:pt x="1785" y="2132"/>
                    </a:cubicBezTo>
                    <a:cubicBezTo>
                      <a:pt x="1785" y="2159"/>
                      <a:pt x="1785" y="2159"/>
                      <a:pt x="1785" y="2186"/>
                    </a:cubicBezTo>
                    <a:cubicBezTo>
                      <a:pt x="1785" y="2212"/>
                      <a:pt x="1785" y="2212"/>
                      <a:pt x="1785" y="2239"/>
                    </a:cubicBezTo>
                    <a:cubicBezTo>
                      <a:pt x="1785" y="2266"/>
                      <a:pt x="1732" y="2319"/>
                      <a:pt x="1732" y="2346"/>
                    </a:cubicBezTo>
                    <a:cubicBezTo>
                      <a:pt x="1705" y="2372"/>
                      <a:pt x="1679" y="2426"/>
                      <a:pt x="1652" y="2452"/>
                    </a:cubicBezTo>
                    <a:cubicBezTo>
                      <a:pt x="1599" y="2479"/>
                      <a:pt x="1572" y="2505"/>
                      <a:pt x="1519" y="2559"/>
                    </a:cubicBezTo>
                    <a:cubicBezTo>
                      <a:pt x="1439" y="2612"/>
                      <a:pt x="1332" y="2665"/>
                      <a:pt x="1252" y="2719"/>
                    </a:cubicBezTo>
                    <a:cubicBezTo>
                      <a:pt x="1146" y="2745"/>
                      <a:pt x="1039" y="2799"/>
                      <a:pt x="933" y="2825"/>
                    </a:cubicBezTo>
                    <a:cubicBezTo>
                      <a:pt x="720" y="2905"/>
                      <a:pt x="480" y="2985"/>
                      <a:pt x="267" y="3038"/>
                    </a:cubicBezTo>
                    <a:cubicBezTo>
                      <a:pt x="337" y="3046"/>
                      <a:pt x="407" y="3049"/>
                      <a:pt x="477" y="3049"/>
                    </a:cubicBezTo>
                    <a:cubicBezTo>
                      <a:pt x="647" y="3049"/>
                      <a:pt x="816" y="3031"/>
                      <a:pt x="986" y="3012"/>
                    </a:cubicBezTo>
                    <a:cubicBezTo>
                      <a:pt x="1226" y="2958"/>
                      <a:pt x="1439" y="2878"/>
                      <a:pt x="1679" y="2772"/>
                    </a:cubicBezTo>
                    <a:cubicBezTo>
                      <a:pt x="1732" y="2745"/>
                      <a:pt x="1785" y="2719"/>
                      <a:pt x="1839" y="2665"/>
                    </a:cubicBezTo>
                    <a:cubicBezTo>
                      <a:pt x="1892" y="2612"/>
                      <a:pt x="1945" y="2559"/>
                      <a:pt x="1999" y="2505"/>
                    </a:cubicBezTo>
                    <a:cubicBezTo>
                      <a:pt x="2025" y="2452"/>
                      <a:pt x="2052" y="2372"/>
                      <a:pt x="2078" y="2292"/>
                    </a:cubicBezTo>
                    <a:lnTo>
                      <a:pt x="2105" y="2186"/>
                    </a:lnTo>
                    <a:lnTo>
                      <a:pt x="2105" y="2079"/>
                    </a:lnTo>
                    <a:cubicBezTo>
                      <a:pt x="2078" y="1999"/>
                      <a:pt x="2052" y="1919"/>
                      <a:pt x="2025" y="1866"/>
                    </a:cubicBezTo>
                    <a:cubicBezTo>
                      <a:pt x="1999" y="1786"/>
                      <a:pt x="1945" y="1733"/>
                      <a:pt x="1919" y="1706"/>
                    </a:cubicBezTo>
                    <a:cubicBezTo>
                      <a:pt x="1812" y="1599"/>
                      <a:pt x="1732" y="1493"/>
                      <a:pt x="1625" y="1413"/>
                    </a:cubicBezTo>
                    <a:cubicBezTo>
                      <a:pt x="1572" y="1386"/>
                      <a:pt x="1519" y="1333"/>
                      <a:pt x="1466" y="1306"/>
                    </a:cubicBezTo>
                    <a:cubicBezTo>
                      <a:pt x="1386" y="1280"/>
                      <a:pt x="1332" y="1253"/>
                      <a:pt x="1279" y="1253"/>
                    </a:cubicBezTo>
                    <a:cubicBezTo>
                      <a:pt x="1173" y="1226"/>
                      <a:pt x="1039" y="1200"/>
                      <a:pt x="933" y="1200"/>
                    </a:cubicBezTo>
                    <a:lnTo>
                      <a:pt x="640" y="1200"/>
                    </a:lnTo>
                    <a:cubicBezTo>
                      <a:pt x="586" y="1173"/>
                      <a:pt x="533" y="1173"/>
                      <a:pt x="506" y="1173"/>
                    </a:cubicBezTo>
                    <a:cubicBezTo>
                      <a:pt x="453" y="1147"/>
                      <a:pt x="426" y="1147"/>
                      <a:pt x="400" y="1120"/>
                    </a:cubicBezTo>
                    <a:cubicBezTo>
                      <a:pt x="373" y="1120"/>
                      <a:pt x="346" y="1093"/>
                      <a:pt x="346" y="1067"/>
                    </a:cubicBezTo>
                    <a:lnTo>
                      <a:pt x="320" y="1067"/>
                    </a:lnTo>
                    <a:lnTo>
                      <a:pt x="320" y="1040"/>
                    </a:lnTo>
                    <a:cubicBezTo>
                      <a:pt x="293" y="987"/>
                      <a:pt x="267" y="960"/>
                      <a:pt x="267" y="907"/>
                    </a:cubicBezTo>
                    <a:cubicBezTo>
                      <a:pt x="213" y="827"/>
                      <a:pt x="187" y="720"/>
                      <a:pt x="187" y="614"/>
                    </a:cubicBezTo>
                    <a:cubicBezTo>
                      <a:pt x="133" y="400"/>
                      <a:pt x="80" y="187"/>
                      <a:pt x="0" y="1"/>
                    </a:cubicBezTo>
                    <a:close/>
                  </a:path>
                </a:pathLst>
              </a:custGeom>
              <a:solidFill>
                <a:srgbClr val="E398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3823;p78"/>
              <p:cNvSpPr/>
              <p:nvPr/>
            </p:nvSpPr>
            <p:spPr>
              <a:xfrm>
                <a:off x="4408296" y="1016962"/>
                <a:ext cx="60878" cy="44358"/>
              </a:xfrm>
              <a:custGeom>
                <a:avLst/>
                <a:gdLst/>
                <a:ahLst/>
                <a:cxnLst/>
                <a:rect l="l" t="t" r="r" b="b"/>
                <a:pathLst>
                  <a:path w="1592" h="1160" extrusionOk="0">
                    <a:moveTo>
                      <a:pt x="1244" y="1"/>
                    </a:moveTo>
                    <a:cubicBezTo>
                      <a:pt x="807" y="1"/>
                      <a:pt x="1" y="477"/>
                      <a:pt x="71" y="918"/>
                    </a:cubicBezTo>
                    <a:cubicBezTo>
                      <a:pt x="93" y="1092"/>
                      <a:pt x="193" y="1160"/>
                      <a:pt x="331" y="1160"/>
                    </a:cubicBezTo>
                    <a:cubicBezTo>
                      <a:pt x="700" y="1160"/>
                      <a:pt x="1340" y="672"/>
                      <a:pt x="1457" y="439"/>
                    </a:cubicBezTo>
                    <a:cubicBezTo>
                      <a:pt x="1592" y="124"/>
                      <a:pt x="1466" y="1"/>
                      <a:pt x="124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3824;p78"/>
              <p:cNvSpPr/>
              <p:nvPr/>
            </p:nvSpPr>
            <p:spPr>
              <a:xfrm>
                <a:off x="4861016" y="1095966"/>
                <a:ext cx="54416" cy="53727"/>
              </a:xfrm>
              <a:custGeom>
                <a:avLst/>
                <a:gdLst/>
                <a:ahLst/>
                <a:cxnLst/>
                <a:rect l="l" t="t" r="r" b="b"/>
                <a:pathLst>
                  <a:path w="1423" h="1405" extrusionOk="0">
                    <a:moveTo>
                      <a:pt x="234" y="1"/>
                    </a:moveTo>
                    <a:cubicBezTo>
                      <a:pt x="90" y="1"/>
                      <a:pt x="0" y="106"/>
                      <a:pt x="36" y="371"/>
                    </a:cubicBezTo>
                    <a:cubicBezTo>
                      <a:pt x="79" y="645"/>
                      <a:pt x="605" y="1404"/>
                      <a:pt x="968" y="1404"/>
                    </a:cubicBezTo>
                    <a:cubicBezTo>
                      <a:pt x="1064" y="1404"/>
                      <a:pt x="1148" y="1352"/>
                      <a:pt x="1209" y="1224"/>
                    </a:cubicBezTo>
                    <a:cubicBezTo>
                      <a:pt x="1423" y="776"/>
                      <a:pt x="627" y="1"/>
                      <a:pt x="23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3825;p78"/>
              <p:cNvSpPr/>
              <p:nvPr/>
            </p:nvSpPr>
            <p:spPr>
              <a:xfrm>
                <a:off x="4431392" y="1228084"/>
                <a:ext cx="52006" cy="49291"/>
              </a:xfrm>
              <a:custGeom>
                <a:avLst/>
                <a:gdLst/>
                <a:ahLst/>
                <a:cxnLst/>
                <a:rect l="l" t="t" r="r" b="b"/>
                <a:pathLst>
                  <a:path w="1360" h="1289" extrusionOk="0">
                    <a:moveTo>
                      <a:pt x="702" y="0"/>
                    </a:moveTo>
                    <a:cubicBezTo>
                      <a:pt x="672" y="0"/>
                      <a:pt x="643" y="3"/>
                      <a:pt x="613" y="7"/>
                    </a:cubicBezTo>
                    <a:cubicBezTo>
                      <a:pt x="240" y="34"/>
                      <a:pt x="0" y="354"/>
                      <a:pt x="27" y="700"/>
                    </a:cubicBezTo>
                    <a:cubicBezTo>
                      <a:pt x="77" y="1054"/>
                      <a:pt x="368" y="1288"/>
                      <a:pt x="694" y="1288"/>
                    </a:cubicBezTo>
                    <a:cubicBezTo>
                      <a:pt x="711" y="1288"/>
                      <a:pt x="729" y="1288"/>
                      <a:pt x="746" y="1286"/>
                    </a:cubicBezTo>
                    <a:cubicBezTo>
                      <a:pt x="1093" y="1260"/>
                      <a:pt x="1359" y="940"/>
                      <a:pt x="1306" y="567"/>
                    </a:cubicBezTo>
                    <a:cubicBezTo>
                      <a:pt x="1281" y="250"/>
                      <a:pt x="1012" y="0"/>
                      <a:pt x="70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3826;p78"/>
              <p:cNvSpPr/>
              <p:nvPr/>
            </p:nvSpPr>
            <p:spPr>
              <a:xfrm>
                <a:off x="4800215" y="1275119"/>
                <a:ext cx="52006" cy="49291"/>
              </a:xfrm>
              <a:custGeom>
                <a:avLst/>
                <a:gdLst/>
                <a:ahLst/>
                <a:cxnLst/>
                <a:rect l="l" t="t" r="r" b="b"/>
                <a:pathLst>
                  <a:path w="1360" h="1289" extrusionOk="0">
                    <a:moveTo>
                      <a:pt x="670" y="1"/>
                    </a:moveTo>
                    <a:cubicBezTo>
                      <a:pt x="651" y="1"/>
                      <a:pt x="633" y="2"/>
                      <a:pt x="614" y="3"/>
                    </a:cubicBezTo>
                    <a:cubicBezTo>
                      <a:pt x="267" y="30"/>
                      <a:pt x="1" y="349"/>
                      <a:pt x="54" y="722"/>
                    </a:cubicBezTo>
                    <a:cubicBezTo>
                      <a:pt x="79" y="1039"/>
                      <a:pt x="348" y="1289"/>
                      <a:pt x="679" y="1289"/>
                    </a:cubicBezTo>
                    <a:cubicBezTo>
                      <a:pt x="710" y="1289"/>
                      <a:pt x="742" y="1286"/>
                      <a:pt x="774" y="1282"/>
                    </a:cubicBezTo>
                    <a:cubicBezTo>
                      <a:pt x="1120" y="1255"/>
                      <a:pt x="1360" y="935"/>
                      <a:pt x="1333" y="589"/>
                    </a:cubicBezTo>
                    <a:cubicBezTo>
                      <a:pt x="1308" y="235"/>
                      <a:pt x="1018" y="1"/>
                      <a:pt x="67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3827;p78"/>
              <p:cNvSpPr/>
              <p:nvPr/>
            </p:nvSpPr>
            <p:spPr>
              <a:xfrm>
                <a:off x="4452768" y="1498171"/>
                <a:ext cx="261906" cy="98315"/>
              </a:xfrm>
              <a:custGeom>
                <a:avLst/>
                <a:gdLst/>
                <a:ahLst/>
                <a:cxnLst/>
                <a:rect l="l" t="t" r="r" b="b"/>
                <a:pathLst>
                  <a:path w="6849" h="2571" extrusionOk="0">
                    <a:moveTo>
                      <a:pt x="1984" y="1"/>
                    </a:moveTo>
                    <a:cubicBezTo>
                      <a:pt x="1287" y="1"/>
                      <a:pt x="608" y="78"/>
                      <a:pt x="1" y="218"/>
                    </a:cubicBezTo>
                    <a:cubicBezTo>
                      <a:pt x="614" y="1364"/>
                      <a:pt x="1972" y="2244"/>
                      <a:pt x="3518" y="2537"/>
                    </a:cubicBezTo>
                    <a:cubicBezTo>
                      <a:pt x="3666" y="2559"/>
                      <a:pt x="3828" y="2570"/>
                      <a:pt x="4000" y="2570"/>
                    </a:cubicBezTo>
                    <a:cubicBezTo>
                      <a:pt x="4848" y="2570"/>
                      <a:pt x="5940" y="2300"/>
                      <a:pt x="6849" y="1791"/>
                    </a:cubicBezTo>
                    <a:cubicBezTo>
                      <a:pt x="5733" y="521"/>
                      <a:pt x="3797" y="1"/>
                      <a:pt x="1984" y="1"/>
                    </a:cubicBezTo>
                    <a:close/>
                  </a:path>
                </a:pathLst>
              </a:custGeom>
              <a:solidFill>
                <a:srgbClr val="D179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3828;p78"/>
              <p:cNvSpPr/>
              <p:nvPr/>
            </p:nvSpPr>
            <p:spPr>
              <a:xfrm>
                <a:off x="4435446" y="1417868"/>
                <a:ext cx="346493" cy="148792"/>
              </a:xfrm>
              <a:custGeom>
                <a:avLst/>
                <a:gdLst/>
                <a:ahLst/>
                <a:cxnLst/>
                <a:rect l="l" t="t" r="r" b="b"/>
                <a:pathLst>
                  <a:path w="9061" h="3891" extrusionOk="0">
                    <a:moveTo>
                      <a:pt x="294" y="0"/>
                    </a:moveTo>
                    <a:cubicBezTo>
                      <a:pt x="1" y="746"/>
                      <a:pt x="54" y="1599"/>
                      <a:pt x="454" y="2318"/>
                    </a:cubicBezTo>
                    <a:cubicBezTo>
                      <a:pt x="1081" y="2167"/>
                      <a:pt x="1779" y="2085"/>
                      <a:pt x="2492" y="2085"/>
                    </a:cubicBezTo>
                    <a:cubicBezTo>
                      <a:pt x="4292" y="2085"/>
                      <a:pt x="6187" y="2612"/>
                      <a:pt x="7275" y="3891"/>
                    </a:cubicBezTo>
                    <a:cubicBezTo>
                      <a:pt x="8288" y="3331"/>
                      <a:pt x="9060" y="2452"/>
                      <a:pt x="8980" y="1359"/>
                    </a:cubicBezTo>
                    <a:lnTo>
                      <a:pt x="8980" y="1359"/>
                    </a:lnTo>
                    <a:lnTo>
                      <a:pt x="8501" y="1386"/>
                    </a:lnTo>
                    <a:cubicBezTo>
                      <a:pt x="8067" y="2164"/>
                      <a:pt x="7375" y="2328"/>
                      <a:pt x="6541" y="2328"/>
                    </a:cubicBezTo>
                    <a:cubicBezTo>
                      <a:pt x="6147" y="2328"/>
                      <a:pt x="5722" y="2291"/>
                      <a:pt x="5277" y="2265"/>
                    </a:cubicBezTo>
                    <a:cubicBezTo>
                      <a:pt x="4024" y="2185"/>
                      <a:pt x="1493" y="1919"/>
                      <a:pt x="640" y="933"/>
                    </a:cubicBezTo>
                    <a:lnTo>
                      <a:pt x="587" y="933"/>
                    </a:lnTo>
                    <a:cubicBezTo>
                      <a:pt x="507" y="666"/>
                      <a:pt x="480" y="400"/>
                      <a:pt x="507" y="134"/>
                    </a:cubicBezTo>
                    <a:cubicBezTo>
                      <a:pt x="427" y="80"/>
                      <a:pt x="374" y="54"/>
                      <a:pt x="294" y="0"/>
                    </a:cubicBezTo>
                    <a:close/>
                  </a:path>
                </a:pathLst>
              </a:custGeom>
              <a:solidFill>
                <a:srgbClr val="B052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3829;p78"/>
              <p:cNvSpPr/>
              <p:nvPr/>
            </p:nvSpPr>
            <p:spPr>
              <a:xfrm>
                <a:off x="4453801" y="1423986"/>
                <a:ext cx="306723" cy="83172"/>
              </a:xfrm>
              <a:custGeom>
                <a:avLst/>
                <a:gdLst/>
                <a:ahLst/>
                <a:cxnLst/>
                <a:rect l="l" t="t" r="r" b="b"/>
                <a:pathLst>
                  <a:path w="8021" h="2175" extrusionOk="0">
                    <a:moveTo>
                      <a:pt x="27" y="0"/>
                    </a:moveTo>
                    <a:cubicBezTo>
                      <a:pt x="0" y="267"/>
                      <a:pt x="27" y="533"/>
                      <a:pt x="107" y="773"/>
                    </a:cubicBezTo>
                    <a:lnTo>
                      <a:pt x="160" y="773"/>
                    </a:lnTo>
                    <a:cubicBezTo>
                      <a:pt x="1040" y="1759"/>
                      <a:pt x="3544" y="2052"/>
                      <a:pt x="4823" y="2105"/>
                    </a:cubicBezTo>
                    <a:cubicBezTo>
                      <a:pt x="5291" y="2132"/>
                      <a:pt x="5737" y="2174"/>
                      <a:pt x="6147" y="2174"/>
                    </a:cubicBezTo>
                    <a:cubicBezTo>
                      <a:pt x="6951" y="2174"/>
                      <a:pt x="7615" y="2012"/>
                      <a:pt x="8021" y="1253"/>
                    </a:cubicBezTo>
                    <a:lnTo>
                      <a:pt x="8021" y="1253"/>
                    </a:lnTo>
                    <a:cubicBezTo>
                      <a:pt x="7391" y="1305"/>
                      <a:pt x="6682" y="1347"/>
                      <a:pt x="5932" y="1347"/>
                    </a:cubicBezTo>
                    <a:cubicBezTo>
                      <a:pt x="4014" y="1347"/>
                      <a:pt x="1828" y="1073"/>
                      <a:pt x="2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6" name="Google Shape;3830;p78"/>
            <p:cNvSpPr/>
            <p:nvPr/>
          </p:nvSpPr>
          <p:spPr>
            <a:xfrm rot="20538352">
              <a:off x="2849002" y="4390897"/>
              <a:ext cx="39507" cy="17399"/>
            </a:xfrm>
            <a:custGeom>
              <a:avLst/>
              <a:gdLst/>
              <a:ahLst/>
              <a:cxnLst/>
              <a:rect l="l" t="t" r="r" b="b"/>
              <a:pathLst>
                <a:path w="2559" h="1360" extrusionOk="0">
                  <a:moveTo>
                    <a:pt x="453" y="0"/>
                  </a:moveTo>
                  <a:cubicBezTo>
                    <a:pt x="347" y="27"/>
                    <a:pt x="240" y="53"/>
                    <a:pt x="134" y="80"/>
                  </a:cubicBezTo>
                  <a:lnTo>
                    <a:pt x="0" y="133"/>
                  </a:lnTo>
                  <a:lnTo>
                    <a:pt x="160" y="160"/>
                  </a:lnTo>
                  <a:cubicBezTo>
                    <a:pt x="267" y="160"/>
                    <a:pt x="373" y="160"/>
                    <a:pt x="480" y="187"/>
                  </a:cubicBezTo>
                  <a:cubicBezTo>
                    <a:pt x="560" y="213"/>
                    <a:pt x="613" y="240"/>
                    <a:pt x="693" y="240"/>
                  </a:cubicBezTo>
                  <a:cubicBezTo>
                    <a:pt x="773" y="240"/>
                    <a:pt x="853" y="267"/>
                    <a:pt x="933" y="293"/>
                  </a:cubicBezTo>
                  <a:cubicBezTo>
                    <a:pt x="1093" y="347"/>
                    <a:pt x="1253" y="426"/>
                    <a:pt x="1386" y="506"/>
                  </a:cubicBezTo>
                  <a:lnTo>
                    <a:pt x="1599" y="640"/>
                  </a:lnTo>
                  <a:cubicBezTo>
                    <a:pt x="1679" y="693"/>
                    <a:pt x="1759" y="720"/>
                    <a:pt x="1812" y="773"/>
                  </a:cubicBezTo>
                  <a:cubicBezTo>
                    <a:pt x="1892" y="826"/>
                    <a:pt x="1972" y="879"/>
                    <a:pt x="2025" y="933"/>
                  </a:cubicBezTo>
                  <a:cubicBezTo>
                    <a:pt x="2079" y="986"/>
                    <a:pt x="2132" y="1013"/>
                    <a:pt x="2185" y="1066"/>
                  </a:cubicBezTo>
                  <a:cubicBezTo>
                    <a:pt x="2319" y="1146"/>
                    <a:pt x="2398" y="1226"/>
                    <a:pt x="2452" y="1279"/>
                  </a:cubicBezTo>
                  <a:lnTo>
                    <a:pt x="2558" y="1359"/>
                  </a:lnTo>
                  <a:cubicBezTo>
                    <a:pt x="2558" y="1359"/>
                    <a:pt x="2532" y="1306"/>
                    <a:pt x="2505" y="1252"/>
                  </a:cubicBezTo>
                  <a:cubicBezTo>
                    <a:pt x="2452" y="1119"/>
                    <a:pt x="2398" y="1039"/>
                    <a:pt x="2345" y="933"/>
                  </a:cubicBezTo>
                  <a:cubicBezTo>
                    <a:pt x="2292" y="879"/>
                    <a:pt x="2239" y="800"/>
                    <a:pt x="2185" y="746"/>
                  </a:cubicBezTo>
                  <a:cubicBezTo>
                    <a:pt x="2132" y="666"/>
                    <a:pt x="2079" y="613"/>
                    <a:pt x="1999" y="560"/>
                  </a:cubicBezTo>
                  <a:cubicBezTo>
                    <a:pt x="1945" y="480"/>
                    <a:pt x="1866" y="426"/>
                    <a:pt x="1786" y="373"/>
                  </a:cubicBezTo>
                  <a:lnTo>
                    <a:pt x="1546" y="213"/>
                  </a:lnTo>
                  <a:cubicBezTo>
                    <a:pt x="1439" y="187"/>
                    <a:pt x="1333" y="133"/>
                    <a:pt x="1253" y="107"/>
                  </a:cubicBezTo>
                  <a:cubicBezTo>
                    <a:pt x="1173" y="80"/>
                    <a:pt x="1066" y="53"/>
                    <a:pt x="986" y="27"/>
                  </a:cubicBezTo>
                  <a:cubicBezTo>
                    <a:pt x="880" y="0"/>
                    <a:pt x="800" y="0"/>
                    <a:pt x="720" y="0"/>
                  </a:cubicBez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831;p78"/>
            <p:cNvSpPr/>
            <p:nvPr/>
          </p:nvSpPr>
          <p:spPr>
            <a:xfrm rot="20538352">
              <a:off x="3151919" y="4344076"/>
              <a:ext cx="31279" cy="21404"/>
            </a:xfrm>
            <a:custGeom>
              <a:avLst/>
              <a:gdLst/>
              <a:ahLst/>
              <a:cxnLst/>
              <a:rect l="l" t="t" r="r" b="b"/>
              <a:pathLst>
                <a:path w="2026" h="1673" extrusionOk="0">
                  <a:moveTo>
                    <a:pt x="1736" y="1"/>
                  </a:moveTo>
                  <a:cubicBezTo>
                    <a:pt x="1679" y="1"/>
                    <a:pt x="1626" y="7"/>
                    <a:pt x="1572" y="21"/>
                  </a:cubicBezTo>
                  <a:lnTo>
                    <a:pt x="1359" y="47"/>
                  </a:lnTo>
                  <a:cubicBezTo>
                    <a:pt x="1279" y="47"/>
                    <a:pt x="1199" y="74"/>
                    <a:pt x="1119" y="127"/>
                  </a:cubicBezTo>
                  <a:cubicBezTo>
                    <a:pt x="1039" y="127"/>
                    <a:pt x="933" y="180"/>
                    <a:pt x="880" y="234"/>
                  </a:cubicBezTo>
                  <a:lnTo>
                    <a:pt x="640" y="367"/>
                  </a:lnTo>
                  <a:lnTo>
                    <a:pt x="427" y="580"/>
                  </a:lnTo>
                  <a:cubicBezTo>
                    <a:pt x="373" y="633"/>
                    <a:pt x="293" y="713"/>
                    <a:pt x="267" y="793"/>
                  </a:cubicBezTo>
                  <a:cubicBezTo>
                    <a:pt x="213" y="847"/>
                    <a:pt x="160" y="926"/>
                    <a:pt x="133" y="1006"/>
                  </a:cubicBezTo>
                  <a:cubicBezTo>
                    <a:pt x="107" y="1086"/>
                    <a:pt x="80" y="1140"/>
                    <a:pt x="54" y="1220"/>
                  </a:cubicBezTo>
                  <a:cubicBezTo>
                    <a:pt x="0" y="1326"/>
                    <a:pt x="0" y="1433"/>
                    <a:pt x="0" y="1539"/>
                  </a:cubicBezTo>
                  <a:lnTo>
                    <a:pt x="0" y="1673"/>
                  </a:lnTo>
                  <a:cubicBezTo>
                    <a:pt x="0" y="1673"/>
                    <a:pt x="27" y="1619"/>
                    <a:pt x="54" y="1539"/>
                  </a:cubicBezTo>
                  <a:cubicBezTo>
                    <a:pt x="107" y="1486"/>
                    <a:pt x="187" y="1326"/>
                    <a:pt x="240" y="1273"/>
                  </a:cubicBezTo>
                  <a:cubicBezTo>
                    <a:pt x="267" y="1220"/>
                    <a:pt x="320" y="1166"/>
                    <a:pt x="347" y="1113"/>
                  </a:cubicBezTo>
                  <a:cubicBezTo>
                    <a:pt x="400" y="1060"/>
                    <a:pt x="453" y="1006"/>
                    <a:pt x="507" y="953"/>
                  </a:cubicBezTo>
                  <a:cubicBezTo>
                    <a:pt x="613" y="847"/>
                    <a:pt x="720" y="713"/>
                    <a:pt x="826" y="633"/>
                  </a:cubicBezTo>
                  <a:lnTo>
                    <a:pt x="1039" y="500"/>
                  </a:lnTo>
                  <a:cubicBezTo>
                    <a:pt x="1093" y="447"/>
                    <a:pt x="1173" y="394"/>
                    <a:pt x="1226" y="367"/>
                  </a:cubicBezTo>
                  <a:cubicBezTo>
                    <a:pt x="1306" y="340"/>
                    <a:pt x="1359" y="287"/>
                    <a:pt x="1439" y="260"/>
                  </a:cubicBezTo>
                  <a:cubicBezTo>
                    <a:pt x="1492" y="234"/>
                    <a:pt x="1572" y="207"/>
                    <a:pt x="1626" y="180"/>
                  </a:cubicBezTo>
                  <a:cubicBezTo>
                    <a:pt x="1732" y="127"/>
                    <a:pt x="1839" y="100"/>
                    <a:pt x="1919" y="74"/>
                  </a:cubicBezTo>
                  <a:lnTo>
                    <a:pt x="2025" y="21"/>
                  </a:lnTo>
                  <a:lnTo>
                    <a:pt x="1919" y="21"/>
                  </a:lnTo>
                  <a:cubicBezTo>
                    <a:pt x="1852" y="7"/>
                    <a:pt x="1792" y="1"/>
                    <a:pt x="1736" y="1"/>
                  </a:cubicBez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32;p78"/>
            <p:cNvSpPr/>
            <p:nvPr/>
          </p:nvSpPr>
          <p:spPr>
            <a:xfrm rot="20538352">
              <a:off x="2914451" y="4408885"/>
              <a:ext cx="52260" cy="21173"/>
            </a:xfrm>
            <a:custGeom>
              <a:avLst/>
              <a:gdLst/>
              <a:ahLst/>
              <a:cxnLst/>
              <a:rect l="l" t="t" r="r" b="b"/>
              <a:pathLst>
                <a:path w="3385" h="1655" extrusionOk="0">
                  <a:moveTo>
                    <a:pt x="1393" y="1"/>
                  </a:moveTo>
                  <a:cubicBezTo>
                    <a:pt x="1054" y="1"/>
                    <a:pt x="750" y="61"/>
                    <a:pt x="560" y="188"/>
                  </a:cubicBezTo>
                  <a:cubicBezTo>
                    <a:pt x="1" y="587"/>
                    <a:pt x="400" y="1147"/>
                    <a:pt x="853" y="1387"/>
                  </a:cubicBezTo>
                  <a:cubicBezTo>
                    <a:pt x="1139" y="1544"/>
                    <a:pt x="1569" y="1655"/>
                    <a:pt x="1980" y="1655"/>
                  </a:cubicBezTo>
                  <a:cubicBezTo>
                    <a:pt x="2338" y="1655"/>
                    <a:pt x="2682" y="1571"/>
                    <a:pt x="2905" y="1360"/>
                  </a:cubicBezTo>
                  <a:cubicBezTo>
                    <a:pt x="3385" y="907"/>
                    <a:pt x="3092" y="428"/>
                    <a:pt x="2532" y="214"/>
                  </a:cubicBezTo>
                  <a:cubicBezTo>
                    <a:pt x="2182" y="74"/>
                    <a:pt x="1767" y="1"/>
                    <a:pt x="1393" y="1"/>
                  </a:cubicBezTo>
                  <a:close/>
                </a:path>
              </a:pathLst>
            </a:custGeom>
            <a:solidFill>
              <a:srgbClr val="EDB9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833;p78"/>
            <p:cNvSpPr/>
            <p:nvPr/>
          </p:nvSpPr>
          <p:spPr>
            <a:xfrm rot="20538352">
              <a:off x="3077822" y="4376205"/>
              <a:ext cx="61307" cy="17962"/>
            </a:xfrm>
            <a:custGeom>
              <a:avLst/>
              <a:gdLst/>
              <a:ahLst/>
              <a:cxnLst/>
              <a:rect l="l" t="t" r="r" b="b"/>
              <a:pathLst>
                <a:path w="3971" h="1404" extrusionOk="0">
                  <a:moveTo>
                    <a:pt x="2025" y="0"/>
                  </a:moveTo>
                  <a:cubicBezTo>
                    <a:pt x="1359" y="80"/>
                    <a:pt x="0" y="533"/>
                    <a:pt x="1146" y="1200"/>
                  </a:cubicBezTo>
                  <a:cubicBezTo>
                    <a:pt x="1432" y="1337"/>
                    <a:pt x="1742" y="1404"/>
                    <a:pt x="2053" y="1404"/>
                  </a:cubicBezTo>
                  <a:cubicBezTo>
                    <a:pt x="2408" y="1404"/>
                    <a:pt x="2765" y="1317"/>
                    <a:pt x="3091" y="1146"/>
                  </a:cubicBezTo>
                  <a:cubicBezTo>
                    <a:pt x="3970" y="480"/>
                    <a:pt x="2851" y="0"/>
                    <a:pt x="2158" y="0"/>
                  </a:cubicBezTo>
                  <a:close/>
                </a:path>
              </a:pathLst>
            </a:custGeom>
            <a:solidFill>
              <a:srgbClr val="EDB9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3834;p78"/>
            <p:cNvSpPr/>
            <p:nvPr/>
          </p:nvSpPr>
          <p:spPr>
            <a:xfrm>
              <a:off x="3360032" y="3947745"/>
              <a:ext cx="29703" cy="13081"/>
            </a:xfrm>
            <a:custGeom>
              <a:avLst/>
              <a:gdLst/>
              <a:ahLst/>
              <a:cxnLst/>
              <a:rect l="l" t="t" r="r" b="b"/>
              <a:pathLst>
                <a:path w="2559" h="1360" extrusionOk="0">
                  <a:moveTo>
                    <a:pt x="453" y="0"/>
                  </a:moveTo>
                  <a:cubicBezTo>
                    <a:pt x="347" y="27"/>
                    <a:pt x="240" y="53"/>
                    <a:pt x="134" y="80"/>
                  </a:cubicBezTo>
                  <a:lnTo>
                    <a:pt x="0" y="133"/>
                  </a:lnTo>
                  <a:lnTo>
                    <a:pt x="160" y="160"/>
                  </a:lnTo>
                  <a:cubicBezTo>
                    <a:pt x="267" y="160"/>
                    <a:pt x="373" y="160"/>
                    <a:pt x="480" y="187"/>
                  </a:cubicBezTo>
                  <a:cubicBezTo>
                    <a:pt x="560" y="213"/>
                    <a:pt x="613" y="240"/>
                    <a:pt x="693" y="240"/>
                  </a:cubicBezTo>
                  <a:cubicBezTo>
                    <a:pt x="773" y="240"/>
                    <a:pt x="853" y="267"/>
                    <a:pt x="933" y="293"/>
                  </a:cubicBezTo>
                  <a:cubicBezTo>
                    <a:pt x="1093" y="347"/>
                    <a:pt x="1253" y="426"/>
                    <a:pt x="1386" y="506"/>
                  </a:cubicBezTo>
                  <a:lnTo>
                    <a:pt x="1599" y="640"/>
                  </a:lnTo>
                  <a:cubicBezTo>
                    <a:pt x="1679" y="693"/>
                    <a:pt x="1759" y="720"/>
                    <a:pt x="1812" y="773"/>
                  </a:cubicBezTo>
                  <a:cubicBezTo>
                    <a:pt x="1892" y="826"/>
                    <a:pt x="1972" y="879"/>
                    <a:pt x="2025" y="933"/>
                  </a:cubicBezTo>
                  <a:cubicBezTo>
                    <a:pt x="2079" y="986"/>
                    <a:pt x="2132" y="1013"/>
                    <a:pt x="2185" y="1066"/>
                  </a:cubicBezTo>
                  <a:cubicBezTo>
                    <a:pt x="2319" y="1146"/>
                    <a:pt x="2398" y="1226"/>
                    <a:pt x="2452" y="1279"/>
                  </a:cubicBezTo>
                  <a:lnTo>
                    <a:pt x="2558" y="1359"/>
                  </a:lnTo>
                  <a:cubicBezTo>
                    <a:pt x="2558" y="1359"/>
                    <a:pt x="2532" y="1306"/>
                    <a:pt x="2505" y="1252"/>
                  </a:cubicBezTo>
                  <a:cubicBezTo>
                    <a:pt x="2452" y="1119"/>
                    <a:pt x="2398" y="1039"/>
                    <a:pt x="2345" y="933"/>
                  </a:cubicBezTo>
                  <a:cubicBezTo>
                    <a:pt x="2292" y="879"/>
                    <a:pt x="2239" y="800"/>
                    <a:pt x="2185" y="746"/>
                  </a:cubicBezTo>
                  <a:cubicBezTo>
                    <a:pt x="2132" y="666"/>
                    <a:pt x="2079" y="613"/>
                    <a:pt x="1999" y="560"/>
                  </a:cubicBezTo>
                  <a:cubicBezTo>
                    <a:pt x="1945" y="480"/>
                    <a:pt x="1866" y="426"/>
                    <a:pt x="1786" y="373"/>
                  </a:cubicBezTo>
                  <a:lnTo>
                    <a:pt x="1546" y="213"/>
                  </a:lnTo>
                  <a:cubicBezTo>
                    <a:pt x="1439" y="187"/>
                    <a:pt x="1333" y="133"/>
                    <a:pt x="1253" y="107"/>
                  </a:cubicBezTo>
                  <a:cubicBezTo>
                    <a:pt x="1173" y="80"/>
                    <a:pt x="1066" y="53"/>
                    <a:pt x="986" y="27"/>
                  </a:cubicBezTo>
                  <a:cubicBezTo>
                    <a:pt x="880" y="0"/>
                    <a:pt x="800" y="0"/>
                    <a:pt x="720" y="0"/>
                  </a:cubicBez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3835;p78"/>
            <p:cNvSpPr/>
            <p:nvPr/>
          </p:nvSpPr>
          <p:spPr>
            <a:xfrm>
              <a:off x="3678860" y="3952690"/>
              <a:ext cx="18571" cy="12711"/>
            </a:xfrm>
            <a:custGeom>
              <a:avLst/>
              <a:gdLst/>
              <a:ahLst/>
              <a:cxnLst/>
              <a:rect l="l" t="t" r="r" b="b"/>
              <a:pathLst>
                <a:path w="2026" h="1673" extrusionOk="0">
                  <a:moveTo>
                    <a:pt x="1736" y="1"/>
                  </a:moveTo>
                  <a:cubicBezTo>
                    <a:pt x="1679" y="1"/>
                    <a:pt x="1626" y="7"/>
                    <a:pt x="1572" y="21"/>
                  </a:cubicBezTo>
                  <a:lnTo>
                    <a:pt x="1359" y="47"/>
                  </a:lnTo>
                  <a:cubicBezTo>
                    <a:pt x="1279" y="47"/>
                    <a:pt x="1199" y="74"/>
                    <a:pt x="1119" y="127"/>
                  </a:cubicBezTo>
                  <a:cubicBezTo>
                    <a:pt x="1039" y="127"/>
                    <a:pt x="933" y="180"/>
                    <a:pt x="880" y="234"/>
                  </a:cubicBezTo>
                  <a:lnTo>
                    <a:pt x="640" y="367"/>
                  </a:lnTo>
                  <a:lnTo>
                    <a:pt x="427" y="580"/>
                  </a:lnTo>
                  <a:cubicBezTo>
                    <a:pt x="373" y="633"/>
                    <a:pt x="293" y="713"/>
                    <a:pt x="267" y="793"/>
                  </a:cubicBezTo>
                  <a:cubicBezTo>
                    <a:pt x="213" y="847"/>
                    <a:pt x="160" y="926"/>
                    <a:pt x="133" y="1006"/>
                  </a:cubicBezTo>
                  <a:cubicBezTo>
                    <a:pt x="107" y="1086"/>
                    <a:pt x="80" y="1140"/>
                    <a:pt x="54" y="1220"/>
                  </a:cubicBezTo>
                  <a:cubicBezTo>
                    <a:pt x="0" y="1326"/>
                    <a:pt x="0" y="1433"/>
                    <a:pt x="0" y="1539"/>
                  </a:cubicBezTo>
                  <a:lnTo>
                    <a:pt x="0" y="1673"/>
                  </a:lnTo>
                  <a:cubicBezTo>
                    <a:pt x="0" y="1673"/>
                    <a:pt x="27" y="1619"/>
                    <a:pt x="54" y="1539"/>
                  </a:cubicBezTo>
                  <a:cubicBezTo>
                    <a:pt x="107" y="1486"/>
                    <a:pt x="187" y="1326"/>
                    <a:pt x="240" y="1273"/>
                  </a:cubicBezTo>
                  <a:cubicBezTo>
                    <a:pt x="267" y="1220"/>
                    <a:pt x="320" y="1166"/>
                    <a:pt x="347" y="1113"/>
                  </a:cubicBezTo>
                  <a:cubicBezTo>
                    <a:pt x="400" y="1060"/>
                    <a:pt x="453" y="1006"/>
                    <a:pt x="507" y="953"/>
                  </a:cubicBezTo>
                  <a:cubicBezTo>
                    <a:pt x="613" y="847"/>
                    <a:pt x="720" y="713"/>
                    <a:pt x="826" y="633"/>
                  </a:cubicBezTo>
                  <a:lnTo>
                    <a:pt x="1039" y="500"/>
                  </a:lnTo>
                  <a:cubicBezTo>
                    <a:pt x="1093" y="447"/>
                    <a:pt x="1173" y="394"/>
                    <a:pt x="1226" y="367"/>
                  </a:cubicBezTo>
                  <a:cubicBezTo>
                    <a:pt x="1306" y="340"/>
                    <a:pt x="1359" y="287"/>
                    <a:pt x="1439" y="260"/>
                  </a:cubicBezTo>
                  <a:cubicBezTo>
                    <a:pt x="1492" y="234"/>
                    <a:pt x="1572" y="207"/>
                    <a:pt x="1626" y="180"/>
                  </a:cubicBezTo>
                  <a:cubicBezTo>
                    <a:pt x="1732" y="127"/>
                    <a:pt x="1839" y="100"/>
                    <a:pt x="1919" y="74"/>
                  </a:cubicBezTo>
                  <a:lnTo>
                    <a:pt x="2025" y="21"/>
                  </a:lnTo>
                  <a:lnTo>
                    <a:pt x="1919" y="21"/>
                  </a:lnTo>
                  <a:cubicBezTo>
                    <a:pt x="1852" y="7"/>
                    <a:pt x="1792" y="1"/>
                    <a:pt x="1736" y="1"/>
                  </a:cubicBez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3836;p78"/>
            <p:cNvSpPr/>
            <p:nvPr/>
          </p:nvSpPr>
          <p:spPr>
            <a:xfrm>
              <a:off x="3535088" y="3960104"/>
              <a:ext cx="18572" cy="36668"/>
            </a:xfrm>
            <a:custGeom>
              <a:avLst/>
              <a:gdLst/>
              <a:ahLst/>
              <a:cxnLst/>
              <a:rect l="l" t="t" r="r" b="b"/>
              <a:pathLst>
                <a:path w="1600" h="3812" extrusionOk="0">
                  <a:moveTo>
                    <a:pt x="560" y="1"/>
                  </a:moveTo>
                  <a:cubicBezTo>
                    <a:pt x="560" y="1"/>
                    <a:pt x="507" y="81"/>
                    <a:pt x="427" y="187"/>
                  </a:cubicBezTo>
                  <a:cubicBezTo>
                    <a:pt x="321" y="347"/>
                    <a:pt x="241" y="507"/>
                    <a:pt x="161" y="694"/>
                  </a:cubicBezTo>
                  <a:cubicBezTo>
                    <a:pt x="54" y="960"/>
                    <a:pt x="1" y="1226"/>
                    <a:pt x="1" y="1493"/>
                  </a:cubicBezTo>
                  <a:cubicBezTo>
                    <a:pt x="1" y="1679"/>
                    <a:pt x="28" y="1839"/>
                    <a:pt x="81" y="1999"/>
                  </a:cubicBezTo>
                  <a:cubicBezTo>
                    <a:pt x="134" y="2159"/>
                    <a:pt x="241" y="2319"/>
                    <a:pt x="374" y="2426"/>
                  </a:cubicBezTo>
                  <a:cubicBezTo>
                    <a:pt x="401" y="2452"/>
                    <a:pt x="454" y="2479"/>
                    <a:pt x="481" y="2505"/>
                  </a:cubicBezTo>
                  <a:lnTo>
                    <a:pt x="534" y="2559"/>
                  </a:lnTo>
                  <a:lnTo>
                    <a:pt x="614" y="2559"/>
                  </a:lnTo>
                  <a:cubicBezTo>
                    <a:pt x="694" y="2585"/>
                    <a:pt x="800" y="2585"/>
                    <a:pt x="880" y="2585"/>
                  </a:cubicBezTo>
                  <a:cubicBezTo>
                    <a:pt x="1067" y="2612"/>
                    <a:pt x="1173" y="2639"/>
                    <a:pt x="1227" y="2665"/>
                  </a:cubicBezTo>
                  <a:cubicBezTo>
                    <a:pt x="1253" y="2692"/>
                    <a:pt x="1280" y="2745"/>
                    <a:pt x="1307" y="2799"/>
                  </a:cubicBezTo>
                  <a:cubicBezTo>
                    <a:pt x="1333" y="2825"/>
                    <a:pt x="1333" y="2905"/>
                    <a:pt x="1360" y="2958"/>
                  </a:cubicBezTo>
                  <a:cubicBezTo>
                    <a:pt x="1333" y="3038"/>
                    <a:pt x="1333" y="3145"/>
                    <a:pt x="1280" y="3225"/>
                  </a:cubicBezTo>
                  <a:cubicBezTo>
                    <a:pt x="1227" y="3331"/>
                    <a:pt x="1173" y="3411"/>
                    <a:pt x="1120" y="3491"/>
                  </a:cubicBezTo>
                  <a:cubicBezTo>
                    <a:pt x="1067" y="3545"/>
                    <a:pt x="1013" y="3598"/>
                    <a:pt x="960" y="3651"/>
                  </a:cubicBezTo>
                  <a:cubicBezTo>
                    <a:pt x="854" y="3758"/>
                    <a:pt x="800" y="3811"/>
                    <a:pt x="800" y="3811"/>
                  </a:cubicBezTo>
                  <a:cubicBezTo>
                    <a:pt x="854" y="3784"/>
                    <a:pt x="934" y="3731"/>
                    <a:pt x="987" y="3705"/>
                  </a:cubicBezTo>
                  <a:cubicBezTo>
                    <a:pt x="1067" y="3678"/>
                    <a:pt x="1147" y="3625"/>
                    <a:pt x="1200" y="3571"/>
                  </a:cubicBezTo>
                  <a:cubicBezTo>
                    <a:pt x="1280" y="3491"/>
                    <a:pt x="1360" y="3411"/>
                    <a:pt x="1440" y="3331"/>
                  </a:cubicBezTo>
                  <a:cubicBezTo>
                    <a:pt x="1466" y="3278"/>
                    <a:pt x="1520" y="3225"/>
                    <a:pt x="1546" y="3172"/>
                  </a:cubicBezTo>
                  <a:cubicBezTo>
                    <a:pt x="1573" y="3092"/>
                    <a:pt x="1600" y="3012"/>
                    <a:pt x="1600" y="2932"/>
                  </a:cubicBezTo>
                  <a:cubicBezTo>
                    <a:pt x="1600" y="2852"/>
                    <a:pt x="1600" y="2772"/>
                    <a:pt x="1573" y="2692"/>
                  </a:cubicBezTo>
                  <a:cubicBezTo>
                    <a:pt x="1546" y="2585"/>
                    <a:pt x="1493" y="2505"/>
                    <a:pt x="1413" y="2452"/>
                  </a:cubicBezTo>
                  <a:cubicBezTo>
                    <a:pt x="1280" y="2319"/>
                    <a:pt x="1093" y="2266"/>
                    <a:pt x="907" y="2266"/>
                  </a:cubicBezTo>
                  <a:lnTo>
                    <a:pt x="747" y="2266"/>
                  </a:lnTo>
                  <a:lnTo>
                    <a:pt x="694" y="2212"/>
                  </a:lnTo>
                  <a:lnTo>
                    <a:pt x="614" y="2159"/>
                  </a:lnTo>
                  <a:cubicBezTo>
                    <a:pt x="427" y="1999"/>
                    <a:pt x="321" y="1759"/>
                    <a:pt x="321" y="1493"/>
                  </a:cubicBezTo>
                  <a:cubicBezTo>
                    <a:pt x="294" y="1253"/>
                    <a:pt x="321" y="987"/>
                    <a:pt x="374" y="747"/>
                  </a:cubicBezTo>
                  <a:cubicBezTo>
                    <a:pt x="427" y="534"/>
                    <a:pt x="481" y="347"/>
                    <a:pt x="507" y="214"/>
                  </a:cubicBezTo>
                  <a:lnTo>
                    <a:pt x="560" y="1"/>
                  </a:ln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3837;p78"/>
            <p:cNvSpPr/>
            <p:nvPr/>
          </p:nvSpPr>
          <p:spPr>
            <a:xfrm>
              <a:off x="3455599" y="3893866"/>
              <a:ext cx="24758" cy="9350"/>
            </a:xfrm>
            <a:custGeom>
              <a:avLst/>
              <a:gdLst/>
              <a:ahLst/>
              <a:cxnLst/>
              <a:rect l="l" t="t" r="r" b="b"/>
              <a:pathLst>
                <a:path w="2133" h="972" extrusionOk="0">
                  <a:moveTo>
                    <a:pt x="1646" y="0"/>
                  </a:moveTo>
                  <a:cubicBezTo>
                    <a:pt x="1079" y="0"/>
                    <a:pt x="275" y="307"/>
                    <a:pt x="1" y="971"/>
                  </a:cubicBezTo>
                  <a:lnTo>
                    <a:pt x="2133" y="119"/>
                  </a:lnTo>
                  <a:cubicBezTo>
                    <a:pt x="2026" y="41"/>
                    <a:pt x="1852" y="0"/>
                    <a:pt x="1646" y="0"/>
                  </a:cubicBezTo>
                  <a:close/>
                </a:path>
              </a:pathLst>
            </a:custGeom>
            <a:solidFill>
              <a:srgbClr val="7641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3838;p78"/>
            <p:cNvSpPr/>
            <p:nvPr/>
          </p:nvSpPr>
          <p:spPr>
            <a:xfrm>
              <a:off x="3588912" y="3900551"/>
              <a:ext cx="21660" cy="11630"/>
            </a:xfrm>
            <a:custGeom>
              <a:avLst/>
              <a:gdLst/>
              <a:ahLst/>
              <a:cxnLst/>
              <a:rect l="l" t="t" r="r" b="b"/>
              <a:pathLst>
                <a:path w="1866" h="1209" extrusionOk="0">
                  <a:moveTo>
                    <a:pt x="371" y="1"/>
                  </a:moveTo>
                  <a:cubicBezTo>
                    <a:pt x="246" y="1"/>
                    <a:pt x="121" y="20"/>
                    <a:pt x="0" y="63"/>
                  </a:cubicBezTo>
                  <a:lnTo>
                    <a:pt x="1865" y="1209"/>
                  </a:lnTo>
                  <a:cubicBezTo>
                    <a:pt x="1843" y="663"/>
                    <a:pt x="1102" y="1"/>
                    <a:pt x="371" y="1"/>
                  </a:cubicBezTo>
                  <a:close/>
                </a:path>
              </a:pathLst>
            </a:custGeom>
            <a:solidFill>
              <a:srgbClr val="7641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3839;p78"/>
            <p:cNvSpPr/>
            <p:nvPr/>
          </p:nvSpPr>
          <p:spPr>
            <a:xfrm>
              <a:off x="3467670" y="3942664"/>
              <a:ext cx="15786" cy="12601"/>
            </a:xfrm>
            <a:custGeom>
              <a:avLst/>
              <a:gdLst/>
              <a:ahLst/>
              <a:cxnLst/>
              <a:rect l="l" t="t" r="r" b="b"/>
              <a:pathLst>
                <a:path w="1360" h="1310" extrusionOk="0">
                  <a:moveTo>
                    <a:pt x="687" y="0"/>
                  </a:moveTo>
                  <a:cubicBezTo>
                    <a:pt x="671" y="0"/>
                    <a:pt x="655" y="1"/>
                    <a:pt x="640" y="2"/>
                  </a:cubicBezTo>
                  <a:cubicBezTo>
                    <a:pt x="267" y="2"/>
                    <a:pt x="0" y="322"/>
                    <a:pt x="0" y="668"/>
                  </a:cubicBezTo>
                  <a:cubicBezTo>
                    <a:pt x="26" y="1025"/>
                    <a:pt x="296" y="1309"/>
                    <a:pt x="646" y="1309"/>
                  </a:cubicBezTo>
                  <a:cubicBezTo>
                    <a:pt x="661" y="1309"/>
                    <a:pt x="677" y="1309"/>
                    <a:pt x="693" y="1307"/>
                  </a:cubicBezTo>
                  <a:cubicBezTo>
                    <a:pt x="1066" y="1307"/>
                    <a:pt x="1359" y="988"/>
                    <a:pt x="1332" y="615"/>
                  </a:cubicBezTo>
                  <a:cubicBezTo>
                    <a:pt x="1307" y="283"/>
                    <a:pt x="1037" y="0"/>
                    <a:pt x="68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3840;p78"/>
            <p:cNvSpPr/>
            <p:nvPr/>
          </p:nvSpPr>
          <p:spPr>
            <a:xfrm>
              <a:off x="3482516" y="3999582"/>
              <a:ext cx="85059" cy="22047"/>
            </a:xfrm>
            <a:custGeom>
              <a:avLst/>
              <a:gdLst/>
              <a:ahLst/>
              <a:cxnLst/>
              <a:rect l="l" t="t" r="r" b="b"/>
              <a:pathLst>
                <a:path w="7328" h="2292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53" y="133"/>
                    <a:pt x="133" y="347"/>
                  </a:cubicBezTo>
                  <a:cubicBezTo>
                    <a:pt x="213" y="453"/>
                    <a:pt x="293" y="560"/>
                    <a:pt x="373" y="666"/>
                  </a:cubicBezTo>
                  <a:cubicBezTo>
                    <a:pt x="426" y="720"/>
                    <a:pt x="480" y="800"/>
                    <a:pt x="533" y="880"/>
                  </a:cubicBezTo>
                  <a:lnTo>
                    <a:pt x="746" y="1066"/>
                  </a:lnTo>
                  <a:cubicBezTo>
                    <a:pt x="906" y="1226"/>
                    <a:pt x="1066" y="1359"/>
                    <a:pt x="1252" y="1466"/>
                  </a:cubicBezTo>
                  <a:cubicBezTo>
                    <a:pt x="1439" y="1626"/>
                    <a:pt x="1652" y="1732"/>
                    <a:pt x="1892" y="1839"/>
                  </a:cubicBezTo>
                  <a:lnTo>
                    <a:pt x="2238" y="1972"/>
                  </a:lnTo>
                  <a:cubicBezTo>
                    <a:pt x="2372" y="2025"/>
                    <a:pt x="2478" y="2052"/>
                    <a:pt x="2611" y="2105"/>
                  </a:cubicBezTo>
                  <a:cubicBezTo>
                    <a:pt x="2878" y="2159"/>
                    <a:pt x="3118" y="2212"/>
                    <a:pt x="3384" y="2265"/>
                  </a:cubicBezTo>
                  <a:cubicBezTo>
                    <a:pt x="3651" y="2292"/>
                    <a:pt x="3917" y="2292"/>
                    <a:pt x="4184" y="2292"/>
                  </a:cubicBezTo>
                  <a:cubicBezTo>
                    <a:pt x="4450" y="2292"/>
                    <a:pt x="4716" y="2265"/>
                    <a:pt x="4956" y="2238"/>
                  </a:cubicBezTo>
                  <a:cubicBezTo>
                    <a:pt x="5196" y="2185"/>
                    <a:pt x="5436" y="2132"/>
                    <a:pt x="5676" y="2052"/>
                  </a:cubicBezTo>
                  <a:cubicBezTo>
                    <a:pt x="5862" y="1999"/>
                    <a:pt x="6075" y="1892"/>
                    <a:pt x="6262" y="1812"/>
                  </a:cubicBezTo>
                  <a:lnTo>
                    <a:pt x="6528" y="1679"/>
                  </a:lnTo>
                  <a:lnTo>
                    <a:pt x="6742" y="1519"/>
                  </a:lnTo>
                  <a:cubicBezTo>
                    <a:pt x="6848" y="1439"/>
                    <a:pt x="6955" y="1359"/>
                    <a:pt x="7061" y="1253"/>
                  </a:cubicBezTo>
                  <a:cubicBezTo>
                    <a:pt x="7248" y="1093"/>
                    <a:pt x="7328" y="1013"/>
                    <a:pt x="7328" y="1013"/>
                  </a:cubicBezTo>
                  <a:lnTo>
                    <a:pt x="7328" y="1013"/>
                  </a:lnTo>
                  <a:cubicBezTo>
                    <a:pt x="7328" y="1013"/>
                    <a:pt x="7221" y="1093"/>
                    <a:pt x="7035" y="1226"/>
                  </a:cubicBezTo>
                  <a:cubicBezTo>
                    <a:pt x="6928" y="1306"/>
                    <a:pt x="6795" y="1359"/>
                    <a:pt x="6688" y="1412"/>
                  </a:cubicBezTo>
                  <a:lnTo>
                    <a:pt x="6448" y="1519"/>
                  </a:lnTo>
                  <a:lnTo>
                    <a:pt x="6209" y="1626"/>
                  </a:lnTo>
                  <a:cubicBezTo>
                    <a:pt x="5995" y="1706"/>
                    <a:pt x="5809" y="1759"/>
                    <a:pt x="5596" y="1812"/>
                  </a:cubicBezTo>
                  <a:cubicBezTo>
                    <a:pt x="5409" y="1865"/>
                    <a:pt x="5169" y="1892"/>
                    <a:pt x="4930" y="1945"/>
                  </a:cubicBezTo>
                  <a:cubicBezTo>
                    <a:pt x="4690" y="1972"/>
                    <a:pt x="4450" y="1972"/>
                    <a:pt x="4210" y="1972"/>
                  </a:cubicBezTo>
                  <a:cubicBezTo>
                    <a:pt x="3944" y="1972"/>
                    <a:pt x="3704" y="1945"/>
                    <a:pt x="3464" y="1919"/>
                  </a:cubicBezTo>
                  <a:cubicBezTo>
                    <a:pt x="3198" y="1892"/>
                    <a:pt x="2958" y="1839"/>
                    <a:pt x="2718" y="1785"/>
                  </a:cubicBezTo>
                  <a:cubicBezTo>
                    <a:pt x="2585" y="1732"/>
                    <a:pt x="2478" y="1706"/>
                    <a:pt x="2345" y="1679"/>
                  </a:cubicBezTo>
                  <a:lnTo>
                    <a:pt x="2025" y="1546"/>
                  </a:lnTo>
                  <a:cubicBezTo>
                    <a:pt x="1892" y="1519"/>
                    <a:pt x="1785" y="1466"/>
                    <a:pt x="1679" y="1412"/>
                  </a:cubicBezTo>
                  <a:cubicBezTo>
                    <a:pt x="1572" y="1386"/>
                    <a:pt x="1492" y="1332"/>
                    <a:pt x="1386" y="1279"/>
                  </a:cubicBezTo>
                  <a:cubicBezTo>
                    <a:pt x="1199" y="1173"/>
                    <a:pt x="1039" y="1066"/>
                    <a:pt x="879" y="933"/>
                  </a:cubicBezTo>
                  <a:lnTo>
                    <a:pt x="666" y="773"/>
                  </a:lnTo>
                  <a:cubicBezTo>
                    <a:pt x="586" y="720"/>
                    <a:pt x="533" y="640"/>
                    <a:pt x="480" y="586"/>
                  </a:cubicBezTo>
                  <a:cubicBezTo>
                    <a:pt x="373" y="506"/>
                    <a:pt x="293" y="400"/>
                    <a:pt x="213" y="293"/>
                  </a:cubicBezTo>
                  <a:cubicBezTo>
                    <a:pt x="80" y="107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3841;p78"/>
            <p:cNvSpPr/>
            <p:nvPr/>
          </p:nvSpPr>
          <p:spPr>
            <a:xfrm>
              <a:off x="3420908" y="3975081"/>
              <a:ext cx="39291" cy="15919"/>
            </a:xfrm>
            <a:custGeom>
              <a:avLst/>
              <a:gdLst/>
              <a:ahLst/>
              <a:cxnLst/>
              <a:rect l="l" t="t" r="r" b="b"/>
              <a:pathLst>
                <a:path w="3385" h="1655" extrusionOk="0">
                  <a:moveTo>
                    <a:pt x="1393" y="1"/>
                  </a:moveTo>
                  <a:cubicBezTo>
                    <a:pt x="1054" y="1"/>
                    <a:pt x="750" y="61"/>
                    <a:pt x="560" y="188"/>
                  </a:cubicBezTo>
                  <a:cubicBezTo>
                    <a:pt x="1" y="587"/>
                    <a:pt x="400" y="1147"/>
                    <a:pt x="853" y="1387"/>
                  </a:cubicBezTo>
                  <a:cubicBezTo>
                    <a:pt x="1139" y="1544"/>
                    <a:pt x="1569" y="1655"/>
                    <a:pt x="1980" y="1655"/>
                  </a:cubicBezTo>
                  <a:cubicBezTo>
                    <a:pt x="2338" y="1655"/>
                    <a:pt x="2682" y="1571"/>
                    <a:pt x="2905" y="1360"/>
                  </a:cubicBezTo>
                  <a:cubicBezTo>
                    <a:pt x="3385" y="907"/>
                    <a:pt x="3092" y="428"/>
                    <a:pt x="2532" y="214"/>
                  </a:cubicBezTo>
                  <a:cubicBezTo>
                    <a:pt x="2182" y="74"/>
                    <a:pt x="1767" y="1"/>
                    <a:pt x="1393" y="1"/>
                  </a:cubicBezTo>
                  <a:close/>
                </a:path>
              </a:pathLst>
            </a:custGeom>
            <a:solidFill>
              <a:srgbClr val="EDB9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3842;p78"/>
            <p:cNvSpPr/>
            <p:nvPr/>
          </p:nvSpPr>
          <p:spPr>
            <a:xfrm>
              <a:off x="3591699" y="3979843"/>
              <a:ext cx="46093" cy="13505"/>
            </a:xfrm>
            <a:custGeom>
              <a:avLst/>
              <a:gdLst/>
              <a:ahLst/>
              <a:cxnLst/>
              <a:rect l="l" t="t" r="r" b="b"/>
              <a:pathLst>
                <a:path w="3971" h="1404" extrusionOk="0">
                  <a:moveTo>
                    <a:pt x="2025" y="0"/>
                  </a:moveTo>
                  <a:cubicBezTo>
                    <a:pt x="1359" y="80"/>
                    <a:pt x="0" y="533"/>
                    <a:pt x="1146" y="1200"/>
                  </a:cubicBezTo>
                  <a:cubicBezTo>
                    <a:pt x="1432" y="1337"/>
                    <a:pt x="1742" y="1404"/>
                    <a:pt x="2053" y="1404"/>
                  </a:cubicBezTo>
                  <a:cubicBezTo>
                    <a:pt x="2408" y="1404"/>
                    <a:pt x="2765" y="1317"/>
                    <a:pt x="3091" y="1146"/>
                  </a:cubicBezTo>
                  <a:cubicBezTo>
                    <a:pt x="3970" y="480"/>
                    <a:pt x="2851" y="0"/>
                    <a:pt x="2158" y="0"/>
                  </a:cubicBezTo>
                  <a:close/>
                </a:path>
              </a:pathLst>
            </a:custGeom>
            <a:solidFill>
              <a:srgbClr val="EDB9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3843;p78"/>
            <p:cNvSpPr/>
            <p:nvPr/>
          </p:nvSpPr>
          <p:spPr>
            <a:xfrm>
              <a:off x="3569589" y="3943863"/>
              <a:ext cx="15786" cy="12601"/>
            </a:xfrm>
            <a:custGeom>
              <a:avLst/>
              <a:gdLst/>
              <a:ahLst/>
              <a:cxnLst/>
              <a:rect l="l" t="t" r="r" b="b"/>
              <a:pathLst>
                <a:path w="1360" h="1310" extrusionOk="0">
                  <a:moveTo>
                    <a:pt x="687" y="0"/>
                  </a:moveTo>
                  <a:cubicBezTo>
                    <a:pt x="671" y="0"/>
                    <a:pt x="655" y="1"/>
                    <a:pt x="640" y="2"/>
                  </a:cubicBezTo>
                  <a:cubicBezTo>
                    <a:pt x="267" y="2"/>
                    <a:pt x="0" y="322"/>
                    <a:pt x="0" y="668"/>
                  </a:cubicBezTo>
                  <a:cubicBezTo>
                    <a:pt x="26" y="1025"/>
                    <a:pt x="296" y="1309"/>
                    <a:pt x="646" y="1309"/>
                  </a:cubicBezTo>
                  <a:cubicBezTo>
                    <a:pt x="661" y="1309"/>
                    <a:pt x="677" y="1309"/>
                    <a:pt x="693" y="1307"/>
                  </a:cubicBezTo>
                  <a:cubicBezTo>
                    <a:pt x="1066" y="1307"/>
                    <a:pt x="1359" y="988"/>
                    <a:pt x="1332" y="615"/>
                  </a:cubicBezTo>
                  <a:cubicBezTo>
                    <a:pt x="1307" y="283"/>
                    <a:pt x="1037" y="0"/>
                    <a:pt x="68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0" name="Google Shape;3844;p78"/>
            <p:cNvGrpSpPr/>
            <p:nvPr/>
          </p:nvGrpSpPr>
          <p:grpSpPr>
            <a:xfrm rot="544349">
              <a:off x="4014001" y="3968983"/>
              <a:ext cx="335632" cy="183307"/>
              <a:chOff x="3299177" y="1867368"/>
              <a:chExt cx="849974" cy="560175"/>
            </a:xfrm>
          </p:grpSpPr>
          <p:sp>
            <p:nvSpPr>
              <p:cNvPr id="58" name="Google Shape;3845;p78"/>
              <p:cNvSpPr/>
              <p:nvPr/>
            </p:nvSpPr>
            <p:spPr>
              <a:xfrm>
                <a:off x="4073741" y="2222319"/>
                <a:ext cx="75409" cy="66270"/>
              </a:xfrm>
              <a:custGeom>
                <a:avLst/>
                <a:gdLst/>
                <a:ahLst/>
                <a:cxnLst/>
                <a:rect l="l" t="t" r="r" b="b"/>
                <a:pathLst>
                  <a:path w="1972" h="1733" extrusionOk="0">
                    <a:moveTo>
                      <a:pt x="1492" y="1"/>
                    </a:moveTo>
                    <a:lnTo>
                      <a:pt x="1279" y="54"/>
                    </a:lnTo>
                    <a:cubicBezTo>
                      <a:pt x="1199" y="81"/>
                      <a:pt x="1119" y="108"/>
                      <a:pt x="1039" y="134"/>
                    </a:cubicBezTo>
                    <a:cubicBezTo>
                      <a:pt x="959" y="161"/>
                      <a:pt x="879" y="188"/>
                      <a:pt x="800" y="241"/>
                    </a:cubicBezTo>
                    <a:lnTo>
                      <a:pt x="586" y="401"/>
                    </a:lnTo>
                    <a:lnTo>
                      <a:pt x="373" y="614"/>
                    </a:lnTo>
                    <a:cubicBezTo>
                      <a:pt x="320" y="694"/>
                      <a:pt x="267" y="747"/>
                      <a:pt x="240" y="827"/>
                    </a:cubicBezTo>
                    <a:cubicBezTo>
                      <a:pt x="187" y="907"/>
                      <a:pt x="133" y="987"/>
                      <a:pt x="107" y="1067"/>
                    </a:cubicBezTo>
                    <a:cubicBezTo>
                      <a:pt x="80" y="1147"/>
                      <a:pt x="53" y="1227"/>
                      <a:pt x="53" y="1280"/>
                    </a:cubicBezTo>
                    <a:cubicBezTo>
                      <a:pt x="27" y="1387"/>
                      <a:pt x="0" y="1493"/>
                      <a:pt x="27" y="1626"/>
                    </a:cubicBezTo>
                    <a:lnTo>
                      <a:pt x="27" y="1733"/>
                    </a:lnTo>
                    <a:cubicBezTo>
                      <a:pt x="27" y="1733"/>
                      <a:pt x="53" y="1706"/>
                      <a:pt x="80" y="1600"/>
                    </a:cubicBezTo>
                    <a:cubicBezTo>
                      <a:pt x="133" y="1520"/>
                      <a:pt x="160" y="1413"/>
                      <a:pt x="240" y="1333"/>
                    </a:cubicBezTo>
                    <a:cubicBezTo>
                      <a:pt x="267" y="1280"/>
                      <a:pt x="293" y="1227"/>
                      <a:pt x="347" y="1147"/>
                    </a:cubicBezTo>
                    <a:cubicBezTo>
                      <a:pt x="373" y="1093"/>
                      <a:pt x="427" y="1040"/>
                      <a:pt x="453" y="987"/>
                    </a:cubicBezTo>
                    <a:cubicBezTo>
                      <a:pt x="506" y="934"/>
                      <a:pt x="560" y="854"/>
                      <a:pt x="613" y="800"/>
                    </a:cubicBezTo>
                    <a:lnTo>
                      <a:pt x="800" y="640"/>
                    </a:lnTo>
                    <a:cubicBezTo>
                      <a:pt x="906" y="561"/>
                      <a:pt x="1039" y="454"/>
                      <a:pt x="1173" y="374"/>
                    </a:cubicBezTo>
                    <a:cubicBezTo>
                      <a:pt x="1226" y="347"/>
                      <a:pt x="1306" y="294"/>
                      <a:pt x="1359" y="267"/>
                    </a:cubicBezTo>
                    <a:lnTo>
                      <a:pt x="1546" y="188"/>
                    </a:lnTo>
                    <a:cubicBezTo>
                      <a:pt x="1679" y="134"/>
                      <a:pt x="1759" y="108"/>
                      <a:pt x="1839" y="81"/>
                    </a:cubicBezTo>
                    <a:lnTo>
                      <a:pt x="1972" y="28"/>
                    </a:lnTo>
                    <a:lnTo>
                      <a:pt x="1839" y="1"/>
                    </a:lnTo>
                    <a:close/>
                  </a:path>
                </a:pathLst>
              </a:custGeom>
              <a:solidFill>
                <a:srgbClr val="8F5B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3846;p78"/>
              <p:cNvSpPr/>
              <p:nvPr/>
            </p:nvSpPr>
            <p:spPr>
              <a:xfrm>
                <a:off x="3299177" y="2082095"/>
                <a:ext cx="74415" cy="75448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1973" extrusionOk="0">
                    <a:moveTo>
                      <a:pt x="1" y="1"/>
                    </a:moveTo>
                    <a:lnTo>
                      <a:pt x="134" y="54"/>
                    </a:lnTo>
                    <a:lnTo>
                      <a:pt x="267" y="107"/>
                    </a:lnTo>
                    <a:cubicBezTo>
                      <a:pt x="321" y="134"/>
                      <a:pt x="374" y="161"/>
                      <a:pt x="427" y="214"/>
                    </a:cubicBezTo>
                    <a:cubicBezTo>
                      <a:pt x="480" y="241"/>
                      <a:pt x="534" y="294"/>
                      <a:pt x="587" y="320"/>
                    </a:cubicBezTo>
                    <a:cubicBezTo>
                      <a:pt x="640" y="374"/>
                      <a:pt x="720" y="400"/>
                      <a:pt x="747" y="454"/>
                    </a:cubicBezTo>
                    <a:cubicBezTo>
                      <a:pt x="827" y="507"/>
                      <a:pt x="880" y="560"/>
                      <a:pt x="933" y="640"/>
                    </a:cubicBezTo>
                    <a:lnTo>
                      <a:pt x="1093" y="827"/>
                    </a:lnTo>
                    <a:cubicBezTo>
                      <a:pt x="1200" y="960"/>
                      <a:pt x="1307" y="1093"/>
                      <a:pt x="1413" y="1226"/>
                    </a:cubicBezTo>
                    <a:cubicBezTo>
                      <a:pt x="1440" y="1306"/>
                      <a:pt x="1493" y="1360"/>
                      <a:pt x="1546" y="1413"/>
                    </a:cubicBezTo>
                    <a:cubicBezTo>
                      <a:pt x="1573" y="1493"/>
                      <a:pt x="1626" y="1546"/>
                      <a:pt x="1653" y="1599"/>
                    </a:cubicBezTo>
                    <a:cubicBezTo>
                      <a:pt x="1759" y="1733"/>
                      <a:pt x="1839" y="1839"/>
                      <a:pt x="1946" y="1972"/>
                    </a:cubicBezTo>
                    <a:cubicBezTo>
                      <a:pt x="1919" y="1813"/>
                      <a:pt x="1893" y="1653"/>
                      <a:pt x="1839" y="1520"/>
                    </a:cubicBezTo>
                    <a:cubicBezTo>
                      <a:pt x="1786" y="1360"/>
                      <a:pt x="1733" y="1226"/>
                      <a:pt x="1653" y="1093"/>
                    </a:cubicBezTo>
                    <a:cubicBezTo>
                      <a:pt x="1600" y="987"/>
                      <a:pt x="1573" y="907"/>
                      <a:pt x="1520" y="853"/>
                    </a:cubicBezTo>
                    <a:lnTo>
                      <a:pt x="1360" y="614"/>
                    </a:lnTo>
                    <a:cubicBezTo>
                      <a:pt x="1280" y="534"/>
                      <a:pt x="1227" y="480"/>
                      <a:pt x="1147" y="400"/>
                    </a:cubicBezTo>
                    <a:cubicBezTo>
                      <a:pt x="1093" y="347"/>
                      <a:pt x="1013" y="267"/>
                      <a:pt x="933" y="241"/>
                    </a:cubicBezTo>
                    <a:cubicBezTo>
                      <a:pt x="854" y="187"/>
                      <a:pt x="774" y="134"/>
                      <a:pt x="694" y="107"/>
                    </a:cubicBezTo>
                    <a:cubicBezTo>
                      <a:pt x="614" y="81"/>
                      <a:pt x="534" y="54"/>
                      <a:pt x="480" y="27"/>
                    </a:cubicBezTo>
                    <a:cubicBezTo>
                      <a:pt x="401" y="1"/>
                      <a:pt x="347" y="1"/>
                      <a:pt x="294" y="1"/>
                    </a:cubicBezTo>
                    <a:close/>
                  </a:path>
                </a:pathLst>
              </a:custGeom>
              <a:solidFill>
                <a:srgbClr val="8F5B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3847;p78"/>
              <p:cNvSpPr/>
              <p:nvPr/>
            </p:nvSpPr>
            <p:spPr>
              <a:xfrm>
                <a:off x="3732733" y="2107169"/>
                <a:ext cx="63211" cy="137358"/>
              </a:xfrm>
              <a:custGeom>
                <a:avLst/>
                <a:gdLst/>
                <a:ahLst/>
                <a:cxnLst/>
                <a:rect l="l" t="t" r="r" b="b"/>
                <a:pathLst>
                  <a:path w="1653" h="3592" extrusionOk="0">
                    <a:moveTo>
                      <a:pt x="373" y="1"/>
                    </a:moveTo>
                    <a:cubicBezTo>
                      <a:pt x="373" y="134"/>
                      <a:pt x="373" y="267"/>
                      <a:pt x="347" y="374"/>
                    </a:cubicBezTo>
                    <a:lnTo>
                      <a:pt x="214" y="773"/>
                    </a:lnTo>
                    <a:cubicBezTo>
                      <a:pt x="187" y="907"/>
                      <a:pt x="134" y="1067"/>
                      <a:pt x="107" y="1200"/>
                    </a:cubicBezTo>
                    <a:lnTo>
                      <a:pt x="80" y="1413"/>
                    </a:lnTo>
                    <a:lnTo>
                      <a:pt x="80" y="1653"/>
                    </a:lnTo>
                    <a:cubicBezTo>
                      <a:pt x="134" y="1733"/>
                      <a:pt x="160" y="1839"/>
                      <a:pt x="187" y="1919"/>
                    </a:cubicBezTo>
                    <a:cubicBezTo>
                      <a:pt x="240" y="1999"/>
                      <a:pt x="294" y="2079"/>
                      <a:pt x="400" y="2159"/>
                    </a:cubicBezTo>
                    <a:cubicBezTo>
                      <a:pt x="427" y="2186"/>
                      <a:pt x="480" y="2212"/>
                      <a:pt x="533" y="2239"/>
                    </a:cubicBezTo>
                    <a:cubicBezTo>
                      <a:pt x="587" y="2239"/>
                      <a:pt x="640" y="2266"/>
                      <a:pt x="693" y="2266"/>
                    </a:cubicBezTo>
                    <a:cubicBezTo>
                      <a:pt x="773" y="2292"/>
                      <a:pt x="853" y="2292"/>
                      <a:pt x="933" y="2292"/>
                    </a:cubicBezTo>
                    <a:lnTo>
                      <a:pt x="1040" y="2319"/>
                    </a:lnTo>
                    <a:lnTo>
                      <a:pt x="1120" y="2346"/>
                    </a:lnTo>
                    <a:lnTo>
                      <a:pt x="1173" y="2399"/>
                    </a:lnTo>
                    <a:cubicBezTo>
                      <a:pt x="1200" y="2399"/>
                      <a:pt x="1226" y="2425"/>
                      <a:pt x="1253" y="2452"/>
                    </a:cubicBezTo>
                    <a:cubicBezTo>
                      <a:pt x="1253" y="2479"/>
                      <a:pt x="1279" y="2479"/>
                      <a:pt x="1279" y="2505"/>
                    </a:cubicBezTo>
                    <a:cubicBezTo>
                      <a:pt x="1306" y="2532"/>
                      <a:pt x="1333" y="2559"/>
                      <a:pt x="1333" y="2612"/>
                    </a:cubicBezTo>
                    <a:cubicBezTo>
                      <a:pt x="1359" y="2665"/>
                      <a:pt x="1386" y="2719"/>
                      <a:pt x="1386" y="2799"/>
                    </a:cubicBezTo>
                    <a:cubicBezTo>
                      <a:pt x="1386" y="2852"/>
                      <a:pt x="1386" y="2932"/>
                      <a:pt x="1359" y="2985"/>
                    </a:cubicBezTo>
                    <a:cubicBezTo>
                      <a:pt x="1359" y="3012"/>
                      <a:pt x="1359" y="3038"/>
                      <a:pt x="1333" y="3065"/>
                    </a:cubicBezTo>
                    <a:lnTo>
                      <a:pt x="1306" y="3118"/>
                    </a:lnTo>
                    <a:lnTo>
                      <a:pt x="1306" y="3145"/>
                    </a:lnTo>
                    <a:lnTo>
                      <a:pt x="1200" y="3225"/>
                    </a:lnTo>
                    <a:cubicBezTo>
                      <a:pt x="1173" y="3252"/>
                      <a:pt x="1173" y="3278"/>
                      <a:pt x="1146" y="3278"/>
                    </a:cubicBezTo>
                    <a:cubicBezTo>
                      <a:pt x="1066" y="3331"/>
                      <a:pt x="1013" y="3358"/>
                      <a:pt x="933" y="3385"/>
                    </a:cubicBezTo>
                    <a:cubicBezTo>
                      <a:pt x="800" y="3438"/>
                      <a:pt x="640" y="3465"/>
                      <a:pt x="480" y="3465"/>
                    </a:cubicBezTo>
                    <a:cubicBezTo>
                      <a:pt x="400" y="3478"/>
                      <a:pt x="320" y="3485"/>
                      <a:pt x="240" y="3485"/>
                    </a:cubicBezTo>
                    <a:cubicBezTo>
                      <a:pt x="160" y="3485"/>
                      <a:pt x="80" y="3478"/>
                      <a:pt x="0" y="3465"/>
                    </a:cubicBezTo>
                    <a:lnTo>
                      <a:pt x="0" y="3465"/>
                    </a:lnTo>
                    <a:cubicBezTo>
                      <a:pt x="80" y="3491"/>
                      <a:pt x="160" y="3518"/>
                      <a:pt x="240" y="3545"/>
                    </a:cubicBezTo>
                    <a:cubicBezTo>
                      <a:pt x="320" y="3545"/>
                      <a:pt x="400" y="3571"/>
                      <a:pt x="480" y="3571"/>
                    </a:cubicBezTo>
                    <a:cubicBezTo>
                      <a:pt x="573" y="3585"/>
                      <a:pt x="660" y="3591"/>
                      <a:pt x="747" y="3591"/>
                    </a:cubicBezTo>
                    <a:cubicBezTo>
                      <a:pt x="833" y="3591"/>
                      <a:pt x="920" y="3585"/>
                      <a:pt x="1013" y="3571"/>
                    </a:cubicBezTo>
                    <a:cubicBezTo>
                      <a:pt x="1093" y="3571"/>
                      <a:pt x="1173" y="3545"/>
                      <a:pt x="1279" y="3491"/>
                    </a:cubicBezTo>
                    <a:cubicBezTo>
                      <a:pt x="1306" y="3465"/>
                      <a:pt x="1359" y="3438"/>
                      <a:pt x="1386" y="3411"/>
                    </a:cubicBezTo>
                    <a:lnTo>
                      <a:pt x="1493" y="3331"/>
                    </a:lnTo>
                    <a:lnTo>
                      <a:pt x="1519" y="3305"/>
                    </a:lnTo>
                    <a:lnTo>
                      <a:pt x="1519" y="3278"/>
                    </a:lnTo>
                    <a:lnTo>
                      <a:pt x="1546" y="3225"/>
                    </a:lnTo>
                    <a:cubicBezTo>
                      <a:pt x="1573" y="3172"/>
                      <a:pt x="1599" y="3145"/>
                      <a:pt x="1626" y="3092"/>
                    </a:cubicBezTo>
                    <a:cubicBezTo>
                      <a:pt x="1652" y="2985"/>
                      <a:pt x="1652" y="2905"/>
                      <a:pt x="1652" y="2799"/>
                    </a:cubicBezTo>
                    <a:cubicBezTo>
                      <a:pt x="1652" y="2692"/>
                      <a:pt x="1626" y="2585"/>
                      <a:pt x="1599" y="2505"/>
                    </a:cubicBezTo>
                    <a:cubicBezTo>
                      <a:pt x="1573" y="2399"/>
                      <a:pt x="1519" y="2319"/>
                      <a:pt x="1439" y="2239"/>
                    </a:cubicBezTo>
                    <a:cubicBezTo>
                      <a:pt x="1413" y="2186"/>
                      <a:pt x="1386" y="2159"/>
                      <a:pt x="1333" y="2132"/>
                    </a:cubicBezTo>
                    <a:lnTo>
                      <a:pt x="1279" y="2106"/>
                    </a:lnTo>
                    <a:lnTo>
                      <a:pt x="1226" y="2106"/>
                    </a:lnTo>
                    <a:lnTo>
                      <a:pt x="1093" y="2052"/>
                    </a:lnTo>
                    <a:lnTo>
                      <a:pt x="960" y="2026"/>
                    </a:lnTo>
                    <a:lnTo>
                      <a:pt x="720" y="1999"/>
                    </a:lnTo>
                    <a:cubicBezTo>
                      <a:pt x="667" y="1999"/>
                      <a:pt x="640" y="1999"/>
                      <a:pt x="613" y="1973"/>
                    </a:cubicBezTo>
                    <a:cubicBezTo>
                      <a:pt x="587" y="1973"/>
                      <a:pt x="560" y="1973"/>
                      <a:pt x="560" y="1946"/>
                    </a:cubicBezTo>
                    <a:cubicBezTo>
                      <a:pt x="507" y="1919"/>
                      <a:pt x="480" y="1866"/>
                      <a:pt x="427" y="1813"/>
                    </a:cubicBezTo>
                    <a:lnTo>
                      <a:pt x="347" y="1626"/>
                    </a:lnTo>
                    <a:lnTo>
                      <a:pt x="320" y="1440"/>
                    </a:lnTo>
                    <a:lnTo>
                      <a:pt x="320" y="1226"/>
                    </a:lnTo>
                    <a:cubicBezTo>
                      <a:pt x="320" y="1093"/>
                      <a:pt x="347" y="960"/>
                      <a:pt x="347" y="827"/>
                    </a:cubicBezTo>
                    <a:cubicBezTo>
                      <a:pt x="373" y="694"/>
                      <a:pt x="400" y="560"/>
                      <a:pt x="400" y="427"/>
                    </a:cubicBezTo>
                    <a:lnTo>
                      <a:pt x="400" y="214"/>
                    </a:lnTo>
                    <a:cubicBezTo>
                      <a:pt x="400" y="134"/>
                      <a:pt x="373" y="54"/>
                      <a:pt x="373" y="1"/>
                    </a:cubicBezTo>
                    <a:close/>
                  </a:path>
                </a:pathLst>
              </a:custGeom>
              <a:solidFill>
                <a:srgbClr val="8F5B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3848;p78"/>
              <p:cNvSpPr/>
              <p:nvPr/>
            </p:nvSpPr>
            <p:spPr>
              <a:xfrm>
                <a:off x="3906953" y="2122388"/>
                <a:ext cx="48947" cy="47073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1231" extrusionOk="0">
                    <a:moveTo>
                      <a:pt x="636" y="0"/>
                    </a:moveTo>
                    <a:cubicBezTo>
                      <a:pt x="620" y="0"/>
                      <a:pt x="603" y="1"/>
                      <a:pt x="587" y="2"/>
                    </a:cubicBezTo>
                    <a:cubicBezTo>
                      <a:pt x="241" y="56"/>
                      <a:pt x="1" y="349"/>
                      <a:pt x="28" y="695"/>
                    </a:cubicBezTo>
                    <a:cubicBezTo>
                      <a:pt x="78" y="999"/>
                      <a:pt x="345" y="1230"/>
                      <a:pt x="668" y="1230"/>
                    </a:cubicBezTo>
                    <a:cubicBezTo>
                      <a:pt x="685" y="1230"/>
                      <a:pt x="703" y="1229"/>
                      <a:pt x="720" y="1228"/>
                    </a:cubicBezTo>
                    <a:cubicBezTo>
                      <a:pt x="1040" y="1201"/>
                      <a:pt x="1280" y="882"/>
                      <a:pt x="1253" y="562"/>
                    </a:cubicBezTo>
                    <a:cubicBezTo>
                      <a:pt x="1228" y="233"/>
                      <a:pt x="939" y="0"/>
                      <a:pt x="63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3849;p78"/>
              <p:cNvSpPr/>
              <p:nvPr/>
            </p:nvSpPr>
            <p:spPr>
              <a:xfrm>
                <a:off x="3535072" y="2281427"/>
                <a:ext cx="279228" cy="146115"/>
              </a:xfrm>
              <a:custGeom>
                <a:avLst/>
                <a:gdLst/>
                <a:ahLst/>
                <a:cxnLst/>
                <a:rect l="l" t="t" r="r" b="b"/>
                <a:pathLst>
                  <a:path w="7302" h="3821" extrusionOk="0">
                    <a:moveTo>
                      <a:pt x="533" y="0"/>
                    </a:moveTo>
                    <a:cubicBezTo>
                      <a:pt x="0" y="1972"/>
                      <a:pt x="1999" y="3118"/>
                      <a:pt x="3464" y="3624"/>
                    </a:cubicBezTo>
                    <a:cubicBezTo>
                      <a:pt x="3925" y="3756"/>
                      <a:pt x="4393" y="3821"/>
                      <a:pt x="4857" y="3821"/>
                    </a:cubicBezTo>
                    <a:cubicBezTo>
                      <a:pt x="5706" y="3821"/>
                      <a:pt x="6543" y="3602"/>
                      <a:pt x="7301" y="3171"/>
                    </a:cubicBezTo>
                    <a:cubicBezTo>
                      <a:pt x="7115" y="2691"/>
                      <a:pt x="6821" y="2265"/>
                      <a:pt x="6475" y="1892"/>
                    </a:cubicBezTo>
                    <a:cubicBezTo>
                      <a:pt x="6075" y="1865"/>
                      <a:pt x="5676" y="1839"/>
                      <a:pt x="5249" y="1812"/>
                    </a:cubicBezTo>
                    <a:cubicBezTo>
                      <a:pt x="4557" y="1732"/>
                      <a:pt x="3837" y="1705"/>
                      <a:pt x="3144" y="1599"/>
                    </a:cubicBezTo>
                    <a:cubicBezTo>
                      <a:pt x="2452" y="1466"/>
                      <a:pt x="1759" y="1306"/>
                      <a:pt x="1066" y="1093"/>
                    </a:cubicBezTo>
                    <a:cubicBezTo>
                      <a:pt x="933" y="773"/>
                      <a:pt x="853" y="426"/>
                      <a:pt x="773" y="80"/>
                    </a:cubicBezTo>
                    <a:lnTo>
                      <a:pt x="533" y="0"/>
                    </a:lnTo>
                    <a:close/>
                  </a:path>
                </a:pathLst>
              </a:custGeom>
              <a:solidFill>
                <a:srgbClr val="D179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3850;p78"/>
              <p:cNvSpPr/>
              <p:nvPr/>
            </p:nvSpPr>
            <p:spPr>
              <a:xfrm>
                <a:off x="3782674" y="2325212"/>
                <a:ext cx="92732" cy="77512"/>
              </a:xfrm>
              <a:custGeom>
                <a:avLst/>
                <a:gdLst/>
                <a:ahLst/>
                <a:cxnLst/>
                <a:rect l="l" t="t" r="r" b="b"/>
                <a:pathLst>
                  <a:path w="2425" h="2027" extrusionOk="0">
                    <a:moveTo>
                      <a:pt x="1919" y="1"/>
                    </a:moveTo>
                    <a:cubicBezTo>
                      <a:pt x="1865" y="134"/>
                      <a:pt x="1785" y="267"/>
                      <a:pt x="1705" y="374"/>
                    </a:cubicBezTo>
                    <a:cubicBezTo>
                      <a:pt x="1469" y="753"/>
                      <a:pt x="1358" y="774"/>
                      <a:pt x="981" y="774"/>
                    </a:cubicBezTo>
                    <a:cubicBezTo>
                      <a:pt x="934" y="774"/>
                      <a:pt x="882" y="774"/>
                      <a:pt x="826" y="774"/>
                    </a:cubicBezTo>
                    <a:cubicBezTo>
                      <a:pt x="560" y="774"/>
                      <a:pt x="267" y="774"/>
                      <a:pt x="0" y="747"/>
                    </a:cubicBezTo>
                    <a:lnTo>
                      <a:pt x="0" y="747"/>
                    </a:lnTo>
                    <a:cubicBezTo>
                      <a:pt x="346" y="1120"/>
                      <a:pt x="640" y="1546"/>
                      <a:pt x="826" y="2026"/>
                    </a:cubicBezTo>
                    <a:cubicBezTo>
                      <a:pt x="1599" y="1600"/>
                      <a:pt x="2185" y="880"/>
                      <a:pt x="2425" y="28"/>
                    </a:cubicBezTo>
                    <a:lnTo>
                      <a:pt x="1919" y="1"/>
                    </a:lnTo>
                    <a:close/>
                  </a:path>
                </a:pathLst>
              </a:custGeom>
              <a:solidFill>
                <a:srgbClr val="B052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3851;p78"/>
              <p:cNvSpPr/>
              <p:nvPr/>
            </p:nvSpPr>
            <p:spPr>
              <a:xfrm>
                <a:off x="3564593" y="2284487"/>
                <a:ext cx="291465" cy="70323"/>
              </a:xfrm>
              <a:custGeom>
                <a:avLst/>
                <a:gdLst/>
                <a:ahLst/>
                <a:cxnLst/>
                <a:rect l="l" t="t" r="r" b="b"/>
                <a:pathLst>
                  <a:path w="7622" h="183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54" y="346"/>
                      <a:pt x="161" y="693"/>
                      <a:pt x="294" y="1013"/>
                    </a:cubicBezTo>
                    <a:cubicBezTo>
                      <a:pt x="987" y="1226"/>
                      <a:pt x="1680" y="1386"/>
                      <a:pt x="2372" y="1519"/>
                    </a:cubicBezTo>
                    <a:cubicBezTo>
                      <a:pt x="3039" y="1625"/>
                      <a:pt x="3785" y="1652"/>
                      <a:pt x="4477" y="1732"/>
                    </a:cubicBezTo>
                    <a:cubicBezTo>
                      <a:pt x="5170" y="1785"/>
                      <a:pt x="5836" y="1839"/>
                      <a:pt x="6529" y="1839"/>
                    </a:cubicBezTo>
                    <a:cubicBezTo>
                      <a:pt x="6585" y="1839"/>
                      <a:pt x="6637" y="1839"/>
                      <a:pt x="6684" y="1839"/>
                    </a:cubicBezTo>
                    <a:cubicBezTo>
                      <a:pt x="7061" y="1839"/>
                      <a:pt x="7172" y="1818"/>
                      <a:pt x="7408" y="1439"/>
                    </a:cubicBezTo>
                    <a:cubicBezTo>
                      <a:pt x="7488" y="1306"/>
                      <a:pt x="7568" y="1199"/>
                      <a:pt x="7622" y="1066"/>
                    </a:cubicBezTo>
                    <a:cubicBezTo>
                      <a:pt x="6476" y="1013"/>
                      <a:pt x="5277" y="1013"/>
                      <a:pt x="3865" y="853"/>
                    </a:cubicBezTo>
                    <a:cubicBezTo>
                      <a:pt x="2559" y="720"/>
                      <a:pt x="1253" y="426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3852;p78"/>
              <p:cNvSpPr/>
              <p:nvPr/>
            </p:nvSpPr>
            <p:spPr>
              <a:xfrm>
                <a:off x="3513658" y="1867368"/>
                <a:ext cx="72388" cy="36060"/>
              </a:xfrm>
              <a:custGeom>
                <a:avLst/>
                <a:gdLst/>
                <a:ahLst/>
                <a:cxnLst/>
                <a:rect l="l" t="t" r="r" b="b"/>
                <a:pathLst>
                  <a:path w="1893" h="943" extrusionOk="0">
                    <a:moveTo>
                      <a:pt x="1467" y="0"/>
                    </a:moveTo>
                    <a:cubicBezTo>
                      <a:pt x="844" y="0"/>
                      <a:pt x="351" y="418"/>
                      <a:pt x="1" y="943"/>
                    </a:cubicBezTo>
                    <a:lnTo>
                      <a:pt x="1892" y="63"/>
                    </a:lnTo>
                    <a:cubicBezTo>
                      <a:pt x="1744" y="20"/>
                      <a:pt x="1602" y="0"/>
                      <a:pt x="146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3853;p78"/>
              <p:cNvSpPr/>
              <p:nvPr/>
            </p:nvSpPr>
            <p:spPr>
              <a:xfrm>
                <a:off x="3917163" y="1892185"/>
                <a:ext cx="57092" cy="64243"/>
              </a:xfrm>
              <a:custGeom>
                <a:avLst/>
                <a:gdLst/>
                <a:ahLst/>
                <a:cxnLst/>
                <a:rect l="l" t="t" r="r" b="b"/>
                <a:pathLst>
                  <a:path w="1493" h="1680" extrusionOk="0">
                    <a:moveTo>
                      <a:pt x="0" y="0"/>
                    </a:moveTo>
                    <a:lnTo>
                      <a:pt x="1493" y="1679"/>
                    </a:lnTo>
                    <a:cubicBezTo>
                      <a:pt x="1359" y="906"/>
                      <a:pt x="853" y="134"/>
                      <a:pt x="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3854;p78"/>
              <p:cNvSpPr/>
              <p:nvPr/>
            </p:nvSpPr>
            <p:spPr>
              <a:xfrm>
                <a:off x="3542622" y="2077145"/>
                <a:ext cx="48947" cy="47073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1231" extrusionOk="0">
                    <a:moveTo>
                      <a:pt x="636" y="0"/>
                    </a:moveTo>
                    <a:cubicBezTo>
                      <a:pt x="620" y="0"/>
                      <a:pt x="603" y="1"/>
                      <a:pt x="587" y="2"/>
                    </a:cubicBezTo>
                    <a:cubicBezTo>
                      <a:pt x="241" y="56"/>
                      <a:pt x="1" y="349"/>
                      <a:pt x="28" y="695"/>
                    </a:cubicBezTo>
                    <a:cubicBezTo>
                      <a:pt x="78" y="999"/>
                      <a:pt x="345" y="1230"/>
                      <a:pt x="668" y="1230"/>
                    </a:cubicBezTo>
                    <a:cubicBezTo>
                      <a:pt x="685" y="1230"/>
                      <a:pt x="703" y="1229"/>
                      <a:pt x="720" y="1228"/>
                    </a:cubicBezTo>
                    <a:cubicBezTo>
                      <a:pt x="1040" y="1201"/>
                      <a:pt x="1280" y="882"/>
                      <a:pt x="1253" y="562"/>
                    </a:cubicBezTo>
                    <a:cubicBezTo>
                      <a:pt x="1228" y="233"/>
                      <a:pt x="939" y="0"/>
                      <a:pt x="63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1" name="Google Shape;3855;p78"/>
            <p:cNvSpPr/>
            <p:nvPr/>
          </p:nvSpPr>
          <p:spPr>
            <a:xfrm>
              <a:off x="2483872" y="4039353"/>
              <a:ext cx="18572" cy="36667"/>
            </a:xfrm>
            <a:custGeom>
              <a:avLst/>
              <a:gdLst/>
              <a:ahLst/>
              <a:cxnLst/>
              <a:rect l="l" t="t" r="r" b="b"/>
              <a:pathLst>
                <a:path w="1600" h="3812" extrusionOk="0">
                  <a:moveTo>
                    <a:pt x="560" y="1"/>
                  </a:moveTo>
                  <a:cubicBezTo>
                    <a:pt x="560" y="1"/>
                    <a:pt x="507" y="81"/>
                    <a:pt x="427" y="187"/>
                  </a:cubicBezTo>
                  <a:cubicBezTo>
                    <a:pt x="321" y="347"/>
                    <a:pt x="241" y="507"/>
                    <a:pt x="161" y="694"/>
                  </a:cubicBezTo>
                  <a:cubicBezTo>
                    <a:pt x="54" y="960"/>
                    <a:pt x="1" y="1226"/>
                    <a:pt x="1" y="1493"/>
                  </a:cubicBezTo>
                  <a:cubicBezTo>
                    <a:pt x="1" y="1679"/>
                    <a:pt x="28" y="1839"/>
                    <a:pt x="81" y="1999"/>
                  </a:cubicBezTo>
                  <a:cubicBezTo>
                    <a:pt x="134" y="2159"/>
                    <a:pt x="241" y="2319"/>
                    <a:pt x="374" y="2426"/>
                  </a:cubicBezTo>
                  <a:cubicBezTo>
                    <a:pt x="401" y="2452"/>
                    <a:pt x="454" y="2479"/>
                    <a:pt x="481" y="2505"/>
                  </a:cubicBezTo>
                  <a:lnTo>
                    <a:pt x="534" y="2559"/>
                  </a:lnTo>
                  <a:lnTo>
                    <a:pt x="614" y="2559"/>
                  </a:lnTo>
                  <a:cubicBezTo>
                    <a:pt x="694" y="2585"/>
                    <a:pt x="800" y="2585"/>
                    <a:pt x="880" y="2585"/>
                  </a:cubicBezTo>
                  <a:cubicBezTo>
                    <a:pt x="1067" y="2612"/>
                    <a:pt x="1173" y="2639"/>
                    <a:pt x="1227" y="2665"/>
                  </a:cubicBezTo>
                  <a:cubicBezTo>
                    <a:pt x="1253" y="2692"/>
                    <a:pt x="1280" y="2745"/>
                    <a:pt x="1307" y="2799"/>
                  </a:cubicBezTo>
                  <a:cubicBezTo>
                    <a:pt x="1333" y="2825"/>
                    <a:pt x="1333" y="2905"/>
                    <a:pt x="1360" y="2958"/>
                  </a:cubicBezTo>
                  <a:cubicBezTo>
                    <a:pt x="1333" y="3038"/>
                    <a:pt x="1333" y="3145"/>
                    <a:pt x="1280" y="3225"/>
                  </a:cubicBezTo>
                  <a:cubicBezTo>
                    <a:pt x="1227" y="3331"/>
                    <a:pt x="1173" y="3411"/>
                    <a:pt x="1120" y="3491"/>
                  </a:cubicBezTo>
                  <a:cubicBezTo>
                    <a:pt x="1067" y="3545"/>
                    <a:pt x="1013" y="3598"/>
                    <a:pt x="960" y="3651"/>
                  </a:cubicBezTo>
                  <a:cubicBezTo>
                    <a:pt x="854" y="3758"/>
                    <a:pt x="800" y="3811"/>
                    <a:pt x="800" y="3811"/>
                  </a:cubicBezTo>
                  <a:cubicBezTo>
                    <a:pt x="854" y="3784"/>
                    <a:pt x="934" y="3731"/>
                    <a:pt x="987" y="3705"/>
                  </a:cubicBezTo>
                  <a:cubicBezTo>
                    <a:pt x="1067" y="3678"/>
                    <a:pt x="1147" y="3625"/>
                    <a:pt x="1200" y="3571"/>
                  </a:cubicBezTo>
                  <a:cubicBezTo>
                    <a:pt x="1280" y="3491"/>
                    <a:pt x="1360" y="3411"/>
                    <a:pt x="1440" y="3331"/>
                  </a:cubicBezTo>
                  <a:cubicBezTo>
                    <a:pt x="1466" y="3278"/>
                    <a:pt x="1520" y="3225"/>
                    <a:pt x="1546" y="3172"/>
                  </a:cubicBezTo>
                  <a:cubicBezTo>
                    <a:pt x="1573" y="3092"/>
                    <a:pt x="1600" y="3012"/>
                    <a:pt x="1600" y="2932"/>
                  </a:cubicBezTo>
                  <a:cubicBezTo>
                    <a:pt x="1600" y="2852"/>
                    <a:pt x="1600" y="2772"/>
                    <a:pt x="1573" y="2692"/>
                  </a:cubicBezTo>
                  <a:cubicBezTo>
                    <a:pt x="1546" y="2585"/>
                    <a:pt x="1493" y="2505"/>
                    <a:pt x="1413" y="2452"/>
                  </a:cubicBezTo>
                  <a:cubicBezTo>
                    <a:pt x="1280" y="2319"/>
                    <a:pt x="1093" y="2266"/>
                    <a:pt x="907" y="2266"/>
                  </a:cubicBezTo>
                  <a:lnTo>
                    <a:pt x="747" y="2266"/>
                  </a:lnTo>
                  <a:lnTo>
                    <a:pt x="694" y="2212"/>
                  </a:lnTo>
                  <a:lnTo>
                    <a:pt x="614" y="2159"/>
                  </a:lnTo>
                  <a:cubicBezTo>
                    <a:pt x="427" y="1999"/>
                    <a:pt x="321" y="1759"/>
                    <a:pt x="321" y="1493"/>
                  </a:cubicBezTo>
                  <a:cubicBezTo>
                    <a:pt x="294" y="1253"/>
                    <a:pt x="321" y="987"/>
                    <a:pt x="374" y="747"/>
                  </a:cubicBezTo>
                  <a:cubicBezTo>
                    <a:pt x="427" y="534"/>
                    <a:pt x="481" y="347"/>
                    <a:pt x="507" y="214"/>
                  </a:cubicBezTo>
                  <a:lnTo>
                    <a:pt x="560" y="1"/>
                  </a:ln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3856;p78"/>
            <p:cNvSpPr/>
            <p:nvPr/>
          </p:nvSpPr>
          <p:spPr>
            <a:xfrm>
              <a:off x="2431301" y="4078831"/>
              <a:ext cx="85058" cy="22046"/>
            </a:xfrm>
            <a:custGeom>
              <a:avLst/>
              <a:gdLst/>
              <a:ahLst/>
              <a:cxnLst/>
              <a:rect l="l" t="t" r="r" b="b"/>
              <a:pathLst>
                <a:path w="7328" h="2292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53" y="133"/>
                    <a:pt x="133" y="347"/>
                  </a:cubicBezTo>
                  <a:cubicBezTo>
                    <a:pt x="213" y="453"/>
                    <a:pt x="293" y="560"/>
                    <a:pt x="373" y="666"/>
                  </a:cubicBezTo>
                  <a:cubicBezTo>
                    <a:pt x="426" y="720"/>
                    <a:pt x="480" y="800"/>
                    <a:pt x="533" y="880"/>
                  </a:cubicBezTo>
                  <a:lnTo>
                    <a:pt x="746" y="1066"/>
                  </a:lnTo>
                  <a:cubicBezTo>
                    <a:pt x="906" y="1226"/>
                    <a:pt x="1066" y="1359"/>
                    <a:pt x="1252" y="1466"/>
                  </a:cubicBezTo>
                  <a:cubicBezTo>
                    <a:pt x="1439" y="1626"/>
                    <a:pt x="1652" y="1732"/>
                    <a:pt x="1892" y="1839"/>
                  </a:cubicBezTo>
                  <a:lnTo>
                    <a:pt x="2238" y="1972"/>
                  </a:lnTo>
                  <a:cubicBezTo>
                    <a:pt x="2372" y="2025"/>
                    <a:pt x="2478" y="2052"/>
                    <a:pt x="2611" y="2105"/>
                  </a:cubicBezTo>
                  <a:cubicBezTo>
                    <a:pt x="2878" y="2159"/>
                    <a:pt x="3118" y="2212"/>
                    <a:pt x="3384" y="2265"/>
                  </a:cubicBezTo>
                  <a:cubicBezTo>
                    <a:pt x="3651" y="2292"/>
                    <a:pt x="3917" y="2292"/>
                    <a:pt x="4184" y="2292"/>
                  </a:cubicBezTo>
                  <a:cubicBezTo>
                    <a:pt x="4450" y="2292"/>
                    <a:pt x="4716" y="2265"/>
                    <a:pt x="4956" y="2238"/>
                  </a:cubicBezTo>
                  <a:cubicBezTo>
                    <a:pt x="5196" y="2185"/>
                    <a:pt x="5436" y="2132"/>
                    <a:pt x="5676" y="2052"/>
                  </a:cubicBezTo>
                  <a:cubicBezTo>
                    <a:pt x="5862" y="1999"/>
                    <a:pt x="6075" y="1892"/>
                    <a:pt x="6262" y="1812"/>
                  </a:cubicBezTo>
                  <a:lnTo>
                    <a:pt x="6528" y="1679"/>
                  </a:lnTo>
                  <a:lnTo>
                    <a:pt x="6742" y="1519"/>
                  </a:lnTo>
                  <a:cubicBezTo>
                    <a:pt x="6848" y="1439"/>
                    <a:pt x="6955" y="1359"/>
                    <a:pt x="7061" y="1253"/>
                  </a:cubicBezTo>
                  <a:cubicBezTo>
                    <a:pt x="7248" y="1093"/>
                    <a:pt x="7328" y="1013"/>
                    <a:pt x="7328" y="1013"/>
                  </a:cubicBezTo>
                  <a:lnTo>
                    <a:pt x="7328" y="1013"/>
                  </a:lnTo>
                  <a:cubicBezTo>
                    <a:pt x="7328" y="1013"/>
                    <a:pt x="7221" y="1093"/>
                    <a:pt x="7035" y="1226"/>
                  </a:cubicBezTo>
                  <a:cubicBezTo>
                    <a:pt x="6928" y="1306"/>
                    <a:pt x="6795" y="1359"/>
                    <a:pt x="6688" y="1412"/>
                  </a:cubicBezTo>
                  <a:lnTo>
                    <a:pt x="6448" y="1519"/>
                  </a:lnTo>
                  <a:lnTo>
                    <a:pt x="6209" y="1626"/>
                  </a:lnTo>
                  <a:cubicBezTo>
                    <a:pt x="5995" y="1706"/>
                    <a:pt x="5809" y="1759"/>
                    <a:pt x="5596" y="1812"/>
                  </a:cubicBezTo>
                  <a:cubicBezTo>
                    <a:pt x="5409" y="1865"/>
                    <a:pt x="5169" y="1892"/>
                    <a:pt x="4930" y="1945"/>
                  </a:cubicBezTo>
                  <a:cubicBezTo>
                    <a:pt x="4690" y="1972"/>
                    <a:pt x="4450" y="1972"/>
                    <a:pt x="4210" y="1972"/>
                  </a:cubicBezTo>
                  <a:cubicBezTo>
                    <a:pt x="3944" y="1972"/>
                    <a:pt x="3704" y="1945"/>
                    <a:pt x="3464" y="1919"/>
                  </a:cubicBezTo>
                  <a:cubicBezTo>
                    <a:pt x="3198" y="1892"/>
                    <a:pt x="2958" y="1839"/>
                    <a:pt x="2718" y="1785"/>
                  </a:cubicBezTo>
                  <a:cubicBezTo>
                    <a:pt x="2585" y="1732"/>
                    <a:pt x="2478" y="1706"/>
                    <a:pt x="2345" y="1679"/>
                  </a:cubicBezTo>
                  <a:lnTo>
                    <a:pt x="2025" y="1546"/>
                  </a:lnTo>
                  <a:cubicBezTo>
                    <a:pt x="1892" y="1519"/>
                    <a:pt x="1785" y="1466"/>
                    <a:pt x="1679" y="1412"/>
                  </a:cubicBezTo>
                  <a:cubicBezTo>
                    <a:pt x="1572" y="1386"/>
                    <a:pt x="1492" y="1332"/>
                    <a:pt x="1386" y="1279"/>
                  </a:cubicBezTo>
                  <a:cubicBezTo>
                    <a:pt x="1199" y="1173"/>
                    <a:pt x="1039" y="1066"/>
                    <a:pt x="879" y="933"/>
                  </a:cubicBezTo>
                  <a:lnTo>
                    <a:pt x="666" y="773"/>
                  </a:lnTo>
                  <a:cubicBezTo>
                    <a:pt x="586" y="720"/>
                    <a:pt x="533" y="640"/>
                    <a:pt x="480" y="586"/>
                  </a:cubicBezTo>
                  <a:cubicBezTo>
                    <a:pt x="373" y="506"/>
                    <a:pt x="293" y="400"/>
                    <a:pt x="213" y="293"/>
                  </a:cubicBezTo>
                  <a:cubicBezTo>
                    <a:pt x="80" y="107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3857;p78"/>
            <p:cNvSpPr/>
            <p:nvPr/>
          </p:nvSpPr>
          <p:spPr>
            <a:xfrm>
              <a:off x="2307361" y="4017067"/>
              <a:ext cx="29703" cy="13081"/>
            </a:xfrm>
            <a:custGeom>
              <a:avLst/>
              <a:gdLst/>
              <a:ahLst/>
              <a:cxnLst/>
              <a:rect l="l" t="t" r="r" b="b"/>
              <a:pathLst>
                <a:path w="2559" h="1360" extrusionOk="0">
                  <a:moveTo>
                    <a:pt x="453" y="0"/>
                  </a:moveTo>
                  <a:cubicBezTo>
                    <a:pt x="347" y="27"/>
                    <a:pt x="240" y="53"/>
                    <a:pt x="134" y="80"/>
                  </a:cubicBezTo>
                  <a:lnTo>
                    <a:pt x="0" y="133"/>
                  </a:lnTo>
                  <a:lnTo>
                    <a:pt x="160" y="160"/>
                  </a:lnTo>
                  <a:cubicBezTo>
                    <a:pt x="267" y="160"/>
                    <a:pt x="373" y="160"/>
                    <a:pt x="480" y="187"/>
                  </a:cubicBezTo>
                  <a:cubicBezTo>
                    <a:pt x="560" y="213"/>
                    <a:pt x="613" y="240"/>
                    <a:pt x="693" y="240"/>
                  </a:cubicBezTo>
                  <a:cubicBezTo>
                    <a:pt x="773" y="240"/>
                    <a:pt x="853" y="267"/>
                    <a:pt x="933" y="293"/>
                  </a:cubicBezTo>
                  <a:cubicBezTo>
                    <a:pt x="1093" y="347"/>
                    <a:pt x="1253" y="426"/>
                    <a:pt x="1386" y="506"/>
                  </a:cubicBezTo>
                  <a:lnTo>
                    <a:pt x="1599" y="640"/>
                  </a:lnTo>
                  <a:cubicBezTo>
                    <a:pt x="1679" y="693"/>
                    <a:pt x="1759" y="720"/>
                    <a:pt x="1812" y="773"/>
                  </a:cubicBezTo>
                  <a:cubicBezTo>
                    <a:pt x="1892" y="826"/>
                    <a:pt x="1972" y="879"/>
                    <a:pt x="2025" y="933"/>
                  </a:cubicBezTo>
                  <a:cubicBezTo>
                    <a:pt x="2079" y="986"/>
                    <a:pt x="2132" y="1013"/>
                    <a:pt x="2185" y="1066"/>
                  </a:cubicBezTo>
                  <a:cubicBezTo>
                    <a:pt x="2319" y="1146"/>
                    <a:pt x="2398" y="1226"/>
                    <a:pt x="2452" y="1279"/>
                  </a:cubicBezTo>
                  <a:lnTo>
                    <a:pt x="2558" y="1359"/>
                  </a:lnTo>
                  <a:cubicBezTo>
                    <a:pt x="2558" y="1359"/>
                    <a:pt x="2532" y="1306"/>
                    <a:pt x="2505" y="1252"/>
                  </a:cubicBezTo>
                  <a:cubicBezTo>
                    <a:pt x="2452" y="1119"/>
                    <a:pt x="2398" y="1039"/>
                    <a:pt x="2345" y="933"/>
                  </a:cubicBezTo>
                  <a:cubicBezTo>
                    <a:pt x="2292" y="879"/>
                    <a:pt x="2239" y="800"/>
                    <a:pt x="2185" y="746"/>
                  </a:cubicBezTo>
                  <a:cubicBezTo>
                    <a:pt x="2132" y="666"/>
                    <a:pt x="2079" y="613"/>
                    <a:pt x="1999" y="560"/>
                  </a:cubicBezTo>
                  <a:cubicBezTo>
                    <a:pt x="1945" y="480"/>
                    <a:pt x="1866" y="426"/>
                    <a:pt x="1786" y="373"/>
                  </a:cubicBezTo>
                  <a:lnTo>
                    <a:pt x="1546" y="213"/>
                  </a:lnTo>
                  <a:cubicBezTo>
                    <a:pt x="1439" y="187"/>
                    <a:pt x="1333" y="133"/>
                    <a:pt x="1253" y="107"/>
                  </a:cubicBezTo>
                  <a:cubicBezTo>
                    <a:pt x="1173" y="80"/>
                    <a:pt x="1066" y="53"/>
                    <a:pt x="986" y="27"/>
                  </a:cubicBezTo>
                  <a:cubicBezTo>
                    <a:pt x="880" y="0"/>
                    <a:pt x="800" y="0"/>
                    <a:pt x="720" y="0"/>
                  </a:cubicBez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3858;p78"/>
            <p:cNvSpPr/>
            <p:nvPr/>
          </p:nvSpPr>
          <p:spPr>
            <a:xfrm>
              <a:off x="2628135" y="4036522"/>
              <a:ext cx="18571" cy="12711"/>
            </a:xfrm>
            <a:custGeom>
              <a:avLst/>
              <a:gdLst/>
              <a:ahLst/>
              <a:cxnLst/>
              <a:rect l="l" t="t" r="r" b="b"/>
              <a:pathLst>
                <a:path w="2026" h="1673" extrusionOk="0">
                  <a:moveTo>
                    <a:pt x="1736" y="1"/>
                  </a:moveTo>
                  <a:cubicBezTo>
                    <a:pt x="1679" y="1"/>
                    <a:pt x="1626" y="7"/>
                    <a:pt x="1572" y="21"/>
                  </a:cubicBezTo>
                  <a:lnTo>
                    <a:pt x="1359" y="47"/>
                  </a:lnTo>
                  <a:cubicBezTo>
                    <a:pt x="1279" y="47"/>
                    <a:pt x="1199" y="74"/>
                    <a:pt x="1119" y="127"/>
                  </a:cubicBezTo>
                  <a:cubicBezTo>
                    <a:pt x="1039" y="127"/>
                    <a:pt x="933" y="180"/>
                    <a:pt x="880" y="234"/>
                  </a:cubicBezTo>
                  <a:lnTo>
                    <a:pt x="640" y="367"/>
                  </a:lnTo>
                  <a:lnTo>
                    <a:pt x="427" y="580"/>
                  </a:lnTo>
                  <a:cubicBezTo>
                    <a:pt x="373" y="633"/>
                    <a:pt x="293" y="713"/>
                    <a:pt x="267" y="793"/>
                  </a:cubicBezTo>
                  <a:cubicBezTo>
                    <a:pt x="213" y="847"/>
                    <a:pt x="160" y="926"/>
                    <a:pt x="133" y="1006"/>
                  </a:cubicBezTo>
                  <a:cubicBezTo>
                    <a:pt x="107" y="1086"/>
                    <a:pt x="80" y="1140"/>
                    <a:pt x="54" y="1220"/>
                  </a:cubicBezTo>
                  <a:cubicBezTo>
                    <a:pt x="0" y="1326"/>
                    <a:pt x="0" y="1433"/>
                    <a:pt x="0" y="1539"/>
                  </a:cubicBezTo>
                  <a:lnTo>
                    <a:pt x="0" y="1673"/>
                  </a:lnTo>
                  <a:cubicBezTo>
                    <a:pt x="0" y="1673"/>
                    <a:pt x="27" y="1619"/>
                    <a:pt x="54" y="1539"/>
                  </a:cubicBezTo>
                  <a:cubicBezTo>
                    <a:pt x="107" y="1486"/>
                    <a:pt x="187" y="1326"/>
                    <a:pt x="240" y="1273"/>
                  </a:cubicBezTo>
                  <a:cubicBezTo>
                    <a:pt x="267" y="1220"/>
                    <a:pt x="320" y="1166"/>
                    <a:pt x="347" y="1113"/>
                  </a:cubicBezTo>
                  <a:cubicBezTo>
                    <a:pt x="400" y="1060"/>
                    <a:pt x="453" y="1006"/>
                    <a:pt x="507" y="953"/>
                  </a:cubicBezTo>
                  <a:cubicBezTo>
                    <a:pt x="613" y="847"/>
                    <a:pt x="720" y="713"/>
                    <a:pt x="826" y="633"/>
                  </a:cubicBezTo>
                  <a:lnTo>
                    <a:pt x="1039" y="500"/>
                  </a:lnTo>
                  <a:cubicBezTo>
                    <a:pt x="1093" y="447"/>
                    <a:pt x="1173" y="394"/>
                    <a:pt x="1226" y="367"/>
                  </a:cubicBezTo>
                  <a:cubicBezTo>
                    <a:pt x="1306" y="340"/>
                    <a:pt x="1359" y="287"/>
                    <a:pt x="1439" y="260"/>
                  </a:cubicBezTo>
                  <a:cubicBezTo>
                    <a:pt x="1492" y="234"/>
                    <a:pt x="1572" y="207"/>
                    <a:pt x="1626" y="180"/>
                  </a:cubicBezTo>
                  <a:cubicBezTo>
                    <a:pt x="1732" y="127"/>
                    <a:pt x="1839" y="100"/>
                    <a:pt x="1919" y="74"/>
                  </a:cubicBezTo>
                  <a:lnTo>
                    <a:pt x="2025" y="21"/>
                  </a:lnTo>
                  <a:lnTo>
                    <a:pt x="1919" y="21"/>
                  </a:lnTo>
                  <a:cubicBezTo>
                    <a:pt x="1852" y="7"/>
                    <a:pt x="1792" y="1"/>
                    <a:pt x="1736" y="1"/>
                  </a:cubicBez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5" name="Google Shape;3859;p78"/>
            <p:cNvGrpSpPr/>
            <p:nvPr/>
          </p:nvGrpSpPr>
          <p:grpSpPr>
            <a:xfrm rot="10800000">
              <a:off x="2382340" y="4003222"/>
              <a:ext cx="193129" cy="33323"/>
              <a:chOff x="6929351" y="1970551"/>
              <a:chExt cx="578724" cy="120550"/>
            </a:xfrm>
          </p:grpSpPr>
          <p:sp>
            <p:nvSpPr>
              <p:cNvPr id="56" name="Google Shape;3860;p78"/>
              <p:cNvSpPr/>
              <p:nvPr/>
            </p:nvSpPr>
            <p:spPr>
              <a:xfrm rot="-2184202">
                <a:off x="7402873" y="1988706"/>
                <a:ext cx="88879" cy="84239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398" extrusionOk="0">
                    <a:moveTo>
                      <a:pt x="511" y="0"/>
                    </a:moveTo>
                    <a:cubicBezTo>
                      <a:pt x="435" y="19"/>
                      <a:pt x="378" y="38"/>
                      <a:pt x="303" y="57"/>
                    </a:cubicBezTo>
                    <a:cubicBezTo>
                      <a:pt x="246" y="76"/>
                      <a:pt x="209" y="95"/>
                      <a:pt x="152" y="132"/>
                    </a:cubicBezTo>
                    <a:cubicBezTo>
                      <a:pt x="133" y="151"/>
                      <a:pt x="95" y="189"/>
                      <a:pt x="58" y="227"/>
                    </a:cubicBezTo>
                    <a:cubicBezTo>
                      <a:pt x="20" y="265"/>
                      <a:pt x="1" y="302"/>
                      <a:pt x="1" y="302"/>
                    </a:cubicBezTo>
                    <a:lnTo>
                      <a:pt x="95" y="265"/>
                    </a:lnTo>
                    <a:cubicBezTo>
                      <a:pt x="133" y="265"/>
                      <a:pt x="171" y="246"/>
                      <a:pt x="227" y="246"/>
                    </a:cubicBezTo>
                    <a:lnTo>
                      <a:pt x="511" y="246"/>
                    </a:lnTo>
                    <a:cubicBezTo>
                      <a:pt x="567" y="265"/>
                      <a:pt x="624" y="265"/>
                      <a:pt x="681" y="283"/>
                    </a:cubicBezTo>
                    <a:cubicBezTo>
                      <a:pt x="850" y="340"/>
                      <a:pt x="1001" y="434"/>
                      <a:pt x="1115" y="585"/>
                    </a:cubicBezTo>
                    <a:cubicBezTo>
                      <a:pt x="1152" y="623"/>
                      <a:pt x="1171" y="680"/>
                      <a:pt x="1209" y="718"/>
                    </a:cubicBezTo>
                    <a:cubicBezTo>
                      <a:pt x="1228" y="774"/>
                      <a:pt x="1266" y="831"/>
                      <a:pt x="1285" y="887"/>
                    </a:cubicBezTo>
                    <a:cubicBezTo>
                      <a:pt x="1285" y="925"/>
                      <a:pt x="1303" y="982"/>
                      <a:pt x="1322" y="1038"/>
                    </a:cubicBezTo>
                    <a:cubicBezTo>
                      <a:pt x="1322" y="1076"/>
                      <a:pt x="1341" y="1133"/>
                      <a:pt x="1341" y="1171"/>
                    </a:cubicBezTo>
                    <a:cubicBezTo>
                      <a:pt x="1341" y="1208"/>
                      <a:pt x="1341" y="1246"/>
                      <a:pt x="1341" y="1284"/>
                    </a:cubicBezTo>
                    <a:lnTo>
                      <a:pt x="1341" y="1397"/>
                    </a:lnTo>
                    <a:lnTo>
                      <a:pt x="1398" y="1322"/>
                    </a:lnTo>
                    <a:cubicBezTo>
                      <a:pt x="1436" y="1284"/>
                      <a:pt x="1454" y="1246"/>
                      <a:pt x="1473" y="1208"/>
                    </a:cubicBezTo>
                    <a:cubicBezTo>
                      <a:pt x="1492" y="1152"/>
                      <a:pt x="1511" y="1095"/>
                      <a:pt x="1511" y="1057"/>
                    </a:cubicBezTo>
                    <a:cubicBezTo>
                      <a:pt x="1530" y="982"/>
                      <a:pt x="1530" y="906"/>
                      <a:pt x="1530" y="850"/>
                    </a:cubicBezTo>
                    <a:cubicBezTo>
                      <a:pt x="1530" y="680"/>
                      <a:pt x="1473" y="529"/>
                      <a:pt x="1379" y="397"/>
                    </a:cubicBezTo>
                    <a:cubicBezTo>
                      <a:pt x="1247" y="170"/>
                      <a:pt x="1001" y="38"/>
                      <a:pt x="73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3861;p78"/>
              <p:cNvSpPr/>
              <p:nvPr/>
            </p:nvSpPr>
            <p:spPr>
              <a:xfrm rot="2184202" flipH="1">
                <a:off x="6945673" y="1988706"/>
                <a:ext cx="88879" cy="84239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398" extrusionOk="0">
                    <a:moveTo>
                      <a:pt x="511" y="0"/>
                    </a:moveTo>
                    <a:cubicBezTo>
                      <a:pt x="435" y="19"/>
                      <a:pt x="378" y="38"/>
                      <a:pt x="303" y="57"/>
                    </a:cubicBezTo>
                    <a:cubicBezTo>
                      <a:pt x="246" y="76"/>
                      <a:pt x="209" y="95"/>
                      <a:pt x="152" y="132"/>
                    </a:cubicBezTo>
                    <a:cubicBezTo>
                      <a:pt x="133" y="151"/>
                      <a:pt x="95" y="189"/>
                      <a:pt x="58" y="227"/>
                    </a:cubicBezTo>
                    <a:cubicBezTo>
                      <a:pt x="20" y="265"/>
                      <a:pt x="1" y="302"/>
                      <a:pt x="1" y="302"/>
                    </a:cubicBezTo>
                    <a:lnTo>
                      <a:pt x="95" y="265"/>
                    </a:lnTo>
                    <a:cubicBezTo>
                      <a:pt x="133" y="265"/>
                      <a:pt x="171" y="246"/>
                      <a:pt x="227" y="246"/>
                    </a:cubicBezTo>
                    <a:lnTo>
                      <a:pt x="511" y="246"/>
                    </a:lnTo>
                    <a:cubicBezTo>
                      <a:pt x="567" y="265"/>
                      <a:pt x="624" y="265"/>
                      <a:pt x="681" y="283"/>
                    </a:cubicBezTo>
                    <a:cubicBezTo>
                      <a:pt x="850" y="340"/>
                      <a:pt x="1001" y="434"/>
                      <a:pt x="1115" y="585"/>
                    </a:cubicBezTo>
                    <a:cubicBezTo>
                      <a:pt x="1152" y="623"/>
                      <a:pt x="1171" y="680"/>
                      <a:pt x="1209" y="718"/>
                    </a:cubicBezTo>
                    <a:cubicBezTo>
                      <a:pt x="1228" y="774"/>
                      <a:pt x="1266" y="831"/>
                      <a:pt x="1285" y="887"/>
                    </a:cubicBezTo>
                    <a:cubicBezTo>
                      <a:pt x="1285" y="925"/>
                      <a:pt x="1303" y="982"/>
                      <a:pt x="1322" y="1038"/>
                    </a:cubicBezTo>
                    <a:cubicBezTo>
                      <a:pt x="1322" y="1076"/>
                      <a:pt x="1341" y="1133"/>
                      <a:pt x="1341" y="1171"/>
                    </a:cubicBezTo>
                    <a:cubicBezTo>
                      <a:pt x="1341" y="1208"/>
                      <a:pt x="1341" y="1246"/>
                      <a:pt x="1341" y="1284"/>
                    </a:cubicBezTo>
                    <a:lnTo>
                      <a:pt x="1341" y="1397"/>
                    </a:lnTo>
                    <a:lnTo>
                      <a:pt x="1398" y="1322"/>
                    </a:lnTo>
                    <a:cubicBezTo>
                      <a:pt x="1436" y="1284"/>
                      <a:pt x="1454" y="1246"/>
                      <a:pt x="1473" y="1208"/>
                    </a:cubicBezTo>
                    <a:cubicBezTo>
                      <a:pt x="1492" y="1152"/>
                      <a:pt x="1511" y="1095"/>
                      <a:pt x="1511" y="1057"/>
                    </a:cubicBezTo>
                    <a:cubicBezTo>
                      <a:pt x="1530" y="982"/>
                      <a:pt x="1530" y="906"/>
                      <a:pt x="1530" y="850"/>
                    </a:cubicBezTo>
                    <a:cubicBezTo>
                      <a:pt x="1530" y="680"/>
                      <a:pt x="1473" y="529"/>
                      <a:pt x="1379" y="397"/>
                    </a:cubicBezTo>
                    <a:cubicBezTo>
                      <a:pt x="1247" y="170"/>
                      <a:pt x="1001" y="38"/>
                      <a:pt x="73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" name="Cloud 6"/>
          <p:cNvSpPr/>
          <p:nvPr/>
        </p:nvSpPr>
        <p:spPr>
          <a:xfrm>
            <a:off x="4702091" y="1833283"/>
            <a:ext cx="3505200" cy="1763288"/>
          </a:xfrm>
          <a:prstGeom prst="cloud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790854" y="2239346"/>
            <a:ext cx="36011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AllRoundGothic" panose="020B0703020202020104" pitchFamily="34" charset="0"/>
                <a:cs typeface="Calibri" panose="020F0502020204030204" pitchFamily="34" charset="0"/>
              </a:rPr>
              <a:t>CỦNG CỐ</a:t>
            </a:r>
            <a:endParaRPr lang="en-US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3 AllRoundGothic" panose="020B07030202020201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76513" y="366067"/>
            <a:ext cx="7203908" cy="1474013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2" tIns="25716" rIns="51432" bIns="25716" anchor="ctr"/>
          <a:lstStyle/>
          <a:p>
            <a:pPr algn="ctr" defTabSz="733984">
              <a:defRPr/>
            </a:pPr>
            <a:r>
              <a:rPr lang="en-US" sz="3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diện</a:t>
            </a:r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tích</a:t>
            </a:r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tam </a:t>
            </a:r>
            <a:r>
              <a:rPr lang="en-US" sz="3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giác</a:t>
            </a:r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cạnh</a:t>
            </a:r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đáy</a:t>
            </a:r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3200" b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12 cm</a:t>
            </a:r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b="1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chiều</a:t>
            </a:r>
            <a:r>
              <a:rPr lang="en-US" sz="3200" b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cao 4,5 cm.</a:t>
            </a:r>
            <a:endParaRPr lang="en-US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95876" y="2231856"/>
            <a:ext cx="2166185" cy="5143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2" tIns="25716" rIns="51432" bIns="25716" anchor="ctr"/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</a:rPr>
              <a:t>A. 27 cm</a:t>
            </a:r>
            <a:r>
              <a:rPr lang="en-US" altLang="en-US" sz="2800" b="1" baseline="30000" dirty="0">
                <a:solidFill>
                  <a:schemeClr val="accent6">
                    <a:lumMod val="50000"/>
                  </a:schemeClr>
                </a:solidFill>
              </a:rPr>
              <a:t>2</a:t>
            </a:r>
            <a:endParaRPr lang="en-US" altLang="en-US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95876" y="3395661"/>
            <a:ext cx="2166185" cy="5143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2" tIns="25716" rIns="51432" bIns="25716" anchor="ctr"/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</a:rPr>
              <a:t>B. 54 cm</a:t>
            </a:r>
            <a:r>
              <a:rPr lang="en-US" altLang="en-US" sz="2800" b="1" baseline="30000" dirty="0">
                <a:solidFill>
                  <a:schemeClr val="accent6">
                    <a:lumMod val="50000"/>
                  </a:schemeClr>
                </a:solidFill>
              </a:rPr>
              <a:t>2</a:t>
            </a:r>
            <a:endParaRPr lang="en-US" altLang="en-US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39778" y="3278490"/>
            <a:ext cx="2166185" cy="5143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2" tIns="25716" rIns="51432" bIns="25716" anchor="ctr"/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</a:rPr>
              <a:t>D. 28,5 cm</a:t>
            </a:r>
            <a:r>
              <a:rPr lang="en-US" altLang="en-US" sz="2800" b="1" baseline="30000" dirty="0">
                <a:solidFill>
                  <a:schemeClr val="accent6">
                    <a:lumMod val="50000"/>
                  </a:schemeClr>
                </a:solidFill>
              </a:rPr>
              <a:t>2</a:t>
            </a:r>
            <a:endParaRPr lang="en-US" altLang="en-US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39778" y="2250904"/>
            <a:ext cx="2166185" cy="5143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2" tIns="25716" rIns="51432" bIns="25716" anchor="ctr"/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</a:rPr>
              <a:t> C.  21 cm</a:t>
            </a:r>
            <a:r>
              <a:rPr lang="en-US" altLang="en-US" sz="2800" b="1" baseline="30000" dirty="0">
                <a:solidFill>
                  <a:schemeClr val="accent6">
                    <a:lumMod val="50000"/>
                  </a:schemeClr>
                </a:solidFill>
              </a:rPr>
              <a:t>2</a:t>
            </a:r>
            <a:endParaRPr lang="en-US" altLang="en-US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7948863" y="102072"/>
            <a:ext cx="942975" cy="857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2" tIns="25716" rIns="51432" bIns="25716" anchor="ctr"/>
          <a:lstStyle/>
          <a:p>
            <a:pPr algn="ctr" defTabSz="733984">
              <a:defRPr/>
            </a:pPr>
            <a:r>
              <a:rPr lang="en-US" sz="3038" dirty="0"/>
              <a:t>30</a:t>
            </a:r>
          </a:p>
        </p:txBody>
      </p:sp>
      <p:sp>
        <p:nvSpPr>
          <p:cNvPr id="10" name="Oval 9"/>
          <p:cNvSpPr/>
          <p:nvPr/>
        </p:nvSpPr>
        <p:spPr>
          <a:xfrm>
            <a:off x="7948863" y="102072"/>
            <a:ext cx="942975" cy="85725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51432" tIns="25716" rIns="51432" bIns="25716" anchor="ctr"/>
          <a:lstStyle/>
          <a:p>
            <a:pPr algn="ctr" defTabSz="733984">
              <a:defRPr/>
            </a:pPr>
            <a:r>
              <a:rPr lang="en-US" sz="3038" dirty="0"/>
              <a:t>29</a:t>
            </a:r>
          </a:p>
        </p:txBody>
      </p:sp>
      <p:sp>
        <p:nvSpPr>
          <p:cNvPr id="11" name="Oval 10"/>
          <p:cNvSpPr/>
          <p:nvPr/>
        </p:nvSpPr>
        <p:spPr>
          <a:xfrm>
            <a:off x="7948863" y="102072"/>
            <a:ext cx="942975" cy="857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2" tIns="25716" rIns="51432" bIns="25716" anchor="ctr"/>
          <a:lstStyle/>
          <a:p>
            <a:pPr algn="ctr" defTabSz="733984">
              <a:defRPr/>
            </a:pPr>
            <a:r>
              <a:rPr lang="en-US" sz="3038" dirty="0"/>
              <a:t>28</a:t>
            </a:r>
          </a:p>
        </p:txBody>
      </p:sp>
      <p:sp>
        <p:nvSpPr>
          <p:cNvPr id="12" name="Oval 11"/>
          <p:cNvSpPr/>
          <p:nvPr/>
        </p:nvSpPr>
        <p:spPr>
          <a:xfrm>
            <a:off x="7948863" y="102072"/>
            <a:ext cx="942975" cy="85725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51432" tIns="25716" rIns="51432" bIns="25716" anchor="ctr"/>
          <a:lstStyle/>
          <a:p>
            <a:pPr algn="ctr" defTabSz="733984">
              <a:defRPr/>
            </a:pPr>
            <a:r>
              <a:rPr lang="en-US" sz="3038" dirty="0"/>
              <a:t>27</a:t>
            </a:r>
          </a:p>
        </p:txBody>
      </p:sp>
      <p:sp>
        <p:nvSpPr>
          <p:cNvPr id="13" name="Oval 12"/>
          <p:cNvSpPr/>
          <p:nvPr/>
        </p:nvSpPr>
        <p:spPr>
          <a:xfrm>
            <a:off x="7948863" y="102072"/>
            <a:ext cx="942975" cy="857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2" tIns="25716" rIns="51432" bIns="25716" anchor="ctr"/>
          <a:lstStyle/>
          <a:p>
            <a:pPr algn="ctr" defTabSz="733984">
              <a:defRPr/>
            </a:pPr>
            <a:r>
              <a:rPr lang="en-US" sz="3038" dirty="0"/>
              <a:t>26</a:t>
            </a:r>
          </a:p>
        </p:txBody>
      </p:sp>
      <p:sp>
        <p:nvSpPr>
          <p:cNvPr id="14" name="Oval 13"/>
          <p:cNvSpPr/>
          <p:nvPr/>
        </p:nvSpPr>
        <p:spPr>
          <a:xfrm>
            <a:off x="7948863" y="102072"/>
            <a:ext cx="942975" cy="85725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51432" tIns="25716" rIns="51432" bIns="25716" anchor="ctr"/>
          <a:lstStyle/>
          <a:p>
            <a:pPr algn="ctr" defTabSz="733984">
              <a:defRPr/>
            </a:pPr>
            <a:r>
              <a:rPr lang="en-US" sz="3038" dirty="0"/>
              <a:t>25</a:t>
            </a:r>
          </a:p>
        </p:txBody>
      </p:sp>
      <p:sp>
        <p:nvSpPr>
          <p:cNvPr id="15" name="Oval 14"/>
          <p:cNvSpPr/>
          <p:nvPr/>
        </p:nvSpPr>
        <p:spPr>
          <a:xfrm>
            <a:off x="7948863" y="102072"/>
            <a:ext cx="942975" cy="857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2" tIns="25716" rIns="51432" bIns="25716" anchor="ctr"/>
          <a:lstStyle/>
          <a:p>
            <a:pPr algn="ctr" defTabSz="733984">
              <a:defRPr/>
            </a:pPr>
            <a:r>
              <a:rPr lang="en-US" sz="3038" dirty="0"/>
              <a:t>24</a:t>
            </a:r>
          </a:p>
        </p:txBody>
      </p:sp>
      <p:sp>
        <p:nvSpPr>
          <p:cNvPr id="16" name="Oval 15"/>
          <p:cNvSpPr/>
          <p:nvPr/>
        </p:nvSpPr>
        <p:spPr>
          <a:xfrm>
            <a:off x="7948863" y="102072"/>
            <a:ext cx="942975" cy="85725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51432" tIns="25716" rIns="51432" bIns="25716" anchor="ctr"/>
          <a:lstStyle/>
          <a:p>
            <a:pPr algn="ctr" defTabSz="733984">
              <a:defRPr/>
            </a:pPr>
            <a:r>
              <a:rPr lang="en-US" sz="3038" dirty="0"/>
              <a:t>23</a:t>
            </a:r>
          </a:p>
        </p:txBody>
      </p:sp>
      <p:sp>
        <p:nvSpPr>
          <p:cNvPr id="17" name="Oval 16"/>
          <p:cNvSpPr/>
          <p:nvPr/>
        </p:nvSpPr>
        <p:spPr>
          <a:xfrm>
            <a:off x="7948863" y="102072"/>
            <a:ext cx="942975" cy="857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2" tIns="25716" rIns="51432" bIns="25716" anchor="ctr"/>
          <a:lstStyle/>
          <a:p>
            <a:pPr algn="ctr" defTabSz="733984">
              <a:defRPr/>
            </a:pPr>
            <a:r>
              <a:rPr lang="en-US" sz="3038" dirty="0"/>
              <a:t>22</a:t>
            </a:r>
          </a:p>
        </p:txBody>
      </p:sp>
      <p:sp>
        <p:nvSpPr>
          <p:cNvPr id="18" name="Oval 17"/>
          <p:cNvSpPr/>
          <p:nvPr/>
        </p:nvSpPr>
        <p:spPr>
          <a:xfrm>
            <a:off x="7948863" y="102072"/>
            <a:ext cx="942975" cy="85725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51432" tIns="25716" rIns="51432" bIns="25716" anchor="ctr"/>
          <a:lstStyle/>
          <a:p>
            <a:pPr algn="ctr" defTabSz="733984">
              <a:defRPr/>
            </a:pPr>
            <a:r>
              <a:rPr lang="en-US" sz="3038" dirty="0"/>
              <a:t>21</a:t>
            </a:r>
          </a:p>
        </p:txBody>
      </p:sp>
      <p:sp>
        <p:nvSpPr>
          <p:cNvPr id="19" name="Oval 18"/>
          <p:cNvSpPr/>
          <p:nvPr/>
        </p:nvSpPr>
        <p:spPr>
          <a:xfrm>
            <a:off x="7948863" y="102072"/>
            <a:ext cx="942975" cy="857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2" tIns="25716" rIns="51432" bIns="25716" anchor="ctr"/>
          <a:lstStyle/>
          <a:p>
            <a:pPr algn="ctr" defTabSz="733984">
              <a:defRPr/>
            </a:pPr>
            <a:r>
              <a:rPr lang="en-US" sz="3038" dirty="0"/>
              <a:t>20</a:t>
            </a:r>
          </a:p>
        </p:txBody>
      </p:sp>
      <p:sp>
        <p:nvSpPr>
          <p:cNvPr id="20" name="Oval 19"/>
          <p:cNvSpPr/>
          <p:nvPr/>
        </p:nvSpPr>
        <p:spPr>
          <a:xfrm>
            <a:off x="7948863" y="102072"/>
            <a:ext cx="942975" cy="85725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51432" tIns="25716" rIns="51432" bIns="25716" anchor="ctr"/>
          <a:lstStyle/>
          <a:p>
            <a:pPr algn="ctr" defTabSz="733984">
              <a:defRPr/>
            </a:pPr>
            <a:r>
              <a:rPr lang="en-US" sz="3038" dirty="0"/>
              <a:t>19</a:t>
            </a:r>
          </a:p>
        </p:txBody>
      </p:sp>
      <p:sp>
        <p:nvSpPr>
          <p:cNvPr id="21" name="Oval 20"/>
          <p:cNvSpPr/>
          <p:nvPr/>
        </p:nvSpPr>
        <p:spPr>
          <a:xfrm>
            <a:off x="7948863" y="102072"/>
            <a:ext cx="942975" cy="857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2" tIns="25716" rIns="51432" bIns="25716" anchor="ctr"/>
          <a:lstStyle/>
          <a:p>
            <a:pPr algn="ctr" defTabSz="733984">
              <a:defRPr/>
            </a:pPr>
            <a:r>
              <a:rPr lang="en-US" sz="3038" dirty="0"/>
              <a:t>18</a:t>
            </a:r>
          </a:p>
        </p:txBody>
      </p:sp>
      <p:sp>
        <p:nvSpPr>
          <p:cNvPr id="22" name="Oval 21"/>
          <p:cNvSpPr/>
          <p:nvPr/>
        </p:nvSpPr>
        <p:spPr>
          <a:xfrm>
            <a:off x="7948863" y="102072"/>
            <a:ext cx="942975" cy="85725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51432" tIns="25716" rIns="51432" bIns="25716" anchor="ctr"/>
          <a:lstStyle/>
          <a:p>
            <a:pPr algn="ctr" defTabSz="733984">
              <a:defRPr/>
            </a:pPr>
            <a:r>
              <a:rPr lang="en-US" sz="3038" dirty="0"/>
              <a:t>17</a:t>
            </a:r>
          </a:p>
        </p:txBody>
      </p:sp>
      <p:sp>
        <p:nvSpPr>
          <p:cNvPr id="23" name="Oval 22"/>
          <p:cNvSpPr/>
          <p:nvPr/>
        </p:nvSpPr>
        <p:spPr>
          <a:xfrm>
            <a:off x="7948863" y="102072"/>
            <a:ext cx="942975" cy="857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2" tIns="25716" rIns="51432" bIns="25716" anchor="ctr"/>
          <a:lstStyle/>
          <a:p>
            <a:pPr algn="ctr" defTabSz="733984">
              <a:defRPr/>
            </a:pPr>
            <a:r>
              <a:rPr lang="en-US" sz="3038" dirty="0"/>
              <a:t>16</a:t>
            </a:r>
          </a:p>
        </p:txBody>
      </p:sp>
      <p:sp>
        <p:nvSpPr>
          <p:cNvPr id="24" name="Oval 23"/>
          <p:cNvSpPr/>
          <p:nvPr/>
        </p:nvSpPr>
        <p:spPr>
          <a:xfrm>
            <a:off x="7948863" y="102072"/>
            <a:ext cx="942975" cy="85725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51432" tIns="25716" rIns="51432" bIns="25716" anchor="ctr"/>
          <a:lstStyle/>
          <a:p>
            <a:pPr algn="ctr" defTabSz="733984">
              <a:defRPr/>
            </a:pPr>
            <a:r>
              <a:rPr lang="en-US" sz="3038" dirty="0"/>
              <a:t>15</a:t>
            </a:r>
          </a:p>
        </p:txBody>
      </p:sp>
      <p:sp>
        <p:nvSpPr>
          <p:cNvPr id="25" name="Oval 24"/>
          <p:cNvSpPr/>
          <p:nvPr/>
        </p:nvSpPr>
        <p:spPr>
          <a:xfrm>
            <a:off x="7948863" y="102072"/>
            <a:ext cx="942975" cy="857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2" tIns="25716" rIns="51432" bIns="25716" anchor="ctr"/>
          <a:lstStyle/>
          <a:p>
            <a:pPr algn="ctr" defTabSz="733984">
              <a:defRPr/>
            </a:pPr>
            <a:r>
              <a:rPr lang="en-US" sz="3038" dirty="0"/>
              <a:t>14</a:t>
            </a:r>
          </a:p>
        </p:txBody>
      </p:sp>
      <p:sp>
        <p:nvSpPr>
          <p:cNvPr id="26" name="Oval 25"/>
          <p:cNvSpPr/>
          <p:nvPr/>
        </p:nvSpPr>
        <p:spPr>
          <a:xfrm>
            <a:off x="7948863" y="102072"/>
            <a:ext cx="942975" cy="85725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51432" tIns="25716" rIns="51432" bIns="25716" anchor="ctr"/>
          <a:lstStyle/>
          <a:p>
            <a:pPr algn="ctr" defTabSz="733984">
              <a:defRPr/>
            </a:pPr>
            <a:r>
              <a:rPr lang="en-US" sz="3038" dirty="0"/>
              <a:t>13</a:t>
            </a:r>
          </a:p>
        </p:txBody>
      </p:sp>
      <p:sp>
        <p:nvSpPr>
          <p:cNvPr id="27" name="Oval 26"/>
          <p:cNvSpPr/>
          <p:nvPr/>
        </p:nvSpPr>
        <p:spPr>
          <a:xfrm>
            <a:off x="7948863" y="102072"/>
            <a:ext cx="942975" cy="857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2" tIns="25716" rIns="51432" bIns="25716" anchor="ctr"/>
          <a:lstStyle/>
          <a:p>
            <a:pPr algn="ctr" defTabSz="733984">
              <a:defRPr/>
            </a:pPr>
            <a:r>
              <a:rPr lang="en-US" sz="3038" dirty="0"/>
              <a:t>12</a:t>
            </a:r>
          </a:p>
        </p:txBody>
      </p:sp>
      <p:sp>
        <p:nvSpPr>
          <p:cNvPr id="28" name="Oval 27"/>
          <p:cNvSpPr/>
          <p:nvPr/>
        </p:nvSpPr>
        <p:spPr>
          <a:xfrm>
            <a:off x="7948863" y="102072"/>
            <a:ext cx="942975" cy="85725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51432" tIns="25716" rIns="51432" bIns="25716" anchor="ctr"/>
          <a:lstStyle/>
          <a:p>
            <a:pPr algn="ctr" defTabSz="733984">
              <a:defRPr/>
            </a:pPr>
            <a:r>
              <a:rPr lang="en-US" sz="3038" dirty="0"/>
              <a:t>11</a:t>
            </a:r>
          </a:p>
        </p:txBody>
      </p:sp>
      <p:sp>
        <p:nvSpPr>
          <p:cNvPr id="29" name="Oval 28"/>
          <p:cNvSpPr/>
          <p:nvPr/>
        </p:nvSpPr>
        <p:spPr>
          <a:xfrm>
            <a:off x="7948863" y="102072"/>
            <a:ext cx="942975" cy="857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2" tIns="25716" rIns="51432" bIns="25716" anchor="ctr"/>
          <a:lstStyle/>
          <a:p>
            <a:pPr algn="ctr" defTabSz="733984">
              <a:defRPr/>
            </a:pPr>
            <a:r>
              <a:rPr lang="en-US" sz="3038" dirty="0"/>
              <a:t>10</a:t>
            </a:r>
          </a:p>
        </p:txBody>
      </p:sp>
      <p:sp>
        <p:nvSpPr>
          <p:cNvPr id="30" name="Oval 29"/>
          <p:cNvSpPr/>
          <p:nvPr/>
        </p:nvSpPr>
        <p:spPr>
          <a:xfrm>
            <a:off x="7948863" y="102072"/>
            <a:ext cx="942975" cy="857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2" tIns="25716" rIns="51432" bIns="25716" anchor="ctr"/>
          <a:lstStyle/>
          <a:p>
            <a:pPr algn="ctr" defTabSz="733984">
              <a:defRPr/>
            </a:pPr>
            <a:r>
              <a:rPr lang="en-US" sz="3038" dirty="0"/>
              <a:t>09</a:t>
            </a:r>
          </a:p>
        </p:txBody>
      </p:sp>
      <p:sp>
        <p:nvSpPr>
          <p:cNvPr id="31" name="Oval 30"/>
          <p:cNvSpPr/>
          <p:nvPr/>
        </p:nvSpPr>
        <p:spPr>
          <a:xfrm>
            <a:off x="7948863" y="102072"/>
            <a:ext cx="942975" cy="85725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51432" tIns="25716" rIns="51432" bIns="25716" anchor="ctr"/>
          <a:lstStyle/>
          <a:p>
            <a:pPr algn="ctr" defTabSz="733984">
              <a:defRPr/>
            </a:pPr>
            <a:r>
              <a:rPr lang="en-US" sz="3038" dirty="0"/>
              <a:t>08</a:t>
            </a:r>
          </a:p>
        </p:txBody>
      </p:sp>
      <p:sp>
        <p:nvSpPr>
          <p:cNvPr id="32" name="Oval 31"/>
          <p:cNvSpPr/>
          <p:nvPr/>
        </p:nvSpPr>
        <p:spPr>
          <a:xfrm>
            <a:off x="7948863" y="102072"/>
            <a:ext cx="942975" cy="857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2" tIns="25716" rIns="51432" bIns="25716" anchor="ctr"/>
          <a:lstStyle/>
          <a:p>
            <a:pPr algn="ctr" defTabSz="733984">
              <a:defRPr/>
            </a:pPr>
            <a:r>
              <a:rPr lang="en-US" sz="3038" dirty="0"/>
              <a:t>07</a:t>
            </a:r>
          </a:p>
        </p:txBody>
      </p:sp>
      <p:sp>
        <p:nvSpPr>
          <p:cNvPr id="33" name="Oval 32"/>
          <p:cNvSpPr/>
          <p:nvPr/>
        </p:nvSpPr>
        <p:spPr>
          <a:xfrm>
            <a:off x="7948863" y="102072"/>
            <a:ext cx="942975" cy="85725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51432" tIns="25716" rIns="51432" bIns="25716" anchor="ctr"/>
          <a:lstStyle/>
          <a:p>
            <a:pPr algn="ctr" defTabSz="733984">
              <a:defRPr/>
            </a:pPr>
            <a:r>
              <a:rPr lang="en-US" sz="3038" dirty="0"/>
              <a:t>06</a:t>
            </a:r>
          </a:p>
        </p:txBody>
      </p:sp>
      <p:sp>
        <p:nvSpPr>
          <p:cNvPr id="34" name="Oval 33"/>
          <p:cNvSpPr/>
          <p:nvPr/>
        </p:nvSpPr>
        <p:spPr>
          <a:xfrm>
            <a:off x="7948863" y="102072"/>
            <a:ext cx="942975" cy="857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2" tIns="25716" rIns="51432" bIns="25716" anchor="ctr"/>
          <a:lstStyle/>
          <a:p>
            <a:pPr algn="ctr" defTabSz="733984">
              <a:defRPr/>
            </a:pPr>
            <a:r>
              <a:rPr lang="en-US" sz="3038" dirty="0"/>
              <a:t>05</a:t>
            </a:r>
          </a:p>
        </p:txBody>
      </p:sp>
      <p:sp>
        <p:nvSpPr>
          <p:cNvPr id="35" name="Oval 34"/>
          <p:cNvSpPr/>
          <p:nvPr/>
        </p:nvSpPr>
        <p:spPr>
          <a:xfrm>
            <a:off x="7948863" y="102072"/>
            <a:ext cx="942975" cy="85725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51432" tIns="25716" rIns="51432" bIns="25716" anchor="ctr"/>
          <a:lstStyle/>
          <a:p>
            <a:pPr algn="ctr" defTabSz="733984">
              <a:defRPr/>
            </a:pPr>
            <a:r>
              <a:rPr lang="en-US" sz="3038" dirty="0"/>
              <a:t>04</a:t>
            </a:r>
          </a:p>
        </p:txBody>
      </p:sp>
      <p:sp>
        <p:nvSpPr>
          <p:cNvPr id="36" name="Oval 35"/>
          <p:cNvSpPr/>
          <p:nvPr/>
        </p:nvSpPr>
        <p:spPr>
          <a:xfrm>
            <a:off x="7948863" y="102072"/>
            <a:ext cx="942975" cy="857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2" tIns="25716" rIns="51432" bIns="25716" anchor="ctr"/>
          <a:lstStyle/>
          <a:p>
            <a:pPr algn="ctr" defTabSz="733984">
              <a:defRPr/>
            </a:pPr>
            <a:r>
              <a:rPr lang="en-US" sz="3038" dirty="0"/>
              <a:t>03</a:t>
            </a:r>
          </a:p>
        </p:txBody>
      </p:sp>
      <p:sp>
        <p:nvSpPr>
          <p:cNvPr id="37" name="Oval 36"/>
          <p:cNvSpPr/>
          <p:nvPr/>
        </p:nvSpPr>
        <p:spPr>
          <a:xfrm>
            <a:off x="7948863" y="102072"/>
            <a:ext cx="942975" cy="85725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51432" tIns="25716" rIns="51432" bIns="25716" anchor="ctr"/>
          <a:lstStyle/>
          <a:p>
            <a:pPr algn="ctr" defTabSz="733984">
              <a:defRPr/>
            </a:pPr>
            <a:r>
              <a:rPr lang="en-US" sz="3038" dirty="0"/>
              <a:t>02</a:t>
            </a:r>
          </a:p>
        </p:txBody>
      </p:sp>
      <p:sp>
        <p:nvSpPr>
          <p:cNvPr id="38" name="Oval 37"/>
          <p:cNvSpPr/>
          <p:nvPr/>
        </p:nvSpPr>
        <p:spPr>
          <a:xfrm>
            <a:off x="7948863" y="102072"/>
            <a:ext cx="942975" cy="857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2" tIns="25716" rIns="51432" bIns="25716" anchor="ctr"/>
          <a:lstStyle/>
          <a:p>
            <a:pPr algn="ctr" defTabSz="733984">
              <a:defRPr/>
            </a:pPr>
            <a:r>
              <a:rPr lang="en-US" sz="3038" dirty="0"/>
              <a:t>01</a:t>
            </a:r>
          </a:p>
        </p:txBody>
      </p:sp>
      <p:sp>
        <p:nvSpPr>
          <p:cNvPr id="39" name="Oval 38"/>
          <p:cNvSpPr/>
          <p:nvPr/>
        </p:nvSpPr>
        <p:spPr>
          <a:xfrm>
            <a:off x="7605963" y="16346"/>
            <a:ext cx="1543050" cy="1071563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51432" tIns="25716" rIns="51432" bIns="25716" anchor="ctr"/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3038" b="1">
                <a:solidFill>
                  <a:srgbClr val="FFFFFF"/>
                </a:solidFill>
                <a:latin typeface="Calibri" pitchFamily="34" charset="0"/>
              </a:rPr>
              <a:t>Hết giờ</a:t>
            </a:r>
          </a:p>
        </p:txBody>
      </p:sp>
      <p:sp>
        <p:nvSpPr>
          <p:cNvPr id="40" name="Oval 39"/>
          <p:cNvSpPr/>
          <p:nvPr/>
        </p:nvSpPr>
        <p:spPr>
          <a:xfrm>
            <a:off x="7605963" y="0"/>
            <a:ext cx="1543050" cy="1071563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51432" tIns="25716" rIns="51432" bIns="25716" anchor="ctr"/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3038" b="1">
                <a:solidFill>
                  <a:srgbClr val="FFFFFF"/>
                </a:solidFill>
                <a:latin typeface="Calibri" pitchFamily="34" charset="0"/>
              </a:rPr>
              <a:t>BẮT ĐẦU</a:t>
            </a:r>
          </a:p>
        </p:txBody>
      </p:sp>
    </p:spTree>
    <p:extLst>
      <p:ext uri="{BB962C8B-B14F-4D97-AF65-F5344CB8AC3E}">
        <p14:creationId xmlns:p14="http://schemas.microsoft.com/office/powerpoint/2010/main" val="2091568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5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50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50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9500"/>
                            </p:stCondLst>
                            <p:childTnLst>
                              <p:par>
                                <p:cTn id="6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500"/>
                            </p:stCondLst>
                            <p:childTnLst>
                              <p:par>
                                <p:cTn id="6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1500"/>
                            </p:stCondLst>
                            <p:childTnLst>
                              <p:par>
                                <p:cTn id="7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2500"/>
                            </p:stCondLst>
                            <p:childTnLst>
                              <p:par>
                                <p:cTn id="7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3500"/>
                            </p:stCondLst>
                            <p:childTnLst>
                              <p:par>
                                <p:cTn id="7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4500"/>
                            </p:stCondLst>
                            <p:childTnLst>
                              <p:par>
                                <p:cTn id="8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500"/>
                            </p:stCondLst>
                            <p:childTnLst>
                              <p:par>
                                <p:cTn id="8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6500"/>
                            </p:stCondLst>
                            <p:childTnLst>
                              <p:par>
                                <p:cTn id="9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7500"/>
                            </p:stCondLst>
                            <p:childTnLst>
                              <p:par>
                                <p:cTn id="9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8500"/>
                            </p:stCondLst>
                            <p:childTnLst>
                              <p:par>
                                <p:cTn id="9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9500"/>
                            </p:stCondLst>
                            <p:childTnLst>
                              <p:par>
                                <p:cTn id="10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500"/>
                            </p:stCondLst>
                            <p:childTnLst>
                              <p:par>
                                <p:cTn id="10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1500"/>
                            </p:stCondLst>
                            <p:childTnLst>
                              <p:par>
                                <p:cTn id="1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2500"/>
                            </p:stCondLst>
                            <p:childTnLst>
                              <p:par>
                                <p:cTn id="1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3500"/>
                            </p:stCondLst>
                            <p:childTnLst>
                              <p:par>
                                <p:cTn id="1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4500"/>
                            </p:stCondLst>
                            <p:childTnLst>
                              <p:par>
                                <p:cTn id="1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5500"/>
                            </p:stCondLst>
                            <p:childTnLst>
                              <p:par>
                                <p:cTn id="1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6500"/>
                            </p:stCondLst>
                            <p:childTnLst>
                              <p:par>
                                <p:cTn id="1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7500"/>
                            </p:stCondLst>
                            <p:childTnLst>
                              <p:par>
                                <p:cTn id="1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8500"/>
                            </p:stCondLst>
                            <p:childTnLst>
                              <p:par>
                                <p:cTn id="1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9500"/>
                            </p:stCondLst>
                            <p:childTnLst>
                              <p:par>
                                <p:cTn id="1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30500"/>
                            </p:stCondLst>
                            <p:childTnLst>
                              <p:par>
                                <p:cTn id="1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5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5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5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16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792257" y="354220"/>
            <a:ext cx="6895671" cy="132093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1304860">
              <a:defRPr/>
            </a:pP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diện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tích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tam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giác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vuông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tích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cạnh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góc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vuông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43,6 cm.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108734" y="2208073"/>
            <a:ext cx="3038151" cy="7925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3600" dirty="0">
                <a:solidFill>
                  <a:srgbClr val="FFFFFF"/>
                </a:solidFill>
              </a:rPr>
              <a:t>A</a:t>
            </a:r>
            <a:r>
              <a:rPr lang="en-US" altLang="en-US" sz="3600">
                <a:solidFill>
                  <a:srgbClr val="FFFFFF"/>
                </a:solidFill>
              </a:rPr>
              <a:t>. 87,2 cm</a:t>
            </a:r>
            <a:r>
              <a:rPr lang="en-US" altLang="en-US" sz="3600" baseline="30000">
                <a:solidFill>
                  <a:srgbClr val="FFFFFF"/>
                </a:solidFill>
              </a:rPr>
              <a:t>2</a:t>
            </a:r>
            <a:endParaRPr lang="en-US" altLang="en-US" sz="3600" dirty="0">
              <a:solidFill>
                <a:srgbClr val="FFFFFF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108734" y="3351073"/>
            <a:ext cx="3038151" cy="7925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3600">
                <a:solidFill>
                  <a:srgbClr val="FFFFFF"/>
                </a:solidFill>
              </a:rPr>
              <a:t>B. 43,6 cm</a:t>
            </a:r>
            <a:r>
              <a:rPr lang="en-US" altLang="en-US" sz="3600" baseline="30000">
                <a:solidFill>
                  <a:srgbClr val="FFFFFF"/>
                </a:solidFill>
              </a:rPr>
              <a:t>2</a:t>
            </a:r>
            <a:endParaRPr lang="en-US" altLang="en-US" sz="3600">
              <a:solidFill>
                <a:srgbClr val="FFFFFF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5464165" y="3351073"/>
            <a:ext cx="3038151" cy="7925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3600">
                <a:solidFill>
                  <a:srgbClr val="FFFFFF"/>
                </a:solidFill>
              </a:rPr>
              <a:t>D. 21,8 cm</a:t>
            </a:r>
            <a:r>
              <a:rPr lang="en-US" altLang="en-US" sz="3600" baseline="30000">
                <a:solidFill>
                  <a:srgbClr val="FFFFFF"/>
                </a:solidFill>
              </a:rPr>
              <a:t>2</a:t>
            </a:r>
            <a:endParaRPr lang="en-US" altLang="en-US" sz="3600">
              <a:solidFill>
                <a:srgbClr val="FFFFFF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464165" y="2208073"/>
            <a:ext cx="3038151" cy="7925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3600">
                <a:solidFill>
                  <a:srgbClr val="FFFFFF"/>
                </a:solidFill>
              </a:rPr>
              <a:t>C. 21,3 cm</a:t>
            </a:r>
            <a:r>
              <a:rPr lang="en-US" altLang="en-US" sz="3600" baseline="30000">
                <a:solidFill>
                  <a:srgbClr val="FFFFFF"/>
                </a:solidFill>
              </a:rPr>
              <a:t>2</a:t>
            </a:r>
            <a:endParaRPr lang="en-US" altLang="en-US" sz="3600">
              <a:solidFill>
                <a:srgbClr val="FFFFFF"/>
              </a:solidFill>
            </a:endParaRPr>
          </a:p>
        </p:txBody>
      </p:sp>
      <p:sp>
        <p:nvSpPr>
          <p:cNvPr id="75" name="Oval 74"/>
          <p:cNvSpPr/>
          <p:nvPr/>
        </p:nvSpPr>
        <p:spPr>
          <a:xfrm>
            <a:off x="8030828" y="75062"/>
            <a:ext cx="942975" cy="857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2" tIns="25716" rIns="51432" bIns="25716" anchor="ctr"/>
          <a:lstStyle/>
          <a:p>
            <a:pPr algn="ctr" defTabSz="733984">
              <a:defRPr/>
            </a:pPr>
            <a:r>
              <a:rPr lang="en-US" sz="3038" dirty="0"/>
              <a:t>30</a:t>
            </a:r>
          </a:p>
        </p:txBody>
      </p:sp>
      <p:sp>
        <p:nvSpPr>
          <p:cNvPr id="76" name="Oval 75"/>
          <p:cNvSpPr/>
          <p:nvPr/>
        </p:nvSpPr>
        <p:spPr>
          <a:xfrm>
            <a:off x="8030828" y="75062"/>
            <a:ext cx="942975" cy="85725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51432" tIns="25716" rIns="51432" bIns="25716" anchor="ctr"/>
          <a:lstStyle/>
          <a:p>
            <a:pPr algn="ctr" defTabSz="733984">
              <a:defRPr/>
            </a:pPr>
            <a:r>
              <a:rPr lang="en-US" sz="3038" dirty="0"/>
              <a:t>29</a:t>
            </a:r>
          </a:p>
        </p:txBody>
      </p:sp>
      <p:sp>
        <p:nvSpPr>
          <p:cNvPr id="77" name="Oval 76"/>
          <p:cNvSpPr/>
          <p:nvPr/>
        </p:nvSpPr>
        <p:spPr>
          <a:xfrm>
            <a:off x="8030828" y="75062"/>
            <a:ext cx="942975" cy="857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2" tIns="25716" rIns="51432" bIns="25716" anchor="ctr"/>
          <a:lstStyle/>
          <a:p>
            <a:pPr algn="ctr" defTabSz="733984">
              <a:defRPr/>
            </a:pPr>
            <a:r>
              <a:rPr lang="en-US" sz="3038" dirty="0"/>
              <a:t>28</a:t>
            </a:r>
          </a:p>
        </p:txBody>
      </p:sp>
      <p:sp>
        <p:nvSpPr>
          <p:cNvPr id="78" name="Oval 77"/>
          <p:cNvSpPr/>
          <p:nvPr/>
        </p:nvSpPr>
        <p:spPr>
          <a:xfrm>
            <a:off x="8030828" y="75062"/>
            <a:ext cx="942975" cy="85725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51432" tIns="25716" rIns="51432" bIns="25716" anchor="ctr"/>
          <a:lstStyle/>
          <a:p>
            <a:pPr algn="ctr" defTabSz="733984">
              <a:defRPr/>
            </a:pPr>
            <a:r>
              <a:rPr lang="en-US" sz="3038" dirty="0"/>
              <a:t>27</a:t>
            </a:r>
          </a:p>
        </p:txBody>
      </p:sp>
      <p:sp>
        <p:nvSpPr>
          <p:cNvPr id="79" name="Oval 78"/>
          <p:cNvSpPr/>
          <p:nvPr/>
        </p:nvSpPr>
        <p:spPr>
          <a:xfrm>
            <a:off x="8030828" y="75062"/>
            <a:ext cx="942975" cy="857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2" tIns="25716" rIns="51432" bIns="25716" anchor="ctr"/>
          <a:lstStyle/>
          <a:p>
            <a:pPr algn="ctr" defTabSz="733984">
              <a:defRPr/>
            </a:pPr>
            <a:r>
              <a:rPr lang="en-US" sz="3038" dirty="0"/>
              <a:t>26</a:t>
            </a:r>
          </a:p>
        </p:txBody>
      </p:sp>
      <p:sp>
        <p:nvSpPr>
          <p:cNvPr id="80" name="Oval 79"/>
          <p:cNvSpPr/>
          <p:nvPr/>
        </p:nvSpPr>
        <p:spPr>
          <a:xfrm>
            <a:off x="8030828" y="75062"/>
            <a:ext cx="942975" cy="85725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51432" tIns="25716" rIns="51432" bIns="25716" anchor="ctr"/>
          <a:lstStyle/>
          <a:p>
            <a:pPr algn="ctr" defTabSz="733984">
              <a:defRPr/>
            </a:pPr>
            <a:r>
              <a:rPr lang="en-US" sz="3038" dirty="0"/>
              <a:t>25</a:t>
            </a:r>
          </a:p>
        </p:txBody>
      </p:sp>
      <p:sp>
        <p:nvSpPr>
          <p:cNvPr id="81" name="Oval 80"/>
          <p:cNvSpPr/>
          <p:nvPr/>
        </p:nvSpPr>
        <p:spPr>
          <a:xfrm>
            <a:off x="8030828" y="75062"/>
            <a:ext cx="942975" cy="857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2" tIns="25716" rIns="51432" bIns="25716" anchor="ctr"/>
          <a:lstStyle/>
          <a:p>
            <a:pPr algn="ctr" defTabSz="733984">
              <a:defRPr/>
            </a:pPr>
            <a:r>
              <a:rPr lang="en-US" sz="3038" dirty="0"/>
              <a:t>24</a:t>
            </a:r>
          </a:p>
        </p:txBody>
      </p:sp>
      <p:sp>
        <p:nvSpPr>
          <p:cNvPr id="82" name="Oval 81"/>
          <p:cNvSpPr/>
          <p:nvPr/>
        </p:nvSpPr>
        <p:spPr>
          <a:xfrm>
            <a:off x="8030828" y="75062"/>
            <a:ext cx="942975" cy="85725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51432" tIns="25716" rIns="51432" bIns="25716" anchor="ctr"/>
          <a:lstStyle/>
          <a:p>
            <a:pPr algn="ctr" defTabSz="733984">
              <a:defRPr/>
            </a:pPr>
            <a:r>
              <a:rPr lang="en-US" sz="3038" dirty="0"/>
              <a:t>23</a:t>
            </a:r>
          </a:p>
        </p:txBody>
      </p:sp>
      <p:sp>
        <p:nvSpPr>
          <p:cNvPr id="83" name="Oval 82"/>
          <p:cNvSpPr/>
          <p:nvPr/>
        </p:nvSpPr>
        <p:spPr>
          <a:xfrm>
            <a:off x="8030828" y="75062"/>
            <a:ext cx="942975" cy="857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2" tIns="25716" rIns="51432" bIns="25716" anchor="ctr"/>
          <a:lstStyle/>
          <a:p>
            <a:pPr algn="ctr" defTabSz="733984">
              <a:defRPr/>
            </a:pPr>
            <a:r>
              <a:rPr lang="en-US" sz="3038" dirty="0"/>
              <a:t>22</a:t>
            </a:r>
          </a:p>
        </p:txBody>
      </p:sp>
      <p:sp>
        <p:nvSpPr>
          <p:cNvPr id="84" name="Oval 83"/>
          <p:cNvSpPr/>
          <p:nvPr/>
        </p:nvSpPr>
        <p:spPr>
          <a:xfrm>
            <a:off x="8030828" y="75062"/>
            <a:ext cx="942975" cy="85725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51432" tIns="25716" rIns="51432" bIns="25716" anchor="ctr"/>
          <a:lstStyle/>
          <a:p>
            <a:pPr algn="ctr" defTabSz="733984">
              <a:defRPr/>
            </a:pPr>
            <a:r>
              <a:rPr lang="en-US" sz="3038" dirty="0"/>
              <a:t>21</a:t>
            </a:r>
          </a:p>
        </p:txBody>
      </p:sp>
      <p:sp>
        <p:nvSpPr>
          <p:cNvPr id="85" name="Oval 84"/>
          <p:cNvSpPr/>
          <p:nvPr/>
        </p:nvSpPr>
        <p:spPr>
          <a:xfrm>
            <a:off x="8030828" y="75062"/>
            <a:ext cx="942975" cy="857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2" tIns="25716" rIns="51432" bIns="25716" anchor="ctr"/>
          <a:lstStyle/>
          <a:p>
            <a:pPr algn="ctr" defTabSz="733984">
              <a:defRPr/>
            </a:pPr>
            <a:r>
              <a:rPr lang="en-US" sz="3038" dirty="0"/>
              <a:t>20</a:t>
            </a:r>
          </a:p>
        </p:txBody>
      </p:sp>
      <p:sp>
        <p:nvSpPr>
          <p:cNvPr id="86" name="Oval 85"/>
          <p:cNvSpPr/>
          <p:nvPr/>
        </p:nvSpPr>
        <p:spPr>
          <a:xfrm>
            <a:off x="8030828" y="75062"/>
            <a:ext cx="942975" cy="85725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51432" tIns="25716" rIns="51432" bIns="25716" anchor="ctr"/>
          <a:lstStyle/>
          <a:p>
            <a:pPr algn="ctr" defTabSz="733984">
              <a:defRPr/>
            </a:pPr>
            <a:r>
              <a:rPr lang="en-US" sz="3038" dirty="0"/>
              <a:t>19</a:t>
            </a:r>
          </a:p>
        </p:txBody>
      </p:sp>
      <p:sp>
        <p:nvSpPr>
          <p:cNvPr id="87" name="Oval 86"/>
          <p:cNvSpPr/>
          <p:nvPr/>
        </p:nvSpPr>
        <p:spPr>
          <a:xfrm>
            <a:off x="8030828" y="75062"/>
            <a:ext cx="942975" cy="857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2" tIns="25716" rIns="51432" bIns="25716" anchor="ctr"/>
          <a:lstStyle/>
          <a:p>
            <a:pPr algn="ctr" defTabSz="733984">
              <a:defRPr/>
            </a:pPr>
            <a:r>
              <a:rPr lang="en-US" sz="3038" dirty="0"/>
              <a:t>18</a:t>
            </a:r>
          </a:p>
        </p:txBody>
      </p:sp>
      <p:sp>
        <p:nvSpPr>
          <p:cNvPr id="88" name="Oval 87"/>
          <p:cNvSpPr/>
          <p:nvPr/>
        </p:nvSpPr>
        <p:spPr>
          <a:xfrm>
            <a:off x="8030828" y="75062"/>
            <a:ext cx="942975" cy="85725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51432" tIns="25716" rIns="51432" bIns="25716" anchor="ctr"/>
          <a:lstStyle/>
          <a:p>
            <a:pPr algn="ctr" defTabSz="733984">
              <a:defRPr/>
            </a:pPr>
            <a:r>
              <a:rPr lang="en-US" sz="3038" dirty="0"/>
              <a:t>17</a:t>
            </a:r>
          </a:p>
        </p:txBody>
      </p:sp>
      <p:sp>
        <p:nvSpPr>
          <p:cNvPr id="89" name="Oval 88"/>
          <p:cNvSpPr/>
          <p:nvPr/>
        </p:nvSpPr>
        <p:spPr>
          <a:xfrm>
            <a:off x="8030828" y="75062"/>
            <a:ext cx="942975" cy="857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2" tIns="25716" rIns="51432" bIns="25716" anchor="ctr"/>
          <a:lstStyle/>
          <a:p>
            <a:pPr algn="ctr" defTabSz="733984">
              <a:defRPr/>
            </a:pPr>
            <a:r>
              <a:rPr lang="en-US" sz="3038" dirty="0"/>
              <a:t>16</a:t>
            </a:r>
          </a:p>
        </p:txBody>
      </p:sp>
      <p:sp>
        <p:nvSpPr>
          <p:cNvPr id="90" name="Oval 89"/>
          <p:cNvSpPr/>
          <p:nvPr/>
        </p:nvSpPr>
        <p:spPr>
          <a:xfrm>
            <a:off x="8030828" y="75062"/>
            <a:ext cx="942975" cy="85725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51432" tIns="25716" rIns="51432" bIns="25716" anchor="ctr"/>
          <a:lstStyle/>
          <a:p>
            <a:pPr algn="ctr" defTabSz="733984">
              <a:defRPr/>
            </a:pPr>
            <a:r>
              <a:rPr lang="en-US" sz="3038" dirty="0"/>
              <a:t>15</a:t>
            </a:r>
          </a:p>
        </p:txBody>
      </p:sp>
      <p:sp>
        <p:nvSpPr>
          <p:cNvPr id="91" name="Oval 90"/>
          <p:cNvSpPr/>
          <p:nvPr/>
        </p:nvSpPr>
        <p:spPr>
          <a:xfrm>
            <a:off x="8030828" y="75062"/>
            <a:ext cx="942975" cy="857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2" tIns="25716" rIns="51432" bIns="25716" anchor="ctr"/>
          <a:lstStyle/>
          <a:p>
            <a:pPr algn="ctr" defTabSz="733984">
              <a:defRPr/>
            </a:pPr>
            <a:r>
              <a:rPr lang="en-US" sz="3038" dirty="0"/>
              <a:t>14</a:t>
            </a:r>
          </a:p>
        </p:txBody>
      </p:sp>
      <p:sp>
        <p:nvSpPr>
          <p:cNvPr id="92" name="Oval 91"/>
          <p:cNvSpPr/>
          <p:nvPr/>
        </p:nvSpPr>
        <p:spPr>
          <a:xfrm>
            <a:off x="8030828" y="75062"/>
            <a:ext cx="942975" cy="85725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51432" tIns="25716" rIns="51432" bIns="25716" anchor="ctr"/>
          <a:lstStyle/>
          <a:p>
            <a:pPr algn="ctr" defTabSz="733984">
              <a:defRPr/>
            </a:pPr>
            <a:r>
              <a:rPr lang="en-US" sz="3038" dirty="0"/>
              <a:t>13</a:t>
            </a:r>
          </a:p>
        </p:txBody>
      </p:sp>
      <p:sp>
        <p:nvSpPr>
          <p:cNvPr id="93" name="Oval 92"/>
          <p:cNvSpPr/>
          <p:nvPr/>
        </p:nvSpPr>
        <p:spPr>
          <a:xfrm>
            <a:off x="8030828" y="75062"/>
            <a:ext cx="942975" cy="857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2" tIns="25716" rIns="51432" bIns="25716" anchor="ctr"/>
          <a:lstStyle/>
          <a:p>
            <a:pPr algn="ctr" defTabSz="733984">
              <a:defRPr/>
            </a:pPr>
            <a:r>
              <a:rPr lang="en-US" sz="3038" dirty="0"/>
              <a:t>12</a:t>
            </a:r>
          </a:p>
        </p:txBody>
      </p:sp>
      <p:sp>
        <p:nvSpPr>
          <p:cNvPr id="94" name="Oval 93"/>
          <p:cNvSpPr/>
          <p:nvPr/>
        </p:nvSpPr>
        <p:spPr>
          <a:xfrm>
            <a:off x="8030828" y="75062"/>
            <a:ext cx="942975" cy="85725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51432" tIns="25716" rIns="51432" bIns="25716" anchor="ctr"/>
          <a:lstStyle/>
          <a:p>
            <a:pPr algn="ctr" defTabSz="733984">
              <a:defRPr/>
            </a:pPr>
            <a:r>
              <a:rPr lang="en-US" sz="3038" dirty="0"/>
              <a:t>11</a:t>
            </a:r>
          </a:p>
        </p:txBody>
      </p:sp>
      <p:sp>
        <p:nvSpPr>
          <p:cNvPr id="95" name="Oval 94"/>
          <p:cNvSpPr/>
          <p:nvPr/>
        </p:nvSpPr>
        <p:spPr>
          <a:xfrm>
            <a:off x="8030828" y="75062"/>
            <a:ext cx="942975" cy="857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2" tIns="25716" rIns="51432" bIns="25716" anchor="ctr"/>
          <a:lstStyle/>
          <a:p>
            <a:pPr algn="ctr" defTabSz="733984">
              <a:defRPr/>
            </a:pPr>
            <a:r>
              <a:rPr lang="en-US" sz="3038" dirty="0"/>
              <a:t>10</a:t>
            </a:r>
          </a:p>
        </p:txBody>
      </p:sp>
      <p:sp>
        <p:nvSpPr>
          <p:cNvPr id="96" name="Oval 95"/>
          <p:cNvSpPr/>
          <p:nvPr/>
        </p:nvSpPr>
        <p:spPr>
          <a:xfrm>
            <a:off x="8030828" y="75062"/>
            <a:ext cx="942975" cy="857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2" tIns="25716" rIns="51432" bIns="25716" anchor="ctr"/>
          <a:lstStyle/>
          <a:p>
            <a:pPr algn="ctr" defTabSz="733984">
              <a:defRPr/>
            </a:pPr>
            <a:r>
              <a:rPr lang="en-US" sz="3038" dirty="0"/>
              <a:t>09</a:t>
            </a:r>
          </a:p>
        </p:txBody>
      </p:sp>
      <p:sp>
        <p:nvSpPr>
          <p:cNvPr id="97" name="Oval 96"/>
          <p:cNvSpPr/>
          <p:nvPr/>
        </p:nvSpPr>
        <p:spPr>
          <a:xfrm>
            <a:off x="8030828" y="75062"/>
            <a:ext cx="942975" cy="85725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51432" tIns="25716" rIns="51432" bIns="25716" anchor="ctr"/>
          <a:lstStyle/>
          <a:p>
            <a:pPr algn="ctr" defTabSz="733984">
              <a:defRPr/>
            </a:pPr>
            <a:r>
              <a:rPr lang="en-US" sz="3038" dirty="0"/>
              <a:t>08</a:t>
            </a:r>
          </a:p>
        </p:txBody>
      </p:sp>
      <p:sp>
        <p:nvSpPr>
          <p:cNvPr id="98" name="Oval 97"/>
          <p:cNvSpPr/>
          <p:nvPr/>
        </p:nvSpPr>
        <p:spPr>
          <a:xfrm>
            <a:off x="8030828" y="75062"/>
            <a:ext cx="942975" cy="857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2" tIns="25716" rIns="51432" bIns="25716" anchor="ctr"/>
          <a:lstStyle/>
          <a:p>
            <a:pPr algn="ctr" defTabSz="733984">
              <a:defRPr/>
            </a:pPr>
            <a:r>
              <a:rPr lang="en-US" sz="3038" dirty="0"/>
              <a:t>07</a:t>
            </a:r>
          </a:p>
        </p:txBody>
      </p:sp>
      <p:sp>
        <p:nvSpPr>
          <p:cNvPr id="99" name="Oval 98"/>
          <p:cNvSpPr/>
          <p:nvPr/>
        </p:nvSpPr>
        <p:spPr>
          <a:xfrm>
            <a:off x="8030828" y="75062"/>
            <a:ext cx="942975" cy="85725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51432" tIns="25716" rIns="51432" bIns="25716" anchor="ctr"/>
          <a:lstStyle/>
          <a:p>
            <a:pPr algn="ctr" defTabSz="733984">
              <a:defRPr/>
            </a:pPr>
            <a:r>
              <a:rPr lang="en-US" sz="3038" dirty="0"/>
              <a:t>06</a:t>
            </a:r>
          </a:p>
        </p:txBody>
      </p:sp>
      <p:sp>
        <p:nvSpPr>
          <p:cNvPr id="100" name="Oval 99"/>
          <p:cNvSpPr/>
          <p:nvPr/>
        </p:nvSpPr>
        <p:spPr>
          <a:xfrm>
            <a:off x="8030828" y="75062"/>
            <a:ext cx="942975" cy="857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2" tIns="25716" rIns="51432" bIns="25716" anchor="ctr"/>
          <a:lstStyle/>
          <a:p>
            <a:pPr algn="ctr" defTabSz="733984">
              <a:defRPr/>
            </a:pPr>
            <a:r>
              <a:rPr lang="en-US" sz="3038" dirty="0"/>
              <a:t>05</a:t>
            </a:r>
          </a:p>
        </p:txBody>
      </p:sp>
      <p:sp>
        <p:nvSpPr>
          <p:cNvPr id="101" name="Oval 100"/>
          <p:cNvSpPr/>
          <p:nvPr/>
        </p:nvSpPr>
        <p:spPr>
          <a:xfrm>
            <a:off x="8030828" y="75062"/>
            <a:ext cx="942975" cy="85725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51432" tIns="25716" rIns="51432" bIns="25716" anchor="ctr"/>
          <a:lstStyle/>
          <a:p>
            <a:pPr algn="ctr" defTabSz="733984">
              <a:defRPr/>
            </a:pPr>
            <a:r>
              <a:rPr lang="en-US" sz="3038" dirty="0"/>
              <a:t>04</a:t>
            </a:r>
          </a:p>
        </p:txBody>
      </p:sp>
      <p:sp>
        <p:nvSpPr>
          <p:cNvPr id="102" name="Oval 101"/>
          <p:cNvSpPr/>
          <p:nvPr/>
        </p:nvSpPr>
        <p:spPr>
          <a:xfrm>
            <a:off x="8030828" y="75062"/>
            <a:ext cx="942975" cy="857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2" tIns="25716" rIns="51432" bIns="25716" anchor="ctr"/>
          <a:lstStyle/>
          <a:p>
            <a:pPr algn="ctr" defTabSz="733984">
              <a:defRPr/>
            </a:pPr>
            <a:r>
              <a:rPr lang="en-US" sz="3038" dirty="0"/>
              <a:t>03</a:t>
            </a:r>
          </a:p>
        </p:txBody>
      </p:sp>
      <p:sp>
        <p:nvSpPr>
          <p:cNvPr id="103" name="Oval 102"/>
          <p:cNvSpPr/>
          <p:nvPr/>
        </p:nvSpPr>
        <p:spPr>
          <a:xfrm>
            <a:off x="8030828" y="75062"/>
            <a:ext cx="942975" cy="85725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51432" tIns="25716" rIns="51432" bIns="25716" anchor="ctr"/>
          <a:lstStyle/>
          <a:p>
            <a:pPr algn="ctr" defTabSz="733984">
              <a:defRPr/>
            </a:pPr>
            <a:r>
              <a:rPr lang="en-US" sz="3038" dirty="0"/>
              <a:t>02</a:t>
            </a:r>
          </a:p>
        </p:txBody>
      </p:sp>
      <p:sp>
        <p:nvSpPr>
          <p:cNvPr id="104" name="Oval 103"/>
          <p:cNvSpPr/>
          <p:nvPr/>
        </p:nvSpPr>
        <p:spPr>
          <a:xfrm>
            <a:off x="8030828" y="75062"/>
            <a:ext cx="942975" cy="857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2" tIns="25716" rIns="51432" bIns="25716" anchor="ctr"/>
          <a:lstStyle/>
          <a:p>
            <a:pPr algn="ctr" defTabSz="733984">
              <a:defRPr/>
            </a:pPr>
            <a:r>
              <a:rPr lang="en-US" sz="3038" dirty="0"/>
              <a:t>01</a:t>
            </a:r>
          </a:p>
        </p:txBody>
      </p:sp>
      <p:sp>
        <p:nvSpPr>
          <p:cNvPr id="105" name="Oval 104"/>
          <p:cNvSpPr/>
          <p:nvPr/>
        </p:nvSpPr>
        <p:spPr>
          <a:xfrm>
            <a:off x="7687928" y="-10664"/>
            <a:ext cx="1543050" cy="1071563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51432" tIns="25716" rIns="51432" bIns="25716" anchor="ctr"/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3038" b="1">
                <a:solidFill>
                  <a:srgbClr val="FFFFFF"/>
                </a:solidFill>
                <a:latin typeface="Calibri" pitchFamily="34" charset="0"/>
              </a:rPr>
              <a:t>Hết giờ</a:t>
            </a:r>
          </a:p>
        </p:txBody>
      </p:sp>
      <p:sp>
        <p:nvSpPr>
          <p:cNvPr id="106" name="Oval 105"/>
          <p:cNvSpPr/>
          <p:nvPr/>
        </p:nvSpPr>
        <p:spPr>
          <a:xfrm>
            <a:off x="7730790" y="-32095"/>
            <a:ext cx="1543050" cy="1071563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51432" tIns="25716" rIns="51432" bIns="25716" anchor="ctr"/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3038" b="1">
                <a:solidFill>
                  <a:srgbClr val="FFFFFF"/>
                </a:solidFill>
                <a:latin typeface="Calibri" pitchFamily="34" charset="0"/>
              </a:rPr>
              <a:t>BẮT ĐẦU</a:t>
            </a:r>
          </a:p>
        </p:txBody>
      </p:sp>
      <p:grpSp>
        <p:nvGrpSpPr>
          <p:cNvPr id="107" name="Google Shape;2283;p58"/>
          <p:cNvGrpSpPr/>
          <p:nvPr/>
        </p:nvGrpSpPr>
        <p:grpSpPr>
          <a:xfrm>
            <a:off x="-1575791" y="3738283"/>
            <a:ext cx="3623570" cy="1805480"/>
            <a:chOff x="404850" y="2182975"/>
            <a:chExt cx="2230850" cy="1111475"/>
          </a:xfrm>
        </p:grpSpPr>
        <p:sp>
          <p:nvSpPr>
            <p:cNvPr id="108" name="Google Shape;2284;p58"/>
            <p:cNvSpPr/>
            <p:nvPr/>
          </p:nvSpPr>
          <p:spPr>
            <a:xfrm>
              <a:off x="433900" y="2658925"/>
              <a:ext cx="69650" cy="69650"/>
            </a:xfrm>
            <a:custGeom>
              <a:avLst/>
              <a:gdLst/>
              <a:ahLst/>
              <a:cxnLst/>
              <a:rect l="l" t="t" r="r" b="b"/>
              <a:pathLst>
                <a:path w="2786" h="2786" extrusionOk="0">
                  <a:moveTo>
                    <a:pt x="1401" y="0"/>
                  </a:moveTo>
                  <a:cubicBezTo>
                    <a:pt x="621" y="0"/>
                    <a:pt x="0" y="621"/>
                    <a:pt x="0" y="1385"/>
                  </a:cubicBezTo>
                  <a:cubicBezTo>
                    <a:pt x="0" y="2165"/>
                    <a:pt x="621" y="2786"/>
                    <a:pt x="1401" y="2786"/>
                  </a:cubicBezTo>
                  <a:cubicBezTo>
                    <a:pt x="2165" y="2786"/>
                    <a:pt x="2786" y="2165"/>
                    <a:pt x="2786" y="1385"/>
                  </a:cubicBezTo>
                  <a:cubicBezTo>
                    <a:pt x="2786" y="621"/>
                    <a:pt x="2165" y="0"/>
                    <a:pt x="1401" y="0"/>
                  </a:cubicBezTo>
                  <a:close/>
                </a:path>
              </a:pathLst>
            </a:custGeom>
            <a:solidFill>
              <a:srgbClr val="E1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85;p58"/>
            <p:cNvSpPr/>
            <p:nvPr/>
          </p:nvSpPr>
          <p:spPr>
            <a:xfrm>
              <a:off x="709675" y="2182975"/>
              <a:ext cx="70050" cy="69675"/>
            </a:xfrm>
            <a:custGeom>
              <a:avLst/>
              <a:gdLst/>
              <a:ahLst/>
              <a:cxnLst/>
              <a:rect l="l" t="t" r="r" b="b"/>
              <a:pathLst>
                <a:path w="2802" h="2787" extrusionOk="0">
                  <a:moveTo>
                    <a:pt x="1401" y="1"/>
                  </a:moveTo>
                  <a:cubicBezTo>
                    <a:pt x="637" y="1"/>
                    <a:pt x="0" y="622"/>
                    <a:pt x="0" y="1386"/>
                  </a:cubicBezTo>
                  <a:cubicBezTo>
                    <a:pt x="0" y="2166"/>
                    <a:pt x="637" y="2787"/>
                    <a:pt x="1401" y="2787"/>
                  </a:cubicBezTo>
                  <a:cubicBezTo>
                    <a:pt x="2181" y="2787"/>
                    <a:pt x="2802" y="2166"/>
                    <a:pt x="2802" y="1386"/>
                  </a:cubicBezTo>
                  <a:cubicBezTo>
                    <a:pt x="2802" y="622"/>
                    <a:pt x="2181" y="1"/>
                    <a:pt x="1401" y="1"/>
                  </a:cubicBezTo>
                  <a:close/>
                </a:path>
              </a:pathLst>
            </a:custGeom>
            <a:solidFill>
              <a:srgbClr val="E1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86;p58"/>
            <p:cNvSpPr/>
            <p:nvPr/>
          </p:nvSpPr>
          <p:spPr>
            <a:xfrm>
              <a:off x="480450" y="2217600"/>
              <a:ext cx="1753325" cy="854800"/>
            </a:xfrm>
            <a:custGeom>
              <a:avLst/>
              <a:gdLst/>
              <a:ahLst/>
              <a:cxnLst/>
              <a:rect l="l" t="t" r="r" b="b"/>
              <a:pathLst>
                <a:path w="70133" h="34192" extrusionOk="0">
                  <a:moveTo>
                    <a:pt x="7148" y="1"/>
                  </a:moveTo>
                  <a:cubicBezTo>
                    <a:pt x="3200" y="1"/>
                    <a:pt x="1" y="3200"/>
                    <a:pt x="1" y="7148"/>
                  </a:cubicBezTo>
                  <a:lnTo>
                    <a:pt x="1" y="27044"/>
                  </a:lnTo>
                  <a:cubicBezTo>
                    <a:pt x="1" y="30992"/>
                    <a:pt x="3200" y="34191"/>
                    <a:pt x="7148" y="34191"/>
                  </a:cubicBezTo>
                  <a:lnTo>
                    <a:pt x="62986" y="34191"/>
                  </a:lnTo>
                  <a:cubicBezTo>
                    <a:pt x="66934" y="34191"/>
                    <a:pt x="70133" y="30992"/>
                    <a:pt x="70133" y="30658"/>
                  </a:cubicBezTo>
                  <a:lnTo>
                    <a:pt x="70133" y="10761"/>
                  </a:lnTo>
                  <a:cubicBezTo>
                    <a:pt x="70133" y="3200"/>
                    <a:pt x="66934" y="1"/>
                    <a:pt x="62986" y="1"/>
                  </a:cubicBezTo>
                  <a:close/>
                </a:path>
              </a:pathLst>
            </a:custGeom>
            <a:solidFill>
              <a:srgbClr val="F08B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287;p58"/>
            <p:cNvSpPr/>
            <p:nvPr/>
          </p:nvSpPr>
          <p:spPr>
            <a:xfrm>
              <a:off x="480450" y="2218000"/>
              <a:ext cx="2102325" cy="854400"/>
            </a:xfrm>
            <a:custGeom>
              <a:avLst/>
              <a:gdLst/>
              <a:ahLst/>
              <a:cxnLst/>
              <a:rect l="l" t="t" r="r" b="b"/>
              <a:pathLst>
                <a:path w="84093" h="34176" extrusionOk="0">
                  <a:moveTo>
                    <a:pt x="7148" y="1"/>
                  </a:moveTo>
                  <a:cubicBezTo>
                    <a:pt x="3200" y="1"/>
                    <a:pt x="1" y="3184"/>
                    <a:pt x="1" y="7132"/>
                  </a:cubicBezTo>
                  <a:lnTo>
                    <a:pt x="1" y="27028"/>
                  </a:lnTo>
                  <a:cubicBezTo>
                    <a:pt x="1" y="30976"/>
                    <a:pt x="3200" y="34175"/>
                    <a:pt x="7148" y="34175"/>
                  </a:cubicBezTo>
                  <a:lnTo>
                    <a:pt x="79254" y="34175"/>
                  </a:lnTo>
                  <a:cubicBezTo>
                    <a:pt x="81928" y="34175"/>
                    <a:pt x="84093" y="32011"/>
                    <a:pt x="84093" y="29337"/>
                  </a:cubicBezTo>
                  <a:lnTo>
                    <a:pt x="84093" y="21776"/>
                  </a:lnTo>
                  <a:cubicBezTo>
                    <a:pt x="84093" y="19102"/>
                    <a:pt x="81928" y="16937"/>
                    <a:pt x="79254" y="16937"/>
                  </a:cubicBezTo>
                  <a:lnTo>
                    <a:pt x="70133" y="16937"/>
                  </a:lnTo>
                  <a:lnTo>
                    <a:pt x="70133" y="7132"/>
                  </a:lnTo>
                  <a:cubicBezTo>
                    <a:pt x="70133" y="3184"/>
                    <a:pt x="66934" y="1"/>
                    <a:pt x="62986" y="1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88;p58"/>
            <p:cNvSpPr/>
            <p:nvPr/>
          </p:nvSpPr>
          <p:spPr>
            <a:xfrm>
              <a:off x="404850" y="2860275"/>
              <a:ext cx="296075" cy="212125"/>
            </a:xfrm>
            <a:custGeom>
              <a:avLst/>
              <a:gdLst/>
              <a:ahLst/>
              <a:cxnLst/>
              <a:rect l="l" t="t" r="r" b="b"/>
              <a:pathLst>
                <a:path w="11843" h="8485" extrusionOk="0">
                  <a:moveTo>
                    <a:pt x="4234" y="0"/>
                  </a:moveTo>
                  <a:cubicBezTo>
                    <a:pt x="1895" y="0"/>
                    <a:pt x="0" y="1895"/>
                    <a:pt x="0" y="4234"/>
                  </a:cubicBezTo>
                  <a:cubicBezTo>
                    <a:pt x="0" y="6574"/>
                    <a:pt x="1895" y="8484"/>
                    <a:pt x="4234" y="8484"/>
                  </a:cubicBezTo>
                  <a:lnTo>
                    <a:pt x="7593" y="8484"/>
                  </a:lnTo>
                  <a:cubicBezTo>
                    <a:pt x="9933" y="8484"/>
                    <a:pt x="11843" y="6574"/>
                    <a:pt x="11843" y="4234"/>
                  </a:cubicBezTo>
                  <a:cubicBezTo>
                    <a:pt x="11843" y="1895"/>
                    <a:pt x="9933" y="0"/>
                    <a:pt x="7593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89;p58"/>
            <p:cNvSpPr/>
            <p:nvPr/>
          </p:nvSpPr>
          <p:spPr>
            <a:xfrm>
              <a:off x="2356725" y="2860275"/>
              <a:ext cx="278975" cy="212125"/>
            </a:xfrm>
            <a:custGeom>
              <a:avLst/>
              <a:gdLst/>
              <a:ahLst/>
              <a:cxnLst/>
              <a:rect l="l" t="t" r="r" b="b"/>
              <a:pathLst>
                <a:path w="11159" h="8485" extrusionOk="0">
                  <a:moveTo>
                    <a:pt x="4235" y="0"/>
                  </a:moveTo>
                  <a:cubicBezTo>
                    <a:pt x="1895" y="0"/>
                    <a:pt x="0" y="1895"/>
                    <a:pt x="0" y="4234"/>
                  </a:cubicBezTo>
                  <a:cubicBezTo>
                    <a:pt x="0" y="6574"/>
                    <a:pt x="1895" y="8484"/>
                    <a:pt x="4235" y="8484"/>
                  </a:cubicBezTo>
                  <a:lnTo>
                    <a:pt x="6925" y="8484"/>
                  </a:lnTo>
                  <a:cubicBezTo>
                    <a:pt x="9264" y="8484"/>
                    <a:pt x="11159" y="6574"/>
                    <a:pt x="11159" y="4234"/>
                  </a:cubicBezTo>
                  <a:cubicBezTo>
                    <a:pt x="11159" y="1895"/>
                    <a:pt x="9264" y="0"/>
                    <a:pt x="6925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2290;p58"/>
            <p:cNvSpPr/>
            <p:nvPr/>
          </p:nvSpPr>
          <p:spPr>
            <a:xfrm>
              <a:off x="701300" y="2778300"/>
              <a:ext cx="566300" cy="294100"/>
            </a:xfrm>
            <a:custGeom>
              <a:avLst/>
              <a:gdLst/>
              <a:ahLst/>
              <a:cxnLst/>
              <a:rect l="l" t="t" r="r" b="b"/>
              <a:pathLst>
                <a:path w="22652" h="11764" extrusionOk="0">
                  <a:moveTo>
                    <a:pt x="11334" y="0"/>
                  </a:moveTo>
                  <a:cubicBezTo>
                    <a:pt x="5079" y="0"/>
                    <a:pt x="1" y="5062"/>
                    <a:pt x="1" y="11318"/>
                  </a:cubicBezTo>
                  <a:cubicBezTo>
                    <a:pt x="1" y="11477"/>
                    <a:pt x="1" y="11620"/>
                    <a:pt x="17" y="11763"/>
                  </a:cubicBezTo>
                  <a:lnTo>
                    <a:pt x="22651" y="11763"/>
                  </a:lnTo>
                  <a:cubicBezTo>
                    <a:pt x="22651" y="11620"/>
                    <a:pt x="22651" y="11477"/>
                    <a:pt x="22651" y="11318"/>
                  </a:cubicBezTo>
                  <a:cubicBezTo>
                    <a:pt x="22651" y="5062"/>
                    <a:pt x="17590" y="0"/>
                    <a:pt x="113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2291;p58"/>
            <p:cNvSpPr/>
            <p:nvPr/>
          </p:nvSpPr>
          <p:spPr>
            <a:xfrm>
              <a:off x="751450" y="2828050"/>
              <a:ext cx="466400" cy="466400"/>
            </a:xfrm>
            <a:custGeom>
              <a:avLst/>
              <a:gdLst/>
              <a:ahLst/>
              <a:cxnLst/>
              <a:rect l="l" t="t" r="r" b="b"/>
              <a:pathLst>
                <a:path w="18656" h="18656" extrusionOk="0">
                  <a:moveTo>
                    <a:pt x="9328" y="0"/>
                  </a:moveTo>
                  <a:cubicBezTo>
                    <a:pt x="4171" y="0"/>
                    <a:pt x="1" y="4186"/>
                    <a:pt x="1" y="9328"/>
                  </a:cubicBezTo>
                  <a:cubicBezTo>
                    <a:pt x="1" y="14485"/>
                    <a:pt x="4171" y="18655"/>
                    <a:pt x="9328" y="18655"/>
                  </a:cubicBezTo>
                  <a:cubicBezTo>
                    <a:pt x="14485" y="18655"/>
                    <a:pt x="18656" y="14485"/>
                    <a:pt x="18656" y="9328"/>
                  </a:cubicBezTo>
                  <a:cubicBezTo>
                    <a:pt x="18656" y="4186"/>
                    <a:pt x="14485" y="0"/>
                    <a:pt x="9328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92;p58"/>
            <p:cNvSpPr/>
            <p:nvPr/>
          </p:nvSpPr>
          <p:spPr>
            <a:xfrm>
              <a:off x="845750" y="2922350"/>
              <a:ext cx="277800" cy="278175"/>
            </a:xfrm>
            <a:custGeom>
              <a:avLst/>
              <a:gdLst/>
              <a:ahLst/>
              <a:cxnLst/>
              <a:rect l="l" t="t" r="r" b="b"/>
              <a:pathLst>
                <a:path w="11112" h="11127" extrusionOk="0">
                  <a:moveTo>
                    <a:pt x="5556" y="1"/>
                  </a:moveTo>
                  <a:cubicBezTo>
                    <a:pt x="2484" y="1"/>
                    <a:pt x="1" y="2484"/>
                    <a:pt x="1" y="5556"/>
                  </a:cubicBezTo>
                  <a:cubicBezTo>
                    <a:pt x="1" y="8628"/>
                    <a:pt x="2484" y="11127"/>
                    <a:pt x="5556" y="11127"/>
                  </a:cubicBezTo>
                  <a:cubicBezTo>
                    <a:pt x="8628" y="11127"/>
                    <a:pt x="11111" y="8628"/>
                    <a:pt x="11111" y="5556"/>
                  </a:cubicBezTo>
                  <a:cubicBezTo>
                    <a:pt x="11111" y="2484"/>
                    <a:pt x="8628" y="1"/>
                    <a:pt x="55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2293;p58"/>
            <p:cNvSpPr/>
            <p:nvPr/>
          </p:nvSpPr>
          <p:spPr>
            <a:xfrm>
              <a:off x="1934525" y="2321875"/>
              <a:ext cx="312400" cy="253500"/>
            </a:xfrm>
            <a:custGeom>
              <a:avLst/>
              <a:gdLst/>
              <a:ahLst/>
              <a:cxnLst/>
              <a:rect l="l" t="t" r="r" b="b"/>
              <a:pathLst>
                <a:path w="12496" h="10140" extrusionOk="0">
                  <a:moveTo>
                    <a:pt x="3184" y="0"/>
                  </a:moveTo>
                  <a:cubicBezTo>
                    <a:pt x="1417" y="0"/>
                    <a:pt x="0" y="1417"/>
                    <a:pt x="0" y="3184"/>
                  </a:cubicBezTo>
                  <a:lnTo>
                    <a:pt x="0" y="6956"/>
                  </a:lnTo>
                  <a:cubicBezTo>
                    <a:pt x="0" y="8707"/>
                    <a:pt x="1417" y="10140"/>
                    <a:pt x="3184" y="10140"/>
                  </a:cubicBezTo>
                  <a:lnTo>
                    <a:pt x="12288" y="10140"/>
                  </a:lnTo>
                  <a:cubicBezTo>
                    <a:pt x="12352" y="10108"/>
                    <a:pt x="12416" y="10108"/>
                    <a:pt x="12495" y="10108"/>
                  </a:cubicBezTo>
                  <a:lnTo>
                    <a:pt x="12495" y="2977"/>
                  </a:lnTo>
                  <a:cubicBezTo>
                    <a:pt x="12495" y="1958"/>
                    <a:pt x="12272" y="939"/>
                    <a:pt x="11843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2294;p58"/>
            <p:cNvSpPr/>
            <p:nvPr/>
          </p:nvSpPr>
          <p:spPr>
            <a:xfrm>
              <a:off x="1960775" y="2348125"/>
              <a:ext cx="286550" cy="200600"/>
            </a:xfrm>
            <a:custGeom>
              <a:avLst/>
              <a:gdLst/>
              <a:ahLst/>
              <a:cxnLst/>
              <a:rect l="l" t="t" r="r" b="b"/>
              <a:pathLst>
                <a:path w="11462" h="8024" extrusionOk="0">
                  <a:moveTo>
                    <a:pt x="2134" y="1"/>
                  </a:moveTo>
                  <a:cubicBezTo>
                    <a:pt x="956" y="1"/>
                    <a:pt x="1" y="940"/>
                    <a:pt x="1" y="2118"/>
                  </a:cubicBezTo>
                  <a:lnTo>
                    <a:pt x="1" y="5890"/>
                  </a:lnTo>
                  <a:cubicBezTo>
                    <a:pt x="1" y="7068"/>
                    <a:pt x="956" y="8023"/>
                    <a:pt x="2134" y="8023"/>
                  </a:cubicBezTo>
                  <a:lnTo>
                    <a:pt x="11445" y="8023"/>
                  </a:lnTo>
                  <a:lnTo>
                    <a:pt x="11445" y="1927"/>
                  </a:lnTo>
                  <a:cubicBezTo>
                    <a:pt x="11461" y="1274"/>
                    <a:pt x="11366" y="621"/>
                    <a:pt x="11175" y="1"/>
                  </a:cubicBezTo>
                  <a:close/>
                </a:path>
              </a:pathLst>
            </a:custGeom>
            <a:solidFill>
              <a:srgbClr val="9EDA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2295;p58"/>
            <p:cNvSpPr/>
            <p:nvPr/>
          </p:nvSpPr>
          <p:spPr>
            <a:xfrm>
              <a:off x="1971525" y="2349725"/>
              <a:ext cx="276200" cy="199000"/>
            </a:xfrm>
            <a:custGeom>
              <a:avLst/>
              <a:gdLst/>
              <a:ahLst/>
              <a:cxnLst/>
              <a:rect l="l" t="t" r="r" b="b"/>
              <a:pathLst>
                <a:path w="11048" h="7960" extrusionOk="0">
                  <a:moveTo>
                    <a:pt x="10761" y="0"/>
                  </a:moveTo>
                  <a:lnTo>
                    <a:pt x="0" y="7100"/>
                  </a:lnTo>
                  <a:cubicBezTo>
                    <a:pt x="398" y="7641"/>
                    <a:pt x="1035" y="7959"/>
                    <a:pt x="1704" y="7959"/>
                  </a:cubicBezTo>
                  <a:lnTo>
                    <a:pt x="11015" y="7959"/>
                  </a:lnTo>
                  <a:lnTo>
                    <a:pt x="11047" y="1895"/>
                  </a:lnTo>
                  <a:cubicBezTo>
                    <a:pt x="11047" y="1242"/>
                    <a:pt x="10952" y="605"/>
                    <a:pt x="107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2296;p58"/>
            <p:cNvSpPr/>
            <p:nvPr/>
          </p:nvSpPr>
          <p:spPr>
            <a:xfrm>
              <a:off x="1362275" y="2289225"/>
              <a:ext cx="443325" cy="728250"/>
            </a:xfrm>
            <a:custGeom>
              <a:avLst/>
              <a:gdLst/>
              <a:ahLst/>
              <a:cxnLst/>
              <a:rect l="l" t="t" r="r" b="b"/>
              <a:pathLst>
                <a:path w="17733" h="29130" fill="none" extrusionOk="0">
                  <a:moveTo>
                    <a:pt x="17733" y="25135"/>
                  </a:moveTo>
                  <a:cubicBezTo>
                    <a:pt x="17733" y="27347"/>
                    <a:pt x="16109" y="29130"/>
                    <a:pt x="14088" y="29130"/>
                  </a:cubicBezTo>
                  <a:lnTo>
                    <a:pt x="3646" y="29130"/>
                  </a:lnTo>
                  <a:cubicBezTo>
                    <a:pt x="1640" y="29130"/>
                    <a:pt x="1" y="27347"/>
                    <a:pt x="1" y="25135"/>
                  </a:cubicBezTo>
                  <a:lnTo>
                    <a:pt x="1" y="3996"/>
                  </a:lnTo>
                  <a:cubicBezTo>
                    <a:pt x="1" y="1784"/>
                    <a:pt x="1640" y="1"/>
                    <a:pt x="3646" y="1"/>
                  </a:cubicBezTo>
                  <a:lnTo>
                    <a:pt x="14088" y="1"/>
                  </a:lnTo>
                  <a:cubicBezTo>
                    <a:pt x="16109" y="1"/>
                    <a:pt x="17733" y="1784"/>
                    <a:pt x="17733" y="3996"/>
                  </a:cubicBezTo>
                  <a:close/>
                </a:path>
              </a:pathLst>
            </a:custGeom>
            <a:noFill/>
            <a:ln w="5175" cap="flat" cmpd="sng">
              <a:solidFill>
                <a:srgbClr val="273E4A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297;p58"/>
            <p:cNvSpPr/>
            <p:nvPr/>
          </p:nvSpPr>
          <p:spPr>
            <a:xfrm>
              <a:off x="1790450" y="2778300"/>
              <a:ext cx="566300" cy="294100"/>
            </a:xfrm>
            <a:custGeom>
              <a:avLst/>
              <a:gdLst/>
              <a:ahLst/>
              <a:cxnLst/>
              <a:rect l="l" t="t" r="r" b="b"/>
              <a:pathLst>
                <a:path w="22652" h="11764" extrusionOk="0">
                  <a:moveTo>
                    <a:pt x="11334" y="0"/>
                  </a:moveTo>
                  <a:cubicBezTo>
                    <a:pt x="5079" y="0"/>
                    <a:pt x="1" y="5062"/>
                    <a:pt x="1" y="11318"/>
                  </a:cubicBezTo>
                  <a:cubicBezTo>
                    <a:pt x="1" y="11477"/>
                    <a:pt x="1" y="11620"/>
                    <a:pt x="17" y="11763"/>
                  </a:cubicBezTo>
                  <a:lnTo>
                    <a:pt x="22636" y="11763"/>
                  </a:lnTo>
                  <a:cubicBezTo>
                    <a:pt x="22636" y="11620"/>
                    <a:pt x="22651" y="11477"/>
                    <a:pt x="22651" y="11318"/>
                  </a:cubicBezTo>
                  <a:cubicBezTo>
                    <a:pt x="22651" y="5062"/>
                    <a:pt x="17574" y="0"/>
                    <a:pt x="113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2298;p58"/>
            <p:cNvSpPr/>
            <p:nvPr/>
          </p:nvSpPr>
          <p:spPr>
            <a:xfrm>
              <a:off x="1840200" y="2828050"/>
              <a:ext cx="466800" cy="466400"/>
            </a:xfrm>
            <a:custGeom>
              <a:avLst/>
              <a:gdLst/>
              <a:ahLst/>
              <a:cxnLst/>
              <a:rect l="l" t="t" r="r" b="b"/>
              <a:pathLst>
                <a:path w="18672" h="18656" extrusionOk="0">
                  <a:moveTo>
                    <a:pt x="9344" y="0"/>
                  </a:moveTo>
                  <a:cubicBezTo>
                    <a:pt x="4187" y="0"/>
                    <a:pt x="1" y="4186"/>
                    <a:pt x="1" y="9328"/>
                  </a:cubicBezTo>
                  <a:cubicBezTo>
                    <a:pt x="1" y="14485"/>
                    <a:pt x="4187" y="18655"/>
                    <a:pt x="9344" y="18655"/>
                  </a:cubicBezTo>
                  <a:cubicBezTo>
                    <a:pt x="14486" y="18655"/>
                    <a:pt x="18672" y="14485"/>
                    <a:pt x="18672" y="9328"/>
                  </a:cubicBezTo>
                  <a:cubicBezTo>
                    <a:pt x="18672" y="4186"/>
                    <a:pt x="14486" y="0"/>
                    <a:pt x="9344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2299;p58"/>
            <p:cNvSpPr/>
            <p:nvPr/>
          </p:nvSpPr>
          <p:spPr>
            <a:xfrm>
              <a:off x="1934525" y="2922350"/>
              <a:ext cx="278175" cy="278175"/>
            </a:xfrm>
            <a:custGeom>
              <a:avLst/>
              <a:gdLst/>
              <a:ahLst/>
              <a:cxnLst/>
              <a:rect l="l" t="t" r="r" b="b"/>
              <a:pathLst>
                <a:path w="11127" h="11127" extrusionOk="0">
                  <a:moveTo>
                    <a:pt x="5571" y="1"/>
                  </a:moveTo>
                  <a:cubicBezTo>
                    <a:pt x="2499" y="1"/>
                    <a:pt x="0" y="2484"/>
                    <a:pt x="0" y="5556"/>
                  </a:cubicBezTo>
                  <a:cubicBezTo>
                    <a:pt x="0" y="8628"/>
                    <a:pt x="2499" y="11127"/>
                    <a:pt x="5571" y="11127"/>
                  </a:cubicBezTo>
                  <a:cubicBezTo>
                    <a:pt x="8627" y="11127"/>
                    <a:pt x="11126" y="8628"/>
                    <a:pt x="11126" y="5556"/>
                  </a:cubicBezTo>
                  <a:cubicBezTo>
                    <a:pt x="11126" y="2484"/>
                    <a:pt x="8627" y="1"/>
                    <a:pt x="55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2300;p58"/>
            <p:cNvSpPr/>
            <p:nvPr/>
          </p:nvSpPr>
          <p:spPr>
            <a:xfrm>
              <a:off x="529000" y="2595250"/>
              <a:ext cx="1717925" cy="8775"/>
            </a:xfrm>
            <a:custGeom>
              <a:avLst/>
              <a:gdLst/>
              <a:ahLst/>
              <a:cxnLst/>
              <a:rect l="l" t="t" r="r" b="b"/>
              <a:pathLst>
                <a:path w="68717" h="351" extrusionOk="0">
                  <a:moveTo>
                    <a:pt x="1" y="0"/>
                  </a:moveTo>
                  <a:lnTo>
                    <a:pt x="1" y="351"/>
                  </a:lnTo>
                  <a:lnTo>
                    <a:pt x="68716" y="351"/>
                  </a:lnTo>
                  <a:lnTo>
                    <a:pt x="68716" y="0"/>
                  </a:lnTo>
                  <a:close/>
                </a:path>
              </a:pathLst>
            </a:custGeom>
            <a:solidFill>
              <a:srgbClr val="273E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2301;p58"/>
            <p:cNvSpPr/>
            <p:nvPr/>
          </p:nvSpPr>
          <p:spPr>
            <a:xfrm>
              <a:off x="529000" y="2769550"/>
              <a:ext cx="2054175" cy="8775"/>
            </a:xfrm>
            <a:custGeom>
              <a:avLst/>
              <a:gdLst/>
              <a:ahLst/>
              <a:cxnLst/>
              <a:rect l="l" t="t" r="r" b="b"/>
              <a:pathLst>
                <a:path w="82167" h="351" extrusionOk="0">
                  <a:moveTo>
                    <a:pt x="1" y="0"/>
                  </a:moveTo>
                  <a:lnTo>
                    <a:pt x="1" y="350"/>
                  </a:lnTo>
                  <a:lnTo>
                    <a:pt x="82167" y="350"/>
                  </a:lnTo>
                  <a:lnTo>
                    <a:pt x="82167" y="0"/>
                  </a:lnTo>
                  <a:close/>
                </a:path>
              </a:pathLst>
            </a:custGeom>
            <a:solidFill>
              <a:srgbClr val="273E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2302;p58"/>
            <p:cNvSpPr/>
            <p:nvPr/>
          </p:nvSpPr>
          <p:spPr>
            <a:xfrm>
              <a:off x="2252875" y="2658925"/>
              <a:ext cx="69650" cy="69650"/>
            </a:xfrm>
            <a:custGeom>
              <a:avLst/>
              <a:gdLst/>
              <a:ahLst/>
              <a:cxnLst/>
              <a:rect l="l" t="t" r="r" b="b"/>
              <a:pathLst>
                <a:path w="2786" h="2786" extrusionOk="0">
                  <a:moveTo>
                    <a:pt x="1401" y="0"/>
                  </a:moveTo>
                  <a:cubicBezTo>
                    <a:pt x="621" y="0"/>
                    <a:pt x="0" y="621"/>
                    <a:pt x="0" y="1385"/>
                  </a:cubicBezTo>
                  <a:cubicBezTo>
                    <a:pt x="0" y="2165"/>
                    <a:pt x="621" y="2786"/>
                    <a:pt x="1401" y="2786"/>
                  </a:cubicBezTo>
                  <a:cubicBezTo>
                    <a:pt x="2165" y="2786"/>
                    <a:pt x="2786" y="2165"/>
                    <a:pt x="2786" y="1385"/>
                  </a:cubicBezTo>
                  <a:cubicBezTo>
                    <a:pt x="2786" y="621"/>
                    <a:pt x="2165" y="0"/>
                    <a:pt x="1401" y="0"/>
                  </a:cubicBezTo>
                  <a:close/>
                </a:path>
              </a:pathLst>
            </a:custGeom>
            <a:solidFill>
              <a:srgbClr val="E1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2303;p58"/>
            <p:cNvSpPr/>
            <p:nvPr/>
          </p:nvSpPr>
          <p:spPr>
            <a:xfrm>
              <a:off x="526625" y="2321875"/>
              <a:ext cx="386400" cy="252700"/>
            </a:xfrm>
            <a:custGeom>
              <a:avLst/>
              <a:gdLst/>
              <a:ahLst/>
              <a:cxnLst/>
              <a:rect l="l" t="t" r="r" b="b"/>
              <a:pathLst>
                <a:path w="15456" h="10108" extrusionOk="0">
                  <a:moveTo>
                    <a:pt x="3168" y="0"/>
                  </a:moveTo>
                  <a:cubicBezTo>
                    <a:pt x="1417" y="0"/>
                    <a:pt x="0" y="1417"/>
                    <a:pt x="0" y="3168"/>
                  </a:cubicBezTo>
                  <a:lnTo>
                    <a:pt x="0" y="6940"/>
                  </a:lnTo>
                  <a:cubicBezTo>
                    <a:pt x="0" y="8691"/>
                    <a:pt x="1417" y="10108"/>
                    <a:pt x="3168" y="10108"/>
                  </a:cubicBezTo>
                  <a:lnTo>
                    <a:pt x="12288" y="10108"/>
                  </a:lnTo>
                  <a:cubicBezTo>
                    <a:pt x="14039" y="10108"/>
                    <a:pt x="15456" y="8691"/>
                    <a:pt x="15456" y="6940"/>
                  </a:cubicBezTo>
                  <a:lnTo>
                    <a:pt x="15456" y="3168"/>
                  </a:lnTo>
                  <a:cubicBezTo>
                    <a:pt x="15456" y="1417"/>
                    <a:pt x="14039" y="0"/>
                    <a:pt x="12288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2304;p58"/>
            <p:cNvSpPr/>
            <p:nvPr/>
          </p:nvSpPr>
          <p:spPr>
            <a:xfrm>
              <a:off x="552875" y="2347725"/>
              <a:ext cx="333900" cy="201000"/>
            </a:xfrm>
            <a:custGeom>
              <a:avLst/>
              <a:gdLst/>
              <a:ahLst/>
              <a:cxnLst/>
              <a:rect l="l" t="t" r="r" b="b"/>
              <a:pathLst>
                <a:path w="13356" h="8040" extrusionOk="0">
                  <a:moveTo>
                    <a:pt x="2118" y="1"/>
                  </a:moveTo>
                  <a:cubicBezTo>
                    <a:pt x="940" y="1"/>
                    <a:pt x="1" y="956"/>
                    <a:pt x="1" y="2134"/>
                  </a:cubicBezTo>
                  <a:lnTo>
                    <a:pt x="1" y="5906"/>
                  </a:lnTo>
                  <a:cubicBezTo>
                    <a:pt x="1" y="7084"/>
                    <a:pt x="940" y="8039"/>
                    <a:pt x="2118" y="8039"/>
                  </a:cubicBezTo>
                  <a:lnTo>
                    <a:pt x="11238" y="8039"/>
                  </a:lnTo>
                  <a:cubicBezTo>
                    <a:pt x="12416" y="8039"/>
                    <a:pt x="13355" y="7084"/>
                    <a:pt x="13355" y="5906"/>
                  </a:cubicBezTo>
                  <a:lnTo>
                    <a:pt x="13355" y="2134"/>
                  </a:lnTo>
                  <a:cubicBezTo>
                    <a:pt x="13355" y="956"/>
                    <a:pt x="12416" y="1"/>
                    <a:pt x="11238" y="1"/>
                  </a:cubicBezTo>
                  <a:close/>
                </a:path>
              </a:pathLst>
            </a:custGeom>
            <a:solidFill>
              <a:srgbClr val="9EDA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2305;p58"/>
            <p:cNvSpPr/>
            <p:nvPr/>
          </p:nvSpPr>
          <p:spPr>
            <a:xfrm>
              <a:off x="572375" y="2360875"/>
              <a:ext cx="314400" cy="187850"/>
            </a:xfrm>
            <a:custGeom>
              <a:avLst/>
              <a:gdLst/>
              <a:ahLst/>
              <a:cxnLst/>
              <a:rect l="l" t="t" r="r" b="b"/>
              <a:pathLst>
                <a:path w="12576" h="7514" extrusionOk="0">
                  <a:moveTo>
                    <a:pt x="11843" y="0"/>
                  </a:moveTo>
                  <a:lnTo>
                    <a:pt x="1" y="7036"/>
                  </a:lnTo>
                  <a:cubicBezTo>
                    <a:pt x="383" y="7338"/>
                    <a:pt x="860" y="7513"/>
                    <a:pt x="1338" y="7513"/>
                  </a:cubicBezTo>
                  <a:lnTo>
                    <a:pt x="10458" y="7513"/>
                  </a:lnTo>
                  <a:cubicBezTo>
                    <a:pt x="11620" y="7513"/>
                    <a:pt x="12575" y="6558"/>
                    <a:pt x="12575" y="5380"/>
                  </a:cubicBezTo>
                  <a:lnTo>
                    <a:pt x="12575" y="1608"/>
                  </a:lnTo>
                  <a:cubicBezTo>
                    <a:pt x="12575" y="987"/>
                    <a:pt x="12305" y="414"/>
                    <a:pt x="118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2306;p58"/>
            <p:cNvSpPr/>
            <p:nvPr/>
          </p:nvSpPr>
          <p:spPr>
            <a:xfrm>
              <a:off x="953200" y="2321875"/>
              <a:ext cx="386425" cy="252700"/>
            </a:xfrm>
            <a:custGeom>
              <a:avLst/>
              <a:gdLst/>
              <a:ahLst/>
              <a:cxnLst/>
              <a:rect l="l" t="t" r="r" b="b"/>
              <a:pathLst>
                <a:path w="15457" h="10108" extrusionOk="0">
                  <a:moveTo>
                    <a:pt x="3168" y="0"/>
                  </a:moveTo>
                  <a:cubicBezTo>
                    <a:pt x="1417" y="0"/>
                    <a:pt x="1" y="1417"/>
                    <a:pt x="1" y="3168"/>
                  </a:cubicBezTo>
                  <a:lnTo>
                    <a:pt x="1" y="6940"/>
                  </a:lnTo>
                  <a:cubicBezTo>
                    <a:pt x="1" y="8691"/>
                    <a:pt x="1417" y="10108"/>
                    <a:pt x="3168" y="10108"/>
                  </a:cubicBezTo>
                  <a:lnTo>
                    <a:pt x="12289" y="10108"/>
                  </a:lnTo>
                  <a:cubicBezTo>
                    <a:pt x="14040" y="10108"/>
                    <a:pt x="15456" y="8691"/>
                    <a:pt x="15456" y="6940"/>
                  </a:cubicBezTo>
                  <a:lnTo>
                    <a:pt x="15456" y="3168"/>
                  </a:lnTo>
                  <a:cubicBezTo>
                    <a:pt x="15456" y="1417"/>
                    <a:pt x="14040" y="0"/>
                    <a:pt x="12289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2307;p58"/>
            <p:cNvSpPr/>
            <p:nvPr/>
          </p:nvSpPr>
          <p:spPr>
            <a:xfrm>
              <a:off x="979475" y="2347725"/>
              <a:ext cx="333875" cy="201000"/>
            </a:xfrm>
            <a:custGeom>
              <a:avLst/>
              <a:gdLst/>
              <a:ahLst/>
              <a:cxnLst/>
              <a:rect l="l" t="t" r="r" b="b"/>
              <a:pathLst>
                <a:path w="13355" h="8040" extrusionOk="0">
                  <a:moveTo>
                    <a:pt x="2117" y="1"/>
                  </a:moveTo>
                  <a:cubicBezTo>
                    <a:pt x="939" y="1"/>
                    <a:pt x="0" y="956"/>
                    <a:pt x="0" y="2134"/>
                  </a:cubicBezTo>
                  <a:lnTo>
                    <a:pt x="0" y="5906"/>
                  </a:lnTo>
                  <a:cubicBezTo>
                    <a:pt x="0" y="7084"/>
                    <a:pt x="939" y="8039"/>
                    <a:pt x="2117" y="8039"/>
                  </a:cubicBezTo>
                  <a:lnTo>
                    <a:pt x="11238" y="8039"/>
                  </a:lnTo>
                  <a:cubicBezTo>
                    <a:pt x="12416" y="8039"/>
                    <a:pt x="13355" y="7084"/>
                    <a:pt x="13355" y="5906"/>
                  </a:cubicBezTo>
                  <a:lnTo>
                    <a:pt x="13355" y="2134"/>
                  </a:lnTo>
                  <a:cubicBezTo>
                    <a:pt x="13355" y="956"/>
                    <a:pt x="12416" y="1"/>
                    <a:pt x="11238" y="1"/>
                  </a:cubicBezTo>
                  <a:close/>
                </a:path>
              </a:pathLst>
            </a:custGeom>
            <a:solidFill>
              <a:srgbClr val="9EDA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2308;p58"/>
            <p:cNvSpPr/>
            <p:nvPr/>
          </p:nvSpPr>
          <p:spPr>
            <a:xfrm>
              <a:off x="999375" y="2360875"/>
              <a:ext cx="313975" cy="187850"/>
            </a:xfrm>
            <a:custGeom>
              <a:avLst/>
              <a:gdLst/>
              <a:ahLst/>
              <a:cxnLst/>
              <a:rect l="l" t="t" r="r" b="b"/>
              <a:pathLst>
                <a:path w="12559" h="7514" extrusionOk="0">
                  <a:moveTo>
                    <a:pt x="11827" y="0"/>
                  </a:moveTo>
                  <a:lnTo>
                    <a:pt x="0" y="7036"/>
                  </a:lnTo>
                  <a:cubicBezTo>
                    <a:pt x="366" y="7338"/>
                    <a:pt x="844" y="7513"/>
                    <a:pt x="1321" y="7513"/>
                  </a:cubicBezTo>
                  <a:lnTo>
                    <a:pt x="10442" y="7513"/>
                  </a:lnTo>
                  <a:cubicBezTo>
                    <a:pt x="11604" y="7513"/>
                    <a:pt x="12559" y="6558"/>
                    <a:pt x="12559" y="5380"/>
                  </a:cubicBezTo>
                  <a:lnTo>
                    <a:pt x="12559" y="1608"/>
                  </a:lnTo>
                  <a:cubicBezTo>
                    <a:pt x="12559" y="1003"/>
                    <a:pt x="12288" y="414"/>
                    <a:pt x="118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2309;p58"/>
            <p:cNvSpPr/>
            <p:nvPr/>
          </p:nvSpPr>
          <p:spPr>
            <a:xfrm>
              <a:off x="1387750" y="2321875"/>
              <a:ext cx="386425" cy="252700"/>
            </a:xfrm>
            <a:custGeom>
              <a:avLst/>
              <a:gdLst/>
              <a:ahLst/>
              <a:cxnLst/>
              <a:rect l="l" t="t" r="r" b="b"/>
              <a:pathLst>
                <a:path w="15457" h="10108" extrusionOk="0">
                  <a:moveTo>
                    <a:pt x="3184" y="0"/>
                  </a:moveTo>
                  <a:cubicBezTo>
                    <a:pt x="1417" y="0"/>
                    <a:pt x="1" y="1417"/>
                    <a:pt x="1" y="3168"/>
                  </a:cubicBezTo>
                  <a:lnTo>
                    <a:pt x="1" y="6940"/>
                  </a:lnTo>
                  <a:cubicBezTo>
                    <a:pt x="1" y="8691"/>
                    <a:pt x="1417" y="10108"/>
                    <a:pt x="3184" y="10108"/>
                  </a:cubicBezTo>
                  <a:lnTo>
                    <a:pt x="12289" y="10108"/>
                  </a:lnTo>
                  <a:cubicBezTo>
                    <a:pt x="14040" y="10108"/>
                    <a:pt x="15456" y="8691"/>
                    <a:pt x="15456" y="6940"/>
                  </a:cubicBezTo>
                  <a:lnTo>
                    <a:pt x="15456" y="3168"/>
                  </a:lnTo>
                  <a:cubicBezTo>
                    <a:pt x="15456" y="1417"/>
                    <a:pt x="14040" y="0"/>
                    <a:pt x="12289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2310;p58"/>
            <p:cNvSpPr/>
            <p:nvPr/>
          </p:nvSpPr>
          <p:spPr>
            <a:xfrm>
              <a:off x="1414025" y="2347725"/>
              <a:ext cx="334275" cy="201000"/>
            </a:xfrm>
            <a:custGeom>
              <a:avLst/>
              <a:gdLst/>
              <a:ahLst/>
              <a:cxnLst/>
              <a:rect l="l" t="t" r="r" b="b"/>
              <a:pathLst>
                <a:path w="13371" h="8040" extrusionOk="0">
                  <a:moveTo>
                    <a:pt x="2133" y="1"/>
                  </a:moveTo>
                  <a:cubicBezTo>
                    <a:pt x="955" y="1"/>
                    <a:pt x="0" y="956"/>
                    <a:pt x="0" y="2134"/>
                  </a:cubicBezTo>
                  <a:lnTo>
                    <a:pt x="0" y="5906"/>
                  </a:lnTo>
                  <a:cubicBezTo>
                    <a:pt x="0" y="7084"/>
                    <a:pt x="955" y="8039"/>
                    <a:pt x="2133" y="8039"/>
                  </a:cubicBezTo>
                  <a:lnTo>
                    <a:pt x="11238" y="8039"/>
                  </a:lnTo>
                  <a:cubicBezTo>
                    <a:pt x="12416" y="8039"/>
                    <a:pt x="13371" y="7084"/>
                    <a:pt x="13371" y="5906"/>
                  </a:cubicBezTo>
                  <a:lnTo>
                    <a:pt x="13371" y="2134"/>
                  </a:lnTo>
                  <a:cubicBezTo>
                    <a:pt x="13371" y="956"/>
                    <a:pt x="12416" y="1"/>
                    <a:pt x="11238" y="1"/>
                  </a:cubicBezTo>
                  <a:close/>
                </a:path>
              </a:pathLst>
            </a:custGeom>
            <a:solidFill>
              <a:srgbClr val="9EDA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2311;p58"/>
            <p:cNvSpPr/>
            <p:nvPr/>
          </p:nvSpPr>
          <p:spPr>
            <a:xfrm>
              <a:off x="1433900" y="2360875"/>
              <a:ext cx="314400" cy="187850"/>
            </a:xfrm>
            <a:custGeom>
              <a:avLst/>
              <a:gdLst/>
              <a:ahLst/>
              <a:cxnLst/>
              <a:rect l="l" t="t" r="r" b="b"/>
              <a:pathLst>
                <a:path w="12576" h="7514" extrusionOk="0">
                  <a:moveTo>
                    <a:pt x="11828" y="0"/>
                  </a:moveTo>
                  <a:lnTo>
                    <a:pt x="1" y="7036"/>
                  </a:lnTo>
                  <a:cubicBezTo>
                    <a:pt x="367" y="7338"/>
                    <a:pt x="845" y="7513"/>
                    <a:pt x="1338" y="7513"/>
                  </a:cubicBezTo>
                  <a:lnTo>
                    <a:pt x="10443" y="7513"/>
                  </a:lnTo>
                  <a:cubicBezTo>
                    <a:pt x="11621" y="7513"/>
                    <a:pt x="12576" y="6558"/>
                    <a:pt x="12576" y="5380"/>
                  </a:cubicBezTo>
                  <a:lnTo>
                    <a:pt x="12576" y="1608"/>
                  </a:lnTo>
                  <a:cubicBezTo>
                    <a:pt x="12576" y="987"/>
                    <a:pt x="12305" y="414"/>
                    <a:pt x="118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8" presetClass="exit" presetSubtype="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8" dur="3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fltVal val="-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3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8" presetClass="exit" presetSubtype="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4" dur="3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fltVal val="-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3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8" presetClass="exit" presetSubtype="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0" dur="3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fltVal val="-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3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500"/>
                            </p:stCondLst>
                            <p:childTnLst>
                              <p:par>
                                <p:cTn id="7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500"/>
                            </p:stCondLst>
                            <p:childTnLst>
                              <p:par>
                                <p:cTn id="8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500"/>
                            </p:stCondLst>
                            <p:childTnLst>
                              <p:par>
                                <p:cTn id="8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9500"/>
                            </p:stCondLst>
                            <p:childTnLst>
                              <p:par>
                                <p:cTn id="9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500"/>
                            </p:stCondLst>
                            <p:childTnLst>
                              <p:par>
                                <p:cTn id="9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1500"/>
                            </p:stCondLst>
                            <p:childTnLst>
                              <p:par>
                                <p:cTn id="9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3500"/>
                            </p:stCondLst>
                            <p:childTnLst>
                              <p:par>
                                <p:cTn id="10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4500"/>
                            </p:stCondLst>
                            <p:childTnLst>
                              <p:par>
                                <p:cTn id="1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5500"/>
                            </p:stCondLst>
                            <p:childTnLst>
                              <p:par>
                                <p:cTn id="1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6500"/>
                            </p:stCondLst>
                            <p:childTnLst>
                              <p:par>
                                <p:cTn id="1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7500"/>
                            </p:stCondLst>
                            <p:childTnLst>
                              <p:par>
                                <p:cTn id="1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4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8500"/>
                            </p:stCondLst>
                            <p:childTnLst>
                              <p:par>
                                <p:cTn id="1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8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9500"/>
                            </p:stCondLst>
                            <p:childTnLst>
                              <p:par>
                                <p:cTn id="1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2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0500"/>
                            </p:stCondLst>
                            <p:childTnLst>
                              <p:par>
                                <p:cTn id="1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6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1500"/>
                            </p:stCondLst>
                            <p:childTnLst>
                              <p:par>
                                <p:cTn id="1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0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2500"/>
                            </p:stCondLst>
                            <p:childTnLst>
                              <p:par>
                                <p:cTn id="1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4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3500"/>
                            </p:stCondLst>
                            <p:childTnLst>
                              <p:par>
                                <p:cTn id="1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8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4500"/>
                            </p:stCondLst>
                            <p:childTnLst>
                              <p:par>
                                <p:cTn id="1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2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5500"/>
                            </p:stCondLst>
                            <p:childTnLst>
                              <p:par>
                                <p:cTn id="1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6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6500"/>
                            </p:stCondLst>
                            <p:childTnLst>
                              <p:par>
                                <p:cTn id="1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0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27500"/>
                            </p:stCondLst>
                            <p:childTnLst>
                              <p:par>
                                <p:cTn id="16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4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28500"/>
                            </p:stCondLst>
                            <p:childTnLst>
                              <p:par>
                                <p:cTn id="16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8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29500"/>
                            </p:stCondLst>
                            <p:childTnLst>
                              <p:par>
                                <p:cTn id="17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2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30500"/>
                            </p:stCondLst>
                            <p:childTnLst>
                              <p:par>
                                <p:cTn id="17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6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Double Wave 81">
            <a:extLst>
              <a:ext uri="{FF2B5EF4-FFF2-40B4-BE49-F238E27FC236}">
                <a16:creationId xmlns:a16="http://schemas.microsoft.com/office/drawing/2014/main" id="{CE115012-A472-42E9-B47D-42C52331E930}"/>
              </a:ext>
            </a:extLst>
          </p:cNvPr>
          <p:cNvSpPr/>
          <p:nvPr/>
        </p:nvSpPr>
        <p:spPr>
          <a:xfrm>
            <a:off x="0" y="2032000"/>
            <a:ext cx="5529943" cy="2525486"/>
          </a:xfrm>
          <a:prstGeom prst="doubleWav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#9Slide03 AllRoundGothic" panose="020B0703020202020104" pitchFamily="34" charset="0"/>
              </a:rPr>
              <a:t>Tạm biệt </a:t>
            </a:r>
          </a:p>
          <a:p>
            <a:pPr algn="ctr"/>
            <a:r>
              <a:rPr lang="en-US" sz="3200">
                <a:latin typeface="#9Slide03 AllRoundGothic" panose="020B0703020202020104" pitchFamily="34" charset="0"/>
              </a:rPr>
              <a:t>và hẹn gặp lại các em!</a:t>
            </a:r>
          </a:p>
        </p:txBody>
      </p:sp>
      <p:grpSp>
        <p:nvGrpSpPr>
          <p:cNvPr id="53" name="Google Shape;1186;p41">
            <a:extLst>
              <a:ext uri="{FF2B5EF4-FFF2-40B4-BE49-F238E27FC236}">
                <a16:creationId xmlns:a16="http://schemas.microsoft.com/office/drawing/2014/main" id="{3C8464A1-4AE3-4821-B597-A8D0D8163C8B}"/>
              </a:ext>
            </a:extLst>
          </p:cNvPr>
          <p:cNvGrpSpPr/>
          <p:nvPr/>
        </p:nvGrpSpPr>
        <p:grpSpPr>
          <a:xfrm>
            <a:off x="5014153" y="2725978"/>
            <a:ext cx="3982513" cy="1984205"/>
            <a:chOff x="404850" y="2182975"/>
            <a:chExt cx="2230850" cy="1111475"/>
          </a:xfrm>
        </p:grpSpPr>
        <p:sp>
          <p:nvSpPr>
            <p:cNvPr id="54" name="Google Shape;1187;p41">
              <a:extLst>
                <a:ext uri="{FF2B5EF4-FFF2-40B4-BE49-F238E27FC236}">
                  <a16:creationId xmlns:a16="http://schemas.microsoft.com/office/drawing/2014/main" id="{81E6368C-3545-473C-BCC3-BB1B0B429A18}"/>
                </a:ext>
              </a:extLst>
            </p:cNvPr>
            <p:cNvSpPr/>
            <p:nvPr/>
          </p:nvSpPr>
          <p:spPr>
            <a:xfrm>
              <a:off x="433900" y="2658925"/>
              <a:ext cx="69650" cy="69650"/>
            </a:xfrm>
            <a:custGeom>
              <a:avLst/>
              <a:gdLst/>
              <a:ahLst/>
              <a:cxnLst/>
              <a:rect l="l" t="t" r="r" b="b"/>
              <a:pathLst>
                <a:path w="2786" h="2786" extrusionOk="0">
                  <a:moveTo>
                    <a:pt x="1401" y="0"/>
                  </a:moveTo>
                  <a:cubicBezTo>
                    <a:pt x="621" y="0"/>
                    <a:pt x="0" y="621"/>
                    <a:pt x="0" y="1385"/>
                  </a:cubicBezTo>
                  <a:cubicBezTo>
                    <a:pt x="0" y="2165"/>
                    <a:pt x="621" y="2786"/>
                    <a:pt x="1401" y="2786"/>
                  </a:cubicBezTo>
                  <a:cubicBezTo>
                    <a:pt x="2165" y="2786"/>
                    <a:pt x="2786" y="2165"/>
                    <a:pt x="2786" y="1385"/>
                  </a:cubicBezTo>
                  <a:cubicBezTo>
                    <a:pt x="2786" y="621"/>
                    <a:pt x="2165" y="0"/>
                    <a:pt x="1401" y="0"/>
                  </a:cubicBezTo>
                  <a:close/>
                </a:path>
              </a:pathLst>
            </a:custGeom>
            <a:solidFill>
              <a:srgbClr val="E1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188;p41">
              <a:extLst>
                <a:ext uri="{FF2B5EF4-FFF2-40B4-BE49-F238E27FC236}">
                  <a16:creationId xmlns:a16="http://schemas.microsoft.com/office/drawing/2014/main" id="{87F69E85-E913-4FA4-80B5-D9B76F7D5CC2}"/>
                </a:ext>
              </a:extLst>
            </p:cNvPr>
            <p:cNvSpPr/>
            <p:nvPr/>
          </p:nvSpPr>
          <p:spPr>
            <a:xfrm>
              <a:off x="709675" y="2182975"/>
              <a:ext cx="70050" cy="69675"/>
            </a:xfrm>
            <a:custGeom>
              <a:avLst/>
              <a:gdLst/>
              <a:ahLst/>
              <a:cxnLst/>
              <a:rect l="l" t="t" r="r" b="b"/>
              <a:pathLst>
                <a:path w="2802" h="2787" extrusionOk="0">
                  <a:moveTo>
                    <a:pt x="1401" y="1"/>
                  </a:moveTo>
                  <a:cubicBezTo>
                    <a:pt x="637" y="1"/>
                    <a:pt x="0" y="622"/>
                    <a:pt x="0" y="1386"/>
                  </a:cubicBezTo>
                  <a:cubicBezTo>
                    <a:pt x="0" y="2166"/>
                    <a:pt x="637" y="2787"/>
                    <a:pt x="1401" y="2787"/>
                  </a:cubicBezTo>
                  <a:cubicBezTo>
                    <a:pt x="2181" y="2787"/>
                    <a:pt x="2802" y="2166"/>
                    <a:pt x="2802" y="1386"/>
                  </a:cubicBezTo>
                  <a:cubicBezTo>
                    <a:pt x="2802" y="622"/>
                    <a:pt x="2181" y="1"/>
                    <a:pt x="1401" y="1"/>
                  </a:cubicBezTo>
                  <a:close/>
                </a:path>
              </a:pathLst>
            </a:custGeom>
            <a:solidFill>
              <a:srgbClr val="E1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189;p41">
              <a:extLst>
                <a:ext uri="{FF2B5EF4-FFF2-40B4-BE49-F238E27FC236}">
                  <a16:creationId xmlns:a16="http://schemas.microsoft.com/office/drawing/2014/main" id="{265F0EBA-0056-4C6B-8B57-7C1B46605A05}"/>
                </a:ext>
              </a:extLst>
            </p:cNvPr>
            <p:cNvSpPr/>
            <p:nvPr/>
          </p:nvSpPr>
          <p:spPr>
            <a:xfrm>
              <a:off x="480450" y="2217600"/>
              <a:ext cx="1753325" cy="854800"/>
            </a:xfrm>
            <a:custGeom>
              <a:avLst/>
              <a:gdLst/>
              <a:ahLst/>
              <a:cxnLst/>
              <a:rect l="l" t="t" r="r" b="b"/>
              <a:pathLst>
                <a:path w="70133" h="34192" extrusionOk="0">
                  <a:moveTo>
                    <a:pt x="7148" y="1"/>
                  </a:moveTo>
                  <a:cubicBezTo>
                    <a:pt x="3200" y="1"/>
                    <a:pt x="1" y="3200"/>
                    <a:pt x="1" y="7148"/>
                  </a:cubicBezTo>
                  <a:lnTo>
                    <a:pt x="1" y="27044"/>
                  </a:lnTo>
                  <a:cubicBezTo>
                    <a:pt x="1" y="30992"/>
                    <a:pt x="3200" y="34191"/>
                    <a:pt x="7148" y="34191"/>
                  </a:cubicBezTo>
                  <a:lnTo>
                    <a:pt x="62986" y="34191"/>
                  </a:lnTo>
                  <a:cubicBezTo>
                    <a:pt x="66934" y="34191"/>
                    <a:pt x="70133" y="30992"/>
                    <a:pt x="70133" y="30658"/>
                  </a:cubicBezTo>
                  <a:lnTo>
                    <a:pt x="70133" y="10761"/>
                  </a:lnTo>
                  <a:cubicBezTo>
                    <a:pt x="70133" y="3200"/>
                    <a:pt x="66934" y="1"/>
                    <a:pt x="62986" y="1"/>
                  </a:cubicBezTo>
                  <a:close/>
                </a:path>
              </a:pathLst>
            </a:custGeom>
            <a:solidFill>
              <a:srgbClr val="F08B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190;p41">
              <a:extLst>
                <a:ext uri="{FF2B5EF4-FFF2-40B4-BE49-F238E27FC236}">
                  <a16:creationId xmlns:a16="http://schemas.microsoft.com/office/drawing/2014/main" id="{EF07A371-4DFB-496F-A3F1-994FDB9CA056}"/>
                </a:ext>
              </a:extLst>
            </p:cNvPr>
            <p:cNvSpPr/>
            <p:nvPr/>
          </p:nvSpPr>
          <p:spPr>
            <a:xfrm>
              <a:off x="480450" y="2218000"/>
              <a:ext cx="2102325" cy="854400"/>
            </a:xfrm>
            <a:custGeom>
              <a:avLst/>
              <a:gdLst/>
              <a:ahLst/>
              <a:cxnLst/>
              <a:rect l="l" t="t" r="r" b="b"/>
              <a:pathLst>
                <a:path w="84093" h="34176" extrusionOk="0">
                  <a:moveTo>
                    <a:pt x="7148" y="1"/>
                  </a:moveTo>
                  <a:cubicBezTo>
                    <a:pt x="3200" y="1"/>
                    <a:pt x="1" y="3184"/>
                    <a:pt x="1" y="7132"/>
                  </a:cubicBezTo>
                  <a:lnTo>
                    <a:pt x="1" y="27028"/>
                  </a:lnTo>
                  <a:cubicBezTo>
                    <a:pt x="1" y="30976"/>
                    <a:pt x="3200" y="34175"/>
                    <a:pt x="7148" y="34175"/>
                  </a:cubicBezTo>
                  <a:lnTo>
                    <a:pt x="79254" y="34175"/>
                  </a:lnTo>
                  <a:cubicBezTo>
                    <a:pt x="81928" y="34175"/>
                    <a:pt x="84093" y="32011"/>
                    <a:pt x="84093" y="29337"/>
                  </a:cubicBezTo>
                  <a:lnTo>
                    <a:pt x="84093" y="21776"/>
                  </a:lnTo>
                  <a:cubicBezTo>
                    <a:pt x="84093" y="19102"/>
                    <a:pt x="81928" y="16937"/>
                    <a:pt x="79254" y="16937"/>
                  </a:cubicBezTo>
                  <a:lnTo>
                    <a:pt x="70133" y="16937"/>
                  </a:lnTo>
                  <a:lnTo>
                    <a:pt x="70133" y="7132"/>
                  </a:lnTo>
                  <a:cubicBezTo>
                    <a:pt x="70133" y="3184"/>
                    <a:pt x="66934" y="1"/>
                    <a:pt x="62986" y="1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191;p41">
              <a:extLst>
                <a:ext uri="{FF2B5EF4-FFF2-40B4-BE49-F238E27FC236}">
                  <a16:creationId xmlns:a16="http://schemas.microsoft.com/office/drawing/2014/main" id="{5DD012E0-17DD-4769-9C75-1396775E943F}"/>
                </a:ext>
              </a:extLst>
            </p:cNvPr>
            <p:cNvSpPr/>
            <p:nvPr/>
          </p:nvSpPr>
          <p:spPr>
            <a:xfrm>
              <a:off x="404850" y="2860275"/>
              <a:ext cx="296075" cy="212125"/>
            </a:xfrm>
            <a:custGeom>
              <a:avLst/>
              <a:gdLst/>
              <a:ahLst/>
              <a:cxnLst/>
              <a:rect l="l" t="t" r="r" b="b"/>
              <a:pathLst>
                <a:path w="11843" h="8485" extrusionOk="0">
                  <a:moveTo>
                    <a:pt x="4234" y="0"/>
                  </a:moveTo>
                  <a:cubicBezTo>
                    <a:pt x="1895" y="0"/>
                    <a:pt x="0" y="1895"/>
                    <a:pt x="0" y="4234"/>
                  </a:cubicBezTo>
                  <a:cubicBezTo>
                    <a:pt x="0" y="6574"/>
                    <a:pt x="1895" y="8484"/>
                    <a:pt x="4234" y="8484"/>
                  </a:cubicBezTo>
                  <a:lnTo>
                    <a:pt x="7593" y="8484"/>
                  </a:lnTo>
                  <a:cubicBezTo>
                    <a:pt x="9933" y="8484"/>
                    <a:pt x="11843" y="6574"/>
                    <a:pt x="11843" y="4234"/>
                  </a:cubicBezTo>
                  <a:cubicBezTo>
                    <a:pt x="11843" y="1895"/>
                    <a:pt x="9933" y="0"/>
                    <a:pt x="7593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192;p41">
              <a:extLst>
                <a:ext uri="{FF2B5EF4-FFF2-40B4-BE49-F238E27FC236}">
                  <a16:creationId xmlns:a16="http://schemas.microsoft.com/office/drawing/2014/main" id="{AE774E69-5562-46CF-8D29-10F8BF290459}"/>
                </a:ext>
              </a:extLst>
            </p:cNvPr>
            <p:cNvSpPr/>
            <p:nvPr/>
          </p:nvSpPr>
          <p:spPr>
            <a:xfrm>
              <a:off x="2356725" y="2860275"/>
              <a:ext cx="278975" cy="212125"/>
            </a:xfrm>
            <a:custGeom>
              <a:avLst/>
              <a:gdLst/>
              <a:ahLst/>
              <a:cxnLst/>
              <a:rect l="l" t="t" r="r" b="b"/>
              <a:pathLst>
                <a:path w="11159" h="8485" extrusionOk="0">
                  <a:moveTo>
                    <a:pt x="4235" y="0"/>
                  </a:moveTo>
                  <a:cubicBezTo>
                    <a:pt x="1895" y="0"/>
                    <a:pt x="0" y="1895"/>
                    <a:pt x="0" y="4234"/>
                  </a:cubicBezTo>
                  <a:cubicBezTo>
                    <a:pt x="0" y="6574"/>
                    <a:pt x="1895" y="8484"/>
                    <a:pt x="4235" y="8484"/>
                  </a:cubicBezTo>
                  <a:lnTo>
                    <a:pt x="6925" y="8484"/>
                  </a:lnTo>
                  <a:cubicBezTo>
                    <a:pt x="9264" y="8484"/>
                    <a:pt x="11159" y="6574"/>
                    <a:pt x="11159" y="4234"/>
                  </a:cubicBezTo>
                  <a:cubicBezTo>
                    <a:pt x="11159" y="1895"/>
                    <a:pt x="9264" y="0"/>
                    <a:pt x="6925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193;p41">
              <a:extLst>
                <a:ext uri="{FF2B5EF4-FFF2-40B4-BE49-F238E27FC236}">
                  <a16:creationId xmlns:a16="http://schemas.microsoft.com/office/drawing/2014/main" id="{637218A8-0188-4D1E-8F8D-42C04B8C64F4}"/>
                </a:ext>
              </a:extLst>
            </p:cNvPr>
            <p:cNvSpPr/>
            <p:nvPr/>
          </p:nvSpPr>
          <p:spPr>
            <a:xfrm>
              <a:off x="701300" y="2778300"/>
              <a:ext cx="566300" cy="294100"/>
            </a:xfrm>
            <a:custGeom>
              <a:avLst/>
              <a:gdLst/>
              <a:ahLst/>
              <a:cxnLst/>
              <a:rect l="l" t="t" r="r" b="b"/>
              <a:pathLst>
                <a:path w="22652" h="11764" extrusionOk="0">
                  <a:moveTo>
                    <a:pt x="11334" y="0"/>
                  </a:moveTo>
                  <a:cubicBezTo>
                    <a:pt x="5079" y="0"/>
                    <a:pt x="1" y="5062"/>
                    <a:pt x="1" y="11318"/>
                  </a:cubicBezTo>
                  <a:cubicBezTo>
                    <a:pt x="1" y="11477"/>
                    <a:pt x="1" y="11620"/>
                    <a:pt x="17" y="11763"/>
                  </a:cubicBezTo>
                  <a:lnTo>
                    <a:pt x="22651" y="11763"/>
                  </a:lnTo>
                  <a:cubicBezTo>
                    <a:pt x="22651" y="11620"/>
                    <a:pt x="22651" y="11477"/>
                    <a:pt x="22651" y="11318"/>
                  </a:cubicBezTo>
                  <a:cubicBezTo>
                    <a:pt x="22651" y="5062"/>
                    <a:pt x="17590" y="0"/>
                    <a:pt x="113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194;p41">
              <a:extLst>
                <a:ext uri="{FF2B5EF4-FFF2-40B4-BE49-F238E27FC236}">
                  <a16:creationId xmlns:a16="http://schemas.microsoft.com/office/drawing/2014/main" id="{A082218E-6392-4AE3-88DA-6F3E4BF5E755}"/>
                </a:ext>
              </a:extLst>
            </p:cNvPr>
            <p:cNvSpPr/>
            <p:nvPr/>
          </p:nvSpPr>
          <p:spPr>
            <a:xfrm>
              <a:off x="751450" y="2828050"/>
              <a:ext cx="466400" cy="466400"/>
            </a:xfrm>
            <a:custGeom>
              <a:avLst/>
              <a:gdLst/>
              <a:ahLst/>
              <a:cxnLst/>
              <a:rect l="l" t="t" r="r" b="b"/>
              <a:pathLst>
                <a:path w="18656" h="18656" extrusionOk="0">
                  <a:moveTo>
                    <a:pt x="9328" y="0"/>
                  </a:moveTo>
                  <a:cubicBezTo>
                    <a:pt x="4171" y="0"/>
                    <a:pt x="1" y="4186"/>
                    <a:pt x="1" y="9328"/>
                  </a:cubicBezTo>
                  <a:cubicBezTo>
                    <a:pt x="1" y="14485"/>
                    <a:pt x="4171" y="18655"/>
                    <a:pt x="9328" y="18655"/>
                  </a:cubicBezTo>
                  <a:cubicBezTo>
                    <a:pt x="14485" y="18655"/>
                    <a:pt x="18656" y="14485"/>
                    <a:pt x="18656" y="9328"/>
                  </a:cubicBezTo>
                  <a:cubicBezTo>
                    <a:pt x="18656" y="4186"/>
                    <a:pt x="14485" y="0"/>
                    <a:pt x="9328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195;p41">
              <a:extLst>
                <a:ext uri="{FF2B5EF4-FFF2-40B4-BE49-F238E27FC236}">
                  <a16:creationId xmlns:a16="http://schemas.microsoft.com/office/drawing/2014/main" id="{BEC11ADB-3428-41BF-B861-2E0F15BF707B}"/>
                </a:ext>
              </a:extLst>
            </p:cNvPr>
            <p:cNvSpPr/>
            <p:nvPr/>
          </p:nvSpPr>
          <p:spPr>
            <a:xfrm>
              <a:off x="845750" y="2922350"/>
              <a:ext cx="277800" cy="278175"/>
            </a:xfrm>
            <a:custGeom>
              <a:avLst/>
              <a:gdLst/>
              <a:ahLst/>
              <a:cxnLst/>
              <a:rect l="l" t="t" r="r" b="b"/>
              <a:pathLst>
                <a:path w="11112" h="11127" extrusionOk="0">
                  <a:moveTo>
                    <a:pt x="5556" y="1"/>
                  </a:moveTo>
                  <a:cubicBezTo>
                    <a:pt x="2484" y="1"/>
                    <a:pt x="1" y="2484"/>
                    <a:pt x="1" y="5556"/>
                  </a:cubicBezTo>
                  <a:cubicBezTo>
                    <a:pt x="1" y="8628"/>
                    <a:pt x="2484" y="11127"/>
                    <a:pt x="5556" y="11127"/>
                  </a:cubicBezTo>
                  <a:cubicBezTo>
                    <a:pt x="8628" y="11127"/>
                    <a:pt x="11111" y="8628"/>
                    <a:pt x="11111" y="5556"/>
                  </a:cubicBezTo>
                  <a:cubicBezTo>
                    <a:pt x="11111" y="2484"/>
                    <a:pt x="8628" y="1"/>
                    <a:pt x="55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196;p41">
              <a:extLst>
                <a:ext uri="{FF2B5EF4-FFF2-40B4-BE49-F238E27FC236}">
                  <a16:creationId xmlns:a16="http://schemas.microsoft.com/office/drawing/2014/main" id="{103C895C-D58A-432B-8560-4C64F31F41E3}"/>
                </a:ext>
              </a:extLst>
            </p:cNvPr>
            <p:cNvSpPr/>
            <p:nvPr/>
          </p:nvSpPr>
          <p:spPr>
            <a:xfrm>
              <a:off x="1934525" y="2321875"/>
              <a:ext cx="312400" cy="253500"/>
            </a:xfrm>
            <a:custGeom>
              <a:avLst/>
              <a:gdLst/>
              <a:ahLst/>
              <a:cxnLst/>
              <a:rect l="l" t="t" r="r" b="b"/>
              <a:pathLst>
                <a:path w="12496" h="10140" extrusionOk="0">
                  <a:moveTo>
                    <a:pt x="3184" y="0"/>
                  </a:moveTo>
                  <a:cubicBezTo>
                    <a:pt x="1417" y="0"/>
                    <a:pt x="0" y="1417"/>
                    <a:pt x="0" y="3184"/>
                  </a:cubicBezTo>
                  <a:lnTo>
                    <a:pt x="0" y="6956"/>
                  </a:lnTo>
                  <a:cubicBezTo>
                    <a:pt x="0" y="8707"/>
                    <a:pt x="1417" y="10140"/>
                    <a:pt x="3184" y="10140"/>
                  </a:cubicBezTo>
                  <a:lnTo>
                    <a:pt x="12288" y="10140"/>
                  </a:lnTo>
                  <a:cubicBezTo>
                    <a:pt x="12352" y="10108"/>
                    <a:pt x="12416" y="10108"/>
                    <a:pt x="12495" y="10108"/>
                  </a:cubicBezTo>
                  <a:lnTo>
                    <a:pt x="12495" y="2977"/>
                  </a:lnTo>
                  <a:cubicBezTo>
                    <a:pt x="12495" y="1958"/>
                    <a:pt x="12272" y="939"/>
                    <a:pt x="11843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197;p41">
              <a:extLst>
                <a:ext uri="{FF2B5EF4-FFF2-40B4-BE49-F238E27FC236}">
                  <a16:creationId xmlns:a16="http://schemas.microsoft.com/office/drawing/2014/main" id="{A39D179B-2715-41F1-AD61-D20445199A6B}"/>
                </a:ext>
              </a:extLst>
            </p:cNvPr>
            <p:cNvSpPr/>
            <p:nvPr/>
          </p:nvSpPr>
          <p:spPr>
            <a:xfrm>
              <a:off x="1960775" y="2348125"/>
              <a:ext cx="286550" cy="200600"/>
            </a:xfrm>
            <a:custGeom>
              <a:avLst/>
              <a:gdLst/>
              <a:ahLst/>
              <a:cxnLst/>
              <a:rect l="l" t="t" r="r" b="b"/>
              <a:pathLst>
                <a:path w="11462" h="8024" extrusionOk="0">
                  <a:moveTo>
                    <a:pt x="2134" y="1"/>
                  </a:moveTo>
                  <a:cubicBezTo>
                    <a:pt x="956" y="1"/>
                    <a:pt x="1" y="940"/>
                    <a:pt x="1" y="2118"/>
                  </a:cubicBezTo>
                  <a:lnTo>
                    <a:pt x="1" y="5890"/>
                  </a:lnTo>
                  <a:cubicBezTo>
                    <a:pt x="1" y="7068"/>
                    <a:pt x="956" y="8023"/>
                    <a:pt x="2134" y="8023"/>
                  </a:cubicBezTo>
                  <a:lnTo>
                    <a:pt x="11445" y="8023"/>
                  </a:lnTo>
                  <a:lnTo>
                    <a:pt x="11445" y="1927"/>
                  </a:lnTo>
                  <a:cubicBezTo>
                    <a:pt x="11461" y="1274"/>
                    <a:pt x="11366" y="621"/>
                    <a:pt x="11175" y="1"/>
                  </a:cubicBezTo>
                  <a:close/>
                </a:path>
              </a:pathLst>
            </a:custGeom>
            <a:solidFill>
              <a:srgbClr val="9EDA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198;p41">
              <a:extLst>
                <a:ext uri="{FF2B5EF4-FFF2-40B4-BE49-F238E27FC236}">
                  <a16:creationId xmlns:a16="http://schemas.microsoft.com/office/drawing/2014/main" id="{0E6DC699-3257-4E67-8DFF-F72A2A5613D0}"/>
                </a:ext>
              </a:extLst>
            </p:cNvPr>
            <p:cNvSpPr/>
            <p:nvPr/>
          </p:nvSpPr>
          <p:spPr>
            <a:xfrm>
              <a:off x="1971525" y="2349725"/>
              <a:ext cx="276200" cy="199000"/>
            </a:xfrm>
            <a:custGeom>
              <a:avLst/>
              <a:gdLst/>
              <a:ahLst/>
              <a:cxnLst/>
              <a:rect l="l" t="t" r="r" b="b"/>
              <a:pathLst>
                <a:path w="11048" h="7960" extrusionOk="0">
                  <a:moveTo>
                    <a:pt x="10761" y="0"/>
                  </a:moveTo>
                  <a:lnTo>
                    <a:pt x="0" y="7100"/>
                  </a:lnTo>
                  <a:cubicBezTo>
                    <a:pt x="398" y="7641"/>
                    <a:pt x="1035" y="7959"/>
                    <a:pt x="1704" y="7959"/>
                  </a:cubicBezTo>
                  <a:lnTo>
                    <a:pt x="11015" y="7959"/>
                  </a:lnTo>
                  <a:lnTo>
                    <a:pt x="11047" y="1895"/>
                  </a:lnTo>
                  <a:cubicBezTo>
                    <a:pt x="11047" y="1242"/>
                    <a:pt x="10952" y="605"/>
                    <a:pt x="107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199;p41">
              <a:extLst>
                <a:ext uri="{FF2B5EF4-FFF2-40B4-BE49-F238E27FC236}">
                  <a16:creationId xmlns:a16="http://schemas.microsoft.com/office/drawing/2014/main" id="{74BD61FE-91F1-4FCF-97EF-DC908EAE60C9}"/>
                </a:ext>
              </a:extLst>
            </p:cNvPr>
            <p:cNvSpPr/>
            <p:nvPr/>
          </p:nvSpPr>
          <p:spPr>
            <a:xfrm>
              <a:off x="1362275" y="2289225"/>
              <a:ext cx="443325" cy="728250"/>
            </a:xfrm>
            <a:custGeom>
              <a:avLst/>
              <a:gdLst/>
              <a:ahLst/>
              <a:cxnLst/>
              <a:rect l="l" t="t" r="r" b="b"/>
              <a:pathLst>
                <a:path w="17733" h="29130" fill="none" extrusionOk="0">
                  <a:moveTo>
                    <a:pt x="17733" y="25135"/>
                  </a:moveTo>
                  <a:cubicBezTo>
                    <a:pt x="17733" y="27347"/>
                    <a:pt x="16109" y="29130"/>
                    <a:pt x="14088" y="29130"/>
                  </a:cubicBezTo>
                  <a:lnTo>
                    <a:pt x="3646" y="29130"/>
                  </a:lnTo>
                  <a:cubicBezTo>
                    <a:pt x="1640" y="29130"/>
                    <a:pt x="1" y="27347"/>
                    <a:pt x="1" y="25135"/>
                  </a:cubicBezTo>
                  <a:lnTo>
                    <a:pt x="1" y="3996"/>
                  </a:lnTo>
                  <a:cubicBezTo>
                    <a:pt x="1" y="1784"/>
                    <a:pt x="1640" y="1"/>
                    <a:pt x="3646" y="1"/>
                  </a:cubicBezTo>
                  <a:lnTo>
                    <a:pt x="14088" y="1"/>
                  </a:lnTo>
                  <a:cubicBezTo>
                    <a:pt x="16109" y="1"/>
                    <a:pt x="17733" y="1784"/>
                    <a:pt x="17733" y="3996"/>
                  </a:cubicBezTo>
                  <a:close/>
                </a:path>
              </a:pathLst>
            </a:custGeom>
            <a:noFill/>
            <a:ln w="5175" cap="flat" cmpd="sng">
              <a:solidFill>
                <a:srgbClr val="273E4A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200;p41">
              <a:extLst>
                <a:ext uri="{FF2B5EF4-FFF2-40B4-BE49-F238E27FC236}">
                  <a16:creationId xmlns:a16="http://schemas.microsoft.com/office/drawing/2014/main" id="{18ACC288-F9D7-4EBA-A351-2157F8BAE424}"/>
                </a:ext>
              </a:extLst>
            </p:cNvPr>
            <p:cNvSpPr/>
            <p:nvPr/>
          </p:nvSpPr>
          <p:spPr>
            <a:xfrm>
              <a:off x="1790450" y="2778300"/>
              <a:ext cx="566300" cy="294100"/>
            </a:xfrm>
            <a:custGeom>
              <a:avLst/>
              <a:gdLst/>
              <a:ahLst/>
              <a:cxnLst/>
              <a:rect l="l" t="t" r="r" b="b"/>
              <a:pathLst>
                <a:path w="22652" h="11764" extrusionOk="0">
                  <a:moveTo>
                    <a:pt x="11334" y="0"/>
                  </a:moveTo>
                  <a:cubicBezTo>
                    <a:pt x="5079" y="0"/>
                    <a:pt x="1" y="5062"/>
                    <a:pt x="1" y="11318"/>
                  </a:cubicBezTo>
                  <a:cubicBezTo>
                    <a:pt x="1" y="11477"/>
                    <a:pt x="1" y="11620"/>
                    <a:pt x="17" y="11763"/>
                  </a:cubicBezTo>
                  <a:lnTo>
                    <a:pt x="22636" y="11763"/>
                  </a:lnTo>
                  <a:cubicBezTo>
                    <a:pt x="22636" y="11620"/>
                    <a:pt x="22651" y="11477"/>
                    <a:pt x="22651" y="11318"/>
                  </a:cubicBezTo>
                  <a:cubicBezTo>
                    <a:pt x="22651" y="5062"/>
                    <a:pt x="17574" y="0"/>
                    <a:pt x="113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201;p41">
              <a:extLst>
                <a:ext uri="{FF2B5EF4-FFF2-40B4-BE49-F238E27FC236}">
                  <a16:creationId xmlns:a16="http://schemas.microsoft.com/office/drawing/2014/main" id="{EDE3225C-B6FC-4FE7-908E-7B6A49A4BB93}"/>
                </a:ext>
              </a:extLst>
            </p:cNvPr>
            <p:cNvSpPr/>
            <p:nvPr/>
          </p:nvSpPr>
          <p:spPr>
            <a:xfrm>
              <a:off x="1840200" y="2828050"/>
              <a:ext cx="466800" cy="466400"/>
            </a:xfrm>
            <a:custGeom>
              <a:avLst/>
              <a:gdLst/>
              <a:ahLst/>
              <a:cxnLst/>
              <a:rect l="l" t="t" r="r" b="b"/>
              <a:pathLst>
                <a:path w="18672" h="18656" extrusionOk="0">
                  <a:moveTo>
                    <a:pt x="9344" y="0"/>
                  </a:moveTo>
                  <a:cubicBezTo>
                    <a:pt x="4187" y="0"/>
                    <a:pt x="1" y="4186"/>
                    <a:pt x="1" y="9328"/>
                  </a:cubicBezTo>
                  <a:cubicBezTo>
                    <a:pt x="1" y="14485"/>
                    <a:pt x="4187" y="18655"/>
                    <a:pt x="9344" y="18655"/>
                  </a:cubicBezTo>
                  <a:cubicBezTo>
                    <a:pt x="14486" y="18655"/>
                    <a:pt x="18672" y="14485"/>
                    <a:pt x="18672" y="9328"/>
                  </a:cubicBezTo>
                  <a:cubicBezTo>
                    <a:pt x="18672" y="4186"/>
                    <a:pt x="14486" y="0"/>
                    <a:pt x="9344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202;p41">
              <a:extLst>
                <a:ext uri="{FF2B5EF4-FFF2-40B4-BE49-F238E27FC236}">
                  <a16:creationId xmlns:a16="http://schemas.microsoft.com/office/drawing/2014/main" id="{7F6AD271-76D8-48C7-B51E-95CE1FEF7E42}"/>
                </a:ext>
              </a:extLst>
            </p:cNvPr>
            <p:cNvSpPr/>
            <p:nvPr/>
          </p:nvSpPr>
          <p:spPr>
            <a:xfrm>
              <a:off x="1934525" y="2922350"/>
              <a:ext cx="278175" cy="278175"/>
            </a:xfrm>
            <a:custGeom>
              <a:avLst/>
              <a:gdLst/>
              <a:ahLst/>
              <a:cxnLst/>
              <a:rect l="l" t="t" r="r" b="b"/>
              <a:pathLst>
                <a:path w="11127" h="11127" extrusionOk="0">
                  <a:moveTo>
                    <a:pt x="5571" y="1"/>
                  </a:moveTo>
                  <a:cubicBezTo>
                    <a:pt x="2499" y="1"/>
                    <a:pt x="0" y="2484"/>
                    <a:pt x="0" y="5556"/>
                  </a:cubicBezTo>
                  <a:cubicBezTo>
                    <a:pt x="0" y="8628"/>
                    <a:pt x="2499" y="11127"/>
                    <a:pt x="5571" y="11127"/>
                  </a:cubicBezTo>
                  <a:cubicBezTo>
                    <a:pt x="8627" y="11127"/>
                    <a:pt x="11126" y="8628"/>
                    <a:pt x="11126" y="5556"/>
                  </a:cubicBezTo>
                  <a:cubicBezTo>
                    <a:pt x="11126" y="2484"/>
                    <a:pt x="8627" y="1"/>
                    <a:pt x="55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203;p41">
              <a:extLst>
                <a:ext uri="{FF2B5EF4-FFF2-40B4-BE49-F238E27FC236}">
                  <a16:creationId xmlns:a16="http://schemas.microsoft.com/office/drawing/2014/main" id="{29536558-06C0-401E-8CAD-23DCE9C77695}"/>
                </a:ext>
              </a:extLst>
            </p:cNvPr>
            <p:cNvSpPr/>
            <p:nvPr/>
          </p:nvSpPr>
          <p:spPr>
            <a:xfrm>
              <a:off x="529000" y="2595250"/>
              <a:ext cx="1717925" cy="8775"/>
            </a:xfrm>
            <a:custGeom>
              <a:avLst/>
              <a:gdLst/>
              <a:ahLst/>
              <a:cxnLst/>
              <a:rect l="l" t="t" r="r" b="b"/>
              <a:pathLst>
                <a:path w="68717" h="351" extrusionOk="0">
                  <a:moveTo>
                    <a:pt x="1" y="0"/>
                  </a:moveTo>
                  <a:lnTo>
                    <a:pt x="1" y="351"/>
                  </a:lnTo>
                  <a:lnTo>
                    <a:pt x="68716" y="351"/>
                  </a:lnTo>
                  <a:lnTo>
                    <a:pt x="68716" y="0"/>
                  </a:lnTo>
                  <a:close/>
                </a:path>
              </a:pathLst>
            </a:custGeom>
            <a:solidFill>
              <a:srgbClr val="273E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204;p41">
              <a:extLst>
                <a:ext uri="{FF2B5EF4-FFF2-40B4-BE49-F238E27FC236}">
                  <a16:creationId xmlns:a16="http://schemas.microsoft.com/office/drawing/2014/main" id="{961BFB63-DB20-4B62-9C71-691B85B5C2C5}"/>
                </a:ext>
              </a:extLst>
            </p:cNvPr>
            <p:cNvSpPr/>
            <p:nvPr/>
          </p:nvSpPr>
          <p:spPr>
            <a:xfrm>
              <a:off x="529000" y="2769550"/>
              <a:ext cx="2054175" cy="8775"/>
            </a:xfrm>
            <a:custGeom>
              <a:avLst/>
              <a:gdLst/>
              <a:ahLst/>
              <a:cxnLst/>
              <a:rect l="l" t="t" r="r" b="b"/>
              <a:pathLst>
                <a:path w="82167" h="351" extrusionOk="0">
                  <a:moveTo>
                    <a:pt x="1" y="0"/>
                  </a:moveTo>
                  <a:lnTo>
                    <a:pt x="1" y="350"/>
                  </a:lnTo>
                  <a:lnTo>
                    <a:pt x="82167" y="350"/>
                  </a:lnTo>
                  <a:lnTo>
                    <a:pt x="82167" y="0"/>
                  </a:lnTo>
                  <a:close/>
                </a:path>
              </a:pathLst>
            </a:custGeom>
            <a:solidFill>
              <a:srgbClr val="273E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205;p41">
              <a:extLst>
                <a:ext uri="{FF2B5EF4-FFF2-40B4-BE49-F238E27FC236}">
                  <a16:creationId xmlns:a16="http://schemas.microsoft.com/office/drawing/2014/main" id="{26471BA2-8A12-460D-935C-7C90E4F3637F}"/>
                </a:ext>
              </a:extLst>
            </p:cNvPr>
            <p:cNvSpPr/>
            <p:nvPr/>
          </p:nvSpPr>
          <p:spPr>
            <a:xfrm>
              <a:off x="2252875" y="2658925"/>
              <a:ext cx="69650" cy="69650"/>
            </a:xfrm>
            <a:custGeom>
              <a:avLst/>
              <a:gdLst/>
              <a:ahLst/>
              <a:cxnLst/>
              <a:rect l="l" t="t" r="r" b="b"/>
              <a:pathLst>
                <a:path w="2786" h="2786" extrusionOk="0">
                  <a:moveTo>
                    <a:pt x="1401" y="0"/>
                  </a:moveTo>
                  <a:cubicBezTo>
                    <a:pt x="621" y="0"/>
                    <a:pt x="0" y="621"/>
                    <a:pt x="0" y="1385"/>
                  </a:cubicBezTo>
                  <a:cubicBezTo>
                    <a:pt x="0" y="2165"/>
                    <a:pt x="621" y="2786"/>
                    <a:pt x="1401" y="2786"/>
                  </a:cubicBezTo>
                  <a:cubicBezTo>
                    <a:pt x="2165" y="2786"/>
                    <a:pt x="2786" y="2165"/>
                    <a:pt x="2786" y="1385"/>
                  </a:cubicBezTo>
                  <a:cubicBezTo>
                    <a:pt x="2786" y="621"/>
                    <a:pt x="2165" y="0"/>
                    <a:pt x="1401" y="0"/>
                  </a:cubicBezTo>
                  <a:close/>
                </a:path>
              </a:pathLst>
            </a:custGeom>
            <a:solidFill>
              <a:srgbClr val="E1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206;p41">
              <a:extLst>
                <a:ext uri="{FF2B5EF4-FFF2-40B4-BE49-F238E27FC236}">
                  <a16:creationId xmlns:a16="http://schemas.microsoft.com/office/drawing/2014/main" id="{854AF487-26DF-4897-AA33-3A8A3CAAA413}"/>
                </a:ext>
              </a:extLst>
            </p:cNvPr>
            <p:cNvSpPr/>
            <p:nvPr/>
          </p:nvSpPr>
          <p:spPr>
            <a:xfrm>
              <a:off x="526625" y="2321875"/>
              <a:ext cx="386400" cy="252700"/>
            </a:xfrm>
            <a:custGeom>
              <a:avLst/>
              <a:gdLst/>
              <a:ahLst/>
              <a:cxnLst/>
              <a:rect l="l" t="t" r="r" b="b"/>
              <a:pathLst>
                <a:path w="15456" h="10108" extrusionOk="0">
                  <a:moveTo>
                    <a:pt x="3168" y="0"/>
                  </a:moveTo>
                  <a:cubicBezTo>
                    <a:pt x="1417" y="0"/>
                    <a:pt x="0" y="1417"/>
                    <a:pt x="0" y="3168"/>
                  </a:cubicBezTo>
                  <a:lnTo>
                    <a:pt x="0" y="6940"/>
                  </a:lnTo>
                  <a:cubicBezTo>
                    <a:pt x="0" y="8691"/>
                    <a:pt x="1417" y="10108"/>
                    <a:pt x="3168" y="10108"/>
                  </a:cubicBezTo>
                  <a:lnTo>
                    <a:pt x="12288" y="10108"/>
                  </a:lnTo>
                  <a:cubicBezTo>
                    <a:pt x="14039" y="10108"/>
                    <a:pt x="15456" y="8691"/>
                    <a:pt x="15456" y="6940"/>
                  </a:cubicBezTo>
                  <a:lnTo>
                    <a:pt x="15456" y="3168"/>
                  </a:lnTo>
                  <a:cubicBezTo>
                    <a:pt x="15456" y="1417"/>
                    <a:pt x="14039" y="0"/>
                    <a:pt x="12288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207;p41">
              <a:extLst>
                <a:ext uri="{FF2B5EF4-FFF2-40B4-BE49-F238E27FC236}">
                  <a16:creationId xmlns:a16="http://schemas.microsoft.com/office/drawing/2014/main" id="{6543F5EB-D15D-4903-8984-5A37F7C771E2}"/>
                </a:ext>
              </a:extLst>
            </p:cNvPr>
            <p:cNvSpPr/>
            <p:nvPr/>
          </p:nvSpPr>
          <p:spPr>
            <a:xfrm>
              <a:off x="552875" y="2347725"/>
              <a:ext cx="333900" cy="201000"/>
            </a:xfrm>
            <a:custGeom>
              <a:avLst/>
              <a:gdLst/>
              <a:ahLst/>
              <a:cxnLst/>
              <a:rect l="l" t="t" r="r" b="b"/>
              <a:pathLst>
                <a:path w="13356" h="8040" extrusionOk="0">
                  <a:moveTo>
                    <a:pt x="2118" y="1"/>
                  </a:moveTo>
                  <a:cubicBezTo>
                    <a:pt x="940" y="1"/>
                    <a:pt x="1" y="956"/>
                    <a:pt x="1" y="2134"/>
                  </a:cubicBezTo>
                  <a:lnTo>
                    <a:pt x="1" y="5906"/>
                  </a:lnTo>
                  <a:cubicBezTo>
                    <a:pt x="1" y="7084"/>
                    <a:pt x="940" y="8039"/>
                    <a:pt x="2118" y="8039"/>
                  </a:cubicBezTo>
                  <a:lnTo>
                    <a:pt x="11238" y="8039"/>
                  </a:lnTo>
                  <a:cubicBezTo>
                    <a:pt x="12416" y="8039"/>
                    <a:pt x="13355" y="7084"/>
                    <a:pt x="13355" y="5906"/>
                  </a:cubicBezTo>
                  <a:lnTo>
                    <a:pt x="13355" y="2134"/>
                  </a:lnTo>
                  <a:cubicBezTo>
                    <a:pt x="13355" y="956"/>
                    <a:pt x="12416" y="1"/>
                    <a:pt x="11238" y="1"/>
                  </a:cubicBezTo>
                  <a:close/>
                </a:path>
              </a:pathLst>
            </a:custGeom>
            <a:solidFill>
              <a:srgbClr val="9EDA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208;p41">
              <a:extLst>
                <a:ext uri="{FF2B5EF4-FFF2-40B4-BE49-F238E27FC236}">
                  <a16:creationId xmlns:a16="http://schemas.microsoft.com/office/drawing/2014/main" id="{B8912B34-2AA2-4696-A59E-7AE329505586}"/>
                </a:ext>
              </a:extLst>
            </p:cNvPr>
            <p:cNvSpPr/>
            <p:nvPr/>
          </p:nvSpPr>
          <p:spPr>
            <a:xfrm>
              <a:off x="572375" y="2360875"/>
              <a:ext cx="314400" cy="187850"/>
            </a:xfrm>
            <a:custGeom>
              <a:avLst/>
              <a:gdLst/>
              <a:ahLst/>
              <a:cxnLst/>
              <a:rect l="l" t="t" r="r" b="b"/>
              <a:pathLst>
                <a:path w="12576" h="7514" extrusionOk="0">
                  <a:moveTo>
                    <a:pt x="11843" y="0"/>
                  </a:moveTo>
                  <a:lnTo>
                    <a:pt x="1" y="7036"/>
                  </a:lnTo>
                  <a:cubicBezTo>
                    <a:pt x="383" y="7338"/>
                    <a:pt x="860" y="7513"/>
                    <a:pt x="1338" y="7513"/>
                  </a:cubicBezTo>
                  <a:lnTo>
                    <a:pt x="10458" y="7513"/>
                  </a:lnTo>
                  <a:cubicBezTo>
                    <a:pt x="11620" y="7513"/>
                    <a:pt x="12575" y="6558"/>
                    <a:pt x="12575" y="5380"/>
                  </a:cubicBezTo>
                  <a:lnTo>
                    <a:pt x="12575" y="1608"/>
                  </a:lnTo>
                  <a:cubicBezTo>
                    <a:pt x="12575" y="987"/>
                    <a:pt x="12305" y="414"/>
                    <a:pt x="118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209;p41">
              <a:extLst>
                <a:ext uri="{FF2B5EF4-FFF2-40B4-BE49-F238E27FC236}">
                  <a16:creationId xmlns:a16="http://schemas.microsoft.com/office/drawing/2014/main" id="{A8778B4B-80FE-49BB-88F1-775102B09460}"/>
                </a:ext>
              </a:extLst>
            </p:cNvPr>
            <p:cNvSpPr/>
            <p:nvPr/>
          </p:nvSpPr>
          <p:spPr>
            <a:xfrm>
              <a:off x="953200" y="2321875"/>
              <a:ext cx="386425" cy="252700"/>
            </a:xfrm>
            <a:custGeom>
              <a:avLst/>
              <a:gdLst/>
              <a:ahLst/>
              <a:cxnLst/>
              <a:rect l="l" t="t" r="r" b="b"/>
              <a:pathLst>
                <a:path w="15457" h="10108" extrusionOk="0">
                  <a:moveTo>
                    <a:pt x="3168" y="0"/>
                  </a:moveTo>
                  <a:cubicBezTo>
                    <a:pt x="1417" y="0"/>
                    <a:pt x="1" y="1417"/>
                    <a:pt x="1" y="3168"/>
                  </a:cubicBezTo>
                  <a:lnTo>
                    <a:pt x="1" y="6940"/>
                  </a:lnTo>
                  <a:cubicBezTo>
                    <a:pt x="1" y="8691"/>
                    <a:pt x="1417" y="10108"/>
                    <a:pt x="3168" y="10108"/>
                  </a:cubicBezTo>
                  <a:lnTo>
                    <a:pt x="12289" y="10108"/>
                  </a:lnTo>
                  <a:cubicBezTo>
                    <a:pt x="14040" y="10108"/>
                    <a:pt x="15456" y="8691"/>
                    <a:pt x="15456" y="6940"/>
                  </a:cubicBezTo>
                  <a:lnTo>
                    <a:pt x="15456" y="3168"/>
                  </a:lnTo>
                  <a:cubicBezTo>
                    <a:pt x="15456" y="1417"/>
                    <a:pt x="14040" y="0"/>
                    <a:pt x="12289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210;p41">
              <a:extLst>
                <a:ext uri="{FF2B5EF4-FFF2-40B4-BE49-F238E27FC236}">
                  <a16:creationId xmlns:a16="http://schemas.microsoft.com/office/drawing/2014/main" id="{E6A380B6-FDBF-46AD-A7AA-4C6579E13248}"/>
                </a:ext>
              </a:extLst>
            </p:cNvPr>
            <p:cNvSpPr/>
            <p:nvPr/>
          </p:nvSpPr>
          <p:spPr>
            <a:xfrm>
              <a:off x="979475" y="2347725"/>
              <a:ext cx="333875" cy="201000"/>
            </a:xfrm>
            <a:custGeom>
              <a:avLst/>
              <a:gdLst/>
              <a:ahLst/>
              <a:cxnLst/>
              <a:rect l="l" t="t" r="r" b="b"/>
              <a:pathLst>
                <a:path w="13355" h="8040" extrusionOk="0">
                  <a:moveTo>
                    <a:pt x="2117" y="1"/>
                  </a:moveTo>
                  <a:cubicBezTo>
                    <a:pt x="939" y="1"/>
                    <a:pt x="0" y="956"/>
                    <a:pt x="0" y="2134"/>
                  </a:cubicBezTo>
                  <a:lnTo>
                    <a:pt x="0" y="5906"/>
                  </a:lnTo>
                  <a:cubicBezTo>
                    <a:pt x="0" y="7084"/>
                    <a:pt x="939" y="8039"/>
                    <a:pt x="2117" y="8039"/>
                  </a:cubicBezTo>
                  <a:lnTo>
                    <a:pt x="11238" y="8039"/>
                  </a:lnTo>
                  <a:cubicBezTo>
                    <a:pt x="12416" y="8039"/>
                    <a:pt x="13355" y="7084"/>
                    <a:pt x="13355" y="5906"/>
                  </a:cubicBezTo>
                  <a:lnTo>
                    <a:pt x="13355" y="2134"/>
                  </a:lnTo>
                  <a:cubicBezTo>
                    <a:pt x="13355" y="956"/>
                    <a:pt x="12416" y="1"/>
                    <a:pt x="11238" y="1"/>
                  </a:cubicBezTo>
                  <a:close/>
                </a:path>
              </a:pathLst>
            </a:custGeom>
            <a:solidFill>
              <a:srgbClr val="9EDA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211;p41">
              <a:extLst>
                <a:ext uri="{FF2B5EF4-FFF2-40B4-BE49-F238E27FC236}">
                  <a16:creationId xmlns:a16="http://schemas.microsoft.com/office/drawing/2014/main" id="{DD2E0564-5011-4DE4-9460-9EB3B9D13C86}"/>
                </a:ext>
              </a:extLst>
            </p:cNvPr>
            <p:cNvSpPr/>
            <p:nvPr/>
          </p:nvSpPr>
          <p:spPr>
            <a:xfrm>
              <a:off x="999375" y="2360875"/>
              <a:ext cx="313975" cy="187850"/>
            </a:xfrm>
            <a:custGeom>
              <a:avLst/>
              <a:gdLst/>
              <a:ahLst/>
              <a:cxnLst/>
              <a:rect l="l" t="t" r="r" b="b"/>
              <a:pathLst>
                <a:path w="12559" h="7514" extrusionOk="0">
                  <a:moveTo>
                    <a:pt x="11827" y="0"/>
                  </a:moveTo>
                  <a:lnTo>
                    <a:pt x="0" y="7036"/>
                  </a:lnTo>
                  <a:cubicBezTo>
                    <a:pt x="366" y="7338"/>
                    <a:pt x="844" y="7513"/>
                    <a:pt x="1321" y="7513"/>
                  </a:cubicBezTo>
                  <a:lnTo>
                    <a:pt x="10442" y="7513"/>
                  </a:lnTo>
                  <a:cubicBezTo>
                    <a:pt x="11604" y="7513"/>
                    <a:pt x="12559" y="6558"/>
                    <a:pt x="12559" y="5380"/>
                  </a:cubicBezTo>
                  <a:lnTo>
                    <a:pt x="12559" y="1608"/>
                  </a:lnTo>
                  <a:cubicBezTo>
                    <a:pt x="12559" y="1003"/>
                    <a:pt x="12288" y="414"/>
                    <a:pt x="118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212;p41">
              <a:extLst>
                <a:ext uri="{FF2B5EF4-FFF2-40B4-BE49-F238E27FC236}">
                  <a16:creationId xmlns:a16="http://schemas.microsoft.com/office/drawing/2014/main" id="{D353972D-527F-4B76-AC34-13795D8B100C}"/>
                </a:ext>
              </a:extLst>
            </p:cNvPr>
            <p:cNvSpPr/>
            <p:nvPr/>
          </p:nvSpPr>
          <p:spPr>
            <a:xfrm>
              <a:off x="1387750" y="2321875"/>
              <a:ext cx="386425" cy="252700"/>
            </a:xfrm>
            <a:custGeom>
              <a:avLst/>
              <a:gdLst/>
              <a:ahLst/>
              <a:cxnLst/>
              <a:rect l="l" t="t" r="r" b="b"/>
              <a:pathLst>
                <a:path w="15457" h="10108" extrusionOk="0">
                  <a:moveTo>
                    <a:pt x="3184" y="0"/>
                  </a:moveTo>
                  <a:cubicBezTo>
                    <a:pt x="1417" y="0"/>
                    <a:pt x="1" y="1417"/>
                    <a:pt x="1" y="3168"/>
                  </a:cubicBezTo>
                  <a:lnTo>
                    <a:pt x="1" y="6940"/>
                  </a:lnTo>
                  <a:cubicBezTo>
                    <a:pt x="1" y="8691"/>
                    <a:pt x="1417" y="10108"/>
                    <a:pt x="3184" y="10108"/>
                  </a:cubicBezTo>
                  <a:lnTo>
                    <a:pt x="12289" y="10108"/>
                  </a:lnTo>
                  <a:cubicBezTo>
                    <a:pt x="14040" y="10108"/>
                    <a:pt x="15456" y="8691"/>
                    <a:pt x="15456" y="6940"/>
                  </a:cubicBezTo>
                  <a:lnTo>
                    <a:pt x="15456" y="3168"/>
                  </a:lnTo>
                  <a:cubicBezTo>
                    <a:pt x="15456" y="1417"/>
                    <a:pt x="14040" y="0"/>
                    <a:pt x="12289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213;p41">
              <a:extLst>
                <a:ext uri="{FF2B5EF4-FFF2-40B4-BE49-F238E27FC236}">
                  <a16:creationId xmlns:a16="http://schemas.microsoft.com/office/drawing/2014/main" id="{F6D4E6AD-D567-4AE0-95A5-70FE05702211}"/>
                </a:ext>
              </a:extLst>
            </p:cNvPr>
            <p:cNvSpPr/>
            <p:nvPr/>
          </p:nvSpPr>
          <p:spPr>
            <a:xfrm>
              <a:off x="1414025" y="2347725"/>
              <a:ext cx="334275" cy="201000"/>
            </a:xfrm>
            <a:custGeom>
              <a:avLst/>
              <a:gdLst/>
              <a:ahLst/>
              <a:cxnLst/>
              <a:rect l="l" t="t" r="r" b="b"/>
              <a:pathLst>
                <a:path w="13371" h="8040" extrusionOk="0">
                  <a:moveTo>
                    <a:pt x="2133" y="1"/>
                  </a:moveTo>
                  <a:cubicBezTo>
                    <a:pt x="955" y="1"/>
                    <a:pt x="0" y="956"/>
                    <a:pt x="0" y="2134"/>
                  </a:cubicBezTo>
                  <a:lnTo>
                    <a:pt x="0" y="5906"/>
                  </a:lnTo>
                  <a:cubicBezTo>
                    <a:pt x="0" y="7084"/>
                    <a:pt x="955" y="8039"/>
                    <a:pt x="2133" y="8039"/>
                  </a:cubicBezTo>
                  <a:lnTo>
                    <a:pt x="11238" y="8039"/>
                  </a:lnTo>
                  <a:cubicBezTo>
                    <a:pt x="12416" y="8039"/>
                    <a:pt x="13371" y="7084"/>
                    <a:pt x="13371" y="5906"/>
                  </a:cubicBezTo>
                  <a:lnTo>
                    <a:pt x="13371" y="2134"/>
                  </a:lnTo>
                  <a:cubicBezTo>
                    <a:pt x="13371" y="956"/>
                    <a:pt x="12416" y="1"/>
                    <a:pt x="11238" y="1"/>
                  </a:cubicBezTo>
                  <a:close/>
                </a:path>
              </a:pathLst>
            </a:custGeom>
            <a:solidFill>
              <a:srgbClr val="9EDA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214;p41">
              <a:extLst>
                <a:ext uri="{FF2B5EF4-FFF2-40B4-BE49-F238E27FC236}">
                  <a16:creationId xmlns:a16="http://schemas.microsoft.com/office/drawing/2014/main" id="{CCE21D17-9295-4FF8-9278-3DAEC9D31484}"/>
                </a:ext>
              </a:extLst>
            </p:cNvPr>
            <p:cNvSpPr/>
            <p:nvPr/>
          </p:nvSpPr>
          <p:spPr>
            <a:xfrm>
              <a:off x="1433900" y="2360875"/>
              <a:ext cx="314400" cy="187850"/>
            </a:xfrm>
            <a:custGeom>
              <a:avLst/>
              <a:gdLst/>
              <a:ahLst/>
              <a:cxnLst/>
              <a:rect l="l" t="t" r="r" b="b"/>
              <a:pathLst>
                <a:path w="12576" h="7514" extrusionOk="0">
                  <a:moveTo>
                    <a:pt x="11828" y="0"/>
                  </a:moveTo>
                  <a:lnTo>
                    <a:pt x="1" y="7036"/>
                  </a:lnTo>
                  <a:cubicBezTo>
                    <a:pt x="367" y="7338"/>
                    <a:pt x="845" y="7513"/>
                    <a:pt x="1338" y="7513"/>
                  </a:cubicBezTo>
                  <a:lnTo>
                    <a:pt x="10443" y="7513"/>
                  </a:lnTo>
                  <a:cubicBezTo>
                    <a:pt x="11621" y="7513"/>
                    <a:pt x="12576" y="6558"/>
                    <a:pt x="12576" y="5380"/>
                  </a:cubicBezTo>
                  <a:lnTo>
                    <a:pt x="12576" y="1608"/>
                  </a:lnTo>
                  <a:cubicBezTo>
                    <a:pt x="12576" y="987"/>
                    <a:pt x="12305" y="414"/>
                    <a:pt x="118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591466315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DADA"/>
        </a:solidFill>
        <a:effectLst/>
      </p:bgPr>
    </p:bg>
    <p:spTree>
      <p:nvGrpSpPr>
        <p:cNvPr id="1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6" name="Google Shape;1186;p41"/>
          <p:cNvGrpSpPr/>
          <p:nvPr/>
        </p:nvGrpSpPr>
        <p:grpSpPr>
          <a:xfrm>
            <a:off x="4796439" y="2667921"/>
            <a:ext cx="3982513" cy="1984205"/>
            <a:chOff x="404850" y="2182975"/>
            <a:chExt cx="2230850" cy="1111475"/>
          </a:xfrm>
        </p:grpSpPr>
        <p:sp>
          <p:nvSpPr>
            <p:cNvPr id="1187" name="Google Shape;1187;p41"/>
            <p:cNvSpPr/>
            <p:nvPr/>
          </p:nvSpPr>
          <p:spPr>
            <a:xfrm>
              <a:off x="433900" y="2658925"/>
              <a:ext cx="69650" cy="69650"/>
            </a:xfrm>
            <a:custGeom>
              <a:avLst/>
              <a:gdLst/>
              <a:ahLst/>
              <a:cxnLst/>
              <a:rect l="l" t="t" r="r" b="b"/>
              <a:pathLst>
                <a:path w="2786" h="2786" extrusionOk="0">
                  <a:moveTo>
                    <a:pt x="1401" y="0"/>
                  </a:moveTo>
                  <a:cubicBezTo>
                    <a:pt x="621" y="0"/>
                    <a:pt x="0" y="621"/>
                    <a:pt x="0" y="1385"/>
                  </a:cubicBezTo>
                  <a:cubicBezTo>
                    <a:pt x="0" y="2165"/>
                    <a:pt x="621" y="2786"/>
                    <a:pt x="1401" y="2786"/>
                  </a:cubicBezTo>
                  <a:cubicBezTo>
                    <a:pt x="2165" y="2786"/>
                    <a:pt x="2786" y="2165"/>
                    <a:pt x="2786" y="1385"/>
                  </a:cubicBezTo>
                  <a:cubicBezTo>
                    <a:pt x="2786" y="621"/>
                    <a:pt x="2165" y="0"/>
                    <a:pt x="1401" y="0"/>
                  </a:cubicBezTo>
                  <a:close/>
                </a:path>
              </a:pathLst>
            </a:custGeom>
            <a:solidFill>
              <a:srgbClr val="E1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41"/>
            <p:cNvSpPr/>
            <p:nvPr/>
          </p:nvSpPr>
          <p:spPr>
            <a:xfrm>
              <a:off x="709675" y="2182975"/>
              <a:ext cx="70050" cy="69675"/>
            </a:xfrm>
            <a:custGeom>
              <a:avLst/>
              <a:gdLst/>
              <a:ahLst/>
              <a:cxnLst/>
              <a:rect l="l" t="t" r="r" b="b"/>
              <a:pathLst>
                <a:path w="2802" h="2787" extrusionOk="0">
                  <a:moveTo>
                    <a:pt x="1401" y="1"/>
                  </a:moveTo>
                  <a:cubicBezTo>
                    <a:pt x="637" y="1"/>
                    <a:pt x="0" y="622"/>
                    <a:pt x="0" y="1386"/>
                  </a:cubicBezTo>
                  <a:cubicBezTo>
                    <a:pt x="0" y="2166"/>
                    <a:pt x="637" y="2787"/>
                    <a:pt x="1401" y="2787"/>
                  </a:cubicBezTo>
                  <a:cubicBezTo>
                    <a:pt x="2181" y="2787"/>
                    <a:pt x="2802" y="2166"/>
                    <a:pt x="2802" y="1386"/>
                  </a:cubicBezTo>
                  <a:cubicBezTo>
                    <a:pt x="2802" y="622"/>
                    <a:pt x="2181" y="1"/>
                    <a:pt x="1401" y="1"/>
                  </a:cubicBezTo>
                  <a:close/>
                </a:path>
              </a:pathLst>
            </a:custGeom>
            <a:solidFill>
              <a:srgbClr val="E1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41"/>
            <p:cNvSpPr/>
            <p:nvPr/>
          </p:nvSpPr>
          <p:spPr>
            <a:xfrm>
              <a:off x="480450" y="2217600"/>
              <a:ext cx="1753325" cy="854800"/>
            </a:xfrm>
            <a:custGeom>
              <a:avLst/>
              <a:gdLst/>
              <a:ahLst/>
              <a:cxnLst/>
              <a:rect l="l" t="t" r="r" b="b"/>
              <a:pathLst>
                <a:path w="70133" h="34192" extrusionOk="0">
                  <a:moveTo>
                    <a:pt x="7148" y="1"/>
                  </a:moveTo>
                  <a:cubicBezTo>
                    <a:pt x="3200" y="1"/>
                    <a:pt x="1" y="3200"/>
                    <a:pt x="1" y="7148"/>
                  </a:cubicBezTo>
                  <a:lnTo>
                    <a:pt x="1" y="27044"/>
                  </a:lnTo>
                  <a:cubicBezTo>
                    <a:pt x="1" y="30992"/>
                    <a:pt x="3200" y="34191"/>
                    <a:pt x="7148" y="34191"/>
                  </a:cubicBezTo>
                  <a:lnTo>
                    <a:pt x="62986" y="34191"/>
                  </a:lnTo>
                  <a:cubicBezTo>
                    <a:pt x="66934" y="34191"/>
                    <a:pt x="70133" y="30992"/>
                    <a:pt x="70133" y="30658"/>
                  </a:cubicBezTo>
                  <a:lnTo>
                    <a:pt x="70133" y="10761"/>
                  </a:lnTo>
                  <a:cubicBezTo>
                    <a:pt x="70133" y="3200"/>
                    <a:pt x="66934" y="1"/>
                    <a:pt x="62986" y="1"/>
                  </a:cubicBezTo>
                  <a:close/>
                </a:path>
              </a:pathLst>
            </a:custGeom>
            <a:solidFill>
              <a:srgbClr val="F08B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41"/>
            <p:cNvSpPr/>
            <p:nvPr/>
          </p:nvSpPr>
          <p:spPr>
            <a:xfrm>
              <a:off x="480450" y="2218000"/>
              <a:ext cx="2102325" cy="854400"/>
            </a:xfrm>
            <a:custGeom>
              <a:avLst/>
              <a:gdLst/>
              <a:ahLst/>
              <a:cxnLst/>
              <a:rect l="l" t="t" r="r" b="b"/>
              <a:pathLst>
                <a:path w="84093" h="34176" extrusionOk="0">
                  <a:moveTo>
                    <a:pt x="7148" y="1"/>
                  </a:moveTo>
                  <a:cubicBezTo>
                    <a:pt x="3200" y="1"/>
                    <a:pt x="1" y="3184"/>
                    <a:pt x="1" y="7132"/>
                  </a:cubicBezTo>
                  <a:lnTo>
                    <a:pt x="1" y="27028"/>
                  </a:lnTo>
                  <a:cubicBezTo>
                    <a:pt x="1" y="30976"/>
                    <a:pt x="3200" y="34175"/>
                    <a:pt x="7148" y="34175"/>
                  </a:cubicBezTo>
                  <a:lnTo>
                    <a:pt x="79254" y="34175"/>
                  </a:lnTo>
                  <a:cubicBezTo>
                    <a:pt x="81928" y="34175"/>
                    <a:pt x="84093" y="32011"/>
                    <a:pt x="84093" y="29337"/>
                  </a:cubicBezTo>
                  <a:lnTo>
                    <a:pt x="84093" y="21776"/>
                  </a:lnTo>
                  <a:cubicBezTo>
                    <a:pt x="84093" y="19102"/>
                    <a:pt x="81928" y="16937"/>
                    <a:pt x="79254" y="16937"/>
                  </a:cubicBezTo>
                  <a:lnTo>
                    <a:pt x="70133" y="16937"/>
                  </a:lnTo>
                  <a:lnTo>
                    <a:pt x="70133" y="7132"/>
                  </a:lnTo>
                  <a:cubicBezTo>
                    <a:pt x="70133" y="3184"/>
                    <a:pt x="66934" y="1"/>
                    <a:pt x="62986" y="1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41"/>
            <p:cNvSpPr/>
            <p:nvPr/>
          </p:nvSpPr>
          <p:spPr>
            <a:xfrm>
              <a:off x="404850" y="2860275"/>
              <a:ext cx="296075" cy="212125"/>
            </a:xfrm>
            <a:custGeom>
              <a:avLst/>
              <a:gdLst/>
              <a:ahLst/>
              <a:cxnLst/>
              <a:rect l="l" t="t" r="r" b="b"/>
              <a:pathLst>
                <a:path w="11843" h="8485" extrusionOk="0">
                  <a:moveTo>
                    <a:pt x="4234" y="0"/>
                  </a:moveTo>
                  <a:cubicBezTo>
                    <a:pt x="1895" y="0"/>
                    <a:pt x="0" y="1895"/>
                    <a:pt x="0" y="4234"/>
                  </a:cubicBezTo>
                  <a:cubicBezTo>
                    <a:pt x="0" y="6574"/>
                    <a:pt x="1895" y="8484"/>
                    <a:pt x="4234" y="8484"/>
                  </a:cubicBezTo>
                  <a:lnTo>
                    <a:pt x="7593" y="8484"/>
                  </a:lnTo>
                  <a:cubicBezTo>
                    <a:pt x="9933" y="8484"/>
                    <a:pt x="11843" y="6574"/>
                    <a:pt x="11843" y="4234"/>
                  </a:cubicBezTo>
                  <a:cubicBezTo>
                    <a:pt x="11843" y="1895"/>
                    <a:pt x="9933" y="0"/>
                    <a:pt x="7593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41"/>
            <p:cNvSpPr/>
            <p:nvPr/>
          </p:nvSpPr>
          <p:spPr>
            <a:xfrm>
              <a:off x="2356725" y="2860275"/>
              <a:ext cx="278975" cy="212125"/>
            </a:xfrm>
            <a:custGeom>
              <a:avLst/>
              <a:gdLst/>
              <a:ahLst/>
              <a:cxnLst/>
              <a:rect l="l" t="t" r="r" b="b"/>
              <a:pathLst>
                <a:path w="11159" h="8485" extrusionOk="0">
                  <a:moveTo>
                    <a:pt x="4235" y="0"/>
                  </a:moveTo>
                  <a:cubicBezTo>
                    <a:pt x="1895" y="0"/>
                    <a:pt x="0" y="1895"/>
                    <a:pt x="0" y="4234"/>
                  </a:cubicBezTo>
                  <a:cubicBezTo>
                    <a:pt x="0" y="6574"/>
                    <a:pt x="1895" y="8484"/>
                    <a:pt x="4235" y="8484"/>
                  </a:cubicBezTo>
                  <a:lnTo>
                    <a:pt x="6925" y="8484"/>
                  </a:lnTo>
                  <a:cubicBezTo>
                    <a:pt x="9264" y="8484"/>
                    <a:pt x="11159" y="6574"/>
                    <a:pt x="11159" y="4234"/>
                  </a:cubicBezTo>
                  <a:cubicBezTo>
                    <a:pt x="11159" y="1895"/>
                    <a:pt x="9264" y="0"/>
                    <a:pt x="6925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41"/>
            <p:cNvSpPr/>
            <p:nvPr/>
          </p:nvSpPr>
          <p:spPr>
            <a:xfrm>
              <a:off x="701300" y="2778300"/>
              <a:ext cx="566300" cy="294100"/>
            </a:xfrm>
            <a:custGeom>
              <a:avLst/>
              <a:gdLst/>
              <a:ahLst/>
              <a:cxnLst/>
              <a:rect l="l" t="t" r="r" b="b"/>
              <a:pathLst>
                <a:path w="22652" h="11764" extrusionOk="0">
                  <a:moveTo>
                    <a:pt x="11334" y="0"/>
                  </a:moveTo>
                  <a:cubicBezTo>
                    <a:pt x="5079" y="0"/>
                    <a:pt x="1" y="5062"/>
                    <a:pt x="1" y="11318"/>
                  </a:cubicBezTo>
                  <a:cubicBezTo>
                    <a:pt x="1" y="11477"/>
                    <a:pt x="1" y="11620"/>
                    <a:pt x="17" y="11763"/>
                  </a:cubicBezTo>
                  <a:lnTo>
                    <a:pt x="22651" y="11763"/>
                  </a:lnTo>
                  <a:cubicBezTo>
                    <a:pt x="22651" y="11620"/>
                    <a:pt x="22651" y="11477"/>
                    <a:pt x="22651" y="11318"/>
                  </a:cubicBezTo>
                  <a:cubicBezTo>
                    <a:pt x="22651" y="5062"/>
                    <a:pt x="17590" y="0"/>
                    <a:pt x="113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41"/>
            <p:cNvSpPr/>
            <p:nvPr/>
          </p:nvSpPr>
          <p:spPr>
            <a:xfrm>
              <a:off x="751450" y="2828050"/>
              <a:ext cx="466400" cy="466400"/>
            </a:xfrm>
            <a:custGeom>
              <a:avLst/>
              <a:gdLst/>
              <a:ahLst/>
              <a:cxnLst/>
              <a:rect l="l" t="t" r="r" b="b"/>
              <a:pathLst>
                <a:path w="18656" h="18656" extrusionOk="0">
                  <a:moveTo>
                    <a:pt x="9328" y="0"/>
                  </a:moveTo>
                  <a:cubicBezTo>
                    <a:pt x="4171" y="0"/>
                    <a:pt x="1" y="4186"/>
                    <a:pt x="1" y="9328"/>
                  </a:cubicBezTo>
                  <a:cubicBezTo>
                    <a:pt x="1" y="14485"/>
                    <a:pt x="4171" y="18655"/>
                    <a:pt x="9328" y="18655"/>
                  </a:cubicBezTo>
                  <a:cubicBezTo>
                    <a:pt x="14485" y="18655"/>
                    <a:pt x="18656" y="14485"/>
                    <a:pt x="18656" y="9328"/>
                  </a:cubicBezTo>
                  <a:cubicBezTo>
                    <a:pt x="18656" y="4186"/>
                    <a:pt x="14485" y="0"/>
                    <a:pt x="9328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41"/>
            <p:cNvSpPr/>
            <p:nvPr/>
          </p:nvSpPr>
          <p:spPr>
            <a:xfrm>
              <a:off x="845750" y="2922350"/>
              <a:ext cx="277800" cy="278175"/>
            </a:xfrm>
            <a:custGeom>
              <a:avLst/>
              <a:gdLst/>
              <a:ahLst/>
              <a:cxnLst/>
              <a:rect l="l" t="t" r="r" b="b"/>
              <a:pathLst>
                <a:path w="11112" h="11127" extrusionOk="0">
                  <a:moveTo>
                    <a:pt x="5556" y="1"/>
                  </a:moveTo>
                  <a:cubicBezTo>
                    <a:pt x="2484" y="1"/>
                    <a:pt x="1" y="2484"/>
                    <a:pt x="1" y="5556"/>
                  </a:cubicBezTo>
                  <a:cubicBezTo>
                    <a:pt x="1" y="8628"/>
                    <a:pt x="2484" y="11127"/>
                    <a:pt x="5556" y="11127"/>
                  </a:cubicBezTo>
                  <a:cubicBezTo>
                    <a:pt x="8628" y="11127"/>
                    <a:pt x="11111" y="8628"/>
                    <a:pt x="11111" y="5556"/>
                  </a:cubicBezTo>
                  <a:cubicBezTo>
                    <a:pt x="11111" y="2484"/>
                    <a:pt x="8628" y="1"/>
                    <a:pt x="55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41"/>
            <p:cNvSpPr/>
            <p:nvPr/>
          </p:nvSpPr>
          <p:spPr>
            <a:xfrm>
              <a:off x="1934525" y="2321875"/>
              <a:ext cx="312400" cy="253500"/>
            </a:xfrm>
            <a:custGeom>
              <a:avLst/>
              <a:gdLst/>
              <a:ahLst/>
              <a:cxnLst/>
              <a:rect l="l" t="t" r="r" b="b"/>
              <a:pathLst>
                <a:path w="12496" h="10140" extrusionOk="0">
                  <a:moveTo>
                    <a:pt x="3184" y="0"/>
                  </a:moveTo>
                  <a:cubicBezTo>
                    <a:pt x="1417" y="0"/>
                    <a:pt x="0" y="1417"/>
                    <a:pt x="0" y="3184"/>
                  </a:cubicBezTo>
                  <a:lnTo>
                    <a:pt x="0" y="6956"/>
                  </a:lnTo>
                  <a:cubicBezTo>
                    <a:pt x="0" y="8707"/>
                    <a:pt x="1417" y="10140"/>
                    <a:pt x="3184" y="10140"/>
                  </a:cubicBezTo>
                  <a:lnTo>
                    <a:pt x="12288" y="10140"/>
                  </a:lnTo>
                  <a:cubicBezTo>
                    <a:pt x="12352" y="10108"/>
                    <a:pt x="12416" y="10108"/>
                    <a:pt x="12495" y="10108"/>
                  </a:cubicBezTo>
                  <a:lnTo>
                    <a:pt x="12495" y="2977"/>
                  </a:lnTo>
                  <a:cubicBezTo>
                    <a:pt x="12495" y="1958"/>
                    <a:pt x="12272" y="939"/>
                    <a:pt x="11843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41"/>
            <p:cNvSpPr/>
            <p:nvPr/>
          </p:nvSpPr>
          <p:spPr>
            <a:xfrm>
              <a:off x="1960775" y="2348125"/>
              <a:ext cx="286550" cy="200600"/>
            </a:xfrm>
            <a:custGeom>
              <a:avLst/>
              <a:gdLst/>
              <a:ahLst/>
              <a:cxnLst/>
              <a:rect l="l" t="t" r="r" b="b"/>
              <a:pathLst>
                <a:path w="11462" h="8024" extrusionOk="0">
                  <a:moveTo>
                    <a:pt x="2134" y="1"/>
                  </a:moveTo>
                  <a:cubicBezTo>
                    <a:pt x="956" y="1"/>
                    <a:pt x="1" y="940"/>
                    <a:pt x="1" y="2118"/>
                  </a:cubicBezTo>
                  <a:lnTo>
                    <a:pt x="1" y="5890"/>
                  </a:lnTo>
                  <a:cubicBezTo>
                    <a:pt x="1" y="7068"/>
                    <a:pt x="956" y="8023"/>
                    <a:pt x="2134" y="8023"/>
                  </a:cubicBezTo>
                  <a:lnTo>
                    <a:pt x="11445" y="8023"/>
                  </a:lnTo>
                  <a:lnTo>
                    <a:pt x="11445" y="1927"/>
                  </a:lnTo>
                  <a:cubicBezTo>
                    <a:pt x="11461" y="1274"/>
                    <a:pt x="11366" y="621"/>
                    <a:pt x="11175" y="1"/>
                  </a:cubicBezTo>
                  <a:close/>
                </a:path>
              </a:pathLst>
            </a:custGeom>
            <a:solidFill>
              <a:srgbClr val="9EDA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41"/>
            <p:cNvSpPr/>
            <p:nvPr/>
          </p:nvSpPr>
          <p:spPr>
            <a:xfrm>
              <a:off x="1971525" y="2349725"/>
              <a:ext cx="276200" cy="199000"/>
            </a:xfrm>
            <a:custGeom>
              <a:avLst/>
              <a:gdLst/>
              <a:ahLst/>
              <a:cxnLst/>
              <a:rect l="l" t="t" r="r" b="b"/>
              <a:pathLst>
                <a:path w="11048" h="7960" extrusionOk="0">
                  <a:moveTo>
                    <a:pt x="10761" y="0"/>
                  </a:moveTo>
                  <a:lnTo>
                    <a:pt x="0" y="7100"/>
                  </a:lnTo>
                  <a:cubicBezTo>
                    <a:pt x="398" y="7641"/>
                    <a:pt x="1035" y="7959"/>
                    <a:pt x="1704" y="7959"/>
                  </a:cubicBezTo>
                  <a:lnTo>
                    <a:pt x="11015" y="7959"/>
                  </a:lnTo>
                  <a:lnTo>
                    <a:pt x="11047" y="1895"/>
                  </a:lnTo>
                  <a:cubicBezTo>
                    <a:pt x="11047" y="1242"/>
                    <a:pt x="10952" y="605"/>
                    <a:pt x="107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41"/>
            <p:cNvSpPr/>
            <p:nvPr/>
          </p:nvSpPr>
          <p:spPr>
            <a:xfrm>
              <a:off x="1362275" y="2289225"/>
              <a:ext cx="443325" cy="728250"/>
            </a:xfrm>
            <a:custGeom>
              <a:avLst/>
              <a:gdLst/>
              <a:ahLst/>
              <a:cxnLst/>
              <a:rect l="l" t="t" r="r" b="b"/>
              <a:pathLst>
                <a:path w="17733" h="29130" fill="none" extrusionOk="0">
                  <a:moveTo>
                    <a:pt x="17733" y="25135"/>
                  </a:moveTo>
                  <a:cubicBezTo>
                    <a:pt x="17733" y="27347"/>
                    <a:pt x="16109" y="29130"/>
                    <a:pt x="14088" y="29130"/>
                  </a:cubicBezTo>
                  <a:lnTo>
                    <a:pt x="3646" y="29130"/>
                  </a:lnTo>
                  <a:cubicBezTo>
                    <a:pt x="1640" y="29130"/>
                    <a:pt x="1" y="27347"/>
                    <a:pt x="1" y="25135"/>
                  </a:cubicBezTo>
                  <a:lnTo>
                    <a:pt x="1" y="3996"/>
                  </a:lnTo>
                  <a:cubicBezTo>
                    <a:pt x="1" y="1784"/>
                    <a:pt x="1640" y="1"/>
                    <a:pt x="3646" y="1"/>
                  </a:cubicBezTo>
                  <a:lnTo>
                    <a:pt x="14088" y="1"/>
                  </a:lnTo>
                  <a:cubicBezTo>
                    <a:pt x="16109" y="1"/>
                    <a:pt x="17733" y="1784"/>
                    <a:pt x="17733" y="3996"/>
                  </a:cubicBezTo>
                  <a:close/>
                </a:path>
              </a:pathLst>
            </a:custGeom>
            <a:noFill/>
            <a:ln w="5175" cap="flat" cmpd="sng">
              <a:solidFill>
                <a:srgbClr val="273E4A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41"/>
            <p:cNvSpPr/>
            <p:nvPr/>
          </p:nvSpPr>
          <p:spPr>
            <a:xfrm>
              <a:off x="1790450" y="2778300"/>
              <a:ext cx="566300" cy="294100"/>
            </a:xfrm>
            <a:custGeom>
              <a:avLst/>
              <a:gdLst/>
              <a:ahLst/>
              <a:cxnLst/>
              <a:rect l="l" t="t" r="r" b="b"/>
              <a:pathLst>
                <a:path w="22652" h="11764" extrusionOk="0">
                  <a:moveTo>
                    <a:pt x="11334" y="0"/>
                  </a:moveTo>
                  <a:cubicBezTo>
                    <a:pt x="5079" y="0"/>
                    <a:pt x="1" y="5062"/>
                    <a:pt x="1" y="11318"/>
                  </a:cubicBezTo>
                  <a:cubicBezTo>
                    <a:pt x="1" y="11477"/>
                    <a:pt x="1" y="11620"/>
                    <a:pt x="17" y="11763"/>
                  </a:cubicBezTo>
                  <a:lnTo>
                    <a:pt x="22636" y="11763"/>
                  </a:lnTo>
                  <a:cubicBezTo>
                    <a:pt x="22636" y="11620"/>
                    <a:pt x="22651" y="11477"/>
                    <a:pt x="22651" y="11318"/>
                  </a:cubicBezTo>
                  <a:cubicBezTo>
                    <a:pt x="22651" y="5062"/>
                    <a:pt x="17574" y="0"/>
                    <a:pt x="113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41"/>
            <p:cNvSpPr/>
            <p:nvPr/>
          </p:nvSpPr>
          <p:spPr>
            <a:xfrm>
              <a:off x="1840200" y="2828050"/>
              <a:ext cx="466800" cy="466400"/>
            </a:xfrm>
            <a:custGeom>
              <a:avLst/>
              <a:gdLst/>
              <a:ahLst/>
              <a:cxnLst/>
              <a:rect l="l" t="t" r="r" b="b"/>
              <a:pathLst>
                <a:path w="18672" h="18656" extrusionOk="0">
                  <a:moveTo>
                    <a:pt x="9344" y="0"/>
                  </a:moveTo>
                  <a:cubicBezTo>
                    <a:pt x="4187" y="0"/>
                    <a:pt x="1" y="4186"/>
                    <a:pt x="1" y="9328"/>
                  </a:cubicBezTo>
                  <a:cubicBezTo>
                    <a:pt x="1" y="14485"/>
                    <a:pt x="4187" y="18655"/>
                    <a:pt x="9344" y="18655"/>
                  </a:cubicBezTo>
                  <a:cubicBezTo>
                    <a:pt x="14486" y="18655"/>
                    <a:pt x="18672" y="14485"/>
                    <a:pt x="18672" y="9328"/>
                  </a:cubicBezTo>
                  <a:cubicBezTo>
                    <a:pt x="18672" y="4186"/>
                    <a:pt x="14486" y="0"/>
                    <a:pt x="9344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41"/>
            <p:cNvSpPr/>
            <p:nvPr/>
          </p:nvSpPr>
          <p:spPr>
            <a:xfrm>
              <a:off x="1934525" y="2922350"/>
              <a:ext cx="278175" cy="278175"/>
            </a:xfrm>
            <a:custGeom>
              <a:avLst/>
              <a:gdLst/>
              <a:ahLst/>
              <a:cxnLst/>
              <a:rect l="l" t="t" r="r" b="b"/>
              <a:pathLst>
                <a:path w="11127" h="11127" extrusionOk="0">
                  <a:moveTo>
                    <a:pt x="5571" y="1"/>
                  </a:moveTo>
                  <a:cubicBezTo>
                    <a:pt x="2499" y="1"/>
                    <a:pt x="0" y="2484"/>
                    <a:pt x="0" y="5556"/>
                  </a:cubicBezTo>
                  <a:cubicBezTo>
                    <a:pt x="0" y="8628"/>
                    <a:pt x="2499" y="11127"/>
                    <a:pt x="5571" y="11127"/>
                  </a:cubicBezTo>
                  <a:cubicBezTo>
                    <a:pt x="8627" y="11127"/>
                    <a:pt x="11126" y="8628"/>
                    <a:pt x="11126" y="5556"/>
                  </a:cubicBezTo>
                  <a:cubicBezTo>
                    <a:pt x="11126" y="2484"/>
                    <a:pt x="8627" y="1"/>
                    <a:pt x="55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41"/>
            <p:cNvSpPr/>
            <p:nvPr/>
          </p:nvSpPr>
          <p:spPr>
            <a:xfrm>
              <a:off x="529000" y="2595250"/>
              <a:ext cx="1717925" cy="8775"/>
            </a:xfrm>
            <a:custGeom>
              <a:avLst/>
              <a:gdLst/>
              <a:ahLst/>
              <a:cxnLst/>
              <a:rect l="l" t="t" r="r" b="b"/>
              <a:pathLst>
                <a:path w="68717" h="351" extrusionOk="0">
                  <a:moveTo>
                    <a:pt x="1" y="0"/>
                  </a:moveTo>
                  <a:lnTo>
                    <a:pt x="1" y="351"/>
                  </a:lnTo>
                  <a:lnTo>
                    <a:pt x="68716" y="351"/>
                  </a:lnTo>
                  <a:lnTo>
                    <a:pt x="68716" y="0"/>
                  </a:lnTo>
                  <a:close/>
                </a:path>
              </a:pathLst>
            </a:custGeom>
            <a:solidFill>
              <a:srgbClr val="273E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41"/>
            <p:cNvSpPr/>
            <p:nvPr/>
          </p:nvSpPr>
          <p:spPr>
            <a:xfrm>
              <a:off x="529000" y="2769550"/>
              <a:ext cx="2054175" cy="8775"/>
            </a:xfrm>
            <a:custGeom>
              <a:avLst/>
              <a:gdLst/>
              <a:ahLst/>
              <a:cxnLst/>
              <a:rect l="l" t="t" r="r" b="b"/>
              <a:pathLst>
                <a:path w="82167" h="351" extrusionOk="0">
                  <a:moveTo>
                    <a:pt x="1" y="0"/>
                  </a:moveTo>
                  <a:lnTo>
                    <a:pt x="1" y="350"/>
                  </a:lnTo>
                  <a:lnTo>
                    <a:pt x="82167" y="350"/>
                  </a:lnTo>
                  <a:lnTo>
                    <a:pt x="82167" y="0"/>
                  </a:lnTo>
                  <a:close/>
                </a:path>
              </a:pathLst>
            </a:custGeom>
            <a:solidFill>
              <a:srgbClr val="273E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41"/>
            <p:cNvSpPr/>
            <p:nvPr/>
          </p:nvSpPr>
          <p:spPr>
            <a:xfrm>
              <a:off x="2252875" y="2658925"/>
              <a:ext cx="69650" cy="69650"/>
            </a:xfrm>
            <a:custGeom>
              <a:avLst/>
              <a:gdLst/>
              <a:ahLst/>
              <a:cxnLst/>
              <a:rect l="l" t="t" r="r" b="b"/>
              <a:pathLst>
                <a:path w="2786" h="2786" extrusionOk="0">
                  <a:moveTo>
                    <a:pt x="1401" y="0"/>
                  </a:moveTo>
                  <a:cubicBezTo>
                    <a:pt x="621" y="0"/>
                    <a:pt x="0" y="621"/>
                    <a:pt x="0" y="1385"/>
                  </a:cubicBezTo>
                  <a:cubicBezTo>
                    <a:pt x="0" y="2165"/>
                    <a:pt x="621" y="2786"/>
                    <a:pt x="1401" y="2786"/>
                  </a:cubicBezTo>
                  <a:cubicBezTo>
                    <a:pt x="2165" y="2786"/>
                    <a:pt x="2786" y="2165"/>
                    <a:pt x="2786" y="1385"/>
                  </a:cubicBezTo>
                  <a:cubicBezTo>
                    <a:pt x="2786" y="621"/>
                    <a:pt x="2165" y="0"/>
                    <a:pt x="1401" y="0"/>
                  </a:cubicBezTo>
                  <a:close/>
                </a:path>
              </a:pathLst>
            </a:custGeom>
            <a:solidFill>
              <a:srgbClr val="E1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41"/>
            <p:cNvSpPr/>
            <p:nvPr/>
          </p:nvSpPr>
          <p:spPr>
            <a:xfrm>
              <a:off x="526625" y="2321875"/>
              <a:ext cx="386400" cy="252700"/>
            </a:xfrm>
            <a:custGeom>
              <a:avLst/>
              <a:gdLst/>
              <a:ahLst/>
              <a:cxnLst/>
              <a:rect l="l" t="t" r="r" b="b"/>
              <a:pathLst>
                <a:path w="15456" h="10108" extrusionOk="0">
                  <a:moveTo>
                    <a:pt x="3168" y="0"/>
                  </a:moveTo>
                  <a:cubicBezTo>
                    <a:pt x="1417" y="0"/>
                    <a:pt x="0" y="1417"/>
                    <a:pt x="0" y="3168"/>
                  </a:cubicBezTo>
                  <a:lnTo>
                    <a:pt x="0" y="6940"/>
                  </a:lnTo>
                  <a:cubicBezTo>
                    <a:pt x="0" y="8691"/>
                    <a:pt x="1417" y="10108"/>
                    <a:pt x="3168" y="10108"/>
                  </a:cubicBezTo>
                  <a:lnTo>
                    <a:pt x="12288" y="10108"/>
                  </a:lnTo>
                  <a:cubicBezTo>
                    <a:pt x="14039" y="10108"/>
                    <a:pt x="15456" y="8691"/>
                    <a:pt x="15456" y="6940"/>
                  </a:cubicBezTo>
                  <a:lnTo>
                    <a:pt x="15456" y="3168"/>
                  </a:lnTo>
                  <a:cubicBezTo>
                    <a:pt x="15456" y="1417"/>
                    <a:pt x="14039" y="0"/>
                    <a:pt x="12288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41"/>
            <p:cNvSpPr/>
            <p:nvPr/>
          </p:nvSpPr>
          <p:spPr>
            <a:xfrm>
              <a:off x="552875" y="2347725"/>
              <a:ext cx="333900" cy="201000"/>
            </a:xfrm>
            <a:custGeom>
              <a:avLst/>
              <a:gdLst/>
              <a:ahLst/>
              <a:cxnLst/>
              <a:rect l="l" t="t" r="r" b="b"/>
              <a:pathLst>
                <a:path w="13356" h="8040" extrusionOk="0">
                  <a:moveTo>
                    <a:pt x="2118" y="1"/>
                  </a:moveTo>
                  <a:cubicBezTo>
                    <a:pt x="940" y="1"/>
                    <a:pt x="1" y="956"/>
                    <a:pt x="1" y="2134"/>
                  </a:cubicBezTo>
                  <a:lnTo>
                    <a:pt x="1" y="5906"/>
                  </a:lnTo>
                  <a:cubicBezTo>
                    <a:pt x="1" y="7084"/>
                    <a:pt x="940" y="8039"/>
                    <a:pt x="2118" y="8039"/>
                  </a:cubicBezTo>
                  <a:lnTo>
                    <a:pt x="11238" y="8039"/>
                  </a:lnTo>
                  <a:cubicBezTo>
                    <a:pt x="12416" y="8039"/>
                    <a:pt x="13355" y="7084"/>
                    <a:pt x="13355" y="5906"/>
                  </a:cubicBezTo>
                  <a:lnTo>
                    <a:pt x="13355" y="2134"/>
                  </a:lnTo>
                  <a:cubicBezTo>
                    <a:pt x="13355" y="956"/>
                    <a:pt x="12416" y="1"/>
                    <a:pt x="11238" y="1"/>
                  </a:cubicBezTo>
                  <a:close/>
                </a:path>
              </a:pathLst>
            </a:custGeom>
            <a:solidFill>
              <a:srgbClr val="9EDA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41"/>
            <p:cNvSpPr/>
            <p:nvPr/>
          </p:nvSpPr>
          <p:spPr>
            <a:xfrm>
              <a:off x="572375" y="2360875"/>
              <a:ext cx="314400" cy="187850"/>
            </a:xfrm>
            <a:custGeom>
              <a:avLst/>
              <a:gdLst/>
              <a:ahLst/>
              <a:cxnLst/>
              <a:rect l="l" t="t" r="r" b="b"/>
              <a:pathLst>
                <a:path w="12576" h="7514" extrusionOk="0">
                  <a:moveTo>
                    <a:pt x="11843" y="0"/>
                  </a:moveTo>
                  <a:lnTo>
                    <a:pt x="1" y="7036"/>
                  </a:lnTo>
                  <a:cubicBezTo>
                    <a:pt x="383" y="7338"/>
                    <a:pt x="860" y="7513"/>
                    <a:pt x="1338" y="7513"/>
                  </a:cubicBezTo>
                  <a:lnTo>
                    <a:pt x="10458" y="7513"/>
                  </a:lnTo>
                  <a:cubicBezTo>
                    <a:pt x="11620" y="7513"/>
                    <a:pt x="12575" y="6558"/>
                    <a:pt x="12575" y="5380"/>
                  </a:cubicBezTo>
                  <a:lnTo>
                    <a:pt x="12575" y="1608"/>
                  </a:lnTo>
                  <a:cubicBezTo>
                    <a:pt x="12575" y="987"/>
                    <a:pt x="12305" y="414"/>
                    <a:pt x="118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41"/>
            <p:cNvSpPr/>
            <p:nvPr/>
          </p:nvSpPr>
          <p:spPr>
            <a:xfrm>
              <a:off x="953200" y="2321875"/>
              <a:ext cx="386425" cy="252700"/>
            </a:xfrm>
            <a:custGeom>
              <a:avLst/>
              <a:gdLst/>
              <a:ahLst/>
              <a:cxnLst/>
              <a:rect l="l" t="t" r="r" b="b"/>
              <a:pathLst>
                <a:path w="15457" h="10108" extrusionOk="0">
                  <a:moveTo>
                    <a:pt x="3168" y="0"/>
                  </a:moveTo>
                  <a:cubicBezTo>
                    <a:pt x="1417" y="0"/>
                    <a:pt x="1" y="1417"/>
                    <a:pt x="1" y="3168"/>
                  </a:cubicBezTo>
                  <a:lnTo>
                    <a:pt x="1" y="6940"/>
                  </a:lnTo>
                  <a:cubicBezTo>
                    <a:pt x="1" y="8691"/>
                    <a:pt x="1417" y="10108"/>
                    <a:pt x="3168" y="10108"/>
                  </a:cubicBezTo>
                  <a:lnTo>
                    <a:pt x="12289" y="10108"/>
                  </a:lnTo>
                  <a:cubicBezTo>
                    <a:pt x="14040" y="10108"/>
                    <a:pt x="15456" y="8691"/>
                    <a:pt x="15456" y="6940"/>
                  </a:cubicBezTo>
                  <a:lnTo>
                    <a:pt x="15456" y="3168"/>
                  </a:lnTo>
                  <a:cubicBezTo>
                    <a:pt x="15456" y="1417"/>
                    <a:pt x="14040" y="0"/>
                    <a:pt x="12289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41"/>
            <p:cNvSpPr/>
            <p:nvPr/>
          </p:nvSpPr>
          <p:spPr>
            <a:xfrm>
              <a:off x="979475" y="2347725"/>
              <a:ext cx="333875" cy="201000"/>
            </a:xfrm>
            <a:custGeom>
              <a:avLst/>
              <a:gdLst/>
              <a:ahLst/>
              <a:cxnLst/>
              <a:rect l="l" t="t" r="r" b="b"/>
              <a:pathLst>
                <a:path w="13355" h="8040" extrusionOk="0">
                  <a:moveTo>
                    <a:pt x="2117" y="1"/>
                  </a:moveTo>
                  <a:cubicBezTo>
                    <a:pt x="939" y="1"/>
                    <a:pt x="0" y="956"/>
                    <a:pt x="0" y="2134"/>
                  </a:cubicBezTo>
                  <a:lnTo>
                    <a:pt x="0" y="5906"/>
                  </a:lnTo>
                  <a:cubicBezTo>
                    <a:pt x="0" y="7084"/>
                    <a:pt x="939" y="8039"/>
                    <a:pt x="2117" y="8039"/>
                  </a:cubicBezTo>
                  <a:lnTo>
                    <a:pt x="11238" y="8039"/>
                  </a:lnTo>
                  <a:cubicBezTo>
                    <a:pt x="12416" y="8039"/>
                    <a:pt x="13355" y="7084"/>
                    <a:pt x="13355" y="5906"/>
                  </a:cubicBezTo>
                  <a:lnTo>
                    <a:pt x="13355" y="2134"/>
                  </a:lnTo>
                  <a:cubicBezTo>
                    <a:pt x="13355" y="956"/>
                    <a:pt x="12416" y="1"/>
                    <a:pt x="11238" y="1"/>
                  </a:cubicBezTo>
                  <a:close/>
                </a:path>
              </a:pathLst>
            </a:custGeom>
            <a:solidFill>
              <a:srgbClr val="9EDA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41"/>
            <p:cNvSpPr/>
            <p:nvPr/>
          </p:nvSpPr>
          <p:spPr>
            <a:xfrm>
              <a:off x="999375" y="2360875"/>
              <a:ext cx="313975" cy="187850"/>
            </a:xfrm>
            <a:custGeom>
              <a:avLst/>
              <a:gdLst/>
              <a:ahLst/>
              <a:cxnLst/>
              <a:rect l="l" t="t" r="r" b="b"/>
              <a:pathLst>
                <a:path w="12559" h="7514" extrusionOk="0">
                  <a:moveTo>
                    <a:pt x="11827" y="0"/>
                  </a:moveTo>
                  <a:lnTo>
                    <a:pt x="0" y="7036"/>
                  </a:lnTo>
                  <a:cubicBezTo>
                    <a:pt x="366" y="7338"/>
                    <a:pt x="844" y="7513"/>
                    <a:pt x="1321" y="7513"/>
                  </a:cubicBezTo>
                  <a:lnTo>
                    <a:pt x="10442" y="7513"/>
                  </a:lnTo>
                  <a:cubicBezTo>
                    <a:pt x="11604" y="7513"/>
                    <a:pt x="12559" y="6558"/>
                    <a:pt x="12559" y="5380"/>
                  </a:cubicBezTo>
                  <a:lnTo>
                    <a:pt x="12559" y="1608"/>
                  </a:lnTo>
                  <a:cubicBezTo>
                    <a:pt x="12559" y="1003"/>
                    <a:pt x="12288" y="414"/>
                    <a:pt x="118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41"/>
            <p:cNvSpPr/>
            <p:nvPr/>
          </p:nvSpPr>
          <p:spPr>
            <a:xfrm>
              <a:off x="1387750" y="2321875"/>
              <a:ext cx="386425" cy="252700"/>
            </a:xfrm>
            <a:custGeom>
              <a:avLst/>
              <a:gdLst/>
              <a:ahLst/>
              <a:cxnLst/>
              <a:rect l="l" t="t" r="r" b="b"/>
              <a:pathLst>
                <a:path w="15457" h="10108" extrusionOk="0">
                  <a:moveTo>
                    <a:pt x="3184" y="0"/>
                  </a:moveTo>
                  <a:cubicBezTo>
                    <a:pt x="1417" y="0"/>
                    <a:pt x="1" y="1417"/>
                    <a:pt x="1" y="3168"/>
                  </a:cubicBezTo>
                  <a:lnTo>
                    <a:pt x="1" y="6940"/>
                  </a:lnTo>
                  <a:cubicBezTo>
                    <a:pt x="1" y="8691"/>
                    <a:pt x="1417" y="10108"/>
                    <a:pt x="3184" y="10108"/>
                  </a:cubicBezTo>
                  <a:lnTo>
                    <a:pt x="12289" y="10108"/>
                  </a:lnTo>
                  <a:cubicBezTo>
                    <a:pt x="14040" y="10108"/>
                    <a:pt x="15456" y="8691"/>
                    <a:pt x="15456" y="6940"/>
                  </a:cubicBezTo>
                  <a:lnTo>
                    <a:pt x="15456" y="3168"/>
                  </a:lnTo>
                  <a:cubicBezTo>
                    <a:pt x="15456" y="1417"/>
                    <a:pt x="14040" y="0"/>
                    <a:pt x="12289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41"/>
            <p:cNvSpPr/>
            <p:nvPr/>
          </p:nvSpPr>
          <p:spPr>
            <a:xfrm>
              <a:off x="1414025" y="2347725"/>
              <a:ext cx="334275" cy="201000"/>
            </a:xfrm>
            <a:custGeom>
              <a:avLst/>
              <a:gdLst/>
              <a:ahLst/>
              <a:cxnLst/>
              <a:rect l="l" t="t" r="r" b="b"/>
              <a:pathLst>
                <a:path w="13371" h="8040" extrusionOk="0">
                  <a:moveTo>
                    <a:pt x="2133" y="1"/>
                  </a:moveTo>
                  <a:cubicBezTo>
                    <a:pt x="955" y="1"/>
                    <a:pt x="0" y="956"/>
                    <a:pt x="0" y="2134"/>
                  </a:cubicBezTo>
                  <a:lnTo>
                    <a:pt x="0" y="5906"/>
                  </a:lnTo>
                  <a:cubicBezTo>
                    <a:pt x="0" y="7084"/>
                    <a:pt x="955" y="8039"/>
                    <a:pt x="2133" y="8039"/>
                  </a:cubicBezTo>
                  <a:lnTo>
                    <a:pt x="11238" y="8039"/>
                  </a:lnTo>
                  <a:cubicBezTo>
                    <a:pt x="12416" y="8039"/>
                    <a:pt x="13371" y="7084"/>
                    <a:pt x="13371" y="5906"/>
                  </a:cubicBezTo>
                  <a:lnTo>
                    <a:pt x="13371" y="2134"/>
                  </a:lnTo>
                  <a:cubicBezTo>
                    <a:pt x="13371" y="956"/>
                    <a:pt x="12416" y="1"/>
                    <a:pt x="11238" y="1"/>
                  </a:cubicBezTo>
                  <a:close/>
                </a:path>
              </a:pathLst>
            </a:custGeom>
            <a:solidFill>
              <a:srgbClr val="9EDA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41"/>
            <p:cNvSpPr/>
            <p:nvPr/>
          </p:nvSpPr>
          <p:spPr>
            <a:xfrm>
              <a:off x="1433900" y="2360875"/>
              <a:ext cx="314400" cy="187850"/>
            </a:xfrm>
            <a:custGeom>
              <a:avLst/>
              <a:gdLst/>
              <a:ahLst/>
              <a:cxnLst/>
              <a:rect l="l" t="t" r="r" b="b"/>
              <a:pathLst>
                <a:path w="12576" h="7514" extrusionOk="0">
                  <a:moveTo>
                    <a:pt x="11828" y="0"/>
                  </a:moveTo>
                  <a:lnTo>
                    <a:pt x="1" y="7036"/>
                  </a:lnTo>
                  <a:cubicBezTo>
                    <a:pt x="367" y="7338"/>
                    <a:pt x="845" y="7513"/>
                    <a:pt x="1338" y="7513"/>
                  </a:cubicBezTo>
                  <a:lnTo>
                    <a:pt x="10443" y="7513"/>
                  </a:lnTo>
                  <a:cubicBezTo>
                    <a:pt x="11621" y="7513"/>
                    <a:pt x="12576" y="6558"/>
                    <a:pt x="12576" y="5380"/>
                  </a:cubicBezTo>
                  <a:lnTo>
                    <a:pt x="12576" y="1608"/>
                  </a:lnTo>
                  <a:cubicBezTo>
                    <a:pt x="12576" y="987"/>
                    <a:pt x="12305" y="414"/>
                    <a:pt x="118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5" name="Google Shape;1215;p41"/>
          <p:cNvGrpSpPr/>
          <p:nvPr/>
        </p:nvGrpSpPr>
        <p:grpSpPr>
          <a:xfrm>
            <a:off x="666750" y="527350"/>
            <a:ext cx="3981600" cy="4825719"/>
            <a:chOff x="666750" y="527350"/>
            <a:chExt cx="3981600" cy="4825719"/>
          </a:xfrm>
        </p:grpSpPr>
        <p:sp>
          <p:nvSpPr>
            <p:cNvPr id="1216" name="Google Shape;1216;p41"/>
            <p:cNvSpPr/>
            <p:nvPr/>
          </p:nvSpPr>
          <p:spPr>
            <a:xfrm>
              <a:off x="2484788" y="3718927"/>
              <a:ext cx="345525" cy="1634142"/>
            </a:xfrm>
            <a:custGeom>
              <a:avLst/>
              <a:gdLst/>
              <a:ahLst/>
              <a:cxnLst/>
              <a:rect l="l" t="t" r="r" b="b"/>
              <a:pathLst>
                <a:path w="5575" h="20532" extrusionOk="0">
                  <a:moveTo>
                    <a:pt x="0" y="1"/>
                  </a:moveTo>
                  <a:lnTo>
                    <a:pt x="0" y="20532"/>
                  </a:lnTo>
                  <a:lnTo>
                    <a:pt x="5575" y="20532"/>
                  </a:lnTo>
                  <a:lnTo>
                    <a:pt x="5575" y="1"/>
                  </a:ln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41"/>
            <p:cNvSpPr/>
            <p:nvPr/>
          </p:nvSpPr>
          <p:spPr>
            <a:xfrm>
              <a:off x="666750" y="527350"/>
              <a:ext cx="3981600" cy="3551700"/>
            </a:xfrm>
            <a:prstGeom prst="roundRect">
              <a:avLst>
                <a:gd name="adj" fmla="val 6436"/>
              </a:avLst>
            </a:prstGeom>
            <a:solidFill>
              <a:srgbClr val="E1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41"/>
            <p:cNvSpPr/>
            <p:nvPr/>
          </p:nvSpPr>
          <p:spPr>
            <a:xfrm>
              <a:off x="885150" y="722050"/>
              <a:ext cx="3544800" cy="3162300"/>
            </a:xfrm>
            <a:prstGeom prst="roundRect">
              <a:avLst>
                <a:gd name="adj" fmla="val 4539"/>
              </a:avLst>
            </a:pr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19" name="Google Shape;1219;p41"/>
          <p:cNvSpPr txBox="1">
            <a:spLocks noGrp="1"/>
          </p:cNvSpPr>
          <p:nvPr>
            <p:ph type="ctrTitle"/>
          </p:nvPr>
        </p:nvSpPr>
        <p:spPr>
          <a:xfrm rot="302">
            <a:off x="952650" y="1499918"/>
            <a:ext cx="3409800" cy="144114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AllRoundGothic" panose="020B0703020202020104" pitchFamily="34" charset="0"/>
                <a:cs typeface="Calibri" panose="020F0502020204030204" pitchFamily="34" charset="0"/>
              </a:rPr>
              <a:t>Vượt chướng ngại vật</a:t>
            </a:r>
            <a:endParaRPr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3 AllRoundGothic" panose="020B07030202020201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5" name="Google Shape;2555;p62"/>
          <p:cNvSpPr/>
          <p:nvPr/>
        </p:nvSpPr>
        <p:spPr>
          <a:xfrm>
            <a:off x="-66675" y="1489109"/>
            <a:ext cx="9296909" cy="1738912"/>
          </a:xfrm>
          <a:custGeom>
            <a:avLst/>
            <a:gdLst/>
            <a:ahLst/>
            <a:cxnLst/>
            <a:rect l="l" t="t" r="r" b="b"/>
            <a:pathLst>
              <a:path w="285751" h="54341" extrusionOk="0">
                <a:moveTo>
                  <a:pt x="1" y="1"/>
                </a:moveTo>
                <a:lnTo>
                  <a:pt x="1" y="10145"/>
                </a:lnTo>
                <a:lnTo>
                  <a:pt x="167855" y="10145"/>
                </a:lnTo>
                <a:lnTo>
                  <a:pt x="167855" y="22111"/>
                </a:lnTo>
                <a:lnTo>
                  <a:pt x="112824" y="22111"/>
                </a:lnTo>
                <a:cubicBezTo>
                  <a:pt x="110014" y="22111"/>
                  <a:pt x="107752" y="24361"/>
                  <a:pt x="107752" y="27159"/>
                </a:cubicBezTo>
                <a:lnTo>
                  <a:pt x="107752" y="49269"/>
                </a:lnTo>
                <a:cubicBezTo>
                  <a:pt x="107752" y="52067"/>
                  <a:pt x="110014" y="54341"/>
                  <a:pt x="112824" y="54341"/>
                </a:cubicBezTo>
                <a:lnTo>
                  <a:pt x="285751" y="54341"/>
                </a:lnTo>
                <a:lnTo>
                  <a:pt x="285751" y="44197"/>
                </a:lnTo>
                <a:lnTo>
                  <a:pt x="117884" y="44197"/>
                </a:lnTo>
                <a:lnTo>
                  <a:pt x="117884" y="32231"/>
                </a:lnTo>
                <a:lnTo>
                  <a:pt x="172927" y="32231"/>
                </a:lnTo>
                <a:cubicBezTo>
                  <a:pt x="175713" y="32231"/>
                  <a:pt x="177999" y="29969"/>
                  <a:pt x="177999" y="27159"/>
                </a:cubicBezTo>
                <a:lnTo>
                  <a:pt x="177999" y="5073"/>
                </a:lnTo>
                <a:cubicBezTo>
                  <a:pt x="177999" y="2275"/>
                  <a:pt x="175713" y="1"/>
                  <a:pt x="172927" y="1"/>
                </a:cubicBezTo>
                <a:close/>
              </a:path>
            </a:pathLst>
          </a:custGeom>
          <a:solidFill>
            <a:schemeClr val="accent5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6" name="Google Shape;2556;p62"/>
          <p:cNvSpPr/>
          <p:nvPr/>
        </p:nvSpPr>
        <p:spPr>
          <a:xfrm>
            <a:off x="-142875" y="1657350"/>
            <a:ext cx="9420225" cy="1419225"/>
          </a:xfrm>
          <a:custGeom>
            <a:avLst/>
            <a:gdLst/>
            <a:ahLst/>
            <a:cxnLst/>
            <a:rect l="l" t="t" r="r" b="b"/>
            <a:pathLst>
              <a:path w="376809" h="56769" extrusionOk="0">
                <a:moveTo>
                  <a:pt x="0" y="0"/>
                </a:moveTo>
                <a:lnTo>
                  <a:pt x="227838" y="0"/>
                </a:lnTo>
                <a:lnTo>
                  <a:pt x="227838" y="28575"/>
                </a:lnTo>
                <a:lnTo>
                  <a:pt x="150114" y="28575"/>
                </a:lnTo>
                <a:lnTo>
                  <a:pt x="149733" y="56388"/>
                </a:lnTo>
                <a:lnTo>
                  <a:pt x="376809" y="56769"/>
                </a:lnTo>
              </a:path>
            </a:pathLst>
          </a:cu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69" name="Google Shape;2569;p62"/>
          <p:cNvSpPr txBox="1">
            <a:spLocks noGrp="1"/>
          </p:cNvSpPr>
          <p:nvPr>
            <p:ph type="title"/>
          </p:nvPr>
        </p:nvSpPr>
        <p:spPr>
          <a:xfrm>
            <a:off x="713224" y="330725"/>
            <a:ext cx="7973575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latin typeface="#9Slide03 AllRoundGothic" panose="020B0703020202020104" pitchFamily="34" charset="0"/>
                <a:cs typeface="Calibri" panose="020F0502020204030204" pitchFamily="34" charset="0"/>
              </a:rPr>
              <a:t>Hành trình vượt chướng ngại vật</a:t>
            </a:r>
            <a:endParaRPr sz="3600" b="1" dirty="0">
              <a:latin typeface="#9Slide03 AllRoundGothic" panose="020B0703020202020104" pitchFamily="34" charset="0"/>
              <a:cs typeface="Calibri" panose="020F0502020204030204" pitchFamily="34" charset="0"/>
            </a:endParaRPr>
          </a:p>
        </p:txBody>
      </p:sp>
      <p:sp>
        <p:nvSpPr>
          <p:cNvPr id="2571" name="Google Shape;2571;p62"/>
          <p:cNvSpPr/>
          <p:nvPr/>
        </p:nvSpPr>
        <p:spPr>
          <a:xfrm>
            <a:off x="463411" y="3653575"/>
            <a:ext cx="1776905" cy="339600"/>
          </a:xfrm>
          <a:prstGeom prst="round2SameRect">
            <a:avLst>
              <a:gd name="adj1" fmla="val 0"/>
              <a:gd name="adj2" fmla="val 0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800" b="1" dirty="0">
                <a:solidFill>
                  <a:schemeClr val="accent3"/>
                </a:solidFill>
                <a:latin typeface="+mj-lt"/>
                <a:ea typeface="Mouse Memoirs"/>
                <a:cs typeface="Calibri" panose="020F0502020204030204" pitchFamily="34" charset="0"/>
                <a:sym typeface="Mouse Memoirs"/>
              </a:rPr>
              <a:t>Chặng 1</a:t>
            </a:r>
            <a:endParaRPr sz="2800" b="1" dirty="0">
              <a:solidFill>
                <a:schemeClr val="accent3"/>
              </a:solidFill>
              <a:latin typeface="+mj-lt"/>
              <a:ea typeface="Mouse Memoirs"/>
              <a:cs typeface="Calibri" panose="020F0502020204030204" pitchFamily="34" charset="0"/>
              <a:sym typeface="Mouse Memoirs"/>
            </a:endParaRPr>
          </a:p>
        </p:txBody>
      </p:sp>
      <p:sp>
        <p:nvSpPr>
          <p:cNvPr id="2572" name="Google Shape;2572;p62"/>
          <p:cNvSpPr/>
          <p:nvPr/>
        </p:nvSpPr>
        <p:spPr>
          <a:xfrm>
            <a:off x="2749350" y="3620950"/>
            <a:ext cx="1609200" cy="9858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dirty="0">
              <a:solidFill>
                <a:schemeClr val="accent6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2573" name="Google Shape;2573;p62"/>
          <p:cNvSpPr/>
          <p:nvPr/>
        </p:nvSpPr>
        <p:spPr>
          <a:xfrm>
            <a:off x="2529791" y="3653575"/>
            <a:ext cx="1827575" cy="339600"/>
          </a:xfrm>
          <a:prstGeom prst="round2SameRect">
            <a:avLst>
              <a:gd name="adj1" fmla="val 0"/>
              <a:gd name="adj2" fmla="val 0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800" b="1" dirty="0">
                <a:solidFill>
                  <a:schemeClr val="accent4"/>
                </a:solidFill>
                <a:latin typeface="+mj-lt"/>
                <a:ea typeface="Mouse Memoirs"/>
                <a:cs typeface="Calibri" panose="020F0502020204030204" pitchFamily="34" charset="0"/>
                <a:sym typeface="Mouse Memoirs"/>
              </a:rPr>
              <a:t>Chặng 2</a:t>
            </a:r>
            <a:endParaRPr sz="2800" b="1" dirty="0">
              <a:solidFill>
                <a:schemeClr val="accent4"/>
              </a:solidFill>
              <a:latin typeface="+mj-lt"/>
              <a:ea typeface="Mouse Memoirs"/>
              <a:cs typeface="Calibri" panose="020F0502020204030204" pitchFamily="34" charset="0"/>
              <a:sym typeface="Mouse Memoirs"/>
            </a:endParaRPr>
          </a:p>
        </p:txBody>
      </p:sp>
      <p:sp>
        <p:nvSpPr>
          <p:cNvPr id="2574" name="Google Shape;2574;p62"/>
          <p:cNvSpPr/>
          <p:nvPr/>
        </p:nvSpPr>
        <p:spPr>
          <a:xfrm>
            <a:off x="4783775" y="3620950"/>
            <a:ext cx="1609200" cy="9858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dirty="0">
              <a:solidFill>
                <a:schemeClr val="accent6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2575" name="Google Shape;2575;p62"/>
          <p:cNvSpPr/>
          <p:nvPr/>
        </p:nvSpPr>
        <p:spPr>
          <a:xfrm>
            <a:off x="4665749" y="3649550"/>
            <a:ext cx="1732919" cy="335786"/>
          </a:xfrm>
          <a:prstGeom prst="round2SameRect">
            <a:avLst>
              <a:gd name="adj1" fmla="val 0"/>
              <a:gd name="adj2" fmla="val 0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800" b="1" dirty="0">
                <a:solidFill>
                  <a:schemeClr val="lt1"/>
                </a:solidFill>
                <a:latin typeface="+mj-lt"/>
                <a:ea typeface="Mouse Memoirs"/>
                <a:cs typeface="Calibri" panose="020F0502020204030204" pitchFamily="34" charset="0"/>
                <a:sym typeface="Mouse Memoirs"/>
              </a:rPr>
              <a:t>Chặng 3</a:t>
            </a:r>
            <a:endParaRPr sz="2800" b="1" dirty="0">
              <a:solidFill>
                <a:schemeClr val="lt1"/>
              </a:solidFill>
              <a:latin typeface="+mj-lt"/>
              <a:ea typeface="Mouse Memoirs"/>
              <a:cs typeface="Calibri" panose="020F0502020204030204" pitchFamily="34" charset="0"/>
              <a:sym typeface="Mouse Memoirs"/>
            </a:endParaRPr>
          </a:p>
        </p:txBody>
      </p:sp>
      <p:sp>
        <p:nvSpPr>
          <p:cNvPr id="2576" name="Google Shape;2576;p62"/>
          <p:cNvSpPr/>
          <p:nvPr/>
        </p:nvSpPr>
        <p:spPr>
          <a:xfrm>
            <a:off x="6818200" y="3620950"/>
            <a:ext cx="1609200" cy="9858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dirty="0">
              <a:solidFill>
                <a:schemeClr val="accent6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2577" name="Google Shape;2577;p62"/>
          <p:cNvSpPr/>
          <p:nvPr/>
        </p:nvSpPr>
        <p:spPr>
          <a:xfrm>
            <a:off x="6921700" y="3653575"/>
            <a:ext cx="1765100" cy="284663"/>
          </a:xfrm>
          <a:prstGeom prst="round2SameRect">
            <a:avLst>
              <a:gd name="adj1" fmla="val 0"/>
              <a:gd name="adj2" fmla="val 0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800" b="1" dirty="0">
                <a:solidFill>
                  <a:schemeClr val="dk2"/>
                </a:solidFill>
                <a:latin typeface="+mj-lt"/>
                <a:ea typeface="Mouse Memoirs"/>
                <a:cs typeface="Calibri" panose="020F0502020204030204" pitchFamily="34" charset="0"/>
                <a:sym typeface="Mouse Memoirs"/>
              </a:rPr>
              <a:t>Chặng 4</a:t>
            </a:r>
            <a:endParaRPr sz="2800" b="1" dirty="0">
              <a:solidFill>
                <a:schemeClr val="dk2"/>
              </a:solidFill>
              <a:latin typeface="+mj-lt"/>
              <a:ea typeface="Mouse Memoirs"/>
              <a:cs typeface="Calibri" panose="020F0502020204030204" pitchFamily="34" charset="0"/>
              <a:sym typeface="Mouse Memoir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024048" y="1165927"/>
            <a:ext cx="990054" cy="990054"/>
            <a:chOff x="1024048" y="1165927"/>
            <a:chExt cx="990054" cy="990054"/>
          </a:xfrm>
        </p:grpSpPr>
        <p:grpSp>
          <p:nvGrpSpPr>
            <p:cNvPr id="2557" name="Google Shape;2557;p62"/>
            <p:cNvGrpSpPr/>
            <p:nvPr/>
          </p:nvGrpSpPr>
          <p:grpSpPr>
            <a:xfrm>
              <a:off x="1024048" y="1165927"/>
              <a:ext cx="990054" cy="990054"/>
              <a:chOff x="1632175" y="1428591"/>
              <a:chExt cx="1171800" cy="1171800"/>
            </a:xfrm>
          </p:grpSpPr>
          <p:sp>
            <p:nvSpPr>
              <p:cNvPr id="2558" name="Google Shape;2558;p62"/>
              <p:cNvSpPr/>
              <p:nvPr/>
            </p:nvSpPr>
            <p:spPr>
              <a:xfrm rot="2700000">
                <a:off x="1803781" y="1600197"/>
                <a:ext cx="828588" cy="828588"/>
              </a:xfrm>
              <a:prstGeom prst="roundRect">
                <a:avLst>
                  <a:gd name="adj" fmla="val 8047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9" name="Google Shape;2559;p62"/>
              <p:cNvSpPr/>
              <p:nvPr/>
            </p:nvSpPr>
            <p:spPr>
              <a:xfrm rot="2700000">
                <a:off x="1834965" y="1631381"/>
                <a:ext cx="766221" cy="766221"/>
              </a:xfrm>
              <a:prstGeom prst="roundRect">
                <a:avLst>
                  <a:gd name="adj" fmla="val 8047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78" name="Google Shape;2578;p62"/>
            <p:cNvSpPr/>
            <p:nvPr/>
          </p:nvSpPr>
          <p:spPr>
            <a:xfrm>
              <a:off x="1282063" y="1433813"/>
              <a:ext cx="474025" cy="456550"/>
            </a:xfrm>
            <a:custGeom>
              <a:avLst/>
              <a:gdLst/>
              <a:ahLst/>
              <a:cxnLst/>
              <a:rect l="l" t="t" r="r" b="b"/>
              <a:pathLst>
                <a:path w="18961" h="18262" extrusionOk="0">
                  <a:moveTo>
                    <a:pt x="15727" y="7538"/>
                  </a:moveTo>
                  <a:cubicBezTo>
                    <a:pt x="16030" y="7538"/>
                    <a:pt x="16262" y="7771"/>
                    <a:pt x="16262" y="8073"/>
                  </a:cubicBezTo>
                  <a:lnTo>
                    <a:pt x="16262" y="10213"/>
                  </a:lnTo>
                  <a:cubicBezTo>
                    <a:pt x="16262" y="10493"/>
                    <a:pt x="16006" y="10748"/>
                    <a:pt x="15727" y="10748"/>
                  </a:cubicBezTo>
                  <a:lnTo>
                    <a:pt x="3956" y="10748"/>
                  </a:lnTo>
                  <a:cubicBezTo>
                    <a:pt x="3653" y="10725"/>
                    <a:pt x="3421" y="10493"/>
                    <a:pt x="3421" y="10213"/>
                  </a:cubicBezTo>
                  <a:lnTo>
                    <a:pt x="3421" y="8073"/>
                  </a:lnTo>
                  <a:cubicBezTo>
                    <a:pt x="3421" y="7771"/>
                    <a:pt x="3653" y="7538"/>
                    <a:pt x="3956" y="7538"/>
                  </a:cubicBezTo>
                  <a:close/>
                  <a:moveTo>
                    <a:pt x="9841" y="1"/>
                  </a:moveTo>
                  <a:cubicBezTo>
                    <a:pt x="6143" y="1"/>
                    <a:pt x="2816" y="2234"/>
                    <a:pt x="1397" y="5630"/>
                  </a:cubicBezTo>
                  <a:cubicBezTo>
                    <a:pt x="1" y="9050"/>
                    <a:pt x="769" y="12982"/>
                    <a:pt x="3397" y="15587"/>
                  </a:cubicBezTo>
                  <a:cubicBezTo>
                    <a:pt x="5141" y="17331"/>
                    <a:pt x="7468" y="18262"/>
                    <a:pt x="9841" y="18262"/>
                  </a:cubicBezTo>
                  <a:cubicBezTo>
                    <a:pt x="11015" y="18262"/>
                    <a:pt x="12200" y="18034"/>
                    <a:pt x="13331" y="17565"/>
                  </a:cubicBezTo>
                  <a:cubicBezTo>
                    <a:pt x="16751" y="16146"/>
                    <a:pt x="18961" y="12819"/>
                    <a:pt x="18961" y="9143"/>
                  </a:cubicBezTo>
                  <a:cubicBezTo>
                    <a:pt x="18938" y="4095"/>
                    <a:pt x="14866" y="24"/>
                    <a:pt x="98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/>
                </a:solidFill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067848" y="1165927"/>
            <a:ext cx="990054" cy="990054"/>
            <a:chOff x="3067848" y="1165927"/>
            <a:chExt cx="990054" cy="990054"/>
          </a:xfrm>
        </p:grpSpPr>
        <p:grpSp>
          <p:nvGrpSpPr>
            <p:cNvPr id="2560" name="Google Shape;2560;p62"/>
            <p:cNvGrpSpPr/>
            <p:nvPr/>
          </p:nvGrpSpPr>
          <p:grpSpPr>
            <a:xfrm>
              <a:off x="3067848" y="1165927"/>
              <a:ext cx="990054" cy="990054"/>
              <a:chOff x="1632175" y="1428591"/>
              <a:chExt cx="1171800" cy="1171800"/>
            </a:xfrm>
          </p:grpSpPr>
          <p:sp>
            <p:nvSpPr>
              <p:cNvPr id="2561" name="Google Shape;2561;p62"/>
              <p:cNvSpPr/>
              <p:nvPr/>
            </p:nvSpPr>
            <p:spPr>
              <a:xfrm rot="2700000">
                <a:off x="1803781" y="1600197"/>
                <a:ext cx="828588" cy="828588"/>
              </a:xfrm>
              <a:prstGeom prst="roundRect">
                <a:avLst>
                  <a:gd name="adj" fmla="val 8047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2" name="Google Shape;2562;p62"/>
              <p:cNvSpPr/>
              <p:nvPr/>
            </p:nvSpPr>
            <p:spPr>
              <a:xfrm rot="2700000">
                <a:off x="1834965" y="1631381"/>
                <a:ext cx="766221" cy="766221"/>
              </a:xfrm>
              <a:prstGeom prst="roundRect">
                <a:avLst>
                  <a:gd name="adj" fmla="val 8047"/>
                </a:avLst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79" name="Google Shape;2579;p62"/>
            <p:cNvSpPr/>
            <p:nvPr/>
          </p:nvSpPr>
          <p:spPr>
            <a:xfrm>
              <a:off x="3334875" y="1432950"/>
              <a:ext cx="456000" cy="456000"/>
            </a:xfrm>
            <a:custGeom>
              <a:avLst/>
              <a:gdLst/>
              <a:ahLst/>
              <a:cxnLst/>
              <a:rect l="l" t="t" r="r" b="b"/>
              <a:pathLst>
                <a:path w="18240" h="18240" extrusionOk="0">
                  <a:moveTo>
                    <a:pt x="8897" y="2862"/>
                  </a:moveTo>
                  <a:cubicBezTo>
                    <a:pt x="9010" y="2862"/>
                    <a:pt x="9120" y="2960"/>
                    <a:pt x="9120" y="3095"/>
                  </a:cubicBezTo>
                  <a:lnTo>
                    <a:pt x="9120" y="3723"/>
                  </a:lnTo>
                  <a:lnTo>
                    <a:pt x="9608" y="3746"/>
                  </a:lnTo>
                  <a:cubicBezTo>
                    <a:pt x="11097" y="3886"/>
                    <a:pt x="12470" y="4653"/>
                    <a:pt x="13400" y="5840"/>
                  </a:cubicBezTo>
                  <a:cubicBezTo>
                    <a:pt x="13610" y="6119"/>
                    <a:pt x="13517" y="6514"/>
                    <a:pt x="13214" y="6654"/>
                  </a:cubicBezTo>
                  <a:lnTo>
                    <a:pt x="12214" y="7143"/>
                  </a:lnTo>
                  <a:cubicBezTo>
                    <a:pt x="12138" y="7180"/>
                    <a:pt x="12057" y="7199"/>
                    <a:pt x="11978" y="7199"/>
                  </a:cubicBezTo>
                  <a:cubicBezTo>
                    <a:pt x="11814" y="7199"/>
                    <a:pt x="11657" y="7121"/>
                    <a:pt x="11563" y="6980"/>
                  </a:cubicBezTo>
                  <a:cubicBezTo>
                    <a:pt x="11074" y="6352"/>
                    <a:pt x="10306" y="6049"/>
                    <a:pt x="9562" y="5886"/>
                  </a:cubicBezTo>
                  <a:lnTo>
                    <a:pt x="9143" y="5816"/>
                  </a:lnTo>
                  <a:lnTo>
                    <a:pt x="9120" y="6514"/>
                  </a:lnTo>
                  <a:cubicBezTo>
                    <a:pt x="9120" y="6649"/>
                    <a:pt x="9010" y="6747"/>
                    <a:pt x="8897" y="6747"/>
                  </a:cubicBezTo>
                  <a:cubicBezTo>
                    <a:pt x="8854" y="6747"/>
                    <a:pt x="8810" y="6733"/>
                    <a:pt x="8771" y="6700"/>
                  </a:cubicBezTo>
                  <a:lnTo>
                    <a:pt x="6584" y="5258"/>
                  </a:lnTo>
                  <a:cubicBezTo>
                    <a:pt x="6258" y="5049"/>
                    <a:pt x="6258" y="4583"/>
                    <a:pt x="6584" y="4351"/>
                  </a:cubicBezTo>
                  <a:lnTo>
                    <a:pt x="8771" y="2909"/>
                  </a:lnTo>
                  <a:cubicBezTo>
                    <a:pt x="8810" y="2876"/>
                    <a:pt x="8854" y="2862"/>
                    <a:pt x="8897" y="2862"/>
                  </a:cubicBezTo>
                  <a:close/>
                  <a:moveTo>
                    <a:pt x="4716" y="6681"/>
                  </a:moveTo>
                  <a:cubicBezTo>
                    <a:pt x="4819" y="6681"/>
                    <a:pt x="4926" y="6709"/>
                    <a:pt x="5025" y="6770"/>
                  </a:cubicBezTo>
                  <a:lnTo>
                    <a:pt x="5909" y="7352"/>
                  </a:lnTo>
                  <a:cubicBezTo>
                    <a:pt x="6119" y="7491"/>
                    <a:pt x="6212" y="7771"/>
                    <a:pt x="6119" y="8003"/>
                  </a:cubicBezTo>
                  <a:cubicBezTo>
                    <a:pt x="5886" y="8678"/>
                    <a:pt x="5863" y="9422"/>
                    <a:pt x="6096" y="10097"/>
                  </a:cubicBezTo>
                  <a:lnTo>
                    <a:pt x="6305" y="10725"/>
                  </a:lnTo>
                  <a:lnTo>
                    <a:pt x="6910" y="10376"/>
                  </a:lnTo>
                  <a:cubicBezTo>
                    <a:pt x="6949" y="10354"/>
                    <a:pt x="6991" y="10343"/>
                    <a:pt x="7032" y="10343"/>
                  </a:cubicBezTo>
                  <a:cubicBezTo>
                    <a:pt x="7160" y="10343"/>
                    <a:pt x="7276" y="10444"/>
                    <a:pt x="7259" y="10586"/>
                  </a:cubicBezTo>
                  <a:lnTo>
                    <a:pt x="7096" y="13191"/>
                  </a:lnTo>
                  <a:cubicBezTo>
                    <a:pt x="7078" y="13492"/>
                    <a:pt x="6832" y="13698"/>
                    <a:pt x="6572" y="13698"/>
                  </a:cubicBezTo>
                  <a:cubicBezTo>
                    <a:pt x="6490" y="13698"/>
                    <a:pt x="6406" y="13678"/>
                    <a:pt x="6328" y="13633"/>
                  </a:cubicBezTo>
                  <a:lnTo>
                    <a:pt x="3955" y="12470"/>
                  </a:lnTo>
                  <a:cubicBezTo>
                    <a:pt x="3792" y="12400"/>
                    <a:pt x="3792" y="12144"/>
                    <a:pt x="3955" y="12074"/>
                  </a:cubicBezTo>
                  <a:lnTo>
                    <a:pt x="4490" y="11772"/>
                  </a:lnTo>
                  <a:lnTo>
                    <a:pt x="4281" y="11330"/>
                  </a:lnTo>
                  <a:cubicBezTo>
                    <a:pt x="3653" y="9957"/>
                    <a:pt x="3630" y="8375"/>
                    <a:pt x="4211" y="7003"/>
                  </a:cubicBezTo>
                  <a:cubicBezTo>
                    <a:pt x="4305" y="6800"/>
                    <a:pt x="4504" y="6681"/>
                    <a:pt x="4716" y="6681"/>
                  </a:cubicBezTo>
                  <a:close/>
                  <a:moveTo>
                    <a:pt x="13917" y="8741"/>
                  </a:moveTo>
                  <a:cubicBezTo>
                    <a:pt x="14195" y="8741"/>
                    <a:pt x="14452" y="8947"/>
                    <a:pt x="14471" y="9236"/>
                  </a:cubicBezTo>
                  <a:lnTo>
                    <a:pt x="14633" y="11865"/>
                  </a:lnTo>
                  <a:cubicBezTo>
                    <a:pt x="14633" y="11995"/>
                    <a:pt x="14515" y="12095"/>
                    <a:pt x="14396" y="12095"/>
                  </a:cubicBezTo>
                  <a:cubicBezTo>
                    <a:pt x="14366" y="12095"/>
                    <a:pt x="14336" y="12089"/>
                    <a:pt x="14308" y="12074"/>
                  </a:cubicBezTo>
                  <a:lnTo>
                    <a:pt x="13773" y="11772"/>
                  </a:lnTo>
                  <a:lnTo>
                    <a:pt x="13493" y="12167"/>
                  </a:lnTo>
                  <a:cubicBezTo>
                    <a:pt x="12609" y="13377"/>
                    <a:pt x="11283" y="14191"/>
                    <a:pt x="9795" y="14378"/>
                  </a:cubicBezTo>
                  <a:cubicBezTo>
                    <a:pt x="9761" y="14385"/>
                    <a:pt x="9727" y="14388"/>
                    <a:pt x="9694" y="14388"/>
                  </a:cubicBezTo>
                  <a:cubicBezTo>
                    <a:pt x="9409" y="14388"/>
                    <a:pt x="9166" y="14132"/>
                    <a:pt x="9166" y="13819"/>
                  </a:cubicBezTo>
                  <a:lnTo>
                    <a:pt x="9236" y="12749"/>
                  </a:lnTo>
                  <a:cubicBezTo>
                    <a:pt x="9259" y="12493"/>
                    <a:pt x="9446" y="12284"/>
                    <a:pt x="9678" y="12237"/>
                  </a:cubicBezTo>
                  <a:cubicBezTo>
                    <a:pt x="10399" y="12121"/>
                    <a:pt x="11051" y="11749"/>
                    <a:pt x="11516" y="11214"/>
                  </a:cubicBezTo>
                  <a:lnTo>
                    <a:pt x="11958" y="10725"/>
                  </a:lnTo>
                  <a:lnTo>
                    <a:pt x="11353" y="10376"/>
                  </a:lnTo>
                  <a:cubicBezTo>
                    <a:pt x="11190" y="10283"/>
                    <a:pt x="11190" y="10050"/>
                    <a:pt x="11353" y="9957"/>
                  </a:cubicBezTo>
                  <a:lnTo>
                    <a:pt x="13680" y="8794"/>
                  </a:lnTo>
                  <a:cubicBezTo>
                    <a:pt x="13757" y="8758"/>
                    <a:pt x="13838" y="8741"/>
                    <a:pt x="13917" y="8741"/>
                  </a:cubicBezTo>
                  <a:close/>
                  <a:moveTo>
                    <a:pt x="9120" y="1"/>
                  </a:moveTo>
                  <a:cubicBezTo>
                    <a:pt x="4072" y="1"/>
                    <a:pt x="0" y="4072"/>
                    <a:pt x="0" y="9120"/>
                  </a:cubicBezTo>
                  <a:cubicBezTo>
                    <a:pt x="0" y="14145"/>
                    <a:pt x="4072" y="18239"/>
                    <a:pt x="9120" y="18239"/>
                  </a:cubicBezTo>
                  <a:cubicBezTo>
                    <a:pt x="14168" y="18239"/>
                    <a:pt x="18239" y="14145"/>
                    <a:pt x="18239" y="9120"/>
                  </a:cubicBezTo>
                  <a:cubicBezTo>
                    <a:pt x="18239" y="4072"/>
                    <a:pt x="14168" y="1"/>
                    <a:pt x="91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/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093048" y="2606377"/>
            <a:ext cx="990054" cy="990054"/>
            <a:chOff x="5093048" y="2606377"/>
            <a:chExt cx="990054" cy="990054"/>
          </a:xfrm>
        </p:grpSpPr>
        <p:grpSp>
          <p:nvGrpSpPr>
            <p:cNvPr id="2563" name="Google Shape;2563;p62"/>
            <p:cNvGrpSpPr/>
            <p:nvPr/>
          </p:nvGrpSpPr>
          <p:grpSpPr>
            <a:xfrm>
              <a:off x="5093048" y="2606377"/>
              <a:ext cx="990054" cy="990054"/>
              <a:chOff x="1632175" y="1428591"/>
              <a:chExt cx="1171800" cy="1171800"/>
            </a:xfrm>
          </p:grpSpPr>
          <p:sp>
            <p:nvSpPr>
              <p:cNvPr id="2564" name="Google Shape;2564;p62"/>
              <p:cNvSpPr/>
              <p:nvPr/>
            </p:nvSpPr>
            <p:spPr>
              <a:xfrm rot="2700000">
                <a:off x="1803781" y="1600197"/>
                <a:ext cx="828588" cy="828588"/>
              </a:xfrm>
              <a:prstGeom prst="roundRect">
                <a:avLst>
                  <a:gd name="adj" fmla="val 8047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5" name="Google Shape;2565;p62"/>
              <p:cNvSpPr/>
              <p:nvPr/>
            </p:nvSpPr>
            <p:spPr>
              <a:xfrm rot="2700000">
                <a:off x="1834965" y="1631381"/>
                <a:ext cx="766221" cy="766221"/>
              </a:xfrm>
              <a:prstGeom prst="roundRect">
                <a:avLst>
                  <a:gd name="adj" fmla="val 8047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80" name="Google Shape;2580;p62"/>
            <p:cNvSpPr/>
            <p:nvPr/>
          </p:nvSpPr>
          <p:spPr>
            <a:xfrm>
              <a:off x="5350775" y="2873125"/>
              <a:ext cx="474600" cy="456550"/>
            </a:xfrm>
            <a:custGeom>
              <a:avLst/>
              <a:gdLst/>
              <a:ahLst/>
              <a:cxnLst/>
              <a:rect l="l" t="t" r="r" b="b"/>
              <a:pathLst>
                <a:path w="18984" h="18262" extrusionOk="0">
                  <a:moveTo>
                    <a:pt x="11974" y="3377"/>
                  </a:moveTo>
                  <a:cubicBezTo>
                    <a:pt x="12097" y="3377"/>
                    <a:pt x="12222" y="3420"/>
                    <a:pt x="12331" y="3513"/>
                  </a:cubicBezTo>
                  <a:lnTo>
                    <a:pt x="15145" y="6026"/>
                  </a:lnTo>
                  <a:cubicBezTo>
                    <a:pt x="15425" y="6235"/>
                    <a:pt x="15448" y="6654"/>
                    <a:pt x="15169" y="6887"/>
                  </a:cubicBezTo>
                  <a:lnTo>
                    <a:pt x="12354" y="9399"/>
                  </a:lnTo>
                  <a:cubicBezTo>
                    <a:pt x="12246" y="9493"/>
                    <a:pt x="12120" y="9535"/>
                    <a:pt x="11997" y="9535"/>
                  </a:cubicBezTo>
                  <a:cubicBezTo>
                    <a:pt x="11725" y="9535"/>
                    <a:pt x="11470" y="9325"/>
                    <a:pt x="11470" y="9004"/>
                  </a:cubicBezTo>
                  <a:lnTo>
                    <a:pt x="11470" y="7538"/>
                  </a:lnTo>
                  <a:lnTo>
                    <a:pt x="9329" y="7538"/>
                  </a:lnTo>
                  <a:cubicBezTo>
                    <a:pt x="9316" y="7538"/>
                    <a:pt x="9302" y="7537"/>
                    <a:pt x="9288" y="7537"/>
                  </a:cubicBezTo>
                  <a:cubicBezTo>
                    <a:pt x="8704" y="7537"/>
                    <a:pt x="8259" y="8017"/>
                    <a:pt x="8259" y="8608"/>
                  </a:cubicBezTo>
                  <a:lnTo>
                    <a:pt x="8259" y="14471"/>
                  </a:lnTo>
                  <a:cubicBezTo>
                    <a:pt x="8259" y="14773"/>
                    <a:pt x="8003" y="15006"/>
                    <a:pt x="7724" y="15006"/>
                  </a:cubicBezTo>
                  <a:lnTo>
                    <a:pt x="6631" y="15006"/>
                  </a:lnTo>
                  <a:cubicBezTo>
                    <a:pt x="6328" y="15006"/>
                    <a:pt x="6096" y="14773"/>
                    <a:pt x="6096" y="14471"/>
                  </a:cubicBezTo>
                  <a:lnTo>
                    <a:pt x="6096" y="8073"/>
                  </a:lnTo>
                  <a:cubicBezTo>
                    <a:pt x="6096" y="6584"/>
                    <a:pt x="7282" y="5398"/>
                    <a:pt x="8771" y="5398"/>
                  </a:cubicBezTo>
                  <a:lnTo>
                    <a:pt x="11446" y="5398"/>
                  </a:lnTo>
                  <a:lnTo>
                    <a:pt x="11446" y="3909"/>
                  </a:lnTo>
                  <a:cubicBezTo>
                    <a:pt x="11446" y="3588"/>
                    <a:pt x="11701" y="3377"/>
                    <a:pt x="11974" y="3377"/>
                  </a:cubicBezTo>
                  <a:close/>
                  <a:moveTo>
                    <a:pt x="9865" y="1"/>
                  </a:moveTo>
                  <a:cubicBezTo>
                    <a:pt x="6166" y="1"/>
                    <a:pt x="2839" y="2234"/>
                    <a:pt x="1420" y="5630"/>
                  </a:cubicBezTo>
                  <a:cubicBezTo>
                    <a:pt x="1" y="9050"/>
                    <a:pt x="792" y="12982"/>
                    <a:pt x="3397" y="15587"/>
                  </a:cubicBezTo>
                  <a:cubicBezTo>
                    <a:pt x="5141" y="17331"/>
                    <a:pt x="7478" y="18262"/>
                    <a:pt x="9858" y="18262"/>
                  </a:cubicBezTo>
                  <a:cubicBezTo>
                    <a:pt x="11035" y="18262"/>
                    <a:pt x="12223" y="18034"/>
                    <a:pt x="13354" y="17565"/>
                  </a:cubicBezTo>
                  <a:cubicBezTo>
                    <a:pt x="16751" y="16146"/>
                    <a:pt x="18984" y="12819"/>
                    <a:pt x="18984" y="9143"/>
                  </a:cubicBezTo>
                  <a:cubicBezTo>
                    <a:pt x="18961" y="4095"/>
                    <a:pt x="14890" y="24"/>
                    <a:pt x="98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/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7127773" y="2592515"/>
            <a:ext cx="990054" cy="990054"/>
            <a:chOff x="7127773" y="2592515"/>
            <a:chExt cx="990054" cy="990054"/>
          </a:xfrm>
        </p:grpSpPr>
        <p:grpSp>
          <p:nvGrpSpPr>
            <p:cNvPr id="2566" name="Google Shape;2566;p62"/>
            <p:cNvGrpSpPr/>
            <p:nvPr/>
          </p:nvGrpSpPr>
          <p:grpSpPr>
            <a:xfrm>
              <a:off x="7127773" y="2592515"/>
              <a:ext cx="990054" cy="990054"/>
              <a:chOff x="1632175" y="1428591"/>
              <a:chExt cx="1171800" cy="1171800"/>
            </a:xfrm>
          </p:grpSpPr>
          <p:sp>
            <p:nvSpPr>
              <p:cNvPr id="2567" name="Google Shape;2567;p62"/>
              <p:cNvSpPr/>
              <p:nvPr/>
            </p:nvSpPr>
            <p:spPr>
              <a:xfrm rot="2700000">
                <a:off x="1803781" y="1600197"/>
                <a:ext cx="828588" cy="828588"/>
              </a:xfrm>
              <a:prstGeom prst="roundRect">
                <a:avLst>
                  <a:gd name="adj" fmla="val 8047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8" name="Google Shape;2568;p62"/>
              <p:cNvSpPr/>
              <p:nvPr/>
            </p:nvSpPr>
            <p:spPr>
              <a:xfrm rot="2700000">
                <a:off x="1834965" y="1631381"/>
                <a:ext cx="766221" cy="766221"/>
              </a:xfrm>
              <a:prstGeom prst="roundRect">
                <a:avLst>
                  <a:gd name="adj" fmla="val 8047"/>
                </a:avLst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81" name="Google Shape;2581;p62"/>
            <p:cNvSpPr/>
            <p:nvPr/>
          </p:nvSpPr>
          <p:spPr>
            <a:xfrm>
              <a:off x="7385788" y="2859563"/>
              <a:ext cx="474025" cy="455975"/>
            </a:xfrm>
            <a:custGeom>
              <a:avLst/>
              <a:gdLst/>
              <a:ahLst/>
              <a:cxnLst/>
              <a:rect l="l" t="t" r="r" b="b"/>
              <a:pathLst>
                <a:path w="18961" h="18239" extrusionOk="0">
                  <a:moveTo>
                    <a:pt x="8236" y="2519"/>
                  </a:moveTo>
                  <a:cubicBezTo>
                    <a:pt x="8393" y="2519"/>
                    <a:pt x="8550" y="2594"/>
                    <a:pt x="8655" y="2746"/>
                  </a:cubicBezTo>
                  <a:lnTo>
                    <a:pt x="11191" y="5561"/>
                  </a:lnTo>
                  <a:cubicBezTo>
                    <a:pt x="11493" y="5886"/>
                    <a:pt x="11237" y="6445"/>
                    <a:pt x="10795" y="6445"/>
                  </a:cubicBezTo>
                  <a:lnTo>
                    <a:pt x="9306" y="6445"/>
                  </a:lnTo>
                  <a:lnTo>
                    <a:pt x="9306" y="10190"/>
                  </a:lnTo>
                  <a:lnTo>
                    <a:pt x="11982" y="10190"/>
                  </a:lnTo>
                  <a:lnTo>
                    <a:pt x="11982" y="8701"/>
                  </a:lnTo>
                  <a:cubicBezTo>
                    <a:pt x="11982" y="8380"/>
                    <a:pt x="12237" y="8170"/>
                    <a:pt x="12509" y="8170"/>
                  </a:cubicBezTo>
                  <a:cubicBezTo>
                    <a:pt x="12632" y="8170"/>
                    <a:pt x="12758" y="8212"/>
                    <a:pt x="12866" y="8306"/>
                  </a:cubicBezTo>
                  <a:lnTo>
                    <a:pt x="15681" y="10818"/>
                  </a:lnTo>
                  <a:cubicBezTo>
                    <a:pt x="15960" y="11028"/>
                    <a:pt x="15983" y="11470"/>
                    <a:pt x="15681" y="11679"/>
                  </a:cubicBezTo>
                  <a:lnTo>
                    <a:pt x="12866" y="14191"/>
                  </a:lnTo>
                  <a:cubicBezTo>
                    <a:pt x="12758" y="14285"/>
                    <a:pt x="12632" y="14327"/>
                    <a:pt x="12509" y="14327"/>
                  </a:cubicBezTo>
                  <a:cubicBezTo>
                    <a:pt x="12237" y="14327"/>
                    <a:pt x="11982" y="14117"/>
                    <a:pt x="11982" y="13796"/>
                  </a:cubicBezTo>
                  <a:lnTo>
                    <a:pt x="11982" y="12330"/>
                  </a:lnTo>
                  <a:lnTo>
                    <a:pt x="9306" y="12330"/>
                  </a:lnTo>
                  <a:lnTo>
                    <a:pt x="9306" y="14471"/>
                  </a:lnTo>
                  <a:cubicBezTo>
                    <a:pt x="9306" y="14750"/>
                    <a:pt x="9074" y="15006"/>
                    <a:pt x="8771" y="15006"/>
                  </a:cubicBezTo>
                  <a:lnTo>
                    <a:pt x="7701" y="15006"/>
                  </a:lnTo>
                  <a:cubicBezTo>
                    <a:pt x="7399" y="15006"/>
                    <a:pt x="7166" y="14750"/>
                    <a:pt x="7166" y="14471"/>
                  </a:cubicBezTo>
                  <a:lnTo>
                    <a:pt x="7166" y="6445"/>
                  </a:lnTo>
                  <a:lnTo>
                    <a:pt x="5701" y="6445"/>
                  </a:lnTo>
                  <a:cubicBezTo>
                    <a:pt x="5235" y="6445"/>
                    <a:pt x="4979" y="5886"/>
                    <a:pt x="5282" y="5561"/>
                  </a:cubicBezTo>
                  <a:lnTo>
                    <a:pt x="7818" y="2746"/>
                  </a:lnTo>
                  <a:cubicBezTo>
                    <a:pt x="7922" y="2594"/>
                    <a:pt x="8079" y="2519"/>
                    <a:pt x="8236" y="2519"/>
                  </a:cubicBezTo>
                  <a:close/>
                  <a:moveTo>
                    <a:pt x="9841" y="1"/>
                  </a:moveTo>
                  <a:cubicBezTo>
                    <a:pt x="6143" y="1"/>
                    <a:pt x="2816" y="2211"/>
                    <a:pt x="1397" y="5630"/>
                  </a:cubicBezTo>
                  <a:cubicBezTo>
                    <a:pt x="1" y="9027"/>
                    <a:pt x="769" y="12958"/>
                    <a:pt x="3397" y="15564"/>
                  </a:cubicBezTo>
                  <a:cubicBezTo>
                    <a:pt x="5141" y="17307"/>
                    <a:pt x="7468" y="18238"/>
                    <a:pt x="9841" y="18238"/>
                  </a:cubicBezTo>
                  <a:cubicBezTo>
                    <a:pt x="11015" y="18238"/>
                    <a:pt x="12200" y="18011"/>
                    <a:pt x="13331" y="17541"/>
                  </a:cubicBezTo>
                  <a:cubicBezTo>
                    <a:pt x="16751" y="16122"/>
                    <a:pt x="18961" y="12796"/>
                    <a:pt x="18961" y="9120"/>
                  </a:cubicBezTo>
                  <a:cubicBezTo>
                    <a:pt x="18938" y="4072"/>
                    <a:pt x="14866" y="1"/>
                    <a:pt x="98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/>
                </a:solidFill>
              </a:endParaRPr>
            </a:p>
          </p:txBody>
        </p:sp>
      </p:grpSp>
      <p:grpSp>
        <p:nvGrpSpPr>
          <p:cNvPr id="2582" name="Google Shape;2582;p62"/>
          <p:cNvGrpSpPr/>
          <p:nvPr/>
        </p:nvGrpSpPr>
        <p:grpSpPr>
          <a:xfrm>
            <a:off x="-28953" y="1144720"/>
            <a:ext cx="784144" cy="390683"/>
            <a:chOff x="404850" y="2182975"/>
            <a:chExt cx="2230850" cy="1111475"/>
          </a:xfrm>
        </p:grpSpPr>
        <p:sp>
          <p:nvSpPr>
            <p:cNvPr id="2583" name="Google Shape;2583;p62"/>
            <p:cNvSpPr/>
            <p:nvPr/>
          </p:nvSpPr>
          <p:spPr>
            <a:xfrm>
              <a:off x="433900" y="2658925"/>
              <a:ext cx="69650" cy="69650"/>
            </a:xfrm>
            <a:custGeom>
              <a:avLst/>
              <a:gdLst/>
              <a:ahLst/>
              <a:cxnLst/>
              <a:rect l="l" t="t" r="r" b="b"/>
              <a:pathLst>
                <a:path w="2786" h="2786" extrusionOk="0">
                  <a:moveTo>
                    <a:pt x="1401" y="0"/>
                  </a:moveTo>
                  <a:cubicBezTo>
                    <a:pt x="621" y="0"/>
                    <a:pt x="0" y="621"/>
                    <a:pt x="0" y="1385"/>
                  </a:cubicBezTo>
                  <a:cubicBezTo>
                    <a:pt x="0" y="2165"/>
                    <a:pt x="621" y="2786"/>
                    <a:pt x="1401" y="2786"/>
                  </a:cubicBezTo>
                  <a:cubicBezTo>
                    <a:pt x="2165" y="2786"/>
                    <a:pt x="2786" y="2165"/>
                    <a:pt x="2786" y="1385"/>
                  </a:cubicBezTo>
                  <a:cubicBezTo>
                    <a:pt x="2786" y="621"/>
                    <a:pt x="2165" y="0"/>
                    <a:pt x="1401" y="0"/>
                  </a:cubicBezTo>
                  <a:close/>
                </a:path>
              </a:pathLst>
            </a:custGeom>
            <a:solidFill>
              <a:srgbClr val="E1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62"/>
            <p:cNvSpPr/>
            <p:nvPr/>
          </p:nvSpPr>
          <p:spPr>
            <a:xfrm>
              <a:off x="709675" y="2182975"/>
              <a:ext cx="70050" cy="69675"/>
            </a:xfrm>
            <a:custGeom>
              <a:avLst/>
              <a:gdLst/>
              <a:ahLst/>
              <a:cxnLst/>
              <a:rect l="l" t="t" r="r" b="b"/>
              <a:pathLst>
                <a:path w="2802" h="2787" extrusionOk="0">
                  <a:moveTo>
                    <a:pt x="1401" y="1"/>
                  </a:moveTo>
                  <a:cubicBezTo>
                    <a:pt x="637" y="1"/>
                    <a:pt x="0" y="622"/>
                    <a:pt x="0" y="1386"/>
                  </a:cubicBezTo>
                  <a:cubicBezTo>
                    <a:pt x="0" y="2166"/>
                    <a:pt x="637" y="2787"/>
                    <a:pt x="1401" y="2787"/>
                  </a:cubicBezTo>
                  <a:cubicBezTo>
                    <a:pt x="2181" y="2787"/>
                    <a:pt x="2802" y="2166"/>
                    <a:pt x="2802" y="1386"/>
                  </a:cubicBezTo>
                  <a:cubicBezTo>
                    <a:pt x="2802" y="622"/>
                    <a:pt x="2181" y="1"/>
                    <a:pt x="1401" y="1"/>
                  </a:cubicBezTo>
                  <a:close/>
                </a:path>
              </a:pathLst>
            </a:custGeom>
            <a:solidFill>
              <a:srgbClr val="E1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62"/>
            <p:cNvSpPr/>
            <p:nvPr/>
          </p:nvSpPr>
          <p:spPr>
            <a:xfrm>
              <a:off x="480450" y="2217600"/>
              <a:ext cx="1753325" cy="854800"/>
            </a:xfrm>
            <a:custGeom>
              <a:avLst/>
              <a:gdLst/>
              <a:ahLst/>
              <a:cxnLst/>
              <a:rect l="l" t="t" r="r" b="b"/>
              <a:pathLst>
                <a:path w="70133" h="34192" extrusionOk="0">
                  <a:moveTo>
                    <a:pt x="7148" y="1"/>
                  </a:moveTo>
                  <a:cubicBezTo>
                    <a:pt x="3200" y="1"/>
                    <a:pt x="1" y="3200"/>
                    <a:pt x="1" y="7148"/>
                  </a:cubicBezTo>
                  <a:lnTo>
                    <a:pt x="1" y="27044"/>
                  </a:lnTo>
                  <a:cubicBezTo>
                    <a:pt x="1" y="30992"/>
                    <a:pt x="3200" y="34191"/>
                    <a:pt x="7148" y="34191"/>
                  </a:cubicBezTo>
                  <a:lnTo>
                    <a:pt x="62986" y="34191"/>
                  </a:lnTo>
                  <a:cubicBezTo>
                    <a:pt x="66934" y="34191"/>
                    <a:pt x="70133" y="30992"/>
                    <a:pt x="70133" y="30658"/>
                  </a:cubicBezTo>
                  <a:lnTo>
                    <a:pt x="70133" y="10761"/>
                  </a:lnTo>
                  <a:cubicBezTo>
                    <a:pt x="70133" y="3200"/>
                    <a:pt x="66934" y="1"/>
                    <a:pt x="62986" y="1"/>
                  </a:cubicBezTo>
                  <a:close/>
                </a:path>
              </a:pathLst>
            </a:custGeom>
            <a:solidFill>
              <a:srgbClr val="F08B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62"/>
            <p:cNvSpPr/>
            <p:nvPr/>
          </p:nvSpPr>
          <p:spPr>
            <a:xfrm>
              <a:off x="480450" y="2218000"/>
              <a:ext cx="2102325" cy="854400"/>
            </a:xfrm>
            <a:custGeom>
              <a:avLst/>
              <a:gdLst/>
              <a:ahLst/>
              <a:cxnLst/>
              <a:rect l="l" t="t" r="r" b="b"/>
              <a:pathLst>
                <a:path w="84093" h="34176" extrusionOk="0">
                  <a:moveTo>
                    <a:pt x="7148" y="1"/>
                  </a:moveTo>
                  <a:cubicBezTo>
                    <a:pt x="3200" y="1"/>
                    <a:pt x="1" y="3184"/>
                    <a:pt x="1" y="7132"/>
                  </a:cubicBezTo>
                  <a:lnTo>
                    <a:pt x="1" y="27028"/>
                  </a:lnTo>
                  <a:cubicBezTo>
                    <a:pt x="1" y="30976"/>
                    <a:pt x="3200" y="34175"/>
                    <a:pt x="7148" y="34175"/>
                  </a:cubicBezTo>
                  <a:lnTo>
                    <a:pt x="79254" y="34175"/>
                  </a:lnTo>
                  <a:cubicBezTo>
                    <a:pt x="81928" y="34175"/>
                    <a:pt x="84093" y="32011"/>
                    <a:pt x="84093" y="29337"/>
                  </a:cubicBezTo>
                  <a:lnTo>
                    <a:pt x="84093" y="21776"/>
                  </a:lnTo>
                  <a:cubicBezTo>
                    <a:pt x="84093" y="19102"/>
                    <a:pt x="81928" y="16937"/>
                    <a:pt x="79254" y="16937"/>
                  </a:cubicBezTo>
                  <a:lnTo>
                    <a:pt x="70133" y="16937"/>
                  </a:lnTo>
                  <a:lnTo>
                    <a:pt x="70133" y="7132"/>
                  </a:lnTo>
                  <a:cubicBezTo>
                    <a:pt x="70133" y="3184"/>
                    <a:pt x="66934" y="1"/>
                    <a:pt x="62986" y="1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62"/>
            <p:cNvSpPr/>
            <p:nvPr/>
          </p:nvSpPr>
          <p:spPr>
            <a:xfrm>
              <a:off x="404850" y="2860275"/>
              <a:ext cx="296075" cy="212125"/>
            </a:xfrm>
            <a:custGeom>
              <a:avLst/>
              <a:gdLst/>
              <a:ahLst/>
              <a:cxnLst/>
              <a:rect l="l" t="t" r="r" b="b"/>
              <a:pathLst>
                <a:path w="11843" h="8485" extrusionOk="0">
                  <a:moveTo>
                    <a:pt x="4234" y="0"/>
                  </a:moveTo>
                  <a:cubicBezTo>
                    <a:pt x="1895" y="0"/>
                    <a:pt x="0" y="1895"/>
                    <a:pt x="0" y="4234"/>
                  </a:cubicBezTo>
                  <a:cubicBezTo>
                    <a:pt x="0" y="6574"/>
                    <a:pt x="1895" y="8484"/>
                    <a:pt x="4234" y="8484"/>
                  </a:cubicBezTo>
                  <a:lnTo>
                    <a:pt x="7593" y="8484"/>
                  </a:lnTo>
                  <a:cubicBezTo>
                    <a:pt x="9933" y="8484"/>
                    <a:pt x="11843" y="6574"/>
                    <a:pt x="11843" y="4234"/>
                  </a:cubicBezTo>
                  <a:cubicBezTo>
                    <a:pt x="11843" y="1895"/>
                    <a:pt x="9933" y="0"/>
                    <a:pt x="7593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62"/>
            <p:cNvSpPr/>
            <p:nvPr/>
          </p:nvSpPr>
          <p:spPr>
            <a:xfrm>
              <a:off x="2356725" y="2860275"/>
              <a:ext cx="278975" cy="212125"/>
            </a:xfrm>
            <a:custGeom>
              <a:avLst/>
              <a:gdLst/>
              <a:ahLst/>
              <a:cxnLst/>
              <a:rect l="l" t="t" r="r" b="b"/>
              <a:pathLst>
                <a:path w="11159" h="8485" extrusionOk="0">
                  <a:moveTo>
                    <a:pt x="4235" y="0"/>
                  </a:moveTo>
                  <a:cubicBezTo>
                    <a:pt x="1895" y="0"/>
                    <a:pt x="0" y="1895"/>
                    <a:pt x="0" y="4234"/>
                  </a:cubicBezTo>
                  <a:cubicBezTo>
                    <a:pt x="0" y="6574"/>
                    <a:pt x="1895" y="8484"/>
                    <a:pt x="4235" y="8484"/>
                  </a:cubicBezTo>
                  <a:lnTo>
                    <a:pt x="6925" y="8484"/>
                  </a:lnTo>
                  <a:cubicBezTo>
                    <a:pt x="9264" y="8484"/>
                    <a:pt x="11159" y="6574"/>
                    <a:pt x="11159" y="4234"/>
                  </a:cubicBezTo>
                  <a:cubicBezTo>
                    <a:pt x="11159" y="1895"/>
                    <a:pt x="9264" y="0"/>
                    <a:pt x="6925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62"/>
            <p:cNvSpPr/>
            <p:nvPr/>
          </p:nvSpPr>
          <p:spPr>
            <a:xfrm>
              <a:off x="701300" y="2778300"/>
              <a:ext cx="566300" cy="294100"/>
            </a:xfrm>
            <a:custGeom>
              <a:avLst/>
              <a:gdLst/>
              <a:ahLst/>
              <a:cxnLst/>
              <a:rect l="l" t="t" r="r" b="b"/>
              <a:pathLst>
                <a:path w="22652" h="11764" extrusionOk="0">
                  <a:moveTo>
                    <a:pt x="11334" y="0"/>
                  </a:moveTo>
                  <a:cubicBezTo>
                    <a:pt x="5079" y="0"/>
                    <a:pt x="1" y="5062"/>
                    <a:pt x="1" y="11318"/>
                  </a:cubicBezTo>
                  <a:cubicBezTo>
                    <a:pt x="1" y="11477"/>
                    <a:pt x="1" y="11620"/>
                    <a:pt x="17" y="11763"/>
                  </a:cubicBezTo>
                  <a:lnTo>
                    <a:pt x="22651" y="11763"/>
                  </a:lnTo>
                  <a:cubicBezTo>
                    <a:pt x="22651" y="11620"/>
                    <a:pt x="22651" y="11477"/>
                    <a:pt x="22651" y="11318"/>
                  </a:cubicBezTo>
                  <a:cubicBezTo>
                    <a:pt x="22651" y="5062"/>
                    <a:pt x="17590" y="0"/>
                    <a:pt x="113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62"/>
            <p:cNvSpPr/>
            <p:nvPr/>
          </p:nvSpPr>
          <p:spPr>
            <a:xfrm>
              <a:off x="751450" y="2828050"/>
              <a:ext cx="466400" cy="466400"/>
            </a:xfrm>
            <a:custGeom>
              <a:avLst/>
              <a:gdLst/>
              <a:ahLst/>
              <a:cxnLst/>
              <a:rect l="l" t="t" r="r" b="b"/>
              <a:pathLst>
                <a:path w="18656" h="18656" extrusionOk="0">
                  <a:moveTo>
                    <a:pt x="9328" y="0"/>
                  </a:moveTo>
                  <a:cubicBezTo>
                    <a:pt x="4171" y="0"/>
                    <a:pt x="1" y="4186"/>
                    <a:pt x="1" y="9328"/>
                  </a:cubicBezTo>
                  <a:cubicBezTo>
                    <a:pt x="1" y="14485"/>
                    <a:pt x="4171" y="18655"/>
                    <a:pt x="9328" y="18655"/>
                  </a:cubicBezTo>
                  <a:cubicBezTo>
                    <a:pt x="14485" y="18655"/>
                    <a:pt x="18656" y="14485"/>
                    <a:pt x="18656" y="9328"/>
                  </a:cubicBezTo>
                  <a:cubicBezTo>
                    <a:pt x="18656" y="4186"/>
                    <a:pt x="14485" y="0"/>
                    <a:pt x="9328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62"/>
            <p:cNvSpPr/>
            <p:nvPr/>
          </p:nvSpPr>
          <p:spPr>
            <a:xfrm>
              <a:off x="845750" y="2922350"/>
              <a:ext cx="277800" cy="278175"/>
            </a:xfrm>
            <a:custGeom>
              <a:avLst/>
              <a:gdLst/>
              <a:ahLst/>
              <a:cxnLst/>
              <a:rect l="l" t="t" r="r" b="b"/>
              <a:pathLst>
                <a:path w="11112" h="11127" extrusionOk="0">
                  <a:moveTo>
                    <a:pt x="5556" y="1"/>
                  </a:moveTo>
                  <a:cubicBezTo>
                    <a:pt x="2484" y="1"/>
                    <a:pt x="1" y="2484"/>
                    <a:pt x="1" y="5556"/>
                  </a:cubicBezTo>
                  <a:cubicBezTo>
                    <a:pt x="1" y="8628"/>
                    <a:pt x="2484" y="11127"/>
                    <a:pt x="5556" y="11127"/>
                  </a:cubicBezTo>
                  <a:cubicBezTo>
                    <a:pt x="8628" y="11127"/>
                    <a:pt x="11111" y="8628"/>
                    <a:pt x="11111" y="5556"/>
                  </a:cubicBezTo>
                  <a:cubicBezTo>
                    <a:pt x="11111" y="2484"/>
                    <a:pt x="8628" y="1"/>
                    <a:pt x="55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62"/>
            <p:cNvSpPr/>
            <p:nvPr/>
          </p:nvSpPr>
          <p:spPr>
            <a:xfrm>
              <a:off x="1934525" y="2321875"/>
              <a:ext cx="312400" cy="253500"/>
            </a:xfrm>
            <a:custGeom>
              <a:avLst/>
              <a:gdLst/>
              <a:ahLst/>
              <a:cxnLst/>
              <a:rect l="l" t="t" r="r" b="b"/>
              <a:pathLst>
                <a:path w="12496" h="10140" extrusionOk="0">
                  <a:moveTo>
                    <a:pt x="3184" y="0"/>
                  </a:moveTo>
                  <a:cubicBezTo>
                    <a:pt x="1417" y="0"/>
                    <a:pt x="0" y="1417"/>
                    <a:pt x="0" y="3184"/>
                  </a:cubicBezTo>
                  <a:lnTo>
                    <a:pt x="0" y="6956"/>
                  </a:lnTo>
                  <a:cubicBezTo>
                    <a:pt x="0" y="8707"/>
                    <a:pt x="1417" y="10140"/>
                    <a:pt x="3184" y="10140"/>
                  </a:cubicBezTo>
                  <a:lnTo>
                    <a:pt x="12288" y="10140"/>
                  </a:lnTo>
                  <a:cubicBezTo>
                    <a:pt x="12352" y="10108"/>
                    <a:pt x="12416" y="10108"/>
                    <a:pt x="12495" y="10108"/>
                  </a:cubicBezTo>
                  <a:lnTo>
                    <a:pt x="12495" y="2977"/>
                  </a:lnTo>
                  <a:cubicBezTo>
                    <a:pt x="12495" y="1958"/>
                    <a:pt x="12272" y="939"/>
                    <a:pt x="11843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62"/>
            <p:cNvSpPr/>
            <p:nvPr/>
          </p:nvSpPr>
          <p:spPr>
            <a:xfrm>
              <a:off x="1960775" y="2348125"/>
              <a:ext cx="286550" cy="200600"/>
            </a:xfrm>
            <a:custGeom>
              <a:avLst/>
              <a:gdLst/>
              <a:ahLst/>
              <a:cxnLst/>
              <a:rect l="l" t="t" r="r" b="b"/>
              <a:pathLst>
                <a:path w="11462" h="8024" extrusionOk="0">
                  <a:moveTo>
                    <a:pt x="2134" y="1"/>
                  </a:moveTo>
                  <a:cubicBezTo>
                    <a:pt x="956" y="1"/>
                    <a:pt x="1" y="940"/>
                    <a:pt x="1" y="2118"/>
                  </a:cubicBezTo>
                  <a:lnTo>
                    <a:pt x="1" y="5890"/>
                  </a:lnTo>
                  <a:cubicBezTo>
                    <a:pt x="1" y="7068"/>
                    <a:pt x="956" y="8023"/>
                    <a:pt x="2134" y="8023"/>
                  </a:cubicBezTo>
                  <a:lnTo>
                    <a:pt x="11445" y="8023"/>
                  </a:lnTo>
                  <a:lnTo>
                    <a:pt x="11445" y="1927"/>
                  </a:lnTo>
                  <a:cubicBezTo>
                    <a:pt x="11461" y="1274"/>
                    <a:pt x="11366" y="621"/>
                    <a:pt x="11175" y="1"/>
                  </a:cubicBezTo>
                  <a:close/>
                </a:path>
              </a:pathLst>
            </a:custGeom>
            <a:solidFill>
              <a:srgbClr val="9EDA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62"/>
            <p:cNvSpPr/>
            <p:nvPr/>
          </p:nvSpPr>
          <p:spPr>
            <a:xfrm>
              <a:off x="1971525" y="2349725"/>
              <a:ext cx="276200" cy="199000"/>
            </a:xfrm>
            <a:custGeom>
              <a:avLst/>
              <a:gdLst/>
              <a:ahLst/>
              <a:cxnLst/>
              <a:rect l="l" t="t" r="r" b="b"/>
              <a:pathLst>
                <a:path w="11048" h="7960" extrusionOk="0">
                  <a:moveTo>
                    <a:pt x="10761" y="0"/>
                  </a:moveTo>
                  <a:lnTo>
                    <a:pt x="0" y="7100"/>
                  </a:lnTo>
                  <a:cubicBezTo>
                    <a:pt x="398" y="7641"/>
                    <a:pt x="1035" y="7959"/>
                    <a:pt x="1704" y="7959"/>
                  </a:cubicBezTo>
                  <a:lnTo>
                    <a:pt x="11015" y="7959"/>
                  </a:lnTo>
                  <a:lnTo>
                    <a:pt x="11047" y="1895"/>
                  </a:lnTo>
                  <a:cubicBezTo>
                    <a:pt x="11047" y="1242"/>
                    <a:pt x="10952" y="605"/>
                    <a:pt x="107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62"/>
            <p:cNvSpPr/>
            <p:nvPr/>
          </p:nvSpPr>
          <p:spPr>
            <a:xfrm>
              <a:off x="1362275" y="2289225"/>
              <a:ext cx="443325" cy="728250"/>
            </a:xfrm>
            <a:custGeom>
              <a:avLst/>
              <a:gdLst/>
              <a:ahLst/>
              <a:cxnLst/>
              <a:rect l="l" t="t" r="r" b="b"/>
              <a:pathLst>
                <a:path w="17733" h="29130" fill="none" extrusionOk="0">
                  <a:moveTo>
                    <a:pt x="17733" y="25135"/>
                  </a:moveTo>
                  <a:cubicBezTo>
                    <a:pt x="17733" y="27347"/>
                    <a:pt x="16109" y="29130"/>
                    <a:pt x="14088" y="29130"/>
                  </a:cubicBezTo>
                  <a:lnTo>
                    <a:pt x="3646" y="29130"/>
                  </a:lnTo>
                  <a:cubicBezTo>
                    <a:pt x="1640" y="29130"/>
                    <a:pt x="1" y="27347"/>
                    <a:pt x="1" y="25135"/>
                  </a:cubicBezTo>
                  <a:lnTo>
                    <a:pt x="1" y="3996"/>
                  </a:lnTo>
                  <a:cubicBezTo>
                    <a:pt x="1" y="1784"/>
                    <a:pt x="1640" y="1"/>
                    <a:pt x="3646" y="1"/>
                  </a:cubicBezTo>
                  <a:lnTo>
                    <a:pt x="14088" y="1"/>
                  </a:lnTo>
                  <a:cubicBezTo>
                    <a:pt x="16109" y="1"/>
                    <a:pt x="17733" y="1784"/>
                    <a:pt x="17733" y="3996"/>
                  </a:cubicBezTo>
                  <a:close/>
                </a:path>
              </a:pathLst>
            </a:custGeom>
            <a:noFill/>
            <a:ln w="5175" cap="flat" cmpd="sng">
              <a:solidFill>
                <a:srgbClr val="273E4A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62"/>
            <p:cNvSpPr/>
            <p:nvPr/>
          </p:nvSpPr>
          <p:spPr>
            <a:xfrm>
              <a:off x="1790450" y="2778300"/>
              <a:ext cx="566300" cy="294100"/>
            </a:xfrm>
            <a:custGeom>
              <a:avLst/>
              <a:gdLst/>
              <a:ahLst/>
              <a:cxnLst/>
              <a:rect l="l" t="t" r="r" b="b"/>
              <a:pathLst>
                <a:path w="22652" h="11764" extrusionOk="0">
                  <a:moveTo>
                    <a:pt x="11334" y="0"/>
                  </a:moveTo>
                  <a:cubicBezTo>
                    <a:pt x="5079" y="0"/>
                    <a:pt x="1" y="5062"/>
                    <a:pt x="1" y="11318"/>
                  </a:cubicBezTo>
                  <a:cubicBezTo>
                    <a:pt x="1" y="11477"/>
                    <a:pt x="1" y="11620"/>
                    <a:pt x="17" y="11763"/>
                  </a:cubicBezTo>
                  <a:lnTo>
                    <a:pt x="22636" y="11763"/>
                  </a:lnTo>
                  <a:cubicBezTo>
                    <a:pt x="22636" y="11620"/>
                    <a:pt x="22651" y="11477"/>
                    <a:pt x="22651" y="11318"/>
                  </a:cubicBezTo>
                  <a:cubicBezTo>
                    <a:pt x="22651" y="5062"/>
                    <a:pt x="17574" y="0"/>
                    <a:pt x="113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62"/>
            <p:cNvSpPr/>
            <p:nvPr/>
          </p:nvSpPr>
          <p:spPr>
            <a:xfrm>
              <a:off x="1840200" y="2828050"/>
              <a:ext cx="466800" cy="466400"/>
            </a:xfrm>
            <a:custGeom>
              <a:avLst/>
              <a:gdLst/>
              <a:ahLst/>
              <a:cxnLst/>
              <a:rect l="l" t="t" r="r" b="b"/>
              <a:pathLst>
                <a:path w="18672" h="18656" extrusionOk="0">
                  <a:moveTo>
                    <a:pt x="9344" y="0"/>
                  </a:moveTo>
                  <a:cubicBezTo>
                    <a:pt x="4187" y="0"/>
                    <a:pt x="1" y="4186"/>
                    <a:pt x="1" y="9328"/>
                  </a:cubicBezTo>
                  <a:cubicBezTo>
                    <a:pt x="1" y="14485"/>
                    <a:pt x="4187" y="18655"/>
                    <a:pt x="9344" y="18655"/>
                  </a:cubicBezTo>
                  <a:cubicBezTo>
                    <a:pt x="14486" y="18655"/>
                    <a:pt x="18672" y="14485"/>
                    <a:pt x="18672" y="9328"/>
                  </a:cubicBezTo>
                  <a:cubicBezTo>
                    <a:pt x="18672" y="4186"/>
                    <a:pt x="14486" y="0"/>
                    <a:pt x="9344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62"/>
            <p:cNvSpPr/>
            <p:nvPr/>
          </p:nvSpPr>
          <p:spPr>
            <a:xfrm>
              <a:off x="1934525" y="2922350"/>
              <a:ext cx="278175" cy="278175"/>
            </a:xfrm>
            <a:custGeom>
              <a:avLst/>
              <a:gdLst/>
              <a:ahLst/>
              <a:cxnLst/>
              <a:rect l="l" t="t" r="r" b="b"/>
              <a:pathLst>
                <a:path w="11127" h="11127" extrusionOk="0">
                  <a:moveTo>
                    <a:pt x="5571" y="1"/>
                  </a:moveTo>
                  <a:cubicBezTo>
                    <a:pt x="2499" y="1"/>
                    <a:pt x="0" y="2484"/>
                    <a:pt x="0" y="5556"/>
                  </a:cubicBezTo>
                  <a:cubicBezTo>
                    <a:pt x="0" y="8628"/>
                    <a:pt x="2499" y="11127"/>
                    <a:pt x="5571" y="11127"/>
                  </a:cubicBezTo>
                  <a:cubicBezTo>
                    <a:pt x="8627" y="11127"/>
                    <a:pt x="11126" y="8628"/>
                    <a:pt x="11126" y="5556"/>
                  </a:cubicBezTo>
                  <a:cubicBezTo>
                    <a:pt x="11126" y="2484"/>
                    <a:pt x="8627" y="1"/>
                    <a:pt x="55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62"/>
            <p:cNvSpPr/>
            <p:nvPr/>
          </p:nvSpPr>
          <p:spPr>
            <a:xfrm>
              <a:off x="529000" y="2595250"/>
              <a:ext cx="1717925" cy="8775"/>
            </a:xfrm>
            <a:custGeom>
              <a:avLst/>
              <a:gdLst/>
              <a:ahLst/>
              <a:cxnLst/>
              <a:rect l="l" t="t" r="r" b="b"/>
              <a:pathLst>
                <a:path w="68717" h="351" extrusionOk="0">
                  <a:moveTo>
                    <a:pt x="1" y="0"/>
                  </a:moveTo>
                  <a:lnTo>
                    <a:pt x="1" y="351"/>
                  </a:lnTo>
                  <a:lnTo>
                    <a:pt x="68716" y="351"/>
                  </a:lnTo>
                  <a:lnTo>
                    <a:pt x="68716" y="0"/>
                  </a:lnTo>
                  <a:close/>
                </a:path>
              </a:pathLst>
            </a:custGeom>
            <a:solidFill>
              <a:srgbClr val="273E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62"/>
            <p:cNvSpPr/>
            <p:nvPr/>
          </p:nvSpPr>
          <p:spPr>
            <a:xfrm>
              <a:off x="529000" y="2769550"/>
              <a:ext cx="2054175" cy="8775"/>
            </a:xfrm>
            <a:custGeom>
              <a:avLst/>
              <a:gdLst/>
              <a:ahLst/>
              <a:cxnLst/>
              <a:rect l="l" t="t" r="r" b="b"/>
              <a:pathLst>
                <a:path w="82167" h="351" extrusionOk="0">
                  <a:moveTo>
                    <a:pt x="1" y="0"/>
                  </a:moveTo>
                  <a:lnTo>
                    <a:pt x="1" y="350"/>
                  </a:lnTo>
                  <a:lnTo>
                    <a:pt x="82167" y="350"/>
                  </a:lnTo>
                  <a:lnTo>
                    <a:pt x="82167" y="0"/>
                  </a:lnTo>
                  <a:close/>
                </a:path>
              </a:pathLst>
            </a:custGeom>
            <a:solidFill>
              <a:srgbClr val="273E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62"/>
            <p:cNvSpPr/>
            <p:nvPr/>
          </p:nvSpPr>
          <p:spPr>
            <a:xfrm>
              <a:off x="2252875" y="2658925"/>
              <a:ext cx="69650" cy="69650"/>
            </a:xfrm>
            <a:custGeom>
              <a:avLst/>
              <a:gdLst/>
              <a:ahLst/>
              <a:cxnLst/>
              <a:rect l="l" t="t" r="r" b="b"/>
              <a:pathLst>
                <a:path w="2786" h="2786" extrusionOk="0">
                  <a:moveTo>
                    <a:pt x="1401" y="0"/>
                  </a:moveTo>
                  <a:cubicBezTo>
                    <a:pt x="621" y="0"/>
                    <a:pt x="0" y="621"/>
                    <a:pt x="0" y="1385"/>
                  </a:cubicBezTo>
                  <a:cubicBezTo>
                    <a:pt x="0" y="2165"/>
                    <a:pt x="621" y="2786"/>
                    <a:pt x="1401" y="2786"/>
                  </a:cubicBezTo>
                  <a:cubicBezTo>
                    <a:pt x="2165" y="2786"/>
                    <a:pt x="2786" y="2165"/>
                    <a:pt x="2786" y="1385"/>
                  </a:cubicBezTo>
                  <a:cubicBezTo>
                    <a:pt x="2786" y="621"/>
                    <a:pt x="2165" y="0"/>
                    <a:pt x="1401" y="0"/>
                  </a:cubicBezTo>
                  <a:close/>
                </a:path>
              </a:pathLst>
            </a:custGeom>
            <a:solidFill>
              <a:srgbClr val="E1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62"/>
            <p:cNvSpPr/>
            <p:nvPr/>
          </p:nvSpPr>
          <p:spPr>
            <a:xfrm>
              <a:off x="526625" y="2321875"/>
              <a:ext cx="386400" cy="252700"/>
            </a:xfrm>
            <a:custGeom>
              <a:avLst/>
              <a:gdLst/>
              <a:ahLst/>
              <a:cxnLst/>
              <a:rect l="l" t="t" r="r" b="b"/>
              <a:pathLst>
                <a:path w="15456" h="10108" extrusionOk="0">
                  <a:moveTo>
                    <a:pt x="3168" y="0"/>
                  </a:moveTo>
                  <a:cubicBezTo>
                    <a:pt x="1417" y="0"/>
                    <a:pt x="0" y="1417"/>
                    <a:pt x="0" y="3168"/>
                  </a:cubicBezTo>
                  <a:lnTo>
                    <a:pt x="0" y="6940"/>
                  </a:lnTo>
                  <a:cubicBezTo>
                    <a:pt x="0" y="8691"/>
                    <a:pt x="1417" y="10108"/>
                    <a:pt x="3168" y="10108"/>
                  </a:cubicBezTo>
                  <a:lnTo>
                    <a:pt x="12288" y="10108"/>
                  </a:lnTo>
                  <a:cubicBezTo>
                    <a:pt x="14039" y="10108"/>
                    <a:pt x="15456" y="8691"/>
                    <a:pt x="15456" y="6940"/>
                  </a:cubicBezTo>
                  <a:lnTo>
                    <a:pt x="15456" y="3168"/>
                  </a:lnTo>
                  <a:cubicBezTo>
                    <a:pt x="15456" y="1417"/>
                    <a:pt x="14039" y="0"/>
                    <a:pt x="12288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62"/>
            <p:cNvSpPr/>
            <p:nvPr/>
          </p:nvSpPr>
          <p:spPr>
            <a:xfrm>
              <a:off x="552875" y="2347725"/>
              <a:ext cx="333900" cy="201000"/>
            </a:xfrm>
            <a:custGeom>
              <a:avLst/>
              <a:gdLst/>
              <a:ahLst/>
              <a:cxnLst/>
              <a:rect l="l" t="t" r="r" b="b"/>
              <a:pathLst>
                <a:path w="13356" h="8040" extrusionOk="0">
                  <a:moveTo>
                    <a:pt x="2118" y="1"/>
                  </a:moveTo>
                  <a:cubicBezTo>
                    <a:pt x="940" y="1"/>
                    <a:pt x="1" y="956"/>
                    <a:pt x="1" y="2134"/>
                  </a:cubicBezTo>
                  <a:lnTo>
                    <a:pt x="1" y="5906"/>
                  </a:lnTo>
                  <a:cubicBezTo>
                    <a:pt x="1" y="7084"/>
                    <a:pt x="940" y="8039"/>
                    <a:pt x="2118" y="8039"/>
                  </a:cubicBezTo>
                  <a:lnTo>
                    <a:pt x="11238" y="8039"/>
                  </a:lnTo>
                  <a:cubicBezTo>
                    <a:pt x="12416" y="8039"/>
                    <a:pt x="13355" y="7084"/>
                    <a:pt x="13355" y="5906"/>
                  </a:cubicBezTo>
                  <a:lnTo>
                    <a:pt x="13355" y="2134"/>
                  </a:lnTo>
                  <a:cubicBezTo>
                    <a:pt x="13355" y="956"/>
                    <a:pt x="12416" y="1"/>
                    <a:pt x="11238" y="1"/>
                  </a:cubicBezTo>
                  <a:close/>
                </a:path>
              </a:pathLst>
            </a:custGeom>
            <a:solidFill>
              <a:srgbClr val="9EDA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" name="Google Shape;2604;p62"/>
            <p:cNvSpPr/>
            <p:nvPr/>
          </p:nvSpPr>
          <p:spPr>
            <a:xfrm>
              <a:off x="572375" y="2360875"/>
              <a:ext cx="314400" cy="187850"/>
            </a:xfrm>
            <a:custGeom>
              <a:avLst/>
              <a:gdLst/>
              <a:ahLst/>
              <a:cxnLst/>
              <a:rect l="l" t="t" r="r" b="b"/>
              <a:pathLst>
                <a:path w="12576" h="7514" extrusionOk="0">
                  <a:moveTo>
                    <a:pt x="11843" y="0"/>
                  </a:moveTo>
                  <a:lnTo>
                    <a:pt x="1" y="7036"/>
                  </a:lnTo>
                  <a:cubicBezTo>
                    <a:pt x="383" y="7338"/>
                    <a:pt x="860" y="7513"/>
                    <a:pt x="1338" y="7513"/>
                  </a:cubicBezTo>
                  <a:lnTo>
                    <a:pt x="10458" y="7513"/>
                  </a:lnTo>
                  <a:cubicBezTo>
                    <a:pt x="11620" y="7513"/>
                    <a:pt x="12575" y="6558"/>
                    <a:pt x="12575" y="5380"/>
                  </a:cubicBezTo>
                  <a:lnTo>
                    <a:pt x="12575" y="1608"/>
                  </a:lnTo>
                  <a:cubicBezTo>
                    <a:pt x="12575" y="987"/>
                    <a:pt x="12305" y="414"/>
                    <a:pt x="118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62"/>
            <p:cNvSpPr/>
            <p:nvPr/>
          </p:nvSpPr>
          <p:spPr>
            <a:xfrm>
              <a:off x="953200" y="2321875"/>
              <a:ext cx="386425" cy="252700"/>
            </a:xfrm>
            <a:custGeom>
              <a:avLst/>
              <a:gdLst/>
              <a:ahLst/>
              <a:cxnLst/>
              <a:rect l="l" t="t" r="r" b="b"/>
              <a:pathLst>
                <a:path w="15457" h="10108" extrusionOk="0">
                  <a:moveTo>
                    <a:pt x="3168" y="0"/>
                  </a:moveTo>
                  <a:cubicBezTo>
                    <a:pt x="1417" y="0"/>
                    <a:pt x="1" y="1417"/>
                    <a:pt x="1" y="3168"/>
                  </a:cubicBezTo>
                  <a:lnTo>
                    <a:pt x="1" y="6940"/>
                  </a:lnTo>
                  <a:cubicBezTo>
                    <a:pt x="1" y="8691"/>
                    <a:pt x="1417" y="10108"/>
                    <a:pt x="3168" y="10108"/>
                  </a:cubicBezTo>
                  <a:lnTo>
                    <a:pt x="12289" y="10108"/>
                  </a:lnTo>
                  <a:cubicBezTo>
                    <a:pt x="14040" y="10108"/>
                    <a:pt x="15456" y="8691"/>
                    <a:pt x="15456" y="6940"/>
                  </a:cubicBezTo>
                  <a:lnTo>
                    <a:pt x="15456" y="3168"/>
                  </a:lnTo>
                  <a:cubicBezTo>
                    <a:pt x="15456" y="1417"/>
                    <a:pt x="14040" y="0"/>
                    <a:pt x="12289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2606;p62"/>
            <p:cNvSpPr/>
            <p:nvPr/>
          </p:nvSpPr>
          <p:spPr>
            <a:xfrm>
              <a:off x="979475" y="2347725"/>
              <a:ext cx="333875" cy="201000"/>
            </a:xfrm>
            <a:custGeom>
              <a:avLst/>
              <a:gdLst/>
              <a:ahLst/>
              <a:cxnLst/>
              <a:rect l="l" t="t" r="r" b="b"/>
              <a:pathLst>
                <a:path w="13355" h="8040" extrusionOk="0">
                  <a:moveTo>
                    <a:pt x="2117" y="1"/>
                  </a:moveTo>
                  <a:cubicBezTo>
                    <a:pt x="939" y="1"/>
                    <a:pt x="0" y="956"/>
                    <a:pt x="0" y="2134"/>
                  </a:cubicBezTo>
                  <a:lnTo>
                    <a:pt x="0" y="5906"/>
                  </a:lnTo>
                  <a:cubicBezTo>
                    <a:pt x="0" y="7084"/>
                    <a:pt x="939" y="8039"/>
                    <a:pt x="2117" y="8039"/>
                  </a:cubicBezTo>
                  <a:lnTo>
                    <a:pt x="11238" y="8039"/>
                  </a:lnTo>
                  <a:cubicBezTo>
                    <a:pt x="12416" y="8039"/>
                    <a:pt x="13355" y="7084"/>
                    <a:pt x="13355" y="5906"/>
                  </a:cubicBezTo>
                  <a:lnTo>
                    <a:pt x="13355" y="2134"/>
                  </a:lnTo>
                  <a:cubicBezTo>
                    <a:pt x="13355" y="956"/>
                    <a:pt x="12416" y="1"/>
                    <a:pt x="11238" y="1"/>
                  </a:cubicBezTo>
                  <a:close/>
                </a:path>
              </a:pathLst>
            </a:custGeom>
            <a:solidFill>
              <a:srgbClr val="9EDA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" name="Google Shape;2607;p62"/>
            <p:cNvSpPr/>
            <p:nvPr/>
          </p:nvSpPr>
          <p:spPr>
            <a:xfrm>
              <a:off x="999375" y="2360875"/>
              <a:ext cx="313975" cy="187850"/>
            </a:xfrm>
            <a:custGeom>
              <a:avLst/>
              <a:gdLst/>
              <a:ahLst/>
              <a:cxnLst/>
              <a:rect l="l" t="t" r="r" b="b"/>
              <a:pathLst>
                <a:path w="12559" h="7514" extrusionOk="0">
                  <a:moveTo>
                    <a:pt x="11827" y="0"/>
                  </a:moveTo>
                  <a:lnTo>
                    <a:pt x="0" y="7036"/>
                  </a:lnTo>
                  <a:cubicBezTo>
                    <a:pt x="366" y="7338"/>
                    <a:pt x="844" y="7513"/>
                    <a:pt x="1321" y="7513"/>
                  </a:cubicBezTo>
                  <a:lnTo>
                    <a:pt x="10442" y="7513"/>
                  </a:lnTo>
                  <a:cubicBezTo>
                    <a:pt x="11604" y="7513"/>
                    <a:pt x="12559" y="6558"/>
                    <a:pt x="12559" y="5380"/>
                  </a:cubicBezTo>
                  <a:lnTo>
                    <a:pt x="12559" y="1608"/>
                  </a:lnTo>
                  <a:cubicBezTo>
                    <a:pt x="12559" y="1003"/>
                    <a:pt x="12288" y="414"/>
                    <a:pt x="118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Google Shape;2608;p62"/>
            <p:cNvSpPr/>
            <p:nvPr/>
          </p:nvSpPr>
          <p:spPr>
            <a:xfrm>
              <a:off x="1387750" y="2321875"/>
              <a:ext cx="386425" cy="252700"/>
            </a:xfrm>
            <a:custGeom>
              <a:avLst/>
              <a:gdLst/>
              <a:ahLst/>
              <a:cxnLst/>
              <a:rect l="l" t="t" r="r" b="b"/>
              <a:pathLst>
                <a:path w="15457" h="10108" extrusionOk="0">
                  <a:moveTo>
                    <a:pt x="3184" y="0"/>
                  </a:moveTo>
                  <a:cubicBezTo>
                    <a:pt x="1417" y="0"/>
                    <a:pt x="1" y="1417"/>
                    <a:pt x="1" y="3168"/>
                  </a:cubicBezTo>
                  <a:lnTo>
                    <a:pt x="1" y="6940"/>
                  </a:lnTo>
                  <a:cubicBezTo>
                    <a:pt x="1" y="8691"/>
                    <a:pt x="1417" y="10108"/>
                    <a:pt x="3184" y="10108"/>
                  </a:cubicBezTo>
                  <a:lnTo>
                    <a:pt x="12289" y="10108"/>
                  </a:lnTo>
                  <a:cubicBezTo>
                    <a:pt x="14040" y="10108"/>
                    <a:pt x="15456" y="8691"/>
                    <a:pt x="15456" y="6940"/>
                  </a:cubicBezTo>
                  <a:lnTo>
                    <a:pt x="15456" y="3168"/>
                  </a:lnTo>
                  <a:cubicBezTo>
                    <a:pt x="15456" y="1417"/>
                    <a:pt x="14040" y="0"/>
                    <a:pt x="12289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" name="Google Shape;2609;p62"/>
            <p:cNvSpPr/>
            <p:nvPr/>
          </p:nvSpPr>
          <p:spPr>
            <a:xfrm>
              <a:off x="1414025" y="2347725"/>
              <a:ext cx="334275" cy="201000"/>
            </a:xfrm>
            <a:custGeom>
              <a:avLst/>
              <a:gdLst/>
              <a:ahLst/>
              <a:cxnLst/>
              <a:rect l="l" t="t" r="r" b="b"/>
              <a:pathLst>
                <a:path w="13371" h="8040" extrusionOk="0">
                  <a:moveTo>
                    <a:pt x="2133" y="1"/>
                  </a:moveTo>
                  <a:cubicBezTo>
                    <a:pt x="955" y="1"/>
                    <a:pt x="0" y="956"/>
                    <a:pt x="0" y="2134"/>
                  </a:cubicBezTo>
                  <a:lnTo>
                    <a:pt x="0" y="5906"/>
                  </a:lnTo>
                  <a:cubicBezTo>
                    <a:pt x="0" y="7084"/>
                    <a:pt x="955" y="8039"/>
                    <a:pt x="2133" y="8039"/>
                  </a:cubicBezTo>
                  <a:lnTo>
                    <a:pt x="11238" y="8039"/>
                  </a:lnTo>
                  <a:cubicBezTo>
                    <a:pt x="12416" y="8039"/>
                    <a:pt x="13371" y="7084"/>
                    <a:pt x="13371" y="5906"/>
                  </a:cubicBezTo>
                  <a:lnTo>
                    <a:pt x="13371" y="2134"/>
                  </a:lnTo>
                  <a:cubicBezTo>
                    <a:pt x="13371" y="956"/>
                    <a:pt x="12416" y="1"/>
                    <a:pt x="11238" y="1"/>
                  </a:cubicBezTo>
                  <a:close/>
                </a:path>
              </a:pathLst>
            </a:custGeom>
            <a:solidFill>
              <a:srgbClr val="9EDA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0" name="Google Shape;2610;p62"/>
            <p:cNvSpPr/>
            <p:nvPr/>
          </p:nvSpPr>
          <p:spPr>
            <a:xfrm>
              <a:off x="1433900" y="2360875"/>
              <a:ext cx="314400" cy="187850"/>
            </a:xfrm>
            <a:custGeom>
              <a:avLst/>
              <a:gdLst/>
              <a:ahLst/>
              <a:cxnLst/>
              <a:rect l="l" t="t" r="r" b="b"/>
              <a:pathLst>
                <a:path w="12576" h="7514" extrusionOk="0">
                  <a:moveTo>
                    <a:pt x="11828" y="0"/>
                  </a:moveTo>
                  <a:lnTo>
                    <a:pt x="1" y="7036"/>
                  </a:lnTo>
                  <a:cubicBezTo>
                    <a:pt x="367" y="7338"/>
                    <a:pt x="845" y="7513"/>
                    <a:pt x="1338" y="7513"/>
                  </a:cubicBezTo>
                  <a:lnTo>
                    <a:pt x="10443" y="7513"/>
                  </a:lnTo>
                  <a:cubicBezTo>
                    <a:pt x="11621" y="7513"/>
                    <a:pt x="12576" y="6558"/>
                    <a:pt x="12576" y="5380"/>
                  </a:cubicBezTo>
                  <a:lnTo>
                    <a:pt x="12576" y="1608"/>
                  </a:lnTo>
                  <a:cubicBezTo>
                    <a:pt x="12576" y="987"/>
                    <a:pt x="12305" y="414"/>
                    <a:pt x="118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82716E-6 L 0.18055 0.00432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5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28" y="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1" grpId="0"/>
      <p:bldP spid="2573" grpId="0"/>
      <p:bldP spid="2575" grpId="0"/>
      <p:bldP spid="257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774;p56"/>
          <p:cNvSpPr/>
          <p:nvPr/>
        </p:nvSpPr>
        <p:spPr>
          <a:xfrm>
            <a:off x="3794653" y="438252"/>
            <a:ext cx="5390926" cy="2731608"/>
          </a:xfrm>
          <a:custGeom>
            <a:avLst/>
            <a:gdLst/>
            <a:ahLst/>
            <a:cxnLst/>
            <a:rect l="l" t="t" r="r" b="b"/>
            <a:pathLst>
              <a:path w="61218" h="35554" extrusionOk="0">
                <a:moveTo>
                  <a:pt x="19770" y="1"/>
                </a:moveTo>
                <a:cubicBezTo>
                  <a:pt x="19565" y="1"/>
                  <a:pt x="19358" y="8"/>
                  <a:pt x="19150" y="22"/>
                </a:cubicBezTo>
                <a:cubicBezTo>
                  <a:pt x="14256" y="386"/>
                  <a:pt x="10578" y="4642"/>
                  <a:pt x="10913" y="9535"/>
                </a:cubicBezTo>
                <a:cubicBezTo>
                  <a:pt x="10913" y="9657"/>
                  <a:pt x="10943" y="9748"/>
                  <a:pt x="10943" y="9839"/>
                </a:cubicBezTo>
                <a:cubicBezTo>
                  <a:pt x="10424" y="9736"/>
                  <a:pt x="9904" y="9688"/>
                  <a:pt x="9366" y="9688"/>
                </a:cubicBezTo>
                <a:cubicBezTo>
                  <a:pt x="9116" y="9688"/>
                  <a:pt x="8862" y="9699"/>
                  <a:pt x="8602" y="9718"/>
                </a:cubicBezTo>
                <a:cubicBezTo>
                  <a:pt x="3709" y="10052"/>
                  <a:pt x="0" y="14308"/>
                  <a:pt x="365" y="19201"/>
                </a:cubicBezTo>
                <a:cubicBezTo>
                  <a:pt x="685" y="23917"/>
                  <a:pt x="4602" y="27490"/>
                  <a:pt x="9258" y="27490"/>
                </a:cubicBezTo>
                <a:cubicBezTo>
                  <a:pt x="9464" y="27490"/>
                  <a:pt x="9671" y="27483"/>
                  <a:pt x="9879" y="27469"/>
                </a:cubicBezTo>
                <a:cubicBezTo>
                  <a:pt x="10335" y="27438"/>
                  <a:pt x="10791" y="27378"/>
                  <a:pt x="11217" y="27256"/>
                </a:cubicBezTo>
                <a:cubicBezTo>
                  <a:pt x="12486" y="32103"/>
                  <a:pt x="16878" y="35554"/>
                  <a:pt x="21974" y="35554"/>
                </a:cubicBezTo>
                <a:cubicBezTo>
                  <a:pt x="22246" y="35554"/>
                  <a:pt x="22521" y="35544"/>
                  <a:pt x="22797" y="35524"/>
                </a:cubicBezTo>
                <a:cubicBezTo>
                  <a:pt x="26870" y="35250"/>
                  <a:pt x="30275" y="32818"/>
                  <a:pt x="31977" y="29445"/>
                </a:cubicBezTo>
                <a:cubicBezTo>
                  <a:pt x="33299" y="32348"/>
                  <a:pt x="36226" y="34328"/>
                  <a:pt x="39549" y="34328"/>
                </a:cubicBezTo>
                <a:cubicBezTo>
                  <a:pt x="39739" y="34328"/>
                  <a:pt x="39930" y="34321"/>
                  <a:pt x="40123" y="34308"/>
                </a:cubicBezTo>
                <a:cubicBezTo>
                  <a:pt x="43010" y="34095"/>
                  <a:pt x="45412" y="32454"/>
                  <a:pt x="46749" y="30113"/>
                </a:cubicBezTo>
                <a:cubicBezTo>
                  <a:pt x="48147" y="31001"/>
                  <a:pt x="49831" y="31507"/>
                  <a:pt x="51589" y="31507"/>
                </a:cubicBezTo>
                <a:cubicBezTo>
                  <a:pt x="51819" y="31507"/>
                  <a:pt x="52049" y="31499"/>
                  <a:pt x="52281" y="31481"/>
                </a:cubicBezTo>
                <a:cubicBezTo>
                  <a:pt x="57388" y="31116"/>
                  <a:pt x="61217" y="26709"/>
                  <a:pt x="60853" y="21633"/>
                </a:cubicBezTo>
                <a:cubicBezTo>
                  <a:pt x="60518" y="17013"/>
                  <a:pt x="56810" y="13426"/>
                  <a:pt x="52311" y="13092"/>
                </a:cubicBezTo>
                <a:cubicBezTo>
                  <a:pt x="52342" y="12666"/>
                  <a:pt x="52372" y="12241"/>
                  <a:pt x="52342" y="11815"/>
                </a:cubicBezTo>
                <a:cubicBezTo>
                  <a:pt x="52021" y="7445"/>
                  <a:pt x="48378" y="4137"/>
                  <a:pt x="44062" y="4137"/>
                </a:cubicBezTo>
                <a:cubicBezTo>
                  <a:pt x="43875" y="4137"/>
                  <a:pt x="43686" y="4143"/>
                  <a:pt x="43497" y="4155"/>
                </a:cubicBezTo>
                <a:cubicBezTo>
                  <a:pt x="41916" y="4277"/>
                  <a:pt x="40457" y="4855"/>
                  <a:pt x="39241" y="5736"/>
                </a:cubicBezTo>
                <a:cubicBezTo>
                  <a:pt x="37384" y="4316"/>
                  <a:pt x="35062" y="3485"/>
                  <a:pt x="32581" y="3485"/>
                </a:cubicBezTo>
                <a:cubicBezTo>
                  <a:pt x="32300" y="3485"/>
                  <a:pt x="32018" y="3496"/>
                  <a:pt x="31734" y="3517"/>
                </a:cubicBezTo>
                <a:cubicBezTo>
                  <a:pt x="30244" y="3608"/>
                  <a:pt x="28846" y="4003"/>
                  <a:pt x="27600" y="4611"/>
                </a:cubicBezTo>
                <a:cubicBezTo>
                  <a:pt x="26082" y="1834"/>
                  <a:pt x="23108" y="1"/>
                  <a:pt x="1977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99" name="Google Shape;1499;p47"/>
          <p:cNvGrpSpPr/>
          <p:nvPr/>
        </p:nvGrpSpPr>
        <p:grpSpPr>
          <a:xfrm>
            <a:off x="-400053" y="85625"/>
            <a:ext cx="10203869" cy="1624887"/>
            <a:chOff x="-400053" y="85625"/>
            <a:chExt cx="10203869" cy="1624887"/>
          </a:xfrm>
        </p:grpSpPr>
        <p:sp>
          <p:nvSpPr>
            <p:cNvPr id="1500" name="Google Shape;1500;p47"/>
            <p:cNvSpPr/>
            <p:nvPr/>
          </p:nvSpPr>
          <p:spPr>
            <a:xfrm>
              <a:off x="8130102" y="85625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47"/>
            <p:cNvSpPr/>
            <p:nvPr/>
          </p:nvSpPr>
          <p:spPr>
            <a:xfrm>
              <a:off x="-400053" y="1155572"/>
              <a:ext cx="1164380" cy="554939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6645" y="0"/>
                  </a:moveTo>
                  <a:cubicBezTo>
                    <a:pt x="10796" y="0"/>
                    <a:pt x="6046" y="2866"/>
                    <a:pt x="6046" y="6399"/>
                  </a:cubicBezTo>
                  <a:cubicBezTo>
                    <a:pt x="6046" y="7341"/>
                    <a:pt x="6360" y="8205"/>
                    <a:pt x="6910" y="8951"/>
                  </a:cubicBezTo>
                  <a:cubicBezTo>
                    <a:pt x="2984" y="9304"/>
                    <a:pt x="0" y="10913"/>
                    <a:pt x="40" y="12837"/>
                  </a:cubicBezTo>
                  <a:cubicBezTo>
                    <a:pt x="40" y="14996"/>
                    <a:pt x="3887" y="16763"/>
                    <a:pt x="8676" y="16763"/>
                  </a:cubicBezTo>
                  <a:cubicBezTo>
                    <a:pt x="11660" y="16763"/>
                    <a:pt x="14329" y="16056"/>
                    <a:pt x="15860" y="14996"/>
                  </a:cubicBezTo>
                  <a:cubicBezTo>
                    <a:pt x="18321" y="16018"/>
                    <a:pt x="20964" y="16529"/>
                    <a:pt x="23648" y="16529"/>
                  </a:cubicBezTo>
                  <a:cubicBezTo>
                    <a:pt x="23748" y="16529"/>
                    <a:pt x="23847" y="16528"/>
                    <a:pt x="23947" y="16527"/>
                  </a:cubicBezTo>
                  <a:cubicBezTo>
                    <a:pt x="30149" y="16527"/>
                    <a:pt x="35174" y="14289"/>
                    <a:pt x="35174" y="11502"/>
                  </a:cubicBezTo>
                  <a:cubicBezTo>
                    <a:pt x="35174" y="9225"/>
                    <a:pt x="31837" y="7341"/>
                    <a:pt x="27244" y="6713"/>
                  </a:cubicBezTo>
                  <a:lnTo>
                    <a:pt x="27244" y="6399"/>
                  </a:lnTo>
                  <a:cubicBezTo>
                    <a:pt x="27244" y="2866"/>
                    <a:pt x="22534" y="0"/>
                    <a:pt x="166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47"/>
            <p:cNvSpPr/>
            <p:nvPr/>
          </p:nvSpPr>
          <p:spPr>
            <a:xfrm>
              <a:off x="7846224" y="1104899"/>
              <a:ext cx="970448" cy="419657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07" name="Google Shape;1507;p47"/>
          <p:cNvSpPr txBox="1">
            <a:spLocks noGrp="1"/>
          </p:cNvSpPr>
          <p:nvPr>
            <p:ph type="subTitle" idx="4"/>
          </p:nvPr>
        </p:nvSpPr>
        <p:spPr>
          <a:xfrm>
            <a:off x="4516933" y="1682942"/>
            <a:ext cx="4182201" cy="8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5400" b="1" dirty="0">
                <a:solidFill>
                  <a:srgbClr val="E15561"/>
                </a:solidFill>
                <a:latin typeface="#9Slide03 AllRoundGothic" panose="020B0703020202020104" pitchFamily="34" charset="0"/>
                <a:cs typeface="Calibri" panose="020F0502020204030204" pitchFamily="34" charset="0"/>
              </a:rPr>
              <a:t>KHỞI HÀNH</a:t>
            </a:r>
            <a:endParaRPr sz="5400" b="1" dirty="0">
              <a:solidFill>
                <a:srgbClr val="E15561"/>
              </a:solidFill>
              <a:latin typeface="#9Slide03 AllRoundGothic" panose="020B0703020202020104" pitchFamily="34" charset="0"/>
              <a:cs typeface="Calibri" panose="020F0502020204030204" pitchFamily="34" charset="0"/>
            </a:endParaRPr>
          </a:p>
        </p:txBody>
      </p:sp>
      <p:sp>
        <p:nvSpPr>
          <p:cNvPr id="1508" name="Google Shape;1508;p47"/>
          <p:cNvSpPr/>
          <p:nvPr/>
        </p:nvSpPr>
        <p:spPr>
          <a:xfrm>
            <a:off x="-1591331" y="5012660"/>
            <a:ext cx="45004" cy="6771"/>
          </a:xfrm>
          <a:custGeom>
            <a:avLst/>
            <a:gdLst/>
            <a:ahLst/>
            <a:cxnLst/>
            <a:rect l="l" t="t" r="r" b="b"/>
            <a:pathLst>
              <a:path w="2592" h="390" extrusionOk="0">
                <a:moveTo>
                  <a:pt x="2591" y="195"/>
                </a:moveTo>
                <a:cubicBezTo>
                  <a:pt x="2591" y="292"/>
                  <a:pt x="2009" y="389"/>
                  <a:pt x="1296" y="389"/>
                </a:cubicBezTo>
                <a:cubicBezTo>
                  <a:pt x="584" y="389"/>
                  <a:pt x="1" y="292"/>
                  <a:pt x="1" y="195"/>
                </a:cubicBezTo>
                <a:cubicBezTo>
                  <a:pt x="1" y="66"/>
                  <a:pt x="584" y="1"/>
                  <a:pt x="1296" y="1"/>
                </a:cubicBezTo>
                <a:cubicBezTo>
                  <a:pt x="2009" y="1"/>
                  <a:pt x="2591" y="66"/>
                  <a:pt x="2591" y="195"/>
                </a:cubicBezTo>
                <a:close/>
              </a:path>
            </a:pathLst>
          </a:custGeom>
          <a:solidFill>
            <a:srgbClr val="C1C1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9" name="Google Shape;1509;p47"/>
          <p:cNvSpPr/>
          <p:nvPr/>
        </p:nvSpPr>
        <p:spPr>
          <a:xfrm>
            <a:off x="-1155029" y="5009847"/>
            <a:ext cx="38823" cy="5643"/>
          </a:xfrm>
          <a:custGeom>
            <a:avLst/>
            <a:gdLst/>
            <a:ahLst/>
            <a:cxnLst/>
            <a:rect l="l" t="t" r="r" b="b"/>
            <a:pathLst>
              <a:path w="2236" h="325" extrusionOk="0">
                <a:moveTo>
                  <a:pt x="2235" y="163"/>
                </a:moveTo>
                <a:cubicBezTo>
                  <a:pt x="2235" y="228"/>
                  <a:pt x="1750" y="325"/>
                  <a:pt x="1134" y="325"/>
                </a:cubicBezTo>
                <a:cubicBezTo>
                  <a:pt x="519" y="325"/>
                  <a:pt x="1" y="228"/>
                  <a:pt x="1" y="163"/>
                </a:cubicBezTo>
                <a:cubicBezTo>
                  <a:pt x="1" y="66"/>
                  <a:pt x="519" y="1"/>
                  <a:pt x="1134" y="1"/>
                </a:cubicBezTo>
                <a:cubicBezTo>
                  <a:pt x="1750" y="1"/>
                  <a:pt x="2235" y="66"/>
                  <a:pt x="2235" y="163"/>
                </a:cubicBezTo>
                <a:close/>
              </a:path>
            </a:pathLst>
          </a:custGeom>
          <a:solidFill>
            <a:srgbClr val="C1C1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1" name="Google Shape;1511;p47"/>
          <p:cNvSpPr/>
          <p:nvPr/>
        </p:nvSpPr>
        <p:spPr>
          <a:xfrm>
            <a:off x="1962558" y="3686592"/>
            <a:ext cx="2125535" cy="1452107"/>
          </a:xfrm>
          <a:prstGeom prst="trapezoid">
            <a:avLst>
              <a:gd name="adj" fmla="val 34293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9" name="Google Shape;1519;p47"/>
          <p:cNvSpPr/>
          <p:nvPr/>
        </p:nvSpPr>
        <p:spPr>
          <a:xfrm>
            <a:off x="131559" y="2650369"/>
            <a:ext cx="240218" cy="649516"/>
          </a:xfrm>
          <a:custGeom>
            <a:avLst/>
            <a:gdLst/>
            <a:ahLst/>
            <a:cxnLst/>
            <a:rect l="l" t="t" r="r" b="b"/>
            <a:pathLst>
              <a:path w="13612" h="36805" extrusionOk="0">
                <a:moveTo>
                  <a:pt x="7138" y="0"/>
                </a:moveTo>
                <a:cubicBezTo>
                  <a:pt x="7013" y="0"/>
                  <a:pt x="6879" y="35"/>
                  <a:pt x="6736" y="111"/>
                </a:cubicBezTo>
                <a:cubicBezTo>
                  <a:pt x="5829" y="597"/>
                  <a:pt x="5246" y="3123"/>
                  <a:pt x="5019" y="4062"/>
                </a:cubicBezTo>
                <a:cubicBezTo>
                  <a:pt x="4825" y="4904"/>
                  <a:pt x="4404" y="6394"/>
                  <a:pt x="4858" y="7203"/>
                </a:cubicBezTo>
                <a:cubicBezTo>
                  <a:pt x="3692" y="8240"/>
                  <a:pt x="2558" y="10118"/>
                  <a:pt x="3724" y="11478"/>
                </a:cubicBezTo>
                <a:cubicBezTo>
                  <a:pt x="2979" y="12093"/>
                  <a:pt x="2494" y="12967"/>
                  <a:pt x="2364" y="13907"/>
                </a:cubicBezTo>
                <a:cubicBezTo>
                  <a:pt x="2332" y="14489"/>
                  <a:pt x="2850" y="15655"/>
                  <a:pt x="2688" y="16076"/>
                </a:cubicBezTo>
                <a:cubicBezTo>
                  <a:pt x="2623" y="16335"/>
                  <a:pt x="2040" y="16594"/>
                  <a:pt x="1814" y="16821"/>
                </a:cubicBezTo>
                <a:cubicBezTo>
                  <a:pt x="1490" y="17307"/>
                  <a:pt x="1295" y="17857"/>
                  <a:pt x="1198" y="18408"/>
                </a:cubicBezTo>
                <a:cubicBezTo>
                  <a:pt x="1101" y="19250"/>
                  <a:pt x="1101" y="20092"/>
                  <a:pt x="1781" y="20707"/>
                </a:cubicBezTo>
                <a:cubicBezTo>
                  <a:pt x="1775" y="20702"/>
                  <a:pt x="1768" y="20700"/>
                  <a:pt x="1760" y="20700"/>
                </a:cubicBezTo>
                <a:cubicBezTo>
                  <a:pt x="1558" y="20700"/>
                  <a:pt x="808" y="22203"/>
                  <a:pt x="777" y="22358"/>
                </a:cubicBezTo>
                <a:cubicBezTo>
                  <a:pt x="615" y="23006"/>
                  <a:pt x="615" y="23686"/>
                  <a:pt x="810" y="24301"/>
                </a:cubicBezTo>
                <a:cubicBezTo>
                  <a:pt x="1004" y="24917"/>
                  <a:pt x="1134" y="25564"/>
                  <a:pt x="1134" y="26212"/>
                </a:cubicBezTo>
                <a:cubicBezTo>
                  <a:pt x="1134" y="26989"/>
                  <a:pt x="972" y="27766"/>
                  <a:pt x="680" y="28479"/>
                </a:cubicBezTo>
                <a:cubicBezTo>
                  <a:pt x="0" y="30228"/>
                  <a:pt x="162" y="31037"/>
                  <a:pt x="1781" y="32009"/>
                </a:cubicBezTo>
                <a:cubicBezTo>
                  <a:pt x="2656" y="32527"/>
                  <a:pt x="2235" y="32300"/>
                  <a:pt x="2073" y="33077"/>
                </a:cubicBezTo>
                <a:cubicBezTo>
                  <a:pt x="1846" y="34308"/>
                  <a:pt x="3109" y="35085"/>
                  <a:pt x="4048" y="35506"/>
                </a:cubicBezTo>
                <a:cubicBezTo>
                  <a:pt x="5019" y="35927"/>
                  <a:pt x="6088" y="36542"/>
                  <a:pt x="7092" y="36736"/>
                </a:cubicBezTo>
                <a:cubicBezTo>
                  <a:pt x="7357" y="36782"/>
                  <a:pt x="7624" y="36804"/>
                  <a:pt x="7891" y="36804"/>
                </a:cubicBezTo>
                <a:cubicBezTo>
                  <a:pt x="10074" y="36804"/>
                  <a:pt x="12257" y="35334"/>
                  <a:pt x="13180" y="33401"/>
                </a:cubicBezTo>
                <a:cubicBezTo>
                  <a:pt x="13612" y="32445"/>
                  <a:pt x="13485" y="29754"/>
                  <a:pt x="12016" y="29754"/>
                </a:cubicBezTo>
                <a:cubicBezTo>
                  <a:pt x="11943" y="29754"/>
                  <a:pt x="11867" y="29760"/>
                  <a:pt x="11787" y="29774"/>
                </a:cubicBezTo>
                <a:cubicBezTo>
                  <a:pt x="12273" y="29029"/>
                  <a:pt x="12370" y="28090"/>
                  <a:pt x="12014" y="27281"/>
                </a:cubicBezTo>
                <a:cubicBezTo>
                  <a:pt x="11852" y="26924"/>
                  <a:pt x="11690" y="26536"/>
                  <a:pt x="11561" y="26147"/>
                </a:cubicBezTo>
                <a:cubicBezTo>
                  <a:pt x="11496" y="25597"/>
                  <a:pt x="11561" y="25726"/>
                  <a:pt x="11885" y="25241"/>
                </a:cubicBezTo>
                <a:cubicBezTo>
                  <a:pt x="12338" y="24690"/>
                  <a:pt x="12565" y="23978"/>
                  <a:pt x="12500" y="23233"/>
                </a:cubicBezTo>
                <a:cubicBezTo>
                  <a:pt x="12500" y="23050"/>
                  <a:pt x="11781" y="21400"/>
                  <a:pt x="11536" y="21400"/>
                </a:cubicBezTo>
                <a:cubicBezTo>
                  <a:pt x="11522" y="21400"/>
                  <a:pt x="11510" y="21405"/>
                  <a:pt x="11500" y="21415"/>
                </a:cubicBezTo>
                <a:lnTo>
                  <a:pt x="11500" y="21415"/>
                </a:lnTo>
                <a:cubicBezTo>
                  <a:pt x="12340" y="20510"/>
                  <a:pt x="12920" y="19604"/>
                  <a:pt x="12435" y="18311"/>
                </a:cubicBezTo>
                <a:cubicBezTo>
                  <a:pt x="12079" y="17307"/>
                  <a:pt x="11269" y="16497"/>
                  <a:pt x="10265" y="16173"/>
                </a:cubicBezTo>
                <a:cubicBezTo>
                  <a:pt x="11367" y="15267"/>
                  <a:pt x="11658" y="13712"/>
                  <a:pt x="10946" y="12482"/>
                </a:cubicBezTo>
                <a:cubicBezTo>
                  <a:pt x="10784" y="12093"/>
                  <a:pt x="10039" y="11575"/>
                  <a:pt x="9974" y="11154"/>
                </a:cubicBezTo>
                <a:cubicBezTo>
                  <a:pt x="9942" y="10863"/>
                  <a:pt x="10201" y="10474"/>
                  <a:pt x="10265" y="10182"/>
                </a:cubicBezTo>
                <a:cubicBezTo>
                  <a:pt x="10654" y="9211"/>
                  <a:pt x="10525" y="8110"/>
                  <a:pt x="9845" y="7268"/>
                </a:cubicBezTo>
                <a:cubicBezTo>
                  <a:pt x="9424" y="6685"/>
                  <a:pt x="9100" y="6458"/>
                  <a:pt x="9003" y="5649"/>
                </a:cubicBezTo>
                <a:cubicBezTo>
                  <a:pt x="8905" y="4936"/>
                  <a:pt x="8873" y="4159"/>
                  <a:pt x="8776" y="3414"/>
                </a:cubicBezTo>
                <a:cubicBezTo>
                  <a:pt x="8660" y="2659"/>
                  <a:pt x="8231" y="0"/>
                  <a:pt x="713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0" name="Google Shape;1520;p47"/>
          <p:cNvSpPr/>
          <p:nvPr/>
        </p:nvSpPr>
        <p:spPr>
          <a:xfrm>
            <a:off x="200137" y="2986218"/>
            <a:ext cx="73167" cy="53595"/>
          </a:xfrm>
          <a:custGeom>
            <a:avLst/>
            <a:gdLst/>
            <a:ahLst/>
            <a:cxnLst/>
            <a:rect l="l" t="t" r="r" b="b"/>
            <a:pathLst>
              <a:path w="4146" h="3037" extrusionOk="0">
                <a:moveTo>
                  <a:pt x="3157" y="0"/>
                </a:moveTo>
                <a:cubicBezTo>
                  <a:pt x="3117" y="0"/>
                  <a:pt x="3076" y="8"/>
                  <a:pt x="3044" y="24"/>
                </a:cubicBezTo>
                <a:cubicBezTo>
                  <a:pt x="2947" y="24"/>
                  <a:pt x="2882" y="24"/>
                  <a:pt x="2817" y="57"/>
                </a:cubicBezTo>
                <a:cubicBezTo>
                  <a:pt x="2655" y="89"/>
                  <a:pt x="2494" y="186"/>
                  <a:pt x="2364" y="251"/>
                </a:cubicBezTo>
                <a:cubicBezTo>
                  <a:pt x="2105" y="478"/>
                  <a:pt x="1878" y="737"/>
                  <a:pt x="1781" y="1028"/>
                </a:cubicBezTo>
                <a:cubicBezTo>
                  <a:pt x="1716" y="1190"/>
                  <a:pt x="1684" y="1352"/>
                  <a:pt x="1652" y="1514"/>
                </a:cubicBezTo>
                <a:cubicBezTo>
                  <a:pt x="1645" y="1549"/>
                  <a:pt x="1639" y="1583"/>
                  <a:pt x="1635" y="1615"/>
                </a:cubicBezTo>
                <a:lnTo>
                  <a:pt x="1635" y="1615"/>
                </a:lnTo>
                <a:cubicBezTo>
                  <a:pt x="1630" y="1614"/>
                  <a:pt x="1625" y="1612"/>
                  <a:pt x="1619" y="1611"/>
                </a:cubicBezTo>
                <a:cubicBezTo>
                  <a:pt x="1522" y="1546"/>
                  <a:pt x="1393" y="1514"/>
                  <a:pt x="1263" y="1514"/>
                </a:cubicBezTo>
                <a:cubicBezTo>
                  <a:pt x="1182" y="1498"/>
                  <a:pt x="1109" y="1490"/>
                  <a:pt x="1040" y="1490"/>
                </a:cubicBezTo>
                <a:cubicBezTo>
                  <a:pt x="972" y="1490"/>
                  <a:pt x="907" y="1498"/>
                  <a:pt x="842" y="1514"/>
                </a:cubicBezTo>
                <a:cubicBezTo>
                  <a:pt x="712" y="1514"/>
                  <a:pt x="551" y="1579"/>
                  <a:pt x="453" y="1644"/>
                </a:cubicBezTo>
                <a:cubicBezTo>
                  <a:pt x="324" y="1741"/>
                  <a:pt x="227" y="1838"/>
                  <a:pt x="162" y="1967"/>
                </a:cubicBezTo>
                <a:cubicBezTo>
                  <a:pt x="97" y="2065"/>
                  <a:pt x="32" y="2194"/>
                  <a:pt x="32" y="2324"/>
                </a:cubicBezTo>
                <a:cubicBezTo>
                  <a:pt x="0" y="2453"/>
                  <a:pt x="0" y="2583"/>
                  <a:pt x="0" y="2680"/>
                </a:cubicBezTo>
                <a:cubicBezTo>
                  <a:pt x="0" y="2809"/>
                  <a:pt x="32" y="2939"/>
                  <a:pt x="32" y="3036"/>
                </a:cubicBezTo>
                <a:cubicBezTo>
                  <a:pt x="32" y="2939"/>
                  <a:pt x="32" y="2809"/>
                  <a:pt x="162" y="2712"/>
                </a:cubicBezTo>
                <a:cubicBezTo>
                  <a:pt x="194" y="2583"/>
                  <a:pt x="227" y="2486"/>
                  <a:pt x="259" y="2388"/>
                </a:cubicBezTo>
                <a:cubicBezTo>
                  <a:pt x="292" y="2291"/>
                  <a:pt x="356" y="2194"/>
                  <a:pt x="421" y="2129"/>
                </a:cubicBezTo>
                <a:cubicBezTo>
                  <a:pt x="486" y="2032"/>
                  <a:pt x="583" y="1967"/>
                  <a:pt x="648" y="1935"/>
                </a:cubicBezTo>
                <a:cubicBezTo>
                  <a:pt x="745" y="1903"/>
                  <a:pt x="842" y="1870"/>
                  <a:pt x="939" y="1870"/>
                </a:cubicBezTo>
                <a:cubicBezTo>
                  <a:pt x="1036" y="1870"/>
                  <a:pt x="1133" y="1870"/>
                  <a:pt x="1231" y="1903"/>
                </a:cubicBezTo>
                <a:cubicBezTo>
                  <a:pt x="1328" y="1935"/>
                  <a:pt x="1425" y="1967"/>
                  <a:pt x="1522" y="2000"/>
                </a:cubicBezTo>
                <a:cubicBezTo>
                  <a:pt x="1619" y="2065"/>
                  <a:pt x="1684" y="2097"/>
                  <a:pt x="1781" y="2162"/>
                </a:cubicBezTo>
                <a:cubicBezTo>
                  <a:pt x="1814" y="2194"/>
                  <a:pt x="1878" y="2194"/>
                  <a:pt x="1911" y="2194"/>
                </a:cubicBezTo>
                <a:cubicBezTo>
                  <a:pt x="2040" y="2194"/>
                  <a:pt x="2137" y="2097"/>
                  <a:pt x="2137" y="1967"/>
                </a:cubicBezTo>
                <a:cubicBezTo>
                  <a:pt x="2105" y="1838"/>
                  <a:pt x="2105" y="1708"/>
                  <a:pt x="2137" y="1546"/>
                </a:cubicBezTo>
                <a:cubicBezTo>
                  <a:pt x="2137" y="1449"/>
                  <a:pt x="2170" y="1320"/>
                  <a:pt x="2202" y="1190"/>
                </a:cubicBezTo>
                <a:cubicBezTo>
                  <a:pt x="2234" y="1125"/>
                  <a:pt x="2267" y="1061"/>
                  <a:pt x="2299" y="996"/>
                </a:cubicBezTo>
                <a:cubicBezTo>
                  <a:pt x="2299" y="964"/>
                  <a:pt x="2332" y="899"/>
                  <a:pt x="2396" y="834"/>
                </a:cubicBezTo>
                <a:cubicBezTo>
                  <a:pt x="2461" y="737"/>
                  <a:pt x="2526" y="640"/>
                  <a:pt x="2623" y="543"/>
                </a:cubicBezTo>
                <a:cubicBezTo>
                  <a:pt x="2720" y="478"/>
                  <a:pt x="2817" y="413"/>
                  <a:pt x="2947" y="348"/>
                </a:cubicBezTo>
                <a:cubicBezTo>
                  <a:pt x="3012" y="316"/>
                  <a:pt x="3076" y="283"/>
                  <a:pt x="3141" y="283"/>
                </a:cubicBezTo>
                <a:cubicBezTo>
                  <a:pt x="3206" y="251"/>
                  <a:pt x="3271" y="251"/>
                  <a:pt x="3336" y="251"/>
                </a:cubicBezTo>
                <a:cubicBezTo>
                  <a:pt x="3400" y="235"/>
                  <a:pt x="3465" y="227"/>
                  <a:pt x="3530" y="227"/>
                </a:cubicBezTo>
                <a:cubicBezTo>
                  <a:pt x="3595" y="227"/>
                  <a:pt x="3659" y="235"/>
                  <a:pt x="3724" y="251"/>
                </a:cubicBezTo>
                <a:cubicBezTo>
                  <a:pt x="3854" y="251"/>
                  <a:pt x="4016" y="283"/>
                  <a:pt x="4145" y="316"/>
                </a:cubicBezTo>
                <a:cubicBezTo>
                  <a:pt x="4016" y="251"/>
                  <a:pt x="3886" y="154"/>
                  <a:pt x="3724" y="122"/>
                </a:cubicBezTo>
                <a:cubicBezTo>
                  <a:pt x="3659" y="89"/>
                  <a:pt x="3595" y="57"/>
                  <a:pt x="3497" y="57"/>
                </a:cubicBezTo>
                <a:cubicBezTo>
                  <a:pt x="3433" y="24"/>
                  <a:pt x="3368" y="24"/>
                  <a:pt x="3271" y="24"/>
                </a:cubicBezTo>
                <a:cubicBezTo>
                  <a:pt x="3238" y="8"/>
                  <a:pt x="3198" y="0"/>
                  <a:pt x="315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1" name="Google Shape;1521;p47"/>
          <p:cNvSpPr/>
          <p:nvPr/>
        </p:nvSpPr>
        <p:spPr>
          <a:xfrm>
            <a:off x="352718" y="2688487"/>
            <a:ext cx="243465" cy="598321"/>
          </a:xfrm>
          <a:custGeom>
            <a:avLst/>
            <a:gdLst/>
            <a:ahLst/>
            <a:cxnLst/>
            <a:rect l="l" t="t" r="r" b="b"/>
            <a:pathLst>
              <a:path w="13796" h="33904" extrusionOk="0">
                <a:moveTo>
                  <a:pt x="6908" y="0"/>
                </a:moveTo>
                <a:cubicBezTo>
                  <a:pt x="6773" y="0"/>
                  <a:pt x="6629" y="38"/>
                  <a:pt x="6477" y="121"/>
                </a:cubicBezTo>
                <a:cubicBezTo>
                  <a:pt x="5473" y="704"/>
                  <a:pt x="4890" y="3489"/>
                  <a:pt x="4663" y="4525"/>
                </a:cubicBezTo>
                <a:cubicBezTo>
                  <a:pt x="4469" y="5432"/>
                  <a:pt x="4048" y="7116"/>
                  <a:pt x="4566" y="7990"/>
                </a:cubicBezTo>
                <a:cubicBezTo>
                  <a:pt x="3271" y="9156"/>
                  <a:pt x="2073" y="11228"/>
                  <a:pt x="3368" y="12750"/>
                </a:cubicBezTo>
                <a:cubicBezTo>
                  <a:pt x="2656" y="13463"/>
                  <a:pt x="2008" y="14337"/>
                  <a:pt x="1943" y="15406"/>
                </a:cubicBezTo>
                <a:cubicBezTo>
                  <a:pt x="1911" y="16053"/>
                  <a:pt x="2526" y="17316"/>
                  <a:pt x="2332" y="17802"/>
                </a:cubicBezTo>
                <a:cubicBezTo>
                  <a:pt x="2267" y="18094"/>
                  <a:pt x="1619" y="18385"/>
                  <a:pt x="1393" y="18644"/>
                </a:cubicBezTo>
                <a:cubicBezTo>
                  <a:pt x="1069" y="19195"/>
                  <a:pt x="842" y="19777"/>
                  <a:pt x="745" y="20425"/>
                </a:cubicBezTo>
                <a:cubicBezTo>
                  <a:pt x="648" y="21332"/>
                  <a:pt x="680" y="22271"/>
                  <a:pt x="1425" y="22951"/>
                </a:cubicBezTo>
                <a:cubicBezTo>
                  <a:pt x="1412" y="22939"/>
                  <a:pt x="1397" y="22933"/>
                  <a:pt x="1381" y="22933"/>
                </a:cubicBezTo>
                <a:cubicBezTo>
                  <a:pt x="1050" y="22933"/>
                  <a:pt x="195" y="25392"/>
                  <a:pt x="195" y="25639"/>
                </a:cubicBezTo>
                <a:cubicBezTo>
                  <a:pt x="162" y="26772"/>
                  <a:pt x="713" y="27517"/>
                  <a:pt x="1231" y="28424"/>
                </a:cubicBezTo>
                <a:cubicBezTo>
                  <a:pt x="0" y="29007"/>
                  <a:pt x="0" y="31112"/>
                  <a:pt x="648" y="32115"/>
                </a:cubicBezTo>
                <a:cubicBezTo>
                  <a:pt x="1497" y="33470"/>
                  <a:pt x="2915" y="33903"/>
                  <a:pt x="4452" y="33903"/>
                </a:cubicBezTo>
                <a:cubicBezTo>
                  <a:pt x="5376" y="33903"/>
                  <a:pt x="6342" y="33747"/>
                  <a:pt x="7254" y="33540"/>
                </a:cubicBezTo>
                <a:cubicBezTo>
                  <a:pt x="8064" y="33346"/>
                  <a:pt x="8841" y="33119"/>
                  <a:pt x="9521" y="32925"/>
                </a:cubicBezTo>
                <a:cubicBezTo>
                  <a:pt x="10719" y="32569"/>
                  <a:pt x="12273" y="31824"/>
                  <a:pt x="13051" y="30788"/>
                </a:cubicBezTo>
                <a:cubicBezTo>
                  <a:pt x="13795" y="29816"/>
                  <a:pt x="13407" y="27970"/>
                  <a:pt x="13342" y="26837"/>
                </a:cubicBezTo>
                <a:cubicBezTo>
                  <a:pt x="13342" y="26125"/>
                  <a:pt x="13213" y="25445"/>
                  <a:pt x="12986" y="24797"/>
                </a:cubicBezTo>
                <a:cubicBezTo>
                  <a:pt x="12926" y="24677"/>
                  <a:pt x="12450" y="23477"/>
                  <a:pt x="12226" y="23477"/>
                </a:cubicBezTo>
                <a:cubicBezTo>
                  <a:pt x="12208" y="23477"/>
                  <a:pt x="12192" y="23484"/>
                  <a:pt x="12177" y="23500"/>
                </a:cubicBezTo>
                <a:lnTo>
                  <a:pt x="12177" y="23500"/>
                </a:lnTo>
                <a:cubicBezTo>
                  <a:pt x="13051" y="22497"/>
                  <a:pt x="13698" y="21493"/>
                  <a:pt x="13148" y="20069"/>
                </a:cubicBezTo>
                <a:cubicBezTo>
                  <a:pt x="12694" y="18968"/>
                  <a:pt x="11788" y="18094"/>
                  <a:pt x="10654" y="17770"/>
                </a:cubicBezTo>
                <a:cubicBezTo>
                  <a:pt x="11852" y="16766"/>
                  <a:pt x="12144" y="15050"/>
                  <a:pt x="11334" y="13722"/>
                </a:cubicBezTo>
                <a:cubicBezTo>
                  <a:pt x="11108" y="13269"/>
                  <a:pt x="10330" y="12718"/>
                  <a:pt x="10233" y="12265"/>
                </a:cubicBezTo>
                <a:cubicBezTo>
                  <a:pt x="10201" y="11941"/>
                  <a:pt x="10460" y="11520"/>
                  <a:pt x="10525" y="11196"/>
                </a:cubicBezTo>
                <a:cubicBezTo>
                  <a:pt x="10946" y="10095"/>
                  <a:pt x="10784" y="8864"/>
                  <a:pt x="10039" y="7958"/>
                </a:cubicBezTo>
                <a:cubicBezTo>
                  <a:pt x="9521" y="7342"/>
                  <a:pt x="9197" y="7051"/>
                  <a:pt x="9068" y="6177"/>
                </a:cubicBezTo>
                <a:cubicBezTo>
                  <a:pt x="8938" y="5432"/>
                  <a:pt x="8906" y="4525"/>
                  <a:pt x="8744" y="3716"/>
                </a:cubicBezTo>
                <a:cubicBezTo>
                  <a:pt x="8627" y="2902"/>
                  <a:pt x="8094" y="0"/>
                  <a:pt x="690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2" name="Google Shape;1522;p47"/>
          <p:cNvSpPr/>
          <p:nvPr/>
        </p:nvSpPr>
        <p:spPr>
          <a:xfrm>
            <a:off x="419002" y="3058785"/>
            <a:ext cx="79449" cy="60460"/>
          </a:xfrm>
          <a:custGeom>
            <a:avLst/>
            <a:gdLst/>
            <a:ahLst/>
            <a:cxnLst/>
            <a:rect l="l" t="t" r="r" b="b"/>
            <a:pathLst>
              <a:path w="4502" h="3426" extrusionOk="0">
                <a:moveTo>
                  <a:pt x="3421" y="1"/>
                </a:moveTo>
                <a:cubicBezTo>
                  <a:pt x="3377" y="1"/>
                  <a:pt x="3336" y="9"/>
                  <a:pt x="3304" y="25"/>
                </a:cubicBezTo>
                <a:cubicBezTo>
                  <a:pt x="3207" y="25"/>
                  <a:pt x="3109" y="25"/>
                  <a:pt x="3045" y="57"/>
                </a:cubicBezTo>
                <a:cubicBezTo>
                  <a:pt x="2850" y="122"/>
                  <a:pt x="2689" y="187"/>
                  <a:pt x="2559" y="316"/>
                </a:cubicBezTo>
                <a:cubicBezTo>
                  <a:pt x="2268" y="511"/>
                  <a:pt x="2041" y="835"/>
                  <a:pt x="1911" y="1158"/>
                </a:cubicBezTo>
                <a:cubicBezTo>
                  <a:pt x="1847" y="1320"/>
                  <a:pt x="1814" y="1515"/>
                  <a:pt x="1782" y="1677"/>
                </a:cubicBezTo>
                <a:cubicBezTo>
                  <a:pt x="1782" y="1721"/>
                  <a:pt x="1782" y="1764"/>
                  <a:pt x="1782" y="1806"/>
                </a:cubicBezTo>
                <a:cubicBezTo>
                  <a:pt x="1652" y="1741"/>
                  <a:pt x="1490" y="1709"/>
                  <a:pt x="1361" y="1677"/>
                </a:cubicBezTo>
                <a:lnTo>
                  <a:pt x="907" y="1677"/>
                </a:lnTo>
                <a:cubicBezTo>
                  <a:pt x="746" y="1709"/>
                  <a:pt x="616" y="1774"/>
                  <a:pt x="486" y="1871"/>
                </a:cubicBezTo>
                <a:cubicBezTo>
                  <a:pt x="357" y="1968"/>
                  <a:pt x="260" y="2065"/>
                  <a:pt x="195" y="2195"/>
                </a:cubicBezTo>
                <a:cubicBezTo>
                  <a:pt x="98" y="2324"/>
                  <a:pt x="65" y="2454"/>
                  <a:pt x="33" y="2616"/>
                </a:cubicBezTo>
                <a:cubicBezTo>
                  <a:pt x="1" y="2745"/>
                  <a:pt x="1" y="2875"/>
                  <a:pt x="33" y="3004"/>
                </a:cubicBezTo>
                <a:cubicBezTo>
                  <a:pt x="33" y="3166"/>
                  <a:pt x="33" y="3296"/>
                  <a:pt x="65" y="3425"/>
                </a:cubicBezTo>
                <a:cubicBezTo>
                  <a:pt x="98" y="3296"/>
                  <a:pt x="98" y="3166"/>
                  <a:pt x="130" y="3004"/>
                </a:cubicBezTo>
                <a:cubicBezTo>
                  <a:pt x="130" y="2907"/>
                  <a:pt x="195" y="2778"/>
                  <a:pt x="227" y="2648"/>
                </a:cubicBezTo>
                <a:cubicBezTo>
                  <a:pt x="260" y="2551"/>
                  <a:pt x="325" y="2454"/>
                  <a:pt x="389" y="2357"/>
                </a:cubicBezTo>
                <a:cubicBezTo>
                  <a:pt x="486" y="2292"/>
                  <a:pt x="551" y="2195"/>
                  <a:pt x="648" y="2162"/>
                </a:cubicBezTo>
                <a:cubicBezTo>
                  <a:pt x="746" y="2098"/>
                  <a:pt x="843" y="2098"/>
                  <a:pt x="940" y="2065"/>
                </a:cubicBezTo>
                <a:cubicBezTo>
                  <a:pt x="1069" y="2065"/>
                  <a:pt x="1167" y="2065"/>
                  <a:pt x="1264" y="2098"/>
                </a:cubicBezTo>
                <a:cubicBezTo>
                  <a:pt x="1393" y="2130"/>
                  <a:pt x="1490" y="2162"/>
                  <a:pt x="1587" y="2195"/>
                </a:cubicBezTo>
                <a:cubicBezTo>
                  <a:pt x="1685" y="2259"/>
                  <a:pt x="1814" y="2324"/>
                  <a:pt x="1911" y="2389"/>
                </a:cubicBezTo>
                <a:cubicBezTo>
                  <a:pt x="1944" y="2389"/>
                  <a:pt x="1976" y="2421"/>
                  <a:pt x="2041" y="2421"/>
                </a:cubicBezTo>
                <a:cubicBezTo>
                  <a:pt x="2170" y="2389"/>
                  <a:pt x="2268" y="2292"/>
                  <a:pt x="2268" y="2162"/>
                </a:cubicBezTo>
                <a:cubicBezTo>
                  <a:pt x="2268" y="2000"/>
                  <a:pt x="2268" y="1871"/>
                  <a:pt x="2268" y="1741"/>
                </a:cubicBezTo>
                <a:cubicBezTo>
                  <a:pt x="2268" y="1579"/>
                  <a:pt x="2300" y="1450"/>
                  <a:pt x="2365" y="1320"/>
                </a:cubicBezTo>
                <a:cubicBezTo>
                  <a:pt x="2397" y="1191"/>
                  <a:pt x="2462" y="1061"/>
                  <a:pt x="2527" y="932"/>
                </a:cubicBezTo>
                <a:cubicBezTo>
                  <a:pt x="2624" y="835"/>
                  <a:pt x="2689" y="705"/>
                  <a:pt x="2786" y="608"/>
                </a:cubicBezTo>
                <a:cubicBezTo>
                  <a:pt x="2915" y="511"/>
                  <a:pt x="3012" y="446"/>
                  <a:pt x="3142" y="381"/>
                </a:cubicBezTo>
                <a:cubicBezTo>
                  <a:pt x="3207" y="349"/>
                  <a:pt x="3271" y="316"/>
                  <a:pt x="3336" y="316"/>
                </a:cubicBezTo>
                <a:cubicBezTo>
                  <a:pt x="3433" y="284"/>
                  <a:pt x="3498" y="252"/>
                  <a:pt x="3563" y="252"/>
                </a:cubicBezTo>
                <a:lnTo>
                  <a:pt x="4016" y="252"/>
                </a:lnTo>
                <a:cubicBezTo>
                  <a:pt x="4178" y="284"/>
                  <a:pt x="4340" y="316"/>
                  <a:pt x="4502" y="349"/>
                </a:cubicBezTo>
                <a:cubicBezTo>
                  <a:pt x="4340" y="252"/>
                  <a:pt x="4211" y="187"/>
                  <a:pt x="4049" y="122"/>
                </a:cubicBezTo>
                <a:cubicBezTo>
                  <a:pt x="3984" y="90"/>
                  <a:pt x="3887" y="57"/>
                  <a:pt x="3822" y="57"/>
                </a:cubicBezTo>
                <a:cubicBezTo>
                  <a:pt x="3725" y="25"/>
                  <a:pt x="3628" y="25"/>
                  <a:pt x="3563" y="25"/>
                </a:cubicBezTo>
                <a:cubicBezTo>
                  <a:pt x="3514" y="9"/>
                  <a:pt x="3466" y="1"/>
                  <a:pt x="3421" y="1"/>
                </a:cubicBezTo>
                <a:close/>
              </a:path>
            </a:pathLst>
          </a:custGeom>
          <a:solidFill>
            <a:srgbClr val="7094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3" name="Google Shape;1523;p47"/>
          <p:cNvSpPr/>
          <p:nvPr/>
        </p:nvSpPr>
        <p:spPr>
          <a:xfrm>
            <a:off x="708738" y="2982018"/>
            <a:ext cx="840091" cy="253224"/>
          </a:xfrm>
          <a:custGeom>
            <a:avLst/>
            <a:gdLst/>
            <a:ahLst/>
            <a:cxnLst/>
            <a:rect l="l" t="t" r="r" b="b"/>
            <a:pathLst>
              <a:path w="47604" h="14349" extrusionOk="0">
                <a:moveTo>
                  <a:pt x="25306" y="1"/>
                </a:moveTo>
                <a:cubicBezTo>
                  <a:pt x="23377" y="1"/>
                  <a:pt x="21385" y="1632"/>
                  <a:pt x="21082" y="4407"/>
                </a:cubicBezTo>
                <a:lnTo>
                  <a:pt x="19981" y="3663"/>
                </a:lnTo>
                <a:cubicBezTo>
                  <a:pt x="19819" y="4181"/>
                  <a:pt x="19754" y="4764"/>
                  <a:pt x="19819" y="5347"/>
                </a:cubicBezTo>
                <a:cubicBezTo>
                  <a:pt x="19134" y="4325"/>
                  <a:pt x="18188" y="3842"/>
                  <a:pt x="17275" y="3842"/>
                </a:cubicBezTo>
                <a:cubicBezTo>
                  <a:pt x="16075" y="3842"/>
                  <a:pt x="14931" y="4676"/>
                  <a:pt x="14508" y="6221"/>
                </a:cubicBezTo>
                <a:cubicBezTo>
                  <a:pt x="14347" y="6196"/>
                  <a:pt x="14197" y="6183"/>
                  <a:pt x="14058" y="6183"/>
                </a:cubicBezTo>
                <a:cubicBezTo>
                  <a:pt x="12937" y="6183"/>
                  <a:pt x="12504" y="6986"/>
                  <a:pt x="12533" y="8455"/>
                </a:cubicBezTo>
                <a:cubicBezTo>
                  <a:pt x="11833" y="7703"/>
                  <a:pt x="11080" y="7354"/>
                  <a:pt x="10411" y="7354"/>
                </a:cubicBezTo>
                <a:cubicBezTo>
                  <a:pt x="9439" y="7354"/>
                  <a:pt x="8645" y="8090"/>
                  <a:pt x="8453" y="9394"/>
                </a:cubicBezTo>
                <a:cubicBezTo>
                  <a:pt x="7635" y="8817"/>
                  <a:pt x="6695" y="8561"/>
                  <a:pt x="5744" y="8561"/>
                </a:cubicBezTo>
                <a:cubicBezTo>
                  <a:pt x="3230" y="8561"/>
                  <a:pt x="635" y="10348"/>
                  <a:pt x="1" y="12697"/>
                </a:cubicBezTo>
                <a:lnTo>
                  <a:pt x="15448" y="14349"/>
                </a:lnTo>
                <a:cubicBezTo>
                  <a:pt x="25778" y="12600"/>
                  <a:pt x="37857" y="12665"/>
                  <a:pt x="47604" y="8909"/>
                </a:cubicBezTo>
                <a:cubicBezTo>
                  <a:pt x="47208" y="7452"/>
                  <a:pt x="45851" y="6063"/>
                  <a:pt x="44630" y="6063"/>
                </a:cubicBezTo>
                <a:cubicBezTo>
                  <a:pt x="43950" y="6063"/>
                  <a:pt x="43313" y="6493"/>
                  <a:pt x="42908" y="7581"/>
                </a:cubicBezTo>
                <a:cubicBezTo>
                  <a:pt x="42653" y="6095"/>
                  <a:pt x="41682" y="4011"/>
                  <a:pt x="40556" y="4011"/>
                </a:cubicBezTo>
                <a:cubicBezTo>
                  <a:pt x="40112" y="4011"/>
                  <a:pt x="39643" y="4336"/>
                  <a:pt x="39184" y="5152"/>
                </a:cubicBezTo>
                <a:cubicBezTo>
                  <a:pt x="38850" y="3981"/>
                  <a:pt x="37981" y="3365"/>
                  <a:pt x="37045" y="3365"/>
                </a:cubicBezTo>
                <a:cubicBezTo>
                  <a:pt x="36351" y="3365"/>
                  <a:pt x="35619" y="3704"/>
                  <a:pt x="35039" y="4407"/>
                </a:cubicBezTo>
                <a:cubicBezTo>
                  <a:pt x="34358" y="3065"/>
                  <a:pt x="32598" y="1722"/>
                  <a:pt x="31102" y="1722"/>
                </a:cubicBezTo>
                <a:cubicBezTo>
                  <a:pt x="30180" y="1722"/>
                  <a:pt x="29359" y="2232"/>
                  <a:pt x="28951" y="3565"/>
                </a:cubicBezTo>
                <a:cubicBezTo>
                  <a:pt x="28426" y="1099"/>
                  <a:pt x="26888" y="1"/>
                  <a:pt x="25306" y="1"/>
                </a:cubicBezTo>
                <a:close/>
              </a:path>
            </a:pathLst>
          </a:custGeom>
          <a:solidFill>
            <a:srgbClr val="88AD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4" name="Google Shape;1524;p47"/>
          <p:cNvSpPr/>
          <p:nvPr/>
        </p:nvSpPr>
        <p:spPr>
          <a:xfrm>
            <a:off x="8115" y="2987789"/>
            <a:ext cx="3571748" cy="1355557"/>
          </a:xfrm>
          <a:custGeom>
            <a:avLst/>
            <a:gdLst/>
            <a:ahLst/>
            <a:cxnLst/>
            <a:rect l="l" t="t" r="r" b="b"/>
            <a:pathLst>
              <a:path w="202394" h="76813" extrusionOk="0">
                <a:moveTo>
                  <a:pt x="0" y="76813"/>
                </a:moveTo>
                <a:cubicBezTo>
                  <a:pt x="12144" y="73574"/>
                  <a:pt x="202394" y="76230"/>
                  <a:pt x="202394" y="75776"/>
                </a:cubicBezTo>
                <a:lnTo>
                  <a:pt x="202394" y="13892"/>
                </a:lnTo>
                <a:cubicBezTo>
                  <a:pt x="170464" y="3400"/>
                  <a:pt x="137466" y="0"/>
                  <a:pt x="104338" y="1295"/>
                </a:cubicBezTo>
                <a:cubicBezTo>
                  <a:pt x="74740" y="2332"/>
                  <a:pt x="45434" y="7383"/>
                  <a:pt x="17196" y="16256"/>
                </a:cubicBezTo>
                <a:cubicBezTo>
                  <a:pt x="10428" y="18426"/>
                  <a:pt x="8582" y="18620"/>
                  <a:pt x="0" y="2198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5" name="Google Shape;1525;p47"/>
          <p:cNvSpPr/>
          <p:nvPr/>
        </p:nvSpPr>
        <p:spPr>
          <a:xfrm>
            <a:off x="8115" y="3088735"/>
            <a:ext cx="3572330" cy="1505296"/>
          </a:xfrm>
          <a:custGeom>
            <a:avLst/>
            <a:gdLst/>
            <a:ahLst/>
            <a:cxnLst/>
            <a:rect l="l" t="t" r="r" b="b"/>
            <a:pathLst>
              <a:path w="202427" h="85298" extrusionOk="0">
                <a:moveTo>
                  <a:pt x="0" y="195"/>
                </a:moveTo>
                <a:lnTo>
                  <a:pt x="0" y="85298"/>
                </a:lnTo>
                <a:lnTo>
                  <a:pt x="202394" y="85298"/>
                </a:lnTo>
                <a:cubicBezTo>
                  <a:pt x="202394" y="85298"/>
                  <a:pt x="202426" y="36205"/>
                  <a:pt x="202394" y="36205"/>
                </a:cubicBezTo>
                <a:cubicBezTo>
                  <a:pt x="177815" y="36205"/>
                  <a:pt x="129111" y="29599"/>
                  <a:pt x="125873" y="29016"/>
                </a:cubicBezTo>
                <a:cubicBezTo>
                  <a:pt x="89604" y="22313"/>
                  <a:pt x="75291" y="18783"/>
                  <a:pt x="39216" y="9489"/>
                </a:cubicBezTo>
                <a:cubicBezTo>
                  <a:pt x="29048" y="6866"/>
                  <a:pt x="24320" y="6186"/>
                  <a:pt x="14152" y="3628"/>
                </a:cubicBezTo>
                <a:cubicBezTo>
                  <a:pt x="11237" y="2915"/>
                  <a:pt x="2980" y="1"/>
                  <a:pt x="0" y="19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6" name="Google Shape;1526;p47"/>
          <p:cNvSpPr/>
          <p:nvPr/>
        </p:nvSpPr>
        <p:spPr>
          <a:xfrm>
            <a:off x="8115" y="3718695"/>
            <a:ext cx="3571748" cy="1417870"/>
          </a:xfrm>
          <a:custGeom>
            <a:avLst/>
            <a:gdLst/>
            <a:ahLst/>
            <a:cxnLst/>
            <a:rect l="l" t="t" r="r" b="b"/>
            <a:pathLst>
              <a:path w="202394" h="80344" extrusionOk="0">
                <a:moveTo>
                  <a:pt x="0" y="1"/>
                </a:moveTo>
                <a:lnTo>
                  <a:pt x="202394" y="1"/>
                </a:lnTo>
                <a:lnTo>
                  <a:pt x="202394" y="80343"/>
                </a:lnTo>
                <a:lnTo>
                  <a:pt x="0" y="80343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7" name="Google Shape;1527;p47"/>
          <p:cNvSpPr/>
          <p:nvPr/>
        </p:nvSpPr>
        <p:spPr>
          <a:xfrm>
            <a:off x="755028" y="3718695"/>
            <a:ext cx="2824835" cy="1417870"/>
          </a:xfrm>
          <a:custGeom>
            <a:avLst/>
            <a:gdLst/>
            <a:ahLst/>
            <a:cxnLst/>
            <a:rect l="l" t="t" r="r" b="b"/>
            <a:pathLst>
              <a:path w="160070" h="80344" extrusionOk="0">
                <a:moveTo>
                  <a:pt x="160070" y="80343"/>
                </a:moveTo>
                <a:lnTo>
                  <a:pt x="160070" y="1"/>
                </a:lnTo>
                <a:lnTo>
                  <a:pt x="69041" y="1"/>
                </a:lnTo>
                <a:cubicBezTo>
                  <a:pt x="69041" y="1"/>
                  <a:pt x="1296" y="78497"/>
                  <a:pt x="1" y="8018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8" name="Google Shape;1528;p47"/>
          <p:cNvSpPr/>
          <p:nvPr/>
        </p:nvSpPr>
        <p:spPr>
          <a:xfrm>
            <a:off x="832747" y="3718695"/>
            <a:ext cx="2747115" cy="1417870"/>
          </a:xfrm>
          <a:custGeom>
            <a:avLst/>
            <a:gdLst/>
            <a:ahLst/>
            <a:cxnLst/>
            <a:rect l="l" t="t" r="r" b="b"/>
            <a:pathLst>
              <a:path w="155666" h="80344" extrusionOk="0">
                <a:moveTo>
                  <a:pt x="155666" y="80343"/>
                </a:moveTo>
                <a:lnTo>
                  <a:pt x="155666" y="1"/>
                </a:lnTo>
                <a:lnTo>
                  <a:pt x="67131" y="1"/>
                </a:lnTo>
                <a:cubicBezTo>
                  <a:pt x="67131" y="1"/>
                  <a:pt x="1264" y="78497"/>
                  <a:pt x="1" y="8018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9" name="Google Shape;1529;p47"/>
          <p:cNvSpPr/>
          <p:nvPr/>
        </p:nvSpPr>
        <p:spPr>
          <a:xfrm>
            <a:off x="2548331" y="3720425"/>
            <a:ext cx="266901" cy="1416141"/>
          </a:xfrm>
          <a:custGeom>
            <a:avLst/>
            <a:gdLst/>
            <a:ahLst/>
            <a:cxnLst/>
            <a:rect l="l" t="t" r="r" b="b"/>
            <a:pathLst>
              <a:path w="15124" h="80246" extrusionOk="0">
                <a:moveTo>
                  <a:pt x="10687" y="0"/>
                </a:moveTo>
                <a:lnTo>
                  <a:pt x="1" y="80245"/>
                </a:lnTo>
                <a:lnTo>
                  <a:pt x="5344" y="80245"/>
                </a:lnTo>
                <a:lnTo>
                  <a:pt x="1512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0" name="Google Shape;1540;p47"/>
          <p:cNvSpPr/>
          <p:nvPr/>
        </p:nvSpPr>
        <p:spPr>
          <a:xfrm>
            <a:off x="1177932" y="4821081"/>
            <a:ext cx="34307" cy="16589"/>
          </a:xfrm>
          <a:custGeom>
            <a:avLst/>
            <a:gdLst/>
            <a:ahLst/>
            <a:cxnLst/>
            <a:rect l="l" t="t" r="r" b="b"/>
            <a:pathLst>
              <a:path w="1944" h="940" extrusionOk="0">
                <a:moveTo>
                  <a:pt x="1943" y="454"/>
                </a:moveTo>
                <a:cubicBezTo>
                  <a:pt x="1943" y="713"/>
                  <a:pt x="1522" y="940"/>
                  <a:pt x="972" y="940"/>
                </a:cubicBezTo>
                <a:cubicBezTo>
                  <a:pt x="454" y="940"/>
                  <a:pt x="0" y="713"/>
                  <a:pt x="0" y="454"/>
                </a:cubicBezTo>
                <a:cubicBezTo>
                  <a:pt x="0" y="227"/>
                  <a:pt x="454" y="1"/>
                  <a:pt x="972" y="1"/>
                </a:cubicBezTo>
                <a:cubicBezTo>
                  <a:pt x="1522" y="1"/>
                  <a:pt x="1943" y="227"/>
                  <a:pt x="1943" y="454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6" name="Google Shape;1546;p47"/>
          <p:cNvSpPr/>
          <p:nvPr/>
        </p:nvSpPr>
        <p:spPr>
          <a:xfrm>
            <a:off x="1324230" y="4607917"/>
            <a:ext cx="57160" cy="10306"/>
          </a:xfrm>
          <a:custGeom>
            <a:avLst/>
            <a:gdLst/>
            <a:ahLst/>
            <a:cxnLst/>
            <a:rect l="l" t="t" r="r" b="b"/>
            <a:pathLst>
              <a:path w="3239" h="584" extrusionOk="0">
                <a:moveTo>
                  <a:pt x="3239" y="292"/>
                </a:moveTo>
                <a:cubicBezTo>
                  <a:pt x="3239" y="454"/>
                  <a:pt x="2526" y="584"/>
                  <a:pt x="1619" y="584"/>
                </a:cubicBezTo>
                <a:cubicBezTo>
                  <a:pt x="745" y="584"/>
                  <a:pt x="0" y="454"/>
                  <a:pt x="0" y="292"/>
                </a:cubicBezTo>
                <a:cubicBezTo>
                  <a:pt x="0" y="130"/>
                  <a:pt x="745" y="1"/>
                  <a:pt x="1619" y="1"/>
                </a:cubicBezTo>
                <a:cubicBezTo>
                  <a:pt x="2526" y="1"/>
                  <a:pt x="3239" y="130"/>
                  <a:pt x="3239" y="292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8" name="Google Shape;1548;p47"/>
          <p:cNvSpPr/>
          <p:nvPr/>
        </p:nvSpPr>
        <p:spPr>
          <a:xfrm>
            <a:off x="1324230" y="4757074"/>
            <a:ext cx="43448" cy="5171"/>
          </a:xfrm>
          <a:custGeom>
            <a:avLst/>
            <a:gdLst/>
            <a:ahLst/>
            <a:cxnLst/>
            <a:rect l="l" t="t" r="r" b="b"/>
            <a:pathLst>
              <a:path w="2462" h="293" extrusionOk="0">
                <a:moveTo>
                  <a:pt x="2461" y="163"/>
                </a:moveTo>
                <a:cubicBezTo>
                  <a:pt x="2461" y="227"/>
                  <a:pt x="1911" y="292"/>
                  <a:pt x="1231" y="292"/>
                </a:cubicBezTo>
                <a:cubicBezTo>
                  <a:pt x="551" y="292"/>
                  <a:pt x="0" y="227"/>
                  <a:pt x="0" y="163"/>
                </a:cubicBezTo>
                <a:cubicBezTo>
                  <a:pt x="0" y="66"/>
                  <a:pt x="551" y="1"/>
                  <a:pt x="1231" y="1"/>
                </a:cubicBezTo>
                <a:cubicBezTo>
                  <a:pt x="1911" y="1"/>
                  <a:pt x="2461" y="66"/>
                  <a:pt x="2461" y="163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7" name="Google Shape;1557;p47"/>
          <p:cNvSpPr/>
          <p:nvPr/>
        </p:nvSpPr>
        <p:spPr>
          <a:xfrm>
            <a:off x="1048770" y="5024522"/>
            <a:ext cx="54319" cy="16606"/>
          </a:xfrm>
          <a:custGeom>
            <a:avLst/>
            <a:gdLst/>
            <a:ahLst/>
            <a:cxnLst/>
            <a:rect l="l" t="t" r="r" b="b"/>
            <a:pathLst>
              <a:path w="3078" h="941" extrusionOk="0">
                <a:moveTo>
                  <a:pt x="3077" y="454"/>
                </a:moveTo>
                <a:cubicBezTo>
                  <a:pt x="3077" y="713"/>
                  <a:pt x="2397" y="940"/>
                  <a:pt x="1555" y="940"/>
                </a:cubicBezTo>
                <a:cubicBezTo>
                  <a:pt x="681" y="940"/>
                  <a:pt x="1" y="713"/>
                  <a:pt x="1" y="454"/>
                </a:cubicBezTo>
                <a:cubicBezTo>
                  <a:pt x="1" y="195"/>
                  <a:pt x="681" y="1"/>
                  <a:pt x="1555" y="1"/>
                </a:cubicBezTo>
                <a:cubicBezTo>
                  <a:pt x="2397" y="1"/>
                  <a:pt x="3077" y="195"/>
                  <a:pt x="3077" y="454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8" name="Google Shape;1558;p47"/>
          <p:cNvSpPr/>
          <p:nvPr/>
        </p:nvSpPr>
        <p:spPr>
          <a:xfrm>
            <a:off x="1165932" y="5062817"/>
            <a:ext cx="29154" cy="4588"/>
          </a:xfrm>
          <a:custGeom>
            <a:avLst/>
            <a:gdLst/>
            <a:ahLst/>
            <a:cxnLst/>
            <a:rect l="l" t="t" r="r" b="b"/>
            <a:pathLst>
              <a:path w="1652" h="260" extrusionOk="0">
                <a:moveTo>
                  <a:pt x="1652" y="130"/>
                </a:moveTo>
                <a:cubicBezTo>
                  <a:pt x="1652" y="195"/>
                  <a:pt x="1296" y="260"/>
                  <a:pt x="842" y="260"/>
                </a:cubicBezTo>
                <a:cubicBezTo>
                  <a:pt x="389" y="260"/>
                  <a:pt x="0" y="195"/>
                  <a:pt x="0" y="130"/>
                </a:cubicBezTo>
                <a:cubicBezTo>
                  <a:pt x="0" y="65"/>
                  <a:pt x="389" y="1"/>
                  <a:pt x="842" y="1"/>
                </a:cubicBezTo>
                <a:cubicBezTo>
                  <a:pt x="1296" y="1"/>
                  <a:pt x="1652" y="65"/>
                  <a:pt x="1652" y="130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9" name="Google Shape;1559;p47"/>
          <p:cNvSpPr/>
          <p:nvPr/>
        </p:nvSpPr>
        <p:spPr>
          <a:xfrm>
            <a:off x="1066488" y="3536397"/>
            <a:ext cx="68596" cy="22306"/>
          </a:xfrm>
          <a:custGeom>
            <a:avLst/>
            <a:gdLst/>
            <a:ahLst/>
            <a:cxnLst/>
            <a:rect l="l" t="t" r="r" b="b"/>
            <a:pathLst>
              <a:path w="3887" h="1264" extrusionOk="0">
                <a:moveTo>
                  <a:pt x="324" y="1264"/>
                </a:moveTo>
                <a:cubicBezTo>
                  <a:pt x="260" y="1199"/>
                  <a:pt x="195" y="1102"/>
                  <a:pt x="130" y="1005"/>
                </a:cubicBezTo>
                <a:cubicBezTo>
                  <a:pt x="65" y="908"/>
                  <a:pt x="1" y="810"/>
                  <a:pt x="1" y="681"/>
                </a:cubicBezTo>
                <a:cubicBezTo>
                  <a:pt x="1" y="551"/>
                  <a:pt x="33" y="422"/>
                  <a:pt x="163" y="357"/>
                </a:cubicBezTo>
                <a:cubicBezTo>
                  <a:pt x="260" y="260"/>
                  <a:pt x="389" y="195"/>
                  <a:pt x="551" y="195"/>
                </a:cubicBezTo>
                <a:cubicBezTo>
                  <a:pt x="843" y="163"/>
                  <a:pt x="1102" y="227"/>
                  <a:pt x="1361" y="357"/>
                </a:cubicBezTo>
                <a:cubicBezTo>
                  <a:pt x="1587" y="487"/>
                  <a:pt x="1782" y="681"/>
                  <a:pt x="1879" y="908"/>
                </a:cubicBezTo>
                <a:lnTo>
                  <a:pt x="1652" y="940"/>
                </a:lnTo>
                <a:cubicBezTo>
                  <a:pt x="1652" y="843"/>
                  <a:pt x="1652" y="778"/>
                  <a:pt x="1652" y="681"/>
                </a:cubicBezTo>
                <a:cubicBezTo>
                  <a:pt x="1685" y="648"/>
                  <a:pt x="1685" y="584"/>
                  <a:pt x="1685" y="551"/>
                </a:cubicBezTo>
                <a:lnTo>
                  <a:pt x="1717" y="422"/>
                </a:lnTo>
                <a:lnTo>
                  <a:pt x="1782" y="292"/>
                </a:lnTo>
                <a:cubicBezTo>
                  <a:pt x="1814" y="260"/>
                  <a:pt x="1846" y="227"/>
                  <a:pt x="1879" y="195"/>
                </a:cubicBezTo>
                <a:cubicBezTo>
                  <a:pt x="1911" y="130"/>
                  <a:pt x="1976" y="98"/>
                  <a:pt x="2008" y="66"/>
                </a:cubicBezTo>
                <a:cubicBezTo>
                  <a:pt x="2073" y="33"/>
                  <a:pt x="2138" y="1"/>
                  <a:pt x="2203" y="1"/>
                </a:cubicBezTo>
                <a:cubicBezTo>
                  <a:pt x="2267" y="1"/>
                  <a:pt x="2332" y="1"/>
                  <a:pt x="2429" y="1"/>
                </a:cubicBezTo>
                <a:cubicBezTo>
                  <a:pt x="2494" y="33"/>
                  <a:pt x="2526" y="66"/>
                  <a:pt x="2591" y="98"/>
                </a:cubicBezTo>
                <a:cubicBezTo>
                  <a:pt x="2624" y="130"/>
                  <a:pt x="2656" y="163"/>
                  <a:pt x="2688" y="227"/>
                </a:cubicBezTo>
                <a:cubicBezTo>
                  <a:pt x="2721" y="260"/>
                  <a:pt x="2753" y="292"/>
                  <a:pt x="2753" y="357"/>
                </a:cubicBezTo>
                <a:lnTo>
                  <a:pt x="2818" y="487"/>
                </a:lnTo>
                <a:lnTo>
                  <a:pt x="2818" y="616"/>
                </a:lnTo>
                <a:cubicBezTo>
                  <a:pt x="2818" y="681"/>
                  <a:pt x="2818" y="778"/>
                  <a:pt x="2818" y="843"/>
                </a:cubicBezTo>
                <a:lnTo>
                  <a:pt x="2818" y="843"/>
                </a:lnTo>
                <a:cubicBezTo>
                  <a:pt x="2818" y="908"/>
                  <a:pt x="2786" y="940"/>
                  <a:pt x="2721" y="940"/>
                </a:cubicBezTo>
                <a:cubicBezTo>
                  <a:pt x="2656" y="940"/>
                  <a:pt x="2624" y="908"/>
                  <a:pt x="2624" y="875"/>
                </a:cubicBezTo>
                <a:lnTo>
                  <a:pt x="2624" y="875"/>
                </a:lnTo>
                <a:cubicBezTo>
                  <a:pt x="2591" y="778"/>
                  <a:pt x="2591" y="681"/>
                  <a:pt x="2624" y="616"/>
                </a:cubicBezTo>
                <a:cubicBezTo>
                  <a:pt x="2624" y="551"/>
                  <a:pt x="2624" y="519"/>
                  <a:pt x="2656" y="487"/>
                </a:cubicBezTo>
                <a:cubicBezTo>
                  <a:pt x="2656" y="422"/>
                  <a:pt x="2688" y="389"/>
                  <a:pt x="2721" y="357"/>
                </a:cubicBezTo>
                <a:cubicBezTo>
                  <a:pt x="2753" y="292"/>
                  <a:pt x="2786" y="260"/>
                  <a:pt x="2818" y="227"/>
                </a:cubicBezTo>
                <a:cubicBezTo>
                  <a:pt x="2850" y="195"/>
                  <a:pt x="2915" y="163"/>
                  <a:pt x="2947" y="163"/>
                </a:cubicBezTo>
                <a:cubicBezTo>
                  <a:pt x="3012" y="130"/>
                  <a:pt x="3077" y="130"/>
                  <a:pt x="3142" y="98"/>
                </a:cubicBezTo>
                <a:cubicBezTo>
                  <a:pt x="3174" y="98"/>
                  <a:pt x="3239" y="98"/>
                  <a:pt x="3304" y="98"/>
                </a:cubicBezTo>
                <a:cubicBezTo>
                  <a:pt x="3368" y="130"/>
                  <a:pt x="3401" y="130"/>
                  <a:pt x="3466" y="163"/>
                </a:cubicBezTo>
                <a:cubicBezTo>
                  <a:pt x="3563" y="195"/>
                  <a:pt x="3627" y="260"/>
                  <a:pt x="3692" y="325"/>
                </a:cubicBezTo>
                <a:cubicBezTo>
                  <a:pt x="3725" y="357"/>
                  <a:pt x="3757" y="389"/>
                  <a:pt x="3789" y="422"/>
                </a:cubicBezTo>
                <a:cubicBezTo>
                  <a:pt x="3822" y="454"/>
                  <a:pt x="3822" y="519"/>
                  <a:pt x="3854" y="551"/>
                </a:cubicBezTo>
                <a:cubicBezTo>
                  <a:pt x="3854" y="584"/>
                  <a:pt x="3887" y="616"/>
                  <a:pt x="3887" y="681"/>
                </a:cubicBezTo>
                <a:cubicBezTo>
                  <a:pt x="3887" y="713"/>
                  <a:pt x="3887" y="746"/>
                  <a:pt x="3887" y="810"/>
                </a:cubicBezTo>
                <a:lnTo>
                  <a:pt x="3887" y="908"/>
                </a:lnTo>
                <a:lnTo>
                  <a:pt x="3854" y="810"/>
                </a:lnTo>
                <a:cubicBezTo>
                  <a:pt x="3854" y="746"/>
                  <a:pt x="3854" y="713"/>
                  <a:pt x="3822" y="681"/>
                </a:cubicBezTo>
                <a:cubicBezTo>
                  <a:pt x="3822" y="648"/>
                  <a:pt x="3789" y="616"/>
                  <a:pt x="3789" y="584"/>
                </a:cubicBezTo>
                <a:cubicBezTo>
                  <a:pt x="3757" y="519"/>
                  <a:pt x="3725" y="487"/>
                  <a:pt x="3692" y="487"/>
                </a:cubicBezTo>
                <a:cubicBezTo>
                  <a:pt x="3692" y="422"/>
                  <a:pt x="3660" y="422"/>
                  <a:pt x="3627" y="389"/>
                </a:cubicBezTo>
                <a:cubicBezTo>
                  <a:pt x="3595" y="357"/>
                  <a:pt x="3530" y="325"/>
                  <a:pt x="3498" y="325"/>
                </a:cubicBezTo>
                <a:cubicBezTo>
                  <a:pt x="3466" y="292"/>
                  <a:pt x="3433" y="260"/>
                  <a:pt x="3368" y="260"/>
                </a:cubicBezTo>
                <a:cubicBezTo>
                  <a:pt x="3336" y="227"/>
                  <a:pt x="3304" y="227"/>
                  <a:pt x="3239" y="227"/>
                </a:cubicBezTo>
                <a:cubicBezTo>
                  <a:pt x="3207" y="227"/>
                  <a:pt x="3174" y="227"/>
                  <a:pt x="3109" y="227"/>
                </a:cubicBezTo>
                <a:cubicBezTo>
                  <a:pt x="3077" y="227"/>
                  <a:pt x="3045" y="227"/>
                  <a:pt x="3012" y="260"/>
                </a:cubicBezTo>
                <a:cubicBezTo>
                  <a:pt x="2980" y="260"/>
                  <a:pt x="2947" y="292"/>
                  <a:pt x="2915" y="325"/>
                </a:cubicBezTo>
                <a:cubicBezTo>
                  <a:pt x="2883" y="325"/>
                  <a:pt x="2883" y="389"/>
                  <a:pt x="2850" y="422"/>
                </a:cubicBezTo>
                <a:cubicBezTo>
                  <a:pt x="2818" y="454"/>
                  <a:pt x="2818" y="487"/>
                  <a:pt x="2818" y="519"/>
                </a:cubicBezTo>
                <a:cubicBezTo>
                  <a:pt x="2786" y="551"/>
                  <a:pt x="2786" y="584"/>
                  <a:pt x="2786" y="616"/>
                </a:cubicBezTo>
                <a:cubicBezTo>
                  <a:pt x="2786" y="681"/>
                  <a:pt x="2786" y="778"/>
                  <a:pt x="2786" y="843"/>
                </a:cubicBezTo>
                <a:lnTo>
                  <a:pt x="2559" y="843"/>
                </a:lnTo>
                <a:cubicBezTo>
                  <a:pt x="2559" y="778"/>
                  <a:pt x="2559" y="681"/>
                  <a:pt x="2559" y="616"/>
                </a:cubicBezTo>
                <a:lnTo>
                  <a:pt x="2526" y="519"/>
                </a:lnTo>
                <a:lnTo>
                  <a:pt x="2494" y="389"/>
                </a:lnTo>
                <a:cubicBezTo>
                  <a:pt x="2462" y="357"/>
                  <a:pt x="2462" y="325"/>
                  <a:pt x="2429" y="292"/>
                </a:cubicBezTo>
                <a:cubicBezTo>
                  <a:pt x="2397" y="260"/>
                  <a:pt x="2397" y="260"/>
                  <a:pt x="2365" y="227"/>
                </a:cubicBezTo>
                <a:cubicBezTo>
                  <a:pt x="2332" y="227"/>
                  <a:pt x="2300" y="195"/>
                  <a:pt x="2267" y="195"/>
                </a:cubicBezTo>
                <a:cubicBezTo>
                  <a:pt x="2267" y="163"/>
                  <a:pt x="2235" y="163"/>
                  <a:pt x="2203" y="195"/>
                </a:cubicBezTo>
                <a:cubicBezTo>
                  <a:pt x="2170" y="195"/>
                  <a:pt x="2138" y="195"/>
                  <a:pt x="2105" y="227"/>
                </a:cubicBezTo>
                <a:cubicBezTo>
                  <a:pt x="2073" y="227"/>
                  <a:pt x="2041" y="260"/>
                  <a:pt x="2041" y="292"/>
                </a:cubicBezTo>
                <a:lnTo>
                  <a:pt x="1976" y="357"/>
                </a:lnTo>
                <a:lnTo>
                  <a:pt x="1911" y="454"/>
                </a:lnTo>
                <a:lnTo>
                  <a:pt x="1879" y="584"/>
                </a:lnTo>
                <a:cubicBezTo>
                  <a:pt x="1879" y="616"/>
                  <a:pt x="1846" y="648"/>
                  <a:pt x="1846" y="681"/>
                </a:cubicBezTo>
                <a:cubicBezTo>
                  <a:pt x="1846" y="778"/>
                  <a:pt x="1846" y="843"/>
                  <a:pt x="1846" y="908"/>
                </a:cubicBezTo>
                <a:lnTo>
                  <a:pt x="1846" y="908"/>
                </a:lnTo>
                <a:cubicBezTo>
                  <a:pt x="1846" y="972"/>
                  <a:pt x="1782" y="1005"/>
                  <a:pt x="1717" y="1005"/>
                </a:cubicBezTo>
                <a:cubicBezTo>
                  <a:pt x="1685" y="1005"/>
                  <a:pt x="1652" y="972"/>
                  <a:pt x="1620" y="940"/>
                </a:cubicBezTo>
                <a:cubicBezTo>
                  <a:pt x="1523" y="746"/>
                  <a:pt x="1361" y="584"/>
                  <a:pt x="1199" y="487"/>
                </a:cubicBezTo>
                <a:cubicBezTo>
                  <a:pt x="972" y="357"/>
                  <a:pt x="745" y="292"/>
                  <a:pt x="519" y="292"/>
                </a:cubicBezTo>
                <a:cubicBezTo>
                  <a:pt x="389" y="292"/>
                  <a:pt x="260" y="325"/>
                  <a:pt x="163" y="389"/>
                </a:cubicBezTo>
                <a:cubicBezTo>
                  <a:pt x="98" y="454"/>
                  <a:pt x="33" y="551"/>
                  <a:pt x="33" y="648"/>
                </a:cubicBezTo>
                <a:cubicBezTo>
                  <a:pt x="33" y="746"/>
                  <a:pt x="65" y="875"/>
                  <a:pt x="98" y="972"/>
                </a:cubicBezTo>
                <a:cubicBezTo>
                  <a:pt x="163" y="1069"/>
                  <a:pt x="260" y="1167"/>
                  <a:pt x="324" y="1264"/>
                </a:cubicBezTo>
                <a:close/>
              </a:path>
            </a:pathLst>
          </a:custGeom>
          <a:solidFill>
            <a:srgbClr val="9FBA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1" name="Google Shape;1561;p47"/>
          <p:cNvSpPr/>
          <p:nvPr/>
        </p:nvSpPr>
        <p:spPr>
          <a:xfrm>
            <a:off x="95541" y="3544409"/>
            <a:ext cx="59454" cy="25730"/>
          </a:xfrm>
          <a:custGeom>
            <a:avLst/>
            <a:gdLst/>
            <a:ahLst/>
            <a:cxnLst/>
            <a:rect l="l" t="t" r="r" b="b"/>
            <a:pathLst>
              <a:path w="3369" h="1458" extrusionOk="0">
                <a:moveTo>
                  <a:pt x="325" y="1457"/>
                </a:moveTo>
                <a:cubicBezTo>
                  <a:pt x="292" y="1360"/>
                  <a:pt x="228" y="1263"/>
                  <a:pt x="195" y="1166"/>
                </a:cubicBezTo>
                <a:cubicBezTo>
                  <a:pt x="131" y="1069"/>
                  <a:pt x="98" y="972"/>
                  <a:pt x="66" y="874"/>
                </a:cubicBezTo>
                <a:cubicBezTo>
                  <a:pt x="1" y="777"/>
                  <a:pt x="1" y="648"/>
                  <a:pt x="1" y="551"/>
                </a:cubicBezTo>
                <a:cubicBezTo>
                  <a:pt x="1" y="486"/>
                  <a:pt x="33" y="421"/>
                  <a:pt x="98" y="389"/>
                </a:cubicBezTo>
                <a:cubicBezTo>
                  <a:pt x="98" y="356"/>
                  <a:pt x="131" y="356"/>
                  <a:pt x="163" y="324"/>
                </a:cubicBezTo>
                <a:cubicBezTo>
                  <a:pt x="195" y="292"/>
                  <a:pt x="228" y="292"/>
                  <a:pt x="260" y="259"/>
                </a:cubicBezTo>
                <a:cubicBezTo>
                  <a:pt x="325" y="259"/>
                  <a:pt x="422" y="227"/>
                  <a:pt x="487" y="259"/>
                </a:cubicBezTo>
                <a:cubicBezTo>
                  <a:pt x="551" y="259"/>
                  <a:pt x="616" y="259"/>
                  <a:pt x="713" y="292"/>
                </a:cubicBezTo>
                <a:cubicBezTo>
                  <a:pt x="746" y="324"/>
                  <a:pt x="811" y="356"/>
                  <a:pt x="875" y="356"/>
                </a:cubicBezTo>
                <a:cubicBezTo>
                  <a:pt x="940" y="389"/>
                  <a:pt x="1005" y="421"/>
                  <a:pt x="1037" y="486"/>
                </a:cubicBezTo>
                <a:cubicBezTo>
                  <a:pt x="1134" y="551"/>
                  <a:pt x="1232" y="615"/>
                  <a:pt x="1296" y="713"/>
                </a:cubicBezTo>
                <a:cubicBezTo>
                  <a:pt x="1393" y="810"/>
                  <a:pt x="1458" y="907"/>
                  <a:pt x="1491" y="1036"/>
                </a:cubicBezTo>
                <a:lnTo>
                  <a:pt x="1264" y="1036"/>
                </a:lnTo>
                <a:cubicBezTo>
                  <a:pt x="1264" y="972"/>
                  <a:pt x="1264" y="907"/>
                  <a:pt x="1264" y="842"/>
                </a:cubicBezTo>
                <a:cubicBezTo>
                  <a:pt x="1264" y="745"/>
                  <a:pt x="1264" y="680"/>
                  <a:pt x="1296" y="615"/>
                </a:cubicBezTo>
                <a:cubicBezTo>
                  <a:pt x="1329" y="518"/>
                  <a:pt x="1361" y="454"/>
                  <a:pt x="1426" y="389"/>
                </a:cubicBezTo>
                <a:cubicBezTo>
                  <a:pt x="1426" y="356"/>
                  <a:pt x="1491" y="324"/>
                  <a:pt x="1523" y="292"/>
                </a:cubicBezTo>
                <a:lnTo>
                  <a:pt x="1588" y="259"/>
                </a:lnTo>
                <a:lnTo>
                  <a:pt x="1685" y="227"/>
                </a:lnTo>
                <a:cubicBezTo>
                  <a:pt x="1750" y="227"/>
                  <a:pt x="1814" y="227"/>
                  <a:pt x="1879" y="227"/>
                </a:cubicBezTo>
                <a:cubicBezTo>
                  <a:pt x="1912" y="259"/>
                  <a:pt x="1976" y="259"/>
                  <a:pt x="2041" y="292"/>
                </a:cubicBezTo>
                <a:cubicBezTo>
                  <a:pt x="2106" y="356"/>
                  <a:pt x="2171" y="421"/>
                  <a:pt x="2203" y="486"/>
                </a:cubicBezTo>
                <a:cubicBezTo>
                  <a:pt x="2235" y="551"/>
                  <a:pt x="2268" y="648"/>
                  <a:pt x="2300" y="713"/>
                </a:cubicBezTo>
                <a:cubicBezTo>
                  <a:pt x="2300" y="777"/>
                  <a:pt x="2333" y="842"/>
                  <a:pt x="2333" y="907"/>
                </a:cubicBezTo>
                <a:lnTo>
                  <a:pt x="2106" y="907"/>
                </a:lnTo>
                <a:cubicBezTo>
                  <a:pt x="2138" y="810"/>
                  <a:pt x="2171" y="713"/>
                  <a:pt x="2203" y="615"/>
                </a:cubicBezTo>
                <a:cubicBezTo>
                  <a:pt x="2268" y="518"/>
                  <a:pt x="2300" y="421"/>
                  <a:pt x="2365" y="324"/>
                </a:cubicBezTo>
                <a:cubicBezTo>
                  <a:pt x="2397" y="292"/>
                  <a:pt x="2430" y="259"/>
                  <a:pt x="2494" y="194"/>
                </a:cubicBezTo>
                <a:cubicBezTo>
                  <a:pt x="2527" y="162"/>
                  <a:pt x="2559" y="130"/>
                  <a:pt x="2624" y="97"/>
                </a:cubicBezTo>
                <a:cubicBezTo>
                  <a:pt x="2689" y="65"/>
                  <a:pt x="2721" y="33"/>
                  <a:pt x="2786" y="0"/>
                </a:cubicBezTo>
                <a:cubicBezTo>
                  <a:pt x="2851" y="0"/>
                  <a:pt x="2883" y="0"/>
                  <a:pt x="2915" y="0"/>
                </a:cubicBezTo>
                <a:cubicBezTo>
                  <a:pt x="2948" y="0"/>
                  <a:pt x="2980" y="0"/>
                  <a:pt x="3013" y="0"/>
                </a:cubicBezTo>
                <a:cubicBezTo>
                  <a:pt x="3045" y="0"/>
                  <a:pt x="3110" y="33"/>
                  <a:pt x="3142" y="33"/>
                </a:cubicBezTo>
                <a:lnTo>
                  <a:pt x="3175" y="65"/>
                </a:lnTo>
                <a:cubicBezTo>
                  <a:pt x="3175" y="65"/>
                  <a:pt x="3207" y="65"/>
                  <a:pt x="3207" y="97"/>
                </a:cubicBezTo>
                <a:cubicBezTo>
                  <a:pt x="3239" y="97"/>
                  <a:pt x="3272" y="130"/>
                  <a:pt x="3304" y="162"/>
                </a:cubicBezTo>
                <a:cubicBezTo>
                  <a:pt x="3304" y="194"/>
                  <a:pt x="3304" y="194"/>
                  <a:pt x="3336" y="227"/>
                </a:cubicBezTo>
                <a:cubicBezTo>
                  <a:pt x="3369" y="324"/>
                  <a:pt x="3369" y="421"/>
                  <a:pt x="3369" y="551"/>
                </a:cubicBezTo>
                <a:cubicBezTo>
                  <a:pt x="3369" y="648"/>
                  <a:pt x="3369" y="745"/>
                  <a:pt x="3336" y="842"/>
                </a:cubicBezTo>
                <a:cubicBezTo>
                  <a:pt x="3336" y="874"/>
                  <a:pt x="3304" y="939"/>
                  <a:pt x="3304" y="972"/>
                </a:cubicBezTo>
                <a:cubicBezTo>
                  <a:pt x="3272" y="1036"/>
                  <a:pt x="3272" y="1069"/>
                  <a:pt x="3239" y="1101"/>
                </a:cubicBezTo>
                <a:cubicBezTo>
                  <a:pt x="3239" y="1069"/>
                  <a:pt x="3272" y="1036"/>
                  <a:pt x="3272" y="972"/>
                </a:cubicBezTo>
                <a:lnTo>
                  <a:pt x="3272" y="842"/>
                </a:lnTo>
                <a:cubicBezTo>
                  <a:pt x="3272" y="745"/>
                  <a:pt x="3272" y="648"/>
                  <a:pt x="3272" y="551"/>
                </a:cubicBezTo>
                <a:cubicBezTo>
                  <a:pt x="3272" y="454"/>
                  <a:pt x="3239" y="356"/>
                  <a:pt x="3207" y="259"/>
                </a:cubicBezTo>
                <a:cubicBezTo>
                  <a:pt x="3175" y="259"/>
                  <a:pt x="3175" y="227"/>
                  <a:pt x="3175" y="194"/>
                </a:cubicBezTo>
                <a:cubicBezTo>
                  <a:pt x="3175" y="194"/>
                  <a:pt x="3175" y="194"/>
                  <a:pt x="3110" y="162"/>
                </a:cubicBezTo>
                <a:cubicBezTo>
                  <a:pt x="3077" y="162"/>
                  <a:pt x="3077" y="130"/>
                  <a:pt x="3077" y="162"/>
                </a:cubicBezTo>
                <a:lnTo>
                  <a:pt x="3045" y="162"/>
                </a:lnTo>
                <a:cubicBezTo>
                  <a:pt x="3013" y="162"/>
                  <a:pt x="3013" y="162"/>
                  <a:pt x="2980" y="162"/>
                </a:cubicBezTo>
                <a:cubicBezTo>
                  <a:pt x="2948" y="162"/>
                  <a:pt x="2948" y="162"/>
                  <a:pt x="2915" y="162"/>
                </a:cubicBezTo>
                <a:cubicBezTo>
                  <a:pt x="2883" y="162"/>
                  <a:pt x="2883" y="162"/>
                  <a:pt x="2851" y="162"/>
                </a:cubicBezTo>
                <a:cubicBezTo>
                  <a:pt x="2786" y="194"/>
                  <a:pt x="2754" y="194"/>
                  <a:pt x="2721" y="227"/>
                </a:cubicBezTo>
                <a:cubicBezTo>
                  <a:pt x="2689" y="259"/>
                  <a:pt x="2656" y="292"/>
                  <a:pt x="2624" y="324"/>
                </a:cubicBezTo>
                <a:cubicBezTo>
                  <a:pt x="2592" y="389"/>
                  <a:pt x="2559" y="421"/>
                  <a:pt x="2527" y="454"/>
                </a:cubicBezTo>
                <a:cubicBezTo>
                  <a:pt x="2494" y="551"/>
                  <a:pt x="2430" y="615"/>
                  <a:pt x="2397" y="713"/>
                </a:cubicBezTo>
                <a:cubicBezTo>
                  <a:pt x="2365" y="810"/>
                  <a:pt x="2333" y="907"/>
                  <a:pt x="2333" y="972"/>
                </a:cubicBezTo>
                <a:cubicBezTo>
                  <a:pt x="2300" y="1036"/>
                  <a:pt x="2268" y="1069"/>
                  <a:pt x="2203" y="1069"/>
                </a:cubicBezTo>
                <a:cubicBezTo>
                  <a:pt x="2138" y="1069"/>
                  <a:pt x="2106" y="1036"/>
                  <a:pt x="2106" y="1004"/>
                </a:cubicBezTo>
                <a:lnTo>
                  <a:pt x="2106" y="1004"/>
                </a:lnTo>
                <a:cubicBezTo>
                  <a:pt x="2106" y="939"/>
                  <a:pt x="2073" y="874"/>
                  <a:pt x="2041" y="810"/>
                </a:cubicBezTo>
                <a:cubicBezTo>
                  <a:pt x="2041" y="745"/>
                  <a:pt x="2009" y="680"/>
                  <a:pt x="1976" y="615"/>
                </a:cubicBezTo>
                <a:lnTo>
                  <a:pt x="1912" y="518"/>
                </a:lnTo>
                <a:lnTo>
                  <a:pt x="1847" y="454"/>
                </a:lnTo>
                <a:cubicBezTo>
                  <a:pt x="1847" y="454"/>
                  <a:pt x="1814" y="421"/>
                  <a:pt x="1782" y="421"/>
                </a:cubicBezTo>
                <a:cubicBezTo>
                  <a:pt x="1782" y="421"/>
                  <a:pt x="1750" y="421"/>
                  <a:pt x="1750" y="421"/>
                </a:cubicBezTo>
                <a:lnTo>
                  <a:pt x="1717" y="421"/>
                </a:lnTo>
                <a:lnTo>
                  <a:pt x="1685" y="421"/>
                </a:lnTo>
                <a:cubicBezTo>
                  <a:pt x="1653" y="421"/>
                  <a:pt x="1653" y="454"/>
                  <a:pt x="1620" y="486"/>
                </a:cubicBezTo>
                <a:cubicBezTo>
                  <a:pt x="1588" y="518"/>
                  <a:pt x="1555" y="583"/>
                  <a:pt x="1523" y="648"/>
                </a:cubicBezTo>
                <a:cubicBezTo>
                  <a:pt x="1523" y="713"/>
                  <a:pt x="1491" y="745"/>
                  <a:pt x="1491" y="810"/>
                </a:cubicBezTo>
                <a:cubicBezTo>
                  <a:pt x="1491" y="874"/>
                  <a:pt x="1491" y="939"/>
                  <a:pt x="1491" y="1004"/>
                </a:cubicBezTo>
                <a:lnTo>
                  <a:pt x="1491" y="1004"/>
                </a:lnTo>
                <a:cubicBezTo>
                  <a:pt x="1491" y="1069"/>
                  <a:pt x="1426" y="1101"/>
                  <a:pt x="1393" y="1101"/>
                </a:cubicBezTo>
                <a:cubicBezTo>
                  <a:pt x="1329" y="1101"/>
                  <a:pt x="1296" y="1069"/>
                  <a:pt x="1264" y="1036"/>
                </a:cubicBezTo>
                <a:cubicBezTo>
                  <a:pt x="1232" y="939"/>
                  <a:pt x="1199" y="842"/>
                  <a:pt x="1134" y="777"/>
                </a:cubicBezTo>
                <a:cubicBezTo>
                  <a:pt x="1070" y="713"/>
                  <a:pt x="972" y="615"/>
                  <a:pt x="908" y="551"/>
                </a:cubicBezTo>
                <a:cubicBezTo>
                  <a:pt x="843" y="518"/>
                  <a:pt x="811" y="486"/>
                  <a:pt x="778" y="486"/>
                </a:cubicBezTo>
                <a:cubicBezTo>
                  <a:pt x="713" y="454"/>
                  <a:pt x="681" y="421"/>
                  <a:pt x="616" y="389"/>
                </a:cubicBezTo>
                <a:cubicBezTo>
                  <a:pt x="584" y="389"/>
                  <a:pt x="519" y="356"/>
                  <a:pt x="454" y="356"/>
                </a:cubicBezTo>
                <a:cubicBezTo>
                  <a:pt x="422" y="356"/>
                  <a:pt x="357" y="356"/>
                  <a:pt x="325" y="356"/>
                </a:cubicBezTo>
                <a:lnTo>
                  <a:pt x="260" y="389"/>
                </a:lnTo>
                <a:cubicBezTo>
                  <a:pt x="228" y="389"/>
                  <a:pt x="228" y="421"/>
                  <a:pt x="195" y="421"/>
                </a:cubicBezTo>
                <a:cubicBezTo>
                  <a:pt x="163" y="454"/>
                  <a:pt x="131" y="486"/>
                  <a:pt x="131" y="518"/>
                </a:cubicBezTo>
                <a:cubicBezTo>
                  <a:pt x="98" y="615"/>
                  <a:pt x="98" y="713"/>
                  <a:pt x="131" y="810"/>
                </a:cubicBezTo>
                <a:cubicBezTo>
                  <a:pt x="163" y="907"/>
                  <a:pt x="195" y="1004"/>
                  <a:pt x="228" y="1101"/>
                </a:cubicBezTo>
                <a:cubicBezTo>
                  <a:pt x="260" y="1231"/>
                  <a:pt x="292" y="1328"/>
                  <a:pt x="325" y="1457"/>
                </a:cubicBezTo>
                <a:close/>
              </a:path>
            </a:pathLst>
          </a:custGeom>
          <a:solidFill>
            <a:srgbClr val="9FBA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2" name="Google Shape;1562;p47"/>
          <p:cNvSpPr/>
          <p:nvPr/>
        </p:nvSpPr>
        <p:spPr>
          <a:xfrm>
            <a:off x="1177350" y="3164934"/>
            <a:ext cx="74896" cy="43448"/>
          </a:xfrm>
          <a:custGeom>
            <a:avLst/>
            <a:gdLst/>
            <a:ahLst/>
            <a:cxnLst/>
            <a:rect l="l" t="t" r="r" b="b"/>
            <a:pathLst>
              <a:path w="4244" h="2462" extrusionOk="0">
                <a:moveTo>
                  <a:pt x="1847" y="1005"/>
                </a:moveTo>
                <a:cubicBezTo>
                  <a:pt x="1750" y="843"/>
                  <a:pt x="1879" y="228"/>
                  <a:pt x="2268" y="163"/>
                </a:cubicBezTo>
                <a:cubicBezTo>
                  <a:pt x="3077" y="1"/>
                  <a:pt x="2494" y="875"/>
                  <a:pt x="2365" y="1134"/>
                </a:cubicBezTo>
                <a:cubicBezTo>
                  <a:pt x="2721" y="746"/>
                  <a:pt x="3272" y="584"/>
                  <a:pt x="3790" y="746"/>
                </a:cubicBezTo>
                <a:cubicBezTo>
                  <a:pt x="4243" y="1037"/>
                  <a:pt x="2980" y="1264"/>
                  <a:pt x="2559" y="1329"/>
                </a:cubicBezTo>
                <a:cubicBezTo>
                  <a:pt x="2915" y="1361"/>
                  <a:pt x="3952" y="1329"/>
                  <a:pt x="3693" y="1652"/>
                </a:cubicBezTo>
                <a:cubicBezTo>
                  <a:pt x="3369" y="2106"/>
                  <a:pt x="2494" y="1847"/>
                  <a:pt x="2268" y="1588"/>
                </a:cubicBezTo>
                <a:cubicBezTo>
                  <a:pt x="2365" y="1814"/>
                  <a:pt x="2009" y="2462"/>
                  <a:pt x="1555" y="2365"/>
                </a:cubicBezTo>
                <a:cubicBezTo>
                  <a:pt x="1231" y="2268"/>
                  <a:pt x="1296" y="1588"/>
                  <a:pt x="1490" y="1426"/>
                </a:cubicBezTo>
                <a:cubicBezTo>
                  <a:pt x="1329" y="1588"/>
                  <a:pt x="66" y="2073"/>
                  <a:pt x="98" y="1458"/>
                </a:cubicBezTo>
                <a:cubicBezTo>
                  <a:pt x="98" y="1264"/>
                  <a:pt x="681" y="1102"/>
                  <a:pt x="1264" y="1102"/>
                </a:cubicBezTo>
                <a:lnTo>
                  <a:pt x="1167" y="1070"/>
                </a:lnTo>
                <a:cubicBezTo>
                  <a:pt x="908" y="972"/>
                  <a:pt x="1" y="875"/>
                  <a:pt x="422" y="584"/>
                </a:cubicBezTo>
                <a:cubicBezTo>
                  <a:pt x="746" y="325"/>
                  <a:pt x="1879" y="681"/>
                  <a:pt x="1879" y="972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3" name="Google Shape;1563;p47"/>
          <p:cNvSpPr/>
          <p:nvPr/>
        </p:nvSpPr>
        <p:spPr>
          <a:xfrm>
            <a:off x="1201933" y="3181505"/>
            <a:ext cx="20012" cy="10889"/>
          </a:xfrm>
          <a:custGeom>
            <a:avLst/>
            <a:gdLst/>
            <a:ahLst/>
            <a:cxnLst/>
            <a:rect l="l" t="t" r="r" b="b"/>
            <a:pathLst>
              <a:path w="1134" h="617" extrusionOk="0">
                <a:moveTo>
                  <a:pt x="162" y="422"/>
                </a:moveTo>
                <a:cubicBezTo>
                  <a:pt x="324" y="616"/>
                  <a:pt x="1134" y="552"/>
                  <a:pt x="1101" y="292"/>
                </a:cubicBezTo>
                <a:cubicBezTo>
                  <a:pt x="1037" y="1"/>
                  <a:pt x="454" y="1"/>
                  <a:pt x="259" y="66"/>
                </a:cubicBezTo>
                <a:cubicBezTo>
                  <a:pt x="65" y="131"/>
                  <a:pt x="0" y="228"/>
                  <a:pt x="162" y="422"/>
                </a:cubicBezTo>
                <a:close/>
              </a:path>
            </a:pathLst>
          </a:custGeom>
          <a:solidFill>
            <a:srgbClr val="F0CA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4" name="Google Shape;1564;p47"/>
          <p:cNvSpPr/>
          <p:nvPr/>
        </p:nvSpPr>
        <p:spPr>
          <a:xfrm>
            <a:off x="1215645" y="3535267"/>
            <a:ext cx="94308" cy="54866"/>
          </a:xfrm>
          <a:custGeom>
            <a:avLst/>
            <a:gdLst/>
            <a:ahLst/>
            <a:cxnLst/>
            <a:rect l="l" t="t" r="r" b="b"/>
            <a:pathLst>
              <a:path w="5344" h="3109" extrusionOk="0">
                <a:moveTo>
                  <a:pt x="2364" y="1231"/>
                </a:moveTo>
                <a:cubicBezTo>
                  <a:pt x="2235" y="1069"/>
                  <a:pt x="2397" y="259"/>
                  <a:pt x="2850" y="194"/>
                </a:cubicBezTo>
                <a:cubicBezTo>
                  <a:pt x="3919" y="0"/>
                  <a:pt x="3142" y="1101"/>
                  <a:pt x="2980" y="1392"/>
                </a:cubicBezTo>
                <a:cubicBezTo>
                  <a:pt x="3174" y="1069"/>
                  <a:pt x="3951" y="712"/>
                  <a:pt x="4761" y="939"/>
                </a:cubicBezTo>
                <a:cubicBezTo>
                  <a:pt x="5344" y="1295"/>
                  <a:pt x="3725" y="1587"/>
                  <a:pt x="3206" y="1684"/>
                </a:cubicBezTo>
                <a:cubicBezTo>
                  <a:pt x="3692" y="1716"/>
                  <a:pt x="4988" y="1684"/>
                  <a:pt x="4664" y="2073"/>
                </a:cubicBezTo>
                <a:cubicBezTo>
                  <a:pt x="4243" y="2655"/>
                  <a:pt x="3142" y="2299"/>
                  <a:pt x="2850" y="1975"/>
                </a:cubicBezTo>
                <a:cubicBezTo>
                  <a:pt x="2980" y="2267"/>
                  <a:pt x="2526" y="3109"/>
                  <a:pt x="1944" y="2947"/>
                </a:cubicBezTo>
                <a:cubicBezTo>
                  <a:pt x="1555" y="2850"/>
                  <a:pt x="1652" y="1975"/>
                  <a:pt x="1879" y="1781"/>
                </a:cubicBezTo>
                <a:cubicBezTo>
                  <a:pt x="1684" y="2008"/>
                  <a:pt x="65" y="2591"/>
                  <a:pt x="130" y="1846"/>
                </a:cubicBezTo>
                <a:cubicBezTo>
                  <a:pt x="162" y="1587"/>
                  <a:pt x="842" y="1392"/>
                  <a:pt x="1587" y="1392"/>
                </a:cubicBezTo>
                <a:lnTo>
                  <a:pt x="1458" y="1328"/>
                </a:lnTo>
                <a:cubicBezTo>
                  <a:pt x="1134" y="1198"/>
                  <a:pt x="1" y="1069"/>
                  <a:pt x="519" y="712"/>
                </a:cubicBezTo>
                <a:cubicBezTo>
                  <a:pt x="940" y="389"/>
                  <a:pt x="2397" y="842"/>
                  <a:pt x="2364" y="1231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5" name="Google Shape;1565;p47"/>
          <p:cNvSpPr/>
          <p:nvPr/>
        </p:nvSpPr>
        <p:spPr>
          <a:xfrm>
            <a:off x="1247075" y="3555827"/>
            <a:ext cx="25165" cy="13730"/>
          </a:xfrm>
          <a:custGeom>
            <a:avLst/>
            <a:gdLst/>
            <a:ahLst/>
            <a:cxnLst/>
            <a:rect l="l" t="t" r="r" b="b"/>
            <a:pathLst>
              <a:path w="1426" h="778" extrusionOk="0">
                <a:moveTo>
                  <a:pt x="227" y="551"/>
                </a:moveTo>
                <a:cubicBezTo>
                  <a:pt x="422" y="778"/>
                  <a:pt x="1425" y="713"/>
                  <a:pt x="1361" y="357"/>
                </a:cubicBezTo>
                <a:cubicBezTo>
                  <a:pt x="1328" y="33"/>
                  <a:pt x="551" y="1"/>
                  <a:pt x="324" y="98"/>
                </a:cubicBezTo>
                <a:cubicBezTo>
                  <a:pt x="98" y="163"/>
                  <a:pt x="1" y="292"/>
                  <a:pt x="227" y="551"/>
                </a:cubicBezTo>
                <a:close/>
              </a:path>
            </a:pathLst>
          </a:custGeom>
          <a:solidFill>
            <a:srgbClr val="F0CA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6" name="Google Shape;1566;p47"/>
          <p:cNvSpPr/>
          <p:nvPr/>
        </p:nvSpPr>
        <p:spPr>
          <a:xfrm>
            <a:off x="80699" y="3239230"/>
            <a:ext cx="95438" cy="54884"/>
          </a:xfrm>
          <a:custGeom>
            <a:avLst/>
            <a:gdLst/>
            <a:ahLst/>
            <a:cxnLst/>
            <a:rect l="l" t="t" r="r" b="b"/>
            <a:pathLst>
              <a:path w="5408" h="3110" extrusionOk="0">
                <a:moveTo>
                  <a:pt x="2364" y="1264"/>
                </a:moveTo>
                <a:cubicBezTo>
                  <a:pt x="2234" y="1102"/>
                  <a:pt x="2396" y="292"/>
                  <a:pt x="2882" y="195"/>
                </a:cubicBezTo>
                <a:cubicBezTo>
                  <a:pt x="3951" y="1"/>
                  <a:pt x="3174" y="1102"/>
                  <a:pt x="3012" y="1426"/>
                </a:cubicBezTo>
                <a:cubicBezTo>
                  <a:pt x="3206" y="1069"/>
                  <a:pt x="3983" y="713"/>
                  <a:pt x="4825" y="940"/>
                </a:cubicBezTo>
                <a:cubicBezTo>
                  <a:pt x="5408" y="1296"/>
                  <a:pt x="3756" y="1587"/>
                  <a:pt x="3238" y="1685"/>
                </a:cubicBezTo>
                <a:cubicBezTo>
                  <a:pt x="3724" y="1717"/>
                  <a:pt x="5019" y="1685"/>
                  <a:pt x="4728" y="2106"/>
                </a:cubicBezTo>
                <a:cubicBezTo>
                  <a:pt x="4275" y="2688"/>
                  <a:pt x="3174" y="2300"/>
                  <a:pt x="2882" y="1976"/>
                </a:cubicBezTo>
                <a:cubicBezTo>
                  <a:pt x="3012" y="2300"/>
                  <a:pt x="2558" y="3109"/>
                  <a:pt x="1975" y="2980"/>
                </a:cubicBezTo>
                <a:cubicBezTo>
                  <a:pt x="1554" y="2850"/>
                  <a:pt x="1652" y="2008"/>
                  <a:pt x="1878" y="1782"/>
                </a:cubicBezTo>
                <a:cubicBezTo>
                  <a:pt x="1684" y="2008"/>
                  <a:pt x="65" y="2591"/>
                  <a:pt x="130" y="1846"/>
                </a:cubicBezTo>
                <a:cubicBezTo>
                  <a:pt x="162" y="1587"/>
                  <a:pt x="842" y="1393"/>
                  <a:pt x="1587" y="1393"/>
                </a:cubicBezTo>
                <a:lnTo>
                  <a:pt x="1457" y="1328"/>
                </a:lnTo>
                <a:cubicBezTo>
                  <a:pt x="1133" y="1199"/>
                  <a:pt x="0" y="1069"/>
                  <a:pt x="518" y="681"/>
                </a:cubicBezTo>
                <a:cubicBezTo>
                  <a:pt x="939" y="389"/>
                  <a:pt x="2396" y="843"/>
                  <a:pt x="2364" y="1231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7" name="Google Shape;1567;p47"/>
          <p:cNvSpPr/>
          <p:nvPr/>
        </p:nvSpPr>
        <p:spPr>
          <a:xfrm>
            <a:off x="112129" y="3260372"/>
            <a:ext cx="25148" cy="13747"/>
          </a:xfrm>
          <a:custGeom>
            <a:avLst/>
            <a:gdLst/>
            <a:ahLst/>
            <a:cxnLst/>
            <a:rect l="l" t="t" r="r" b="b"/>
            <a:pathLst>
              <a:path w="1425" h="779" extrusionOk="0">
                <a:moveTo>
                  <a:pt x="227" y="551"/>
                </a:moveTo>
                <a:cubicBezTo>
                  <a:pt x="389" y="778"/>
                  <a:pt x="1425" y="713"/>
                  <a:pt x="1393" y="357"/>
                </a:cubicBezTo>
                <a:cubicBezTo>
                  <a:pt x="1328" y="1"/>
                  <a:pt x="583" y="1"/>
                  <a:pt x="324" y="98"/>
                </a:cubicBezTo>
                <a:cubicBezTo>
                  <a:pt x="97" y="163"/>
                  <a:pt x="0" y="292"/>
                  <a:pt x="227" y="551"/>
                </a:cubicBezTo>
                <a:close/>
              </a:path>
            </a:pathLst>
          </a:custGeom>
          <a:solidFill>
            <a:srgbClr val="F0CA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8" name="Google Shape;1568;p47"/>
          <p:cNvSpPr/>
          <p:nvPr/>
        </p:nvSpPr>
        <p:spPr>
          <a:xfrm>
            <a:off x="1319659" y="3282096"/>
            <a:ext cx="79449" cy="45742"/>
          </a:xfrm>
          <a:custGeom>
            <a:avLst/>
            <a:gdLst/>
            <a:ahLst/>
            <a:cxnLst/>
            <a:rect l="l" t="t" r="r" b="b"/>
            <a:pathLst>
              <a:path w="4502" h="2592" extrusionOk="0">
                <a:moveTo>
                  <a:pt x="1976" y="1037"/>
                </a:moveTo>
                <a:cubicBezTo>
                  <a:pt x="1878" y="907"/>
                  <a:pt x="2008" y="227"/>
                  <a:pt x="2397" y="162"/>
                </a:cubicBezTo>
                <a:cubicBezTo>
                  <a:pt x="3271" y="0"/>
                  <a:pt x="2656" y="907"/>
                  <a:pt x="2494" y="1166"/>
                </a:cubicBezTo>
                <a:cubicBezTo>
                  <a:pt x="2656" y="907"/>
                  <a:pt x="3303" y="616"/>
                  <a:pt x="4016" y="778"/>
                </a:cubicBezTo>
                <a:cubicBezTo>
                  <a:pt x="4501" y="1069"/>
                  <a:pt x="3141" y="1296"/>
                  <a:pt x="2688" y="1393"/>
                </a:cubicBezTo>
                <a:cubicBezTo>
                  <a:pt x="3109" y="1425"/>
                  <a:pt x="4178" y="1393"/>
                  <a:pt x="3919" y="1749"/>
                </a:cubicBezTo>
                <a:cubicBezTo>
                  <a:pt x="3562" y="2235"/>
                  <a:pt x="2623" y="1943"/>
                  <a:pt x="2397" y="1652"/>
                </a:cubicBezTo>
                <a:cubicBezTo>
                  <a:pt x="2494" y="1911"/>
                  <a:pt x="2138" y="2591"/>
                  <a:pt x="1652" y="2461"/>
                </a:cubicBezTo>
                <a:cubicBezTo>
                  <a:pt x="1296" y="2364"/>
                  <a:pt x="1393" y="1652"/>
                  <a:pt x="1587" y="1490"/>
                </a:cubicBezTo>
                <a:cubicBezTo>
                  <a:pt x="1393" y="1652"/>
                  <a:pt x="65" y="2138"/>
                  <a:pt x="130" y="1522"/>
                </a:cubicBezTo>
                <a:cubicBezTo>
                  <a:pt x="130" y="1328"/>
                  <a:pt x="713" y="1166"/>
                  <a:pt x="1328" y="1134"/>
                </a:cubicBezTo>
                <a:lnTo>
                  <a:pt x="1231" y="1101"/>
                </a:lnTo>
                <a:cubicBezTo>
                  <a:pt x="939" y="1004"/>
                  <a:pt x="0" y="907"/>
                  <a:pt x="454" y="583"/>
                </a:cubicBezTo>
                <a:cubicBezTo>
                  <a:pt x="810" y="324"/>
                  <a:pt x="2008" y="680"/>
                  <a:pt x="1976" y="1004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9" name="Google Shape;1569;p47"/>
          <p:cNvSpPr/>
          <p:nvPr/>
        </p:nvSpPr>
        <p:spPr>
          <a:xfrm>
            <a:off x="1346519" y="3299232"/>
            <a:ext cx="20595" cy="11453"/>
          </a:xfrm>
          <a:custGeom>
            <a:avLst/>
            <a:gdLst/>
            <a:ahLst/>
            <a:cxnLst/>
            <a:rect l="l" t="t" r="r" b="b"/>
            <a:pathLst>
              <a:path w="1167" h="649" extrusionOk="0">
                <a:moveTo>
                  <a:pt x="162" y="454"/>
                </a:moveTo>
                <a:cubicBezTo>
                  <a:pt x="324" y="649"/>
                  <a:pt x="1166" y="584"/>
                  <a:pt x="1134" y="292"/>
                </a:cubicBezTo>
                <a:cubicBezTo>
                  <a:pt x="1069" y="1"/>
                  <a:pt x="454" y="1"/>
                  <a:pt x="227" y="98"/>
                </a:cubicBezTo>
                <a:cubicBezTo>
                  <a:pt x="33" y="163"/>
                  <a:pt x="0" y="260"/>
                  <a:pt x="162" y="454"/>
                </a:cubicBezTo>
                <a:close/>
              </a:path>
            </a:pathLst>
          </a:custGeom>
          <a:solidFill>
            <a:srgbClr val="F0CA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0" name="Google Shape;1570;p47"/>
          <p:cNvSpPr/>
          <p:nvPr/>
        </p:nvSpPr>
        <p:spPr>
          <a:xfrm>
            <a:off x="1166497" y="3256949"/>
            <a:ext cx="66884" cy="42883"/>
          </a:xfrm>
          <a:custGeom>
            <a:avLst/>
            <a:gdLst/>
            <a:ahLst/>
            <a:cxnLst/>
            <a:rect l="l" t="t" r="r" b="b"/>
            <a:pathLst>
              <a:path w="3790" h="2430" extrusionOk="0">
                <a:moveTo>
                  <a:pt x="2267" y="1069"/>
                </a:moveTo>
                <a:cubicBezTo>
                  <a:pt x="2559" y="1166"/>
                  <a:pt x="3789" y="778"/>
                  <a:pt x="3401" y="454"/>
                </a:cubicBezTo>
                <a:cubicBezTo>
                  <a:pt x="3077" y="227"/>
                  <a:pt x="1911" y="745"/>
                  <a:pt x="1944" y="1037"/>
                </a:cubicBezTo>
                <a:cubicBezTo>
                  <a:pt x="2235" y="972"/>
                  <a:pt x="3401" y="1231"/>
                  <a:pt x="3433" y="1523"/>
                </a:cubicBezTo>
                <a:cubicBezTo>
                  <a:pt x="3498" y="2105"/>
                  <a:pt x="2138" y="1425"/>
                  <a:pt x="2008" y="1263"/>
                </a:cubicBezTo>
                <a:cubicBezTo>
                  <a:pt x="2170" y="1425"/>
                  <a:pt x="2170" y="2235"/>
                  <a:pt x="1879" y="2300"/>
                </a:cubicBezTo>
                <a:cubicBezTo>
                  <a:pt x="1425" y="2429"/>
                  <a:pt x="1587" y="1717"/>
                  <a:pt x="1717" y="1555"/>
                </a:cubicBezTo>
                <a:cubicBezTo>
                  <a:pt x="1393" y="1684"/>
                  <a:pt x="98" y="2235"/>
                  <a:pt x="33" y="1652"/>
                </a:cubicBezTo>
                <a:cubicBezTo>
                  <a:pt x="1" y="1263"/>
                  <a:pt x="810" y="1328"/>
                  <a:pt x="1199" y="1328"/>
                </a:cubicBezTo>
                <a:cubicBezTo>
                  <a:pt x="778" y="1231"/>
                  <a:pt x="227" y="810"/>
                  <a:pt x="357" y="454"/>
                </a:cubicBezTo>
                <a:cubicBezTo>
                  <a:pt x="745" y="389"/>
                  <a:pt x="1231" y="842"/>
                  <a:pt x="1361" y="1102"/>
                </a:cubicBezTo>
                <a:cubicBezTo>
                  <a:pt x="1231" y="875"/>
                  <a:pt x="1004" y="1"/>
                  <a:pt x="1685" y="195"/>
                </a:cubicBezTo>
                <a:cubicBezTo>
                  <a:pt x="2073" y="292"/>
                  <a:pt x="1976" y="842"/>
                  <a:pt x="1879" y="1004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1" name="Google Shape;1571;p47"/>
          <p:cNvSpPr/>
          <p:nvPr/>
        </p:nvSpPr>
        <p:spPr>
          <a:xfrm>
            <a:off x="1187638" y="3273520"/>
            <a:ext cx="19448" cy="10306"/>
          </a:xfrm>
          <a:custGeom>
            <a:avLst/>
            <a:gdLst/>
            <a:ahLst/>
            <a:cxnLst/>
            <a:rect l="l" t="t" r="r" b="b"/>
            <a:pathLst>
              <a:path w="1102" h="584" extrusionOk="0">
                <a:moveTo>
                  <a:pt x="940" y="422"/>
                </a:moveTo>
                <a:cubicBezTo>
                  <a:pt x="810" y="584"/>
                  <a:pt x="1" y="519"/>
                  <a:pt x="66" y="260"/>
                </a:cubicBezTo>
                <a:cubicBezTo>
                  <a:pt x="98" y="1"/>
                  <a:pt x="681" y="1"/>
                  <a:pt x="875" y="65"/>
                </a:cubicBezTo>
                <a:cubicBezTo>
                  <a:pt x="1037" y="130"/>
                  <a:pt x="1102" y="227"/>
                  <a:pt x="940" y="422"/>
                </a:cubicBezTo>
                <a:close/>
              </a:path>
            </a:pathLst>
          </a:custGeom>
          <a:solidFill>
            <a:srgbClr val="F2C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4" name="Google Shape;1574;p47"/>
          <p:cNvSpPr/>
          <p:nvPr/>
        </p:nvSpPr>
        <p:spPr>
          <a:xfrm>
            <a:off x="443585" y="2333437"/>
            <a:ext cx="332620" cy="129744"/>
          </a:xfrm>
          <a:custGeom>
            <a:avLst/>
            <a:gdLst/>
            <a:ahLst/>
            <a:cxnLst/>
            <a:rect l="l" t="t" r="r" b="b"/>
            <a:pathLst>
              <a:path w="18848" h="7352" extrusionOk="0">
                <a:moveTo>
                  <a:pt x="18782" y="7352"/>
                </a:moveTo>
                <a:cubicBezTo>
                  <a:pt x="18847" y="6186"/>
                  <a:pt x="17584" y="5959"/>
                  <a:pt x="16677" y="5927"/>
                </a:cubicBezTo>
                <a:lnTo>
                  <a:pt x="16677" y="5927"/>
                </a:lnTo>
                <a:cubicBezTo>
                  <a:pt x="16807" y="4988"/>
                  <a:pt x="16969" y="4210"/>
                  <a:pt x="16645" y="3239"/>
                </a:cubicBezTo>
                <a:cubicBezTo>
                  <a:pt x="16256" y="1911"/>
                  <a:pt x="15253" y="843"/>
                  <a:pt x="13925" y="389"/>
                </a:cubicBezTo>
                <a:cubicBezTo>
                  <a:pt x="12759" y="1"/>
                  <a:pt x="11496" y="195"/>
                  <a:pt x="10460" y="843"/>
                </a:cubicBezTo>
                <a:cubicBezTo>
                  <a:pt x="9229" y="1717"/>
                  <a:pt x="9326" y="2883"/>
                  <a:pt x="8906" y="4113"/>
                </a:cubicBezTo>
                <a:cubicBezTo>
                  <a:pt x="8873" y="3304"/>
                  <a:pt x="7643" y="3174"/>
                  <a:pt x="7027" y="3466"/>
                </a:cubicBezTo>
                <a:cubicBezTo>
                  <a:pt x="6153" y="3854"/>
                  <a:pt x="5862" y="4534"/>
                  <a:pt x="5764" y="5344"/>
                </a:cubicBezTo>
                <a:cubicBezTo>
                  <a:pt x="5117" y="4858"/>
                  <a:pt x="4501" y="5312"/>
                  <a:pt x="4404" y="6056"/>
                </a:cubicBezTo>
                <a:cubicBezTo>
                  <a:pt x="3659" y="5538"/>
                  <a:pt x="2720" y="5409"/>
                  <a:pt x="1846" y="5700"/>
                </a:cubicBezTo>
                <a:cubicBezTo>
                  <a:pt x="1134" y="5959"/>
                  <a:pt x="421" y="7093"/>
                  <a:pt x="0" y="722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5" name="Google Shape;1575;p47"/>
          <p:cNvSpPr/>
          <p:nvPr/>
        </p:nvSpPr>
        <p:spPr>
          <a:xfrm>
            <a:off x="423008" y="4502774"/>
            <a:ext cx="58307" cy="11436"/>
          </a:xfrm>
          <a:custGeom>
            <a:avLst/>
            <a:gdLst/>
            <a:ahLst/>
            <a:cxnLst/>
            <a:rect l="l" t="t" r="r" b="b"/>
            <a:pathLst>
              <a:path w="3304" h="648" extrusionOk="0">
                <a:moveTo>
                  <a:pt x="3303" y="324"/>
                </a:moveTo>
                <a:cubicBezTo>
                  <a:pt x="3303" y="486"/>
                  <a:pt x="2559" y="648"/>
                  <a:pt x="1652" y="648"/>
                </a:cubicBezTo>
                <a:cubicBezTo>
                  <a:pt x="713" y="648"/>
                  <a:pt x="0" y="486"/>
                  <a:pt x="0" y="324"/>
                </a:cubicBezTo>
                <a:cubicBezTo>
                  <a:pt x="0" y="162"/>
                  <a:pt x="713" y="0"/>
                  <a:pt x="1652" y="0"/>
                </a:cubicBezTo>
                <a:cubicBezTo>
                  <a:pt x="2559" y="0"/>
                  <a:pt x="3303" y="162"/>
                  <a:pt x="3303" y="324"/>
                </a:cubicBezTo>
                <a:close/>
              </a:path>
            </a:pathLst>
          </a:custGeom>
          <a:solidFill>
            <a:srgbClr val="C1C1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6" name="Google Shape;1576;p47"/>
          <p:cNvSpPr/>
          <p:nvPr/>
        </p:nvSpPr>
        <p:spPr>
          <a:xfrm>
            <a:off x="497304" y="4564487"/>
            <a:ext cx="34307" cy="10871"/>
          </a:xfrm>
          <a:custGeom>
            <a:avLst/>
            <a:gdLst/>
            <a:ahLst/>
            <a:cxnLst/>
            <a:rect l="l" t="t" r="r" b="b"/>
            <a:pathLst>
              <a:path w="1944" h="616" extrusionOk="0">
                <a:moveTo>
                  <a:pt x="1943" y="325"/>
                </a:moveTo>
                <a:cubicBezTo>
                  <a:pt x="1943" y="486"/>
                  <a:pt x="1490" y="616"/>
                  <a:pt x="972" y="616"/>
                </a:cubicBezTo>
                <a:cubicBezTo>
                  <a:pt x="421" y="616"/>
                  <a:pt x="0" y="486"/>
                  <a:pt x="0" y="325"/>
                </a:cubicBezTo>
                <a:cubicBezTo>
                  <a:pt x="0" y="130"/>
                  <a:pt x="421" y="1"/>
                  <a:pt x="972" y="1"/>
                </a:cubicBezTo>
                <a:cubicBezTo>
                  <a:pt x="1490" y="1"/>
                  <a:pt x="1943" y="130"/>
                  <a:pt x="1943" y="325"/>
                </a:cubicBezTo>
                <a:close/>
              </a:path>
            </a:pathLst>
          </a:custGeom>
          <a:solidFill>
            <a:srgbClr val="C1C1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7" name="Google Shape;1577;p47"/>
          <p:cNvSpPr/>
          <p:nvPr/>
        </p:nvSpPr>
        <p:spPr>
          <a:xfrm>
            <a:off x="1027629" y="4159883"/>
            <a:ext cx="71455" cy="12018"/>
          </a:xfrm>
          <a:custGeom>
            <a:avLst/>
            <a:gdLst/>
            <a:ahLst/>
            <a:cxnLst/>
            <a:rect l="l" t="t" r="r" b="b"/>
            <a:pathLst>
              <a:path w="4049" h="681" extrusionOk="0">
                <a:moveTo>
                  <a:pt x="4048" y="324"/>
                </a:moveTo>
                <a:cubicBezTo>
                  <a:pt x="4048" y="519"/>
                  <a:pt x="3142" y="681"/>
                  <a:pt x="2008" y="681"/>
                </a:cubicBezTo>
                <a:cubicBezTo>
                  <a:pt x="907" y="681"/>
                  <a:pt x="1" y="519"/>
                  <a:pt x="1" y="324"/>
                </a:cubicBezTo>
                <a:cubicBezTo>
                  <a:pt x="1" y="130"/>
                  <a:pt x="907" y="1"/>
                  <a:pt x="2008" y="1"/>
                </a:cubicBezTo>
                <a:cubicBezTo>
                  <a:pt x="3142" y="1"/>
                  <a:pt x="4048" y="130"/>
                  <a:pt x="4048" y="324"/>
                </a:cubicBezTo>
                <a:close/>
              </a:path>
            </a:pathLst>
          </a:custGeom>
          <a:solidFill>
            <a:srgbClr val="C1C1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8" name="Google Shape;1578;p47"/>
          <p:cNvSpPr/>
          <p:nvPr/>
        </p:nvSpPr>
        <p:spPr>
          <a:xfrm>
            <a:off x="776752" y="4853659"/>
            <a:ext cx="33160" cy="6883"/>
          </a:xfrm>
          <a:custGeom>
            <a:avLst/>
            <a:gdLst/>
            <a:ahLst/>
            <a:cxnLst/>
            <a:rect l="l" t="t" r="r" b="b"/>
            <a:pathLst>
              <a:path w="1879" h="390" extrusionOk="0">
                <a:moveTo>
                  <a:pt x="1879" y="195"/>
                </a:moveTo>
                <a:cubicBezTo>
                  <a:pt x="1879" y="292"/>
                  <a:pt x="1458" y="389"/>
                  <a:pt x="940" y="389"/>
                </a:cubicBezTo>
                <a:cubicBezTo>
                  <a:pt x="421" y="389"/>
                  <a:pt x="0" y="292"/>
                  <a:pt x="0" y="195"/>
                </a:cubicBezTo>
                <a:cubicBezTo>
                  <a:pt x="0" y="98"/>
                  <a:pt x="421" y="0"/>
                  <a:pt x="940" y="0"/>
                </a:cubicBezTo>
                <a:cubicBezTo>
                  <a:pt x="1458" y="0"/>
                  <a:pt x="1879" y="98"/>
                  <a:pt x="1879" y="195"/>
                </a:cubicBezTo>
                <a:close/>
              </a:path>
            </a:pathLst>
          </a:custGeom>
          <a:solidFill>
            <a:srgbClr val="C1C1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9" name="Google Shape;1579;p47"/>
          <p:cNvSpPr/>
          <p:nvPr/>
        </p:nvSpPr>
        <p:spPr>
          <a:xfrm>
            <a:off x="54404" y="4546204"/>
            <a:ext cx="57160" cy="7447"/>
          </a:xfrm>
          <a:custGeom>
            <a:avLst/>
            <a:gdLst/>
            <a:ahLst/>
            <a:cxnLst/>
            <a:rect l="l" t="t" r="r" b="b"/>
            <a:pathLst>
              <a:path w="3239" h="422" extrusionOk="0">
                <a:moveTo>
                  <a:pt x="3239" y="195"/>
                </a:moveTo>
                <a:cubicBezTo>
                  <a:pt x="3239" y="324"/>
                  <a:pt x="2526" y="421"/>
                  <a:pt x="1620" y="421"/>
                </a:cubicBezTo>
                <a:cubicBezTo>
                  <a:pt x="713" y="421"/>
                  <a:pt x="0" y="324"/>
                  <a:pt x="0" y="195"/>
                </a:cubicBezTo>
                <a:cubicBezTo>
                  <a:pt x="0" y="98"/>
                  <a:pt x="713" y="0"/>
                  <a:pt x="1620" y="0"/>
                </a:cubicBezTo>
                <a:cubicBezTo>
                  <a:pt x="2526" y="0"/>
                  <a:pt x="3239" y="98"/>
                  <a:pt x="3239" y="195"/>
                </a:cubicBezTo>
                <a:close/>
              </a:path>
            </a:pathLst>
          </a:custGeom>
          <a:solidFill>
            <a:srgbClr val="C1C1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0" name="Google Shape;1580;p47"/>
          <p:cNvSpPr/>
          <p:nvPr/>
        </p:nvSpPr>
        <p:spPr>
          <a:xfrm>
            <a:off x="124130" y="4564487"/>
            <a:ext cx="33724" cy="10871"/>
          </a:xfrm>
          <a:custGeom>
            <a:avLst/>
            <a:gdLst/>
            <a:ahLst/>
            <a:cxnLst/>
            <a:rect l="l" t="t" r="r" b="b"/>
            <a:pathLst>
              <a:path w="1911" h="616" extrusionOk="0">
                <a:moveTo>
                  <a:pt x="1911" y="325"/>
                </a:moveTo>
                <a:cubicBezTo>
                  <a:pt x="1911" y="486"/>
                  <a:pt x="1490" y="616"/>
                  <a:pt x="939" y="616"/>
                </a:cubicBezTo>
                <a:cubicBezTo>
                  <a:pt x="421" y="616"/>
                  <a:pt x="0" y="486"/>
                  <a:pt x="0" y="325"/>
                </a:cubicBezTo>
                <a:cubicBezTo>
                  <a:pt x="0" y="130"/>
                  <a:pt x="421" y="1"/>
                  <a:pt x="939" y="1"/>
                </a:cubicBezTo>
                <a:cubicBezTo>
                  <a:pt x="1490" y="1"/>
                  <a:pt x="1911" y="130"/>
                  <a:pt x="1911" y="325"/>
                </a:cubicBezTo>
                <a:close/>
              </a:path>
            </a:pathLst>
          </a:custGeom>
          <a:solidFill>
            <a:srgbClr val="C1C1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1" name="Google Shape;1581;p47"/>
          <p:cNvSpPr/>
          <p:nvPr/>
        </p:nvSpPr>
        <p:spPr>
          <a:xfrm>
            <a:off x="54404" y="4648489"/>
            <a:ext cx="43448" cy="2877"/>
          </a:xfrm>
          <a:custGeom>
            <a:avLst/>
            <a:gdLst/>
            <a:ahLst/>
            <a:cxnLst/>
            <a:rect l="l" t="t" r="r" b="b"/>
            <a:pathLst>
              <a:path w="2462" h="163" extrusionOk="0">
                <a:moveTo>
                  <a:pt x="2462" y="66"/>
                </a:moveTo>
                <a:cubicBezTo>
                  <a:pt x="2462" y="131"/>
                  <a:pt x="1911" y="163"/>
                  <a:pt x="1231" y="163"/>
                </a:cubicBezTo>
                <a:cubicBezTo>
                  <a:pt x="551" y="163"/>
                  <a:pt x="0" y="131"/>
                  <a:pt x="0" y="66"/>
                </a:cubicBezTo>
                <a:cubicBezTo>
                  <a:pt x="0" y="33"/>
                  <a:pt x="551" y="1"/>
                  <a:pt x="1231" y="1"/>
                </a:cubicBezTo>
                <a:cubicBezTo>
                  <a:pt x="1911" y="1"/>
                  <a:pt x="2462" y="33"/>
                  <a:pt x="2462" y="66"/>
                </a:cubicBezTo>
                <a:close/>
              </a:path>
            </a:pathLst>
          </a:custGeom>
          <a:solidFill>
            <a:srgbClr val="C1C1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2" name="Google Shape;1582;p47"/>
          <p:cNvSpPr/>
          <p:nvPr/>
        </p:nvSpPr>
        <p:spPr>
          <a:xfrm>
            <a:off x="101258" y="5061670"/>
            <a:ext cx="45742" cy="6883"/>
          </a:xfrm>
          <a:custGeom>
            <a:avLst/>
            <a:gdLst/>
            <a:ahLst/>
            <a:cxnLst/>
            <a:rect l="l" t="t" r="r" b="b"/>
            <a:pathLst>
              <a:path w="2592" h="390" extrusionOk="0">
                <a:moveTo>
                  <a:pt x="2591" y="195"/>
                </a:moveTo>
                <a:cubicBezTo>
                  <a:pt x="2591" y="292"/>
                  <a:pt x="2009" y="389"/>
                  <a:pt x="1296" y="389"/>
                </a:cubicBezTo>
                <a:cubicBezTo>
                  <a:pt x="584" y="389"/>
                  <a:pt x="1" y="292"/>
                  <a:pt x="1" y="195"/>
                </a:cubicBezTo>
                <a:cubicBezTo>
                  <a:pt x="1" y="66"/>
                  <a:pt x="584" y="1"/>
                  <a:pt x="1296" y="1"/>
                </a:cubicBezTo>
                <a:cubicBezTo>
                  <a:pt x="2009" y="1"/>
                  <a:pt x="2591" y="66"/>
                  <a:pt x="2591" y="195"/>
                </a:cubicBezTo>
                <a:close/>
              </a:path>
            </a:pathLst>
          </a:custGeom>
          <a:solidFill>
            <a:srgbClr val="C1C1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3" name="Google Shape;1583;p47"/>
          <p:cNvSpPr/>
          <p:nvPr/>
        </p:nvSpPr>
        <p:spPr>
          <a:xfrm>
            <a:off x="268133" y="4909672"/>
            <a:ext cx="46307" cy="13730"/>
          </a:xfrm>
          <a:custGeom>
            <a:avLst/>
            <a:gdLst/>
            <a:ahLst/>
            <a:cxnLst/>
            <a:rect l="l" t="t" r="r" b="b"/>
            <a:pathLst>
              <a:path w="2624" h="778" extrusionOk="0">
                <a:moveTo>
                  <a:pt x="2624" y="389"/>
                </a:moveTo>
                <a:cubicBezTo>
                  <a:pt x="2624" y="615"/>
                  <a:pt x="2041" y="777"/>
                  <a:pt x="1296" y="777"/>
                </a:cubicBezTo>
                <a:cubicBezTo>
                  <a:pt x="584" y="777"/>
                  <a:pt x="1" y="615"/>
                  <a:pt x="1" y="389"/>
                </a:cubicBezTo>
                <a:cubicBezTo>
                  <a:pt x="1" y="162"/>
                  <a:pt x="584" y="0"/>
                  <a:pt x="1296" y="0"/>
                </a:cubicBezTo>
                <a:cubicBezTo>
                  <a:pt x="2041" y="0"/>
                  <a:pt x="2624" y="162"/>
                  <a:pt x="2624" y="389"/>
                </a:cubicBezTo>
                <a:close/>
              </a:path>
            </a:pathLst>
          </a:custGeom>
          <a:solidFill>
            <a:srgbClr val="C1C1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4" name="Google Shape;1584;p47"/>
          <p:cNvSpPr/>
          <p:nvPr/>
        </p:nvSpPr>
        <p:spPr>
          <a:xfrm>
            <a:off x="544722" y="5058811"/>
            <a:ext cx="39460" cy="5735"/>
          </a:xfrm>
          <a:custGeom>
            <a:avLst/>
            <a:gdLst/>
            <a:ahLst/>
            <a:cxnLst/>
            <a:rect l="l" t="t" r="r" b="b"/>
            <a:pathLst>
              <a:path w="2236" h="325" extrusionOk="0">
                <a:moveTo>
                  <a:pt x="2235" y="163"/>
                </a:moveTo>
                <a:cubicBezTo>
                  <a:pt x="2235" y="228"/>
                  <a:pt x="1750" y="325"/>
                  <a:pt x="1134" y="325"/>
                </a:cubicBezTo>
                <a:cubicBezTo>
                  <a:pt x="519" y="325"/>
                  <a:pt x="1" y="228"/>
                  <a:pt x="1" y="163"/>
                </a:cubicBezTo>
                <a:cubicBezTo>
                  <a:pt x="1" y="66"/>
                  <a:pt x="519" y="1"/>
                  <a:pt x="1134" y="1"/>
                </a:cubicBezTo>
                <a:cubicBezTo>
                  <a:pt x="1750" y="1"/>
                  <a:pt x="2235" y="66"/>
                  <a:pt x="2235" y="163"/>
                </a:cubicBezTo>
                <a:close/>
              </a:path>
            </a:pathLst>
          </a:custGeom>
          <a:solidFill>
            <a:srgbClr val="C1C1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5" name="Google Shape;1585;p47"/>
          <p:cNvSpPr/>
          <p:nvPr/>
        </p:nvSpPr>
        <p:spPr>
          <a:xfrm>
            <a:off x="1032199" y="2195716"/>
            <a:ext cx="50878" cy="1974473"/>
          </a:xfrm>
          <a:custGeom>
            <a:avLst/>
            <a:gdLst/>
            <a:ahLst/>
            <a:cxnLst/>
            <a:rect l="l" t="t" r="r" b="b"/>
            <a:pathLst>
              <a:path w="2883" h="111884" extrusionOk="0">
                <a:moveTo>
                  <a:pt x="1" y="0"/>
                </a:moveTo>
                <a:lnTo>
                  <a:pt x="1" y="111171"/>
                </a:lnTo>
                <a:cubicBezTo>
                  <a:pt x="1" y="111560"/>
                  <a:pt x="648" y="111883"/>
                  <a:pt x="1425" y="111883"/>
                </a:cubicBezTo>
                <a:cubicBezTo>
                  <a:pt x="2235" y="111883"/>
                  <a:pt x="2883" y="111560"/>
                  <a:pt x="2883" y="111171"/>
                </a:cubicBezTo>
                <a:lnTo>
                  <a:pt x="2883" y="0"/>
                </a:lnTo>
                <a:close/>
              </a:path>
            </a:pathLst>
          </a:custGeom>
          <a:solidFill>
            <a:srgbClr val="3B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6" name="Google Shape;1586;p47"/>
          <p:cNvSpPr/>
          <p:nvPr/>
        </p:nvSpPr>
        <p:spPr>
          <a:xfrm>
            <a:off x="851048" y="2001982"/>
            <a:ext cx="435487" cy="437199"/>
          </a:xfrm>
          <a:custGeom>
            <a:avLst/>
            <a:gdLst/>
            <a:ahLst/>
            <a:cxnLst/>
            <a:rect l="l" t="t" r="r" b="b"/>
            <a:pathLst>
              <a:path w="24677" h="24774" extrusionOk="0">
                <a:moveTo>
                  <a:pt x="1684" y="1"/>
                </a:moveTo>
                <a:lnTo>
                  <a:pt x="22960" y="1"/>
                </a:lnTo>
                <a:cubicBezTo>
                  <a:pt x="23931" y="1"/>
                  <a:pt x="24676" y="778"/>
                  <a:pt x="24676" y="1717"/>
                </a:cubicBezTo>
                <a:lnTo>
                  <a:pt x="24676" y="23057"/>
                </a:lnTo>
                <a:cubicBezTo>
                  <a:pt x="24676" y="23996"/>
                  <a:pt x="23931" y="24774"/>
                  <a:pt x="22960" y="24774"/>
                </a:cubicBezTo>
                <a:lnTo>
                  <a:pt x="1684" y="24774"/>
                </a:lnTo>
                <a:cubicBezTo>
                  <a:pt x="745" y="24774"/>
                  <a:pt x="0" y="23996"/>
                  <a:pt x="0" y="23057"/>
                </a:cubicBezTo>
                <a:lnTo>
                  <a:pt x="0" y="1717"/>
                </a:lnTo>
                <a:cubicBezTo>
                  <a:pt x="0" y="778"/>
                  <a:pt x="745" y="1"/>
                  <a:pt x="168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7" name="Google Shape;1587;p47"/>
          <p:cNvSpPr/>
          <p:nvPr/>
        </p:nvSpPr>
        <p:spPr>
          <a:xfrm>
            <a:off x="871625" y="2022559"/>
            <a:ext cx="394333" cy="395480"/>
          </a:xfrm>
          <a:custGeom>
            <a:avLst/>
            <a:gdLst/>
            <a:ahLst/>
            <a:cxnLst/>
            <a:rect l="l" t="t" r="r" b="b"/>
            <a:pathLst>
              <a:path w="22345" h="22410" extrusionOk="0">
                <a:moveTo>
                  <a:pt x="1522" y="0"/>
                </a:moveTo>
                <a:lnTo>
                  <a:pt x="20790" y="0"/>
                </a:lnTo>
                <a:cubicBezTo>
                  <a:pt x="21664" y="0"/>
                  <a:pt x="22344" y="713"/>
                  <a:pt x="22344" y="1555"/>
                </a:cubicBezTo>
                <a:lnTo>
                  <a:pt x="22344" y="20887"/>
                </a:lnTo>
                <a:cubicBezTo>
                  <a:pt x="22344" y="21729"/>
                  <a:pt x="21664" y="22409"/>
                  <a:pt x="20790" y="22409"/>
                </a:cubicBezTo>
                <a:lnTo>
                  <a:pt x="1522" y="22409"/>
                </a:lnTo>
                <a:cubicBezTo>
                  <a:pt x="680" y="22409"/>
                  <a:pt x="0" y="21729"/>
                  <a:pt x="0" y="20887"/>
                </a:cubicBezTo>
                <a:lnTo>
                  <a:pt x="0" y="1555"/>
                </a:lnTo>
                <a:cubicBezTo>
                  <a:pt x="0" y="713"/>
                  <a:pt x="680" y="0"/>
                  <a:pt x="152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8" name="Google Shape;1588;p47"/>
          <p:cNvSpPr/>
          <p:nvPr/>
        </p:nvSpPr>
        <p:spPr>
          <a:xfrm>
            <a:off x="946485" y="2066554"/>
            <a:ext cx="245177" cy="308619"/>
          </a:xfrm>
          <a:custGeom>
            <a:avLst/>
            <a:gdLst/>
            <a:ahLst/>
            <a:cxnLst/>
            <a:rect l="l" t="t" r="r" b="b"/>
            <a:pathLst>
              <a:path w="13893" h="17488" extrusionOk="0">
                <a:moveTo>
                  <a:pt x="2526" y="130"/>
                </a:moveTo>
                <a:cubicBezTo>
                  <a:pt x="2817" y="66"/>
                  <a:pt x="3141" y="1"/>
                  <a:pt x="3465" y="1"/>
                </a:cubicBezTo>
                <a:lnTo>
                  <a:pt x="10427" y="1"/>
                </a:lnTo>
                <a:cubicBezTo>
                  <a:pt x="10751" y="1"/>
                  <a:pt x="11075" y="66"/>
                  <a:pt x="11367" y="130"/>
                </a:cubicBezTo>
                <a:cubicBezTo>
                  <a:pt x="11561" y="195"/>
                  <a:pt x="11723" y="260"/>
                  <a:pt x="11885" y="325"/>
                </a:cubicBezTo>
                <a:cubicBezTo>
                  <a:pt x="12403" y="584"/>
                  <a:pt x="12856" y="940"/>
                  <a:pt x="13212" y="1393"/>
                </a:cubicBezTo>
                <a:lnTo>
                  <a:pt x="13374" y="1620"/>
                </a:lnTo>
                <a:lnTo>
                  <a:pt x="13374" y="1652"/>
                </a:lnTo>
                <a:cubicBezTo>
                  <a:pt x="13439" y="1750"/>
                  <a:pt x="13504" y="1879"/>
                  <a:pt x="13569" y="2009"/>
                </a:cubicBezTo>
                <a:cubicBezTo>
                  <a:pt x="13633" y="2106"/>
                  <a:pt x="13666" y="2235"/>
                  <a:pt x="13731" y="2365"/>
                </a:cubicBezTo>
                <a:cubicBezTo>
                  <a:pt x="13763" y="2527"/>
                  <a:pt x="13828" y="2721"/>
                  <a:pt x="13860" y="2915"/>
                </a:cubicBezTo>
                <a:cubicBezTo>
                  <a:pt x="13892" y="3110"/>
                  <a:pt x="13892" y="3304"/>
                  <a:pt x="13892" y="3498"/>
                </a:cubicBezTo>
                <a:lnTo>
                  <a:pt x="13892" y="13084"/>
                </a:lnTo>
                <a:lnTo>
                  <a:pt x="13892" y="14185"/>
                </a:lnTo>
                <a:lnTo>
                  <a:pt x="13892" y="14185"/>
                </a:lnTo>
                <a:lnTo>
                  <a:pt x="13860" y="14282"/>
                </a:lnTo>
                <a:cubicBezTo>
                  <a:pt x="13860" y="14379"/>
                  <a:pt x="13795" y="14476"/>
                  <a:pt x="13763" y="14541"/>
                </a:cubicBezTo>
                <a:cubicBezTo>
                  <a:pt x="13633" y="14767"/>
                  <a:pt x="13439" y="14929"/>
                  <a:pt x="13212" y="15027"/>
                </a:cubicBezTo>
                <a:cubicBezTo>
                  <a:pt x="13083" y="15091"/>
                  <a:pt x="12921" y="15124"/>
                  <a:pt x="12759" y="15124"/>
                </a:cubicBezTo>
                <a:lnTo>
                  <a:pt x="12759" y="16387"/>
                </a:lnTo>
                <a:cubicBezTo>
                  <a:pt x="12727" y="16678"/>
                  <a:pt x="12597" y="16937"/>
                  <a:pt x="12370" y="17164"/>
                </a:cubicBezTo>
                <a:cubicBezTo>
                  <a:pt x="12306" y="17229"/>
                  <a:pt x="12209" y="17261"/>
                  <a:pt x="12144" y="17326"/>
                </a:cubicBezTo>
                <a:cubicBezTo>
                  <a:pt x="11885" y="17423"/>
                  <a:pt x="11626" y="17455"/>
                  <a:pt x="11367" y="17455"/>
                </a:cubicBezTo>
                <a:lnTo>
                  <a:pt x="10266" y="17455"/>
                </a:lnTo>
                <a:cubicBezTo>
                  <a:pt x="10007" y="17391"/>
                  <a:pt x="9812" y="17293"/>
                  <a:pt x="9618" y="17131"/>
                </a:cubicBezTo>
                <a:cubicBezTo>
                  <a:pt x="9586" y="17099"/>
                  <a:pt x="9553" y="17034"/>
                  <a:pt x="9521" y="17002"/>
                </a:cubicBezTo>
                <a:lnTo>
                  <a:pt x="9456" y="16905"/>
                </a:lnTo>
                <a:cubicBezTo>
                  <a:pt x="9391" y="16808"/>
                  <a:pt x="9359" y="16710"/>
                  <a:pt x="9326" y="16581"/>
                </a:cubicBezTo>
                <a:cubicBezTo>
                  <a:pt x="9326" y="16484"/>
                  <a:pt x="9262" y="16387"/>
                  <a:pt x="9294" y="16257"/>
                </a:cubicBezTo>
                <a:lnTo>
                  <a:pt x="9294" y="15124"/>
                </a:lnTo>
                <a:lnTo>
                  <a:pt x="4599" y="15124"/>
                </a:lnTo>
                <a:lnTo>
                  <a:pt x="4599" y="16451"/>
                </a:lnTo>
                <a:lnTo>
                  <a:pt x="4599" y="16451"/>
                </a:lnTo>
                <a:cubicBezTo>
                  <a:pt x="4599" y="16516"/>
                  <a:pt x="4599" y="16581"/>
                  <a:pt x="4566" y="16646"/>
                </a:cubicBezTo>
                <a:cubicBezTo>
                  <a:pt x="4534" y="16808"/>
                  <a:pt x="4404" y="17002"/>
                  <a:pt x="4275" y="17131"/>
                </a:cubicBezTo>
                <a:cubicBezTo>
                  <a:pt x="4178" y="17229"/>
                  <a:pt x="4048" y="17326"/>
                  <a:pt x="3919" y="17391"/>
                </a:cubicBezTo>
                <a:cubicBezTo>
                  <a:pt x="3692" y="17455"/>
                  <a:pt x="3465" y="17488"/>
                  <a:pt x="3206" y="17455"/>
                </a:cubicBezTo>
                <a:lnTo>
                  <a:pt x="2202" y="17455"/>
                </a:lnTo>
                <a:cubicBezTo>
                  <a:pt x="1716" y="17423"/>
                  <a:pt x="1295" y="17099"/>
                  <a:pt x="1198" y="16646"/>
                </a:cubicBezTo>
                <a:cubicBezTo>
                  <a:pt x="1198" y="16613"/>
                  <a:pt x="1198" y="16581"/>
                  <a:pt x="1166" y="16549"/>
                </a:cubicBezTo>
                <a:cubicBezTo>
                  <a:pt x="1166" y="16484"/>
                  <a:pt x="1166" y="16419"/>
                  <a:pt x="1166" y="16354"/>
                </a:cubicBezTo>
                <a:lnTo>
                  <a:pt x="1166" y="15156"/>
                </a:lnTo>
                <a:cubicBezTo>
                  <a:pt x="745" y="15156"/>
                  <a:pt x="389" y="14962"/>
                  <a:pt x="162" y="14606"/>
                </a:cubicBezTo>
                <a:cubicBezTo>
                  <a:pt x="130" y="14508"/>
                  <a:pt x="65" y="14411"/>
                  <a:pt x="33" y="14314"/>
                </a:cubicBezTo>
                <a:lnTo>
                  <a:pt x="33" y="14217"/>
                </a:lnTo>
                <a:cubicBezTo>
                  <a:pt x="0" y="14120"/>
                  <a:pt x="0" y="14023"/>
                  <a:pt x="0" y="13926"/>
                </a:cubicBezTo>
                <a:lnTo>
                  <a:pt x="0" y="4761"/>
                </a:lnTo>
                <a:lnTo>
                  <a:pt x="0" y="3174"/>
                </a:lnTo>
                <a:cubicBezTo>
                  <a:pt x="33" y="2915"/>
                  <a:pt x="97" y="2624"/>
                  <a:pt x="162" y="2365"/>
                </a:cubicBezTo>
                <a:cubicBezTo>
                  <a:pt x="227" y="2268"/>
                  <a:pt x="259" y="2171"/>
                  <a:pt x="292" y="2073"/>
                </a:cubicBezTo>
                <a:cubicBezTo>
                  <a:pt x="356" y="1911"/>
                  <a:pt x="454" y="1782"/>
                  <a:pt x="551" y="1620"/>
                </a:cubicBezTo>
                <a:cubicBezTo>
                  <a:pt x="777" y="1231"/>
                  <a:pt x="1101" y="908"/>
                  <a:pt x="1457" y="649"/>
                </a:cubicBezTo>
                <a:cubicBezTo>
                  <a:pt x="1555" y="584"/>
                  <a:pt x="1684" y="551"/>
                  <a:pt x="1749" y="454"/>
                </a:cubicBezTo>
                <a:cubicBezTo>
                  <a:pt x="1846" y="389"/>
                  <a:pt x="1943" y="357"/>
                  <a:pt x="2040" y="325"/>
                </a:cubicBezTo>
                <a:cubicBezTo>
                  <a:pt x="2170" y="260"/>
                  <a:pt x="2299" y="195"/>
                  <a:pt x="2429" y="163"/>
                </a:cubicBezTo>
                <a:cubicBezTo>
                  <a:pt x="2494" y="163"/>
                  <a:pt x="2526" y="130"/>
                  <a:pt x="2558" y="130"/>
                </a:cubicBezTo>
                <a:close/>
                <a:moveTo>
                  <a:pt x="4599" y="1167"/>
                </a:moveTo>
                <a:lnTo>
                  <a:pt x="4599" y="2332"/>
                </a:lnTo>
                <a:lnTo>
                  <a:pt x="9262" y="2332"/>
                </a:lnTo>
                <a:lnTo>
                  <a:pt x="9262" y="1167"/>
                </a:lnTo>
                <a:close/>
                <a:moveTo>
                  <a:pt x="1101" y="3498"/>
                </a:moveTo>
                <a:lnTo>
                  <a:pt x="1101" y="10493"/>
                </a:lnTo>
                <a:lnTo>
                  <a:pt x="12759" y="10493"/>
                </a:lnTo>
                <a:lnTo>
                  <a:pt x="12759" y="3498"/>
                </a:lnTo>
                <a:close/>
                <a:moveTo>
                  <a:pt x="2235" y="11626"/>
                </a:moveTo>
                <a:cubicBezTo>
                  <a:pt x="2040" y="11659"/>
                  <a:pt x="1878" y="11691"/>
                  <a:pt x="1716" y="11788"/>
                </a:cubicBezTo>
                <a:cubicBezTo>
                  <a:pt x="1425" y="11918"/>
                  <a:pt x="1231" y="12209"/>
                  <a:pt x="1166" y="12501"/>
                </a:cubicBezTo>
                <a:lnTo>
                  <a:pt x="1134" y="12598"/>
                </a:lnTo>
                <a:cubicBezTo>
                  <a:pt x="1101" y="12695"/>
                  <a:pt x="1101" y="12825"/>
                  <a:pt x="1134" y="12922"/>
                </a:cubicBezTo>
                <a:cubicBezTo>
                  <a:pt x="1134" y="12986"/>
                  <a:pt x="1166" y="13051"/>
                  <a:pt x="1166" y="13116"/>
                </a:cubicBezTo>
                <a:cubicBezTo>
                  <a:pt x="1263" y="13472"/>
                  <a:pt x="1522" y="13731"/>
                  <a:pt x="1846" y="13893"/>
                </a:cubicBezTo>
                <a:cubicBezTo>
                  <a:pt x="2137" y="13990"/>
                  <a:pt x="2494" y="13990"/>
                  <a:pt x="2785" y="13861"/>
                </a:cubicBezTo>
                <a:cubicBezTo>
                  <a:pt x="3077" y="13699"/>
                  <a:pt x="3303" y="13440"/>
                  <a:pt x="3400" y="13116"/>
                </a:cubicBezTo>
                <a:lnTo>
                  <a:pt x="3433" y="13019"/>
                </a:lnTo>
                <a:cubicBezTo>
                  <a:pt x="3465" y="12889"/>
                  <a:pt x="3465" y="12760"/>
                  <a:pt x="3433" y="12630"/>
                </a:cubicBezTo>
                <a:lnTo>
                  <a:pt x="3400" y="12533"/>
                </a:lnTo>
                <a:cubicBezTo>
                  <a:pt x="3303" y="12144"/>
                  <a:pt x="3012" y="11853"/>
                  <a:pt x="2656" y="11723"/>
                </a:cubicBezTo>
                <a:cubicBezTo>
                  <a:pt x="2526" y="11659"/>
                  <a:pt x="2364" y="11659"/>
                  <a:pt x="2235" y="11626"/>
                </a:cubicBezTo>
                <a:close/>
                <a:moveTo>
                  <a:pt x="11010" y="11788"/>
                </a:moveTo>
                <a:cubicBezTo>
                  <a:pt x="10751" y="11950"/>
                  <a:pt x="10525" y="12209"/>
                  <a:pt x="10460" y="12501"/>
                </a:cubicBezTo>
                <a:lnTo>
                  <a:pt x="10427" y="12598"/>
                </a:lnTo>
                <a:cubicBezTo>
                  <a:pt x="10427" y="12727"/>
                  <a:pt x="10427" y="12857"/>
                  <a:pt x="10427" y="12986"/>
                </a:cubicBezTo>
                <a:cubicBezTo>
                  <a:pt x="10460" y="13181"/>
                  <a:pt x="10557" y="13343"/>
                  <a:pt x="10654" y="13472"/>
                </a:cubicBezTo>
                <a:cubicBezTo>
                  <a:pt x="10784" y="13634"/>
                  <a:pt x="10946" y="13764"/>
                  <a:pt x="11108" y="13861"/>
                </a:cubicBezTo>
                <a:lnTo>
                  <a:pt x="11237" y="13893"/>
                </a:lnTo>
                <a:cubicBezTo>
                  <a:pt x="11496" y="13990"/>
                  <a:pt x="11820" y="13958"/>
                  <a:pt x="12079" y="13828"/>
                </a:cubicBezTo>
                <a:cubicBezTo>
                  <a:pt x="12176" y="13796"/>
                  <a:pt x="12273" y="13731"/>
                  <a:pt x="12338" y="13666"/>
                </a:cubicBezTo>
                <a:cubicBezTo>
                  <a:pt x="12532" y="13505"/>
                  <a:pt x="12630" y="13310"/>
                  <a:pt x="12694" y="13084"/>
                </a:cubicBezTo>
                <a:cubicBezTo>
                  <a:pt x="12694" y="13019"/>
                  <a:pt x="12727" y="12986"/>
                  <a:pt x="12727" y="12922"/>
                </a:cubicBezTo>
                <a:cubicBezTo>
                  <a:pt x="12759" y="12792"/>
                  <a:pt x="12759" y="12695"/>
                  <a:pt x="12727" y="12565"/>
                </a:cubicBezTo>
                <a:lnTo>
                  <a:pt x="12727" y="12468"/>
                </a:lnTo>
                <a:cubicBezTo>
                  <a:pt x="12630" y="12112"/>
                  <a:pt x="12338" y="11821"/>
                  <a:pt x="11982" y="11659"/>
                </a:cubicBezTo>
                <a:cubicBezTo>
                  <a:pt x="11852" y="11626"/>
                  <a:pt x="11690" y="11594"/>
                  <a:pt x="11561" y="11594"/>
                </a:cubicBezTo>
                <a:cubicBezTo>
                  <a:pt x="11367" y="11626"/>
                  <a:pt x="11172" y="11691"/>
                  <a:pt x="11043" y="1178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9" name="Google Shape;1589;p47"/>
          <p:cNvSpPr/>
          <p:nvPr/>
        </p:nvSpPr>
        <p:spPr>
          <a:xfrm>
            <a:off x="904767" y="2148862"/>
            <a:ext cx="20595" cy="61731"/>
          </a:xfrm>
          <a:custGeom>
            <a:avLst/>
            <a:gdLst/>
            <a:ahLst/>
            <a:cxnLst/>
            <a:rect l="l" t="t" r="r" b="b"/>
            <a:pathLst>
              <a:path w="1167" h="3498" extrusionOk="0">
                <a:moveTo>
                  <a:pt x="0" y="486"/>
                </a:moveTo>
                <a:cubicBezTo>
                  <a:pt x="33" y="227"/>
                  <a:pt x="259" y="0"/>
                  <a:pt x="551" y="0"/>
                </a:cubicBezTo>
                <a:lnTo>
                  <a:pt x="1166" y="0"/>
                </a:lnTo>
                <a:lnTo>
                  <a:pt x="1166" y="3497"/>
                </a:lnTo>
                <a:lnTo>
                  <a:pt x="486" y="3497"/>
                </a:lnTo>
                <a:cubicBezTo>
                  <a:pt x="195" y="3465"/>
                  <a:pt x="0" y="3206"/>
                  <a:pt x="0" y="2914"/>
                </a:cubicBezTo>
                <a:lnTo>
                  <a:pt x="0" y="38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0" name="Google Shape;1590;p47"/>
          <p:cNvSpPr/>
          <p:nvPr/>
        </p:nvSpPr>
        <p:spPr>
          <a:xfrm>
            <a:off x="1212221" y="2148862"/>
            <a:ext cx="20595" cy="61149"/>
          </a:xfrm>
          <a:custGeom>
            <a:avLst/>
            <a:gdLst/>
            <a:ahLst/>
            <a:cxnLst/>
            <a:rect l="l" t="t" r="r" b="b"/>
            <a:pathLst>
              <a:path w="1167" h="3465" extrusionOk="0">
                <a:moveTo>
                  <a:pt x="0" y="0"/>
                </a:moveTo>
                <a:lnTo>
                  <a:pt x="616" y="0"/>
                </a:lnTo>
                <a:cubicBezTo>
                  <a:pt x="907" y="0"/>
                  <a:pt x="1166" y="259"/>
                  <a:pt x="1166" y="551"/>
                </a:cubicBezTo>
                <a:lnTo>
                  <a:pt x="1166" y="2914"/>
                </a:lnTo>
                <a:cubicBezTo>
                  <a:pt x="1166" y="3076"/>
                  <a:pt x="1101" y="3238"/>
                  <a:pt x="972" y="3335"/>
                </a:cubicBezTo>
                <a:cubicBezTo>
                  <a:pt x="875" y="3400"/>
                  <a:pt x="713" y="3465"/>
                  <a:pt x="583" y="3465"/>
                </a:cubicBezTo>
                <a:lnTo>
                  <a:pt x="0" y="346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1" name="Google Shape;1591;p47"/>
          <p:cNvSpPr/>
          <p:nvPr/>
        </p:nvSpPr>
        <p:spPr>
          <a:xfrm>
            <a:off x="571582" y="3058079"/>
            <a:ext cx="88026" cy="61731"/>
          </a:xfrm>
          <a:custGeom>
            <a:avLst/>
            <a:gdLst/>
            <a:ahLst/>
            <a:cxnLst/>
            <a:rect l="l" t="t" r="r" b="b"/>
            <a:pathLst>
              <a:path w="4988" h="3498" extrusionOk="0">
                <a:moveTo>
                  <a:pt x="1264" y="3400"/>
                </a:moveTo>
                <a:cubicBezTo>
                  <a:pt x="972" y="2235"/>
                  <a:pt x="1" y="1069"/>
                  <a:pt x="1653" y="389"/>
                </a:cubicBezTo>
                <a:cubicBezTo>
                  <a:pt x="2559" y="0"/>
                  <a:pt x="4081" y="292"/>
                  <a:pt x="4599" y="972"/>
                </a:cubicBezTo>
                <a:cubicBezTo>
                  <a:pt x="4988" y="1652"/>
                  <a:pt x="4891" y="3303"/>
                  <a:pt x="4016" y="3400"/>
                </a:cubicBezTo>
                <a:cubicBezTo>
                  <a:pt x="3725" y="1555"/>
                  <a:pt x="3822" y="1263"/>
                  <a:pt x="1750" y="1360"/>
                </a:cubicBezTo>
                <a:cubicBezTo>
                  <a:pt x="1814" y="2105"/>
                  <a:pt x="2009" y="2818"/>
                  <a:pt x="2333" y="3498"/>
                </a:cubicBezTo>
                <a:close/>
              </a:path>
            </a:pathLst>
          </a:custGeom>
          <a:solidFill>
            <a:srgbClr val="233D1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2" name="Google Shape;1592;p47"/>
          <p:cNvSpPr/>
          <p:nvPr/>
        </p:nvSpPr>
        <p:spPr>
          <a:xfrm>
            <a:off x="409860" y="3152934"/>
            <a:ext cx="108020" cy="486347"/>
          </a:xfrm>
          <a:custGeom>
            <a:avLst/>
            <a:gdLst/>
            <a:ahLst/>
            <a:cxnLst/>
            <a:rect l="l" t="t" r="r" b="b"/>
            <a:pathLst>
              <a:path w="6121" h="27559" extrusionOk="0">
                <a:moveTo>
                  <a:pt x="5441" y="26684"/>
                </a:moveTo>
                <a:cubicBezTo>
                  <a:pt x="5862" y="25907"/>
                  <a:pt x="5538" y="24061"/>
                  <a:pt x="5538" y="23187"/>
                </a:cubicBezTo>
                <a:cubicBezTo>
                  <a:pt x="5538" y="21406"/>
                  <a:pt x="5538" y="19657"/>
                  <a:pt x="5635" y="17811"/>
                </a:cubicBezTo>
                <a:cubicBezTo>
                  <a:pt x="5830" y="13731"/>
                  <a:pt x="6121" y="9521"/>
                  <a:pt x="5927" y="5344"/>
                </a:cubicBezTo>
                <a:cubicBezTo>
                  <a:pt x="5862" y="3045"/>
                  <a:pt x="5311" y="1"/>
                  <a:pt x="2915" y="1005"/>
                </a:cubicBezTo>
                <a:cubicBezTo>
                  <a:pt x="2786" y="1167"/>
                  <a:pt x="2688" y="1361"/>
                  <a:pt x="2624" y="1555"/>
                </a:cubicBezTo>
                <a:cubicBezTo>
                  <a:pt x="2170" y="2365"/>
                  <a:pt x="1814" y="3272"/>
                  <a:pt x="1555" y="4178"/>
                </a:cubicBezTo>
                <a:cubicBezTo>
                  <a:pt x="1264" y="5441"/>
                  <a:pt x="1102" y="7352"/>
                  <a:pt x="972" y="8550"/>
                </a:cubicBezTo>
                <a:cubicBezTo>
                  <a:pt x="1" y="16646"/>
                  <a:pt x="486" y="20694"/>
                  <a:pt x="1555" y="24936"/>
                </a:cubicBezTo>
                <a:cubicBezTo>
                  <a:pt x="1814" y="26004"/>
                  <a:pt x="2462" y="26911"/>
                  <a:pt x="3401" y="27494"/>
                </a:cubicBezTo>
                <a:cubicBezTo>
                  <a:pt x="4243" y="27559"/>
                  <a:pt x="5052" y="27364"/>
                  <a:pt x="5441" y="26684"/>
                </a:cubicBezTo>
                <a:close/>
              </a:path>
            </a:pathLst>
          </a:custGeom>
          <a:solidFill>
            <a:srgbClr val="436E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3" name="Google Shape;1593;p47"/>
          <p:cNvSpPr/>
          <p:nvPr/>
        </p:nvSpPr>
        <p:spPr>
          <a:xfrm>
            <a:off x="461303" y="3099215"/>
            <a:ext cx="330326" cy="566361"/>
          </a:xfrm>
          <a:custGeom>
            <a:avLst/>
            <a:gdLst/>
            <a:ahLst/>
            <a:cxnLst/>
            <a:rect l="l" t="t" r="r" b="b"/>
            <a:pathLst>
              <a:path w="18718" h="32093" extrusionOk="0">
                <a:moveTo>
                  <a:pt x="17843" y="6639"/>
                </a:moveTo>
                <a:cubicBezTo>
                  <a:pt x="17552" y="3433"/>
                  <a:pt x="16969" y="1069"/>
                  <a:pt x="13439" y="389"/>
                </a:cubicBezTo>
                <a:cubicBezTo>
                  <a:pt x="11205" y="1"/>
                  <a:pt x="8582" y="292"/>
                  <a:pt x="6347" y="810"/>
                </a:cubicBezTo>
                <a:cubicBezTo>
                  <a:pt x="4372" y="1167"/>
                  <a:pt x="1198" y="2171"/>
                  <a:pt x="0" y="4049"/>
                </a:cubicBezTo>
                <a:cubicBezTo>
                  <a:pt x="2429" y="3045"/>
                  <a:pt x="2947" y="6089"/>
                  <a:pt x="3044" y="8388"/>
                </a:cubicBezTo>
                <a:cubicBezTo>
                  <a:pt x="3238" y="12565"/>
                  <a:pt x="2947" y="16775"/>
                  <a:pt x="2753" y="20855"/>
                </a:cubicBezTo>
                <a:cubicBezTo>
                  <a:pt x="2655" y="22701"/>
                  <a:pt x="2655" y="24450"/>
                  <a:pt x="2655" y="26231"/>
                </a:cubicBezTo>
                <a:cubicBezTo>
                  <a:pt x="2655" y="27105"/>
                  <a:pt x="2947" y="28951"/>
                  <a:pt x="2558" y="29728"/>
                </a:cubicBezTo>
                <a:cubicBezTo>
                  <a:pt x="2137" y="30408"/>
                  <a:pt x="1328" y="30603"/>
                  <a:pt x="518" y="30538"/>
                </a:cubicBezTo>
                <a:cubicBezTo>
                  <a:pt x="3012" y="32092"/>
                  <a:pt x="7545" y="31736"/>
                  <a:pt x="12597" y="30894"/>
                </a:cubicBezTo>
                <a:cubicBezTo>
                  <a:pt x="14540" y="30408"/>
                  <a:pt x="17163" y="29826"/>
                  <a:pt x="17843" y="27785"/>
                </a:cubicBezTo>
                <a:cubicBezTo>
                  <a:pt x="18717" y="25551"/>
                  <a:pt x="18620" y="22345"/>
                  <a:pt x="18620" y="19981"/>
                </a:cubicBezTo>
                <a:cubicBezTo>
                  <a:pt x="18717" y="15415"/>
                  <a:pt x="18232" y="11108"/>
                  <a:pt x="17843" y="663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4" name="Google Shape;1594;p47"/>
          <p:cNvSpPr/>
          <p:nvPr/>
        </p:nvSpPr>
        <p:spPr>
          <a:xfrm>
            <a:off x="776187" y="4281033"/>
            <a:ext cx="198887" cy="304049"/>
          </a:xfrm>
          <a:custGeom>
            <a:avLst/>
            <a:gdLst/>
            <a:ahLst/>
            <a:cxnLst/>
            <a:rect l="l" t="t" r="r" b="b"/>
            <a:pathLst>
              <a:path w="11270" h="17229" extrusionOk="0">
                <a:moveTo>
                  <a:pt x="8905" y="15577"/>
                </a:moveTo>
                <a:cubicBezTo>
                  <a:pt x="6995" y="14703"/>
                  <a:pt x="4890" y="13666"/>
                  <a:pt x="4663" y="11497"/>
                </a:cubicBezTo>
                <a:cubicBezTo>
                  <a:pt x="4437" y="9198"/>
                  <a:pt x="4437" y="6931"/>
                  <a:pt x="4663" y="4664"/>
                </a:cubicBezTo>
                <a:cubicBezTo>
                  <a:pt x="4825" y="3077"/>
                  <a:pt x="4955" y="1652"/>
                  <a:pt x="5084" y="325"/>
                </a:cubicBezTo>
                <a:cubicBezTo>
                  <a:pt x="3497" y="357"/>
                  <a:pt x="1943" y="260"/>
                  <a:pt x="389" y="1"/>
                </a:cubicBezTo>
                <a:cubicBezTo>
                  <a:pt x="0" y="4599"/>
                  <a:pt x="324" y="7740"/>
                  <a:pt x="518" y="12922"/>
                </a:cubicBezTo>
                <a:cubicBezTo>
                  <a:pt x="518" y="13116"/>
                  <a:pt x="292" y="14541"/>
                  <a:pt x="65" y="15739"/>
                </a:cubicBezTo>
                <a:cubicBezTo>
                  <a:pt x="680" y="15966"/>
                  <a:pt x="1328" y="16127"/>
                  <a:pt x="2008" y="16225"/>
                </a:cubicBezTo>
                <a:cubicBezTo>
                  <a:pt x="4793" y="16516"/>
                  <a:pt x="8355" y="17228"/>
                  <a:pt x="11269" y="16387"/>
                </a:cubicBezTo>
                <a:cubicBezTo>
                  <a:pt x="10460" y="16160"/>
                  <a:pt x="9650" y="15901"/>
                  <a:pt x="8905" y="15577"/>
                </a:cubicBezTo>
                <a:close/>
              </a:path>
            </a:pathLst>
          </a:custGeom>
          <a:solidFill>
            <a:srgbClr val="F4F4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5" name="Google Shape;1595;p47"/>
          <p:cNvSpPr/>
          <p:nvPr/>
        </p:nvSpPr>
        <p:spPr>
          <a:xfrm>
            <a:off x="783034" y="3862717"/>
            <a:ext cx="118891" cy="424616"/>
          </a:xfrm>
          <a:custGeom>
            <a:avLst/>
            <a:gdLst/>
            <a:ahLst/>
            <a:cxnLst/>
            <a:rect l="l" t="t" r="r" b="b"/>
            <a:pathLst>
              <a:path w="6737" h="24061" extrusionOk="0">
                <a:moveTo>
                  <a:pt x="4696" y="23996"/>
                </a:moveTo>
                <a:cubicBezTo>
                  <a:pt x="5020" y="20434"/>
                  <a:pt x="5247" y="17520"/>
                  <a:pt x="5635" y="13990"/>
                </a:cubicBezTo>
                <a:cubicBezTo>
                  <a:pt x="5992" y="10460"/>
                  <a:pt x="6736" y="5797"/>
                  <a:pt x="6736" y="2267"/>
                </a:cubicBezTo>
                <a:lnTo>
                  <a:pt x="1458" y="0"/>
                </a:lnTo>
                <a:cubicBezTo>
                  <a:pt x="1328" y="3368"/>
                  <a:pt x="1944" y="7028"/>
                  <a:pt x="1620" y="11205"/>
                </a:cubicBezTo>
                <a:cubicBezTo>
                  <a:pt x="1264" y="15156"/>
                  <a:pt x="875" y="16775"/>
                  <a:pt x="324" y="20758"/>
                </a:cubicBezTo>
                <a:cubicBezTo>
                  <a:pt x="195" y="21827"/>
                  <a:pt x="98" y="22798"/>
                  <a:pt x="1" y="23672"/>
                </a:cubicBezTo>
                <a:cubicBezTo>
                  <a:pt x="1555" y="23931"/>
                  <a:pt x="3109" y="24061"/>
                  <a:pt x="4696" y="23996"/>
                </a:cubicBezTo>
                <a:close/>
              </a:path>
            </a:pathLst>
          </a:custGeom>
          <a:solidFill>
            <a:srgbClr val="EAC2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6" name="Google Shape;1596;p47"/>
          <p:cNvSpPr/>
          <p:nvPr/>
        </p:nvSpPr>
        <p:spPr>
          <a:xfrm>
            <a:off x="772746" y="4490773"/>
            <a:ext cx="252624" cy="122315"/>
          </a:xfrm>
          <a:custGeom>
            <a:avLst/>
            <a:gdLst/>
            <a:ahLst/>
            <a:cxnLst/>
            <a:rect l="l" t="t" r="r" b="b"/>
            <a:pathLst>
              <a:path w="14315" h="6931" extrusionOk="0">
                <a:moveTo>
                  <a:pt x="14152" y="5311"/>
                </a:moveTo>
                <a:cubicBezTo>
                  <a:pt x="13990" y="4631"/>
                  <a:pt x="13213" y="4534"/>
                  <a:pt x="12630" y="4404"/>
                </a:cubicBezTo>
                <a:cubicBezTo>
                  <a:pt x="11691" y="4210"/>
                  <a:pt x="10784" y="3983"/>
                  <a:pt x="9878" y="3692"/>
                </a:cubicBezTo>
                <a:cubicBezTo>
                  <a:pt x="8971" y="3433"/>
                  <a:pt x="8096" y="3077"/>
                  <a:pt x="7255" y="2656"/>
                </a:cubicBezTo>
                <a:cubicBezTo>
                  <a:pt x="6542" y="2267"/>
                  <a:pt x="5797" y="1814"/>
                  <a:pt x="5700" y="939"/>
                </a:cubicBezTo>
                <a:cubicBezTo>
                  <a:pt x="5700" y="518"/>
                  <a:pt x="5830" y="227"/>
                  <a:pt x="5344" y="130"/>
                </a:cubicBezTo>
                <a:cubicBezTo>
                  <a:pt x="5053" y="0"/>
                  <a:pt x="4761" y="97"/>
                  <a:pt x="4534" y="292"/>
                </a:cubicBezTo>
                <a:cubicBezTo>
                  <a:pt x="4211" y="810"/>
                  <a:pt x="4632" y="1781"/>
                  <a:pt x="4632" y="2202"/>
                </a:cubicBezTo>
                <a:lnTo>
                  <a:pt x="4632" y="3077"/>
                </a:lnTo>
                <a:cubicBezTo>
                  <a:pt x="3887" y="3174"/>
                  <a:pt x="3142" y="3239"/>
                  <a:pt x="2397" y="3206"/>
                </a:cubicBezTo>
                <a:cubicBezTo>
                  <a:pt x="1944" y="3271"/>
                  <a:pt x="1490" y="3271"/>
                  <a:pt x="1037" y="3239"/>
                </a:cubicBezTo>
                <a:cubicBezTo>
                  <a:pt x="778" y="3206"/>
                  <a:pt x="325" y="2980"/>
                  <a:pt x="195" y="3239"/>
                </a:cubicBezTo>
                <a:cubicBezTo>
                  <a:pt x="130" y="3498"/>
                  <a:pt x="130" y="3757"/>
                  <a:pt x="163" y="3983"/>
                </a:cubicBezTo>
                <a:cubicBezTo>
                  <a:pt x="130" y="4275"/>
                  <a:pt x="163" y="4599"/>
                  <a:pt x="130" y="4890"/>
                </a:cubicBezTo>
                <a:cubicBezTo>
                  <a:pt x="130" y="5117"/>
                  <a:pt x="1" y="5343"/>
                  <a:pt x="1" y="5603"/>
                </a:cubicBezTo>
                <a:lnTo>
                  <a:pt x="1" y="5926"/>
                </a:lnTo>
                <a:cubicBezTo>
                  <a:pt x="1" y="6088"/>
                  <a:pt x="1134" y="6250"/>
                  <a:pt x="1264" y="6250"/>
                </a:cubicBezTo>
                <a:cubicBezTo>
                  <a:pt x="1782" y="6315"/>
                  <a:pt x="10525" y="6898"/>
                  <a:pt x="10979" y="6930"/>
                </a:cubicBezTo>
                <a:cubicBezTo>
                  <a:pt x="11529" y="6930"/>
                  <a:pt x="12080" y="6898"/>
                  <a:pt x="12630" y="6801"/>
                </a:cubicBezTo>
                <a:cubicBezTo>
                  <a:pt x="13537" y="6639"/>
                  <a:pt x="14314" y="6347"/>
                  <a:pt x="14152" y="5343"/>
                </a:cubicBezTo>
                <a:close/>
              </a:path>
            </a:pathLst>
          </a:custGeom>
          <a:solidFill>
            <a:srgbClr val="3B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7" name="Google Shape;1597;p47"/>
          <p:cNvSpPr/>
          <p:nvPr/>
        </p:nvSpPr>
        <p:spPr>
          <a:xfrm>
            <a:off x="752169" y="3608981"/>
            <a:ext cx="172610" cy="936676"/>
          </a:xfrm>
          <a:custGeom>
            <a:avLst/>
            <a:gdLst/>
            <a:ahLst/>
            <a:cxnLst/>
            <a:rect l="l" t="t" r="r" b="b"/>
            <a:pathLst>
              <a:path w="9781" h="53077" extrusionOk="0">
                <a:moveTo>
                  <a:pt x="1" y="1749"/>
                </a:moveTo>
                <a:cubicBezTo>
                  <a:pt x="584" y="7416"/>
                  <a:pt x="1005" y="30764"/>
                  <a:pt x="908" y="34877"/>
                </a:cubicBezTo>
                <a:cubicBezTo>
                  <a:pt x="713" y="41094"/>
                  <a:pt x="584" y="46761"/>
                  <a:pt x="584" y="52979"/>
                </a:cubicBezTo>
                <a:lnTo>
                  <a:pt x="584" y="52979"/>
                </a:lnTo>
                <a:cubicBezTo>
                  <a:pt x="2041" y="53076"/>
                  <a:pt x="6057" y="52752"/>
                  <a:pt x="7287" y="51943"/>
                </a:cubicBezTo>
                <a:cubicBezTo>
                  <a:pt x="6996" y="51004"/>
                  <a:pt x="6769" y="50032"/>
                  <a:pt x="6704" y="49061"/>
                </a:cubicBezTo>
                <a:cubicBezTo>
                  <a:pt x="6510" y="47150"/>
                  <a:pt x="7741" y="28756"/>
                  <a:pt x="8259" y="21438"/>
                </a:cubicBezTo>
                <a:cubicBezTo>
                  <a:pt x="8550" y="16742"/>
                  <a:pt x="9068" y="12144"/>
                  <a:pt x="9586" y="7416"/>
                </a:cubicBezTo>
                <a:cubicBezTo>
                  <a:pt x="9683" y="6024"/>
                  <a:pt x="9781" y="4502"/>
                  <a:pt x="9262" y="3109"/>
                </a:cubicBezTo>
                <a:cubicBezTo>
                  <a:pt x="8550" y="810"/>
                  <a:pt x="5571" y="713"/>
                  <a:pt x="317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8" name="Google Shape;1598;p47"/>
          <p:cNvSpPr/>
          <p:nvPr/>
        </p:nvSpPr>
        <p:spPr>
          <a:xfrm>
            <a:off x="646460" y="3883293"/>
            <a:ext cx="118309" cy="420628"/>
          </a:xfrm>
          <a:custGeom>
            <a:avLst/>
            <a:gdLst/>
            <a:ahLst/>
            <a:cxnLst/>
            <a:rect l="l" t="t" r="r" b="b"/>
            <a:pathLst>
              <a:path w="6704" h="23835" extrusionOk="0">
                <a:moveTo>
                  <a:pt x="5570" y="13990"/>
                </a:moveTo>
                <a:cubicBezTo>
                  <a:pt x="5926" y="10428"/>
                  <a:pt x="6703" y="5797"/>
                  <a:pt x="6703" y="2267"/>
                </a:cubicBezTo>
                <a:lnTo>
                  <a:pt x="1425" y="0"/>
                </a:lnTo>
                <a:cubicBezTo>
                  <a:pt x="1295" y="3336"/>
                  <a:pt x="1911" y="7027"/>
                  <a:pt x="1555" y="11205"/>
                </a:cubicBezTo>
                <a:cubicBezTo>
                  <a:pt x="1231" y="15155"/>
                  <a:pt x="842" y="16775"/>
                  <a:pt x="292" y="20758"/>
                </a:cubicBezTo>
                <a:cubicBezTo>
                  <a:pt x="162" y="21632"/>
                  <a:pt x="65" y="22474"/>
                  <a:pt x="0" y="23251"/>
                </a:cubicBezTo>
                <a:cubicBezTo>
                  <a:pt x="1555" y="23445"/>
                  <a:pt x="3109" y="23640"/>
                  <a:pt x="4663" y="23834"/>
                </a:cubicBezTo>
                <a:cubicBezTo>
                  <a:pt x="4987" y="20337"/>
                  <a:pt x="5214" y="17487"/>
                  <a:pt x="5570" y="13990"/>
                </a:cubicBezTo>
                <a:close/>
              </a:path>
            </a:pathLst>
          </a:custGeom>
          <a:solidFill>
            <a:srgbClr val="F3D5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9" name="Google Shape;1599;p47"/>
          <p:cNvSpPr/>
          <p:nvPr/>
        </p:nvSpPr>
        <p:spPr>
          <a:xfrm>
            <a:off x="637884" y="4293615"/>
            <a:ext cx="199470" cy="312043"/>
          </a:xfrm>
          <a:custGeom>
            <a:avLst/>
            <a:gdLst/>
            <a:ahLst/>
            <a:cxnLst/>
            <a:rect l="l" t="t" r="r" b="b"/>
            <a:pathLst>
              <a:path w="11303" h="17682" extrusionOk="0">
                <a:moveTo>
                  <a:pt x="8970" y="16030"/>
                </a:moveTo>
                <a:cubicBezTo>
                  <a:pt x="7060" y="15123"/>
                  <a:pt x="4955" y="14087"/>
                  <a:pt x="4728" y="11917"/>
                </a:cubicBezTo>
                <a:cubicBezTo>
                  <a:pt x="4502" y="9650"/>
                  <a:pt x="4502" y="7351"/>
                  <a:pt x="4728" y="5084"/>
                </a:cubicBezTo>
                <a:cubicBezTo>
                  <a:pt x="4890" y="3433"/>
                  <a:pt x="5020" y="1943"/>
                  <a:pt x="5149" y="583"/>
                </a:cubicBezTo>
                <a:cubicBezTo>
                  <a:pt x="3595" y="389"/>
                  <a:pt x="2041" y="194"/>
                  <a:pt x="486" y="0"/>
                </a:cubicBezTo>
                <a:cubicBezTo>
                  <a:pt x="0" y="4825"/>
                  <a:pt x="389" y="7999"/>
                  <a:pt x="551" y="13342"/>
                </a:cubicBezTo>
                <a:cubicBezTo>
                  <a:pt x="551" y="13569"/>
                  <a:pt x="324" y="14961"/>
                  <a:pt x="130" y="16192"/>
                </a:cubicBezTo>
                <a:cubicBezTo>
                  <a:pt x="745" y="16418"/>
                  <a:pt x="1393" y="16580"/>
                  <a:pt x="2041" y="16645"/>
                </a:cubicBezTo>
                <a:cubicBezTo>
                  <a:pt x="4825" y="16969"/>
                  <a:pt x="8388" y="17681"/>
                  <a:pt x="11302" y="16839"/>
                </a:cubicBezTo>
                <a:cubicBezTo>
                  <a:pt x="10492" y="16613"/>
                  <a:pt x="9715" y="16354"/>
                  <a:pt x="8970" y="1603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0" name="Google Shape;1600;p47"/>
          <p:cNvSpPr/>
          <p:nvPr/>
        </p:nvSpPr>
        <p:spPr>
          <a:xfrm>
            <a:off x="635589" y="4512480"/>
            <a:ext cx="252624" cy="122315"/>
          </a:xfrm>
          <a:custGeom>
            <a:avLst/>
            <a:gdLst/>
            <a:ahLst/>
            <a:cxnLst/>
            <a:rect l="l" t="t" r="r" b="b"/>
            <a:pathLst>
              <a:path w="14315" h="6931" extrusionOk="0">
                <a:moveTo>
                  <a:pt x="14120" y="5279"/>
                </a:moveTo>
                <a:cubicBezTo>
                  <a:pt x="13958" y="4632"/>
                  <a:pt x="13213" y="4534"/>
                  <a:pt x="12598" y="4373"/>
                </a:cubicBezTo>
                <a:cubicBezTo>
                  <a:pt x="11659" y="4178"/>
                  <a:pt x="10752" y="3952"/>
                  <a:pt x="9845" y="3660"/>
                </a:cubicBezTo>
                <a:cubicBezTo>
                  <a:pt x="8971" y="3401"/>
                  <a:pt x="8097" y="3045"/>
                  <a:pt x="7255" y="2624"/>
                </a:cubicBezTo>
                <a:cubicBezTo>
                  <a:pt x="6510" y="2300"/>
                  <a:pt x="5927" y="1685"/>
                  <a:pt x="5700" y="940"/>
                </a:cubicBezTo>
                <a:cubicBezTo>
                  <a:pt x="5538" y="519"/>
                  <a:pt x="5830" y="228"/>
                  <a:pt x="5312" y="98"/>
                </a:cubicBezTo>
                <a:cubicBezTo>
                  <a:pt x="5053" y="1"/>
                  <a:pt x="4729" y="66"/>
                  <a:pt x="4502" y="260"/>
                </a:cubicBezTo>
                <a:cubicBezTo>
                  <a:pt x="4211" y="778"/>
                  <a:pt x="4632" y="1750"/>
                  <a:pt x="4599" y="2171"/>
                </a:cubicBezTo>
                <a:lnTo>
                  <a:pt x="4599" y="3077"/>
                </a:lnTo>
                <a:cubicBezTo>
                  <a:pt x="3854" y="3174"/>
                  <a:pt x="3110" y="3207"/>
                  <a:pt x="2397" y="3207"/>
                </a:cubicBezTo>
                <a:cubicBezTo>
                  <a:pt x="1944" y="3239"/>
                  <a:pt x="1490" y="3239"/>
                  <a:pt x="1005" y="3207"/>
                </a:cubicBezTo>
                <a:cubicBezTo>
                  <a:pt x="746" y="3207"/>
                  <a:pt x="292" y="2948"/>
                  <a:pt x="163" y="3207"/>
                </a:cubicBezTo>
                <a:cubicBezTo>
                  <a:pt x="130" y="3466"/>
                  <a:pt x="98" y="3725"/>
                  <a:pt x="130" y="3984"/>
                </a:cubicBezTo>
                <a:cubicBezTo>
                  <a:pt x="98" y="4275"/>
                  <a:pt x="130" y="4567"/>
                  <a:pt x="98" y="4858"/>
                </a:cubicBezTo>
                <a:cubicBezTo>
                  <a:pt x="98" y="5117"/>
                  <a:pt x="1" y="5344"/>
                  <a:pt x="1" y="5571"/>
                </a:cubicBezTo>
                <a:lnTo>
                  <a:pt x="1" y="5927"/>
                </a:lnTo>
                <a:cubicBezTo>
                  <a:pt x="1" y="6056"/>
                  <a:pt x="1134" y="6218"/>
                  <a:pt x="1264" y="6251"/>
                </a:cubicBezTo>
                <a:cubicBezTo>
                  <a:pt x="1750" y="6316"/>
                  <a:pt x="10493" y="6866"/>
                  <a:pt x="10946" y="6898"/>
                </a:cubicBezTo>
                <a:cubicBezTo>
                  <a:pt x="11497" y="6931"/>
                  <a:pt x="12080" y="6898"/>
                  <a:pt x="12630" y="6769"/>
                </a:cubicBezTo>
                <a:cubicBezTo>
                  <a:pt x="13505" y="6607"/>
                  <a:pt x="14314" y="6348"/>
                  <a:pt x="14120" y="5344"/>
                </a:cubicBezTo>
                <a:close/>
              </a:path>
            </a:pathLst>
          </a:custGeom>
          <a:solidFill>
            <a:srgbClr val="3B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1" name="Google Shape;1601;p47"/>
          <p:cNvSpPr/>
          <p:nvPr/>
        </p:nvSpPr>
        <p:spPr>
          <a:xfrm>
            <a:off x="622460" y="3617557"/>
            <a:ext cx="301755" cy="953230"/>
          </a:xfrm>
          <a:custGeom>
            <a:avLst/>
            <a:gdLst/>
            <a:ahLst/>
            <a:cxnLst/>
            <a:rect l="l" t="t" r="r" b="b"/>
            <a:pathLst>
              <a:path w="17099" h="54015" extrusionOk="0">
                <a:moveTo>
                  <a:pt x="16774" y="4987"/>
                </a:moveTo>
                <a:cubicBezTo>
                  <a:pt x="16710" y="4178"/>
                  <a:pt x="16580" y="3368"/>
                  <a:pt x="16321" y="2591"/>
                </a:cubicBezTo>
                <a:cubicBezTo>
                  <a:pt x="16030" y="1555"/>
                  <a:pt x="14929" y="1101"/>
                  <a:pt x="13925" y="680"/>
                </a:cubicBezTo>
                <a:cubicBezTo>
                  <a:pt x="13115" y="292"/>
                  <a:pt x="12208" y="65"/>
                  <a:pt x="11269" y="0"/>
                </a:cubicBezTo>
                <a:cubicBezTo>
                  <a:pt x="10265" y="0"/>
                  <a:pt x="9294" y="615"/>
                  <a:pt x="8290" y="810"/>
                </a:cubicBezTo>
                <a:lnTo>
                  <a:pt x="8290" y="1101"/>
                </a:lnTo>
                <a:cubicBezTo>
                  <a:pt x="6995" y="713"/>
                  <a:pt x="4890" y="1457"/>
                  <a:pt x="3206" y="939"/>
                </a:cubicBezTo>
                <a:lnTo>
                  <a:pt x="0" y="2720"/>
                </a:lnTo>
                <a:cubicBezTo>
                  <a:pt x="583" y="8387"/>
                  <a:pt x="1004" y="31703"/>
                  <a:pt x="907" y="35816"/>
                </a:cubicBezTo>
                <a:cubicBezTo>
                  <a:pt x="712" y="42033"/>
                  <a:pt x="615" y="47700"/>
                  <a:pt x="615" y="53918"/>
                </a:cubicBezTo>
                <a:cubicBezTo>
                  <a:pt x="2040" y="54015"/>
                  <a:pt x="6056" y="53691"/>
                  <a:pt x="7286" y="52914"/>
                </a:cubicBezTo>
                <a:cubicBezTo>
                  <a:pt x="6995" y="51975"/>
                  <a:pt x="6800" y="51003"/>
                  <a:pt x="6703" y="49999"/>
                </a:cubicBezTo>
                <a:cubicBezTo>
                  <a:pt x="6509" y="48089"/>
                  <a:pt x="6477" y="46016"/>
                  <a:pt x="6347" y="44106"/>
                </a:cubicBezTo>
                <a:cubicBezTo>
                  <a:pt x="6056" y="36787"/>
                  <a:pt x="7740" y="29728"/>
                  <a:pt x="8258" y="22409"/>
                </a:cubicBezTo>
                <a:cubicBezTo>
                  <a:pt x="8517" y="18394"/>
                  <a:pt x="8938" y="14443"/>
                  <a:pt x="9359" y="10427"/>
                </a:cubicBezTo>
                <a:lnTo>
                  <a:pt x="9553" y="10395"/>
                </a:lnTo>
                <a:cubicBezTo>
                  <a:pt x="10395" y="10104"/>
                  <a:pt x="11205" y="9747"/>
                  <a:pt x="11982" y="9359"/>
                </a:cubicBezTo>
                <a:cubicBezTo>
                  <a:pt x="13342" y="8614"/>
                  <a:pt x="15220" y="8193"/>
                  <a:pt x="16677" y="7092"/>
                </a:cubicBezTo>
                <a:cubicBezTo>
                  <a:pt x="17098" y="6768"/>
                  <a:pt x="16807" y="5602"/>
                  <a:pt x="16774" y="498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2" name="Google Shape;1602;p47"/>
          <p:cNvSpPr/>
          <p:nvPr/>
        </p:nvSpPr>
        <p:spPr>
          <a:xfrm>
            <a:off x="812188" y="4495344"/>
            <a:ext cx="41736" cy="9159"/>
          </a:xfrm>
          <a:custGeom>
            <a:avLst/>
            <a:gdLst/>
            <a:ahLst/>
            <a:cxnLst/>
            <a:rect l="l" t="t" r="r" b="b"/>
            <a:pathLst>
              <a:path w="2365" h="519" extrusionOk="0">
                <a:moveTo>
                  <a:pt x="0" y="0"/>
                </a:moveTo>
                <a:cubicBezTo>
                  <a:pt x="130" y="0"/>
                  <a:pt x="259" y="0"/>
                  <a:pt x="389" y="0"/>
                </a:cubicBezTo>
                <a:lnTo>
                  <a:pt x="583" y="33"/>
                </a:lnTo>
                <a:lnTo>
                  <a:pt x="777" y="33"/>
                </a:lnTo>
                <a:cubicBezTo>
                  <a:pt x="907" y="33"/>
                  <a:pt x="1069" y="65"/>
                  <a:pt x="1198" y="65"/>
                </a:cubicBezTo>
                <a:cubicBezTo>
                  <a:pt x="1328" y="98"/>
                  <a:pt x="1490" y="130"/>
                  <a:pt x="1619" y="162"/>
                </a:cubicBezTo>
                <a:lnTo>
                  <a:pt x="2008" y="227"/>
                </a:lnTo>
                <a:cubicBezTo>
                  <a:pt x="2137" y="259"/>
                  <a:pt x="2267" y="292"/>
                  <a:pt x="2364" y="357"/>
                </a:cubicBezTo>
                <a:cubicBezTo>
                  <a:pt x="2235" y="421"/>
                  <a:pt x="2105" y="454"/>
                  <a:pt x="1976" y="486"/>
                </a:cubicBezTo>
                <a:cubicBezTo>
                  <a:pt x="1684" y="518"/>
                  <a:pt x="1393" y="518"/>
                  <a:pt x="1101" y="486"/>
                </a:cubicBezTo>
                <a:cubicBezTo>
                  <a:pt x="939" y="421"/>
                  <a:pt x="777" y="389"/>
                  <a:pt x="648" y="357"/>
                </a:cubicBezTo>
                <a:cubicBezTo>
                  <a:pt x="518" y="324"/>
                  <a:pt x="389" y="259"/>
                  <a:pt x="292" y="195"/>
                </a:cubicBezTo>
                <a:cubicBezTo>
                  <a:pt x="194" y="130"/>
                  <a:pt x="97" y="65"/>
                  <a:pt x="0" y="0"/>
                </a:cubicBezTo>
                <a:close/>
              </a:path>
            </a:pathLst>
          </a:custGeom>
          <a:solidFill>
            <a:srgbClr val="2B3A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3" name="Google Shape;1603;p47"/>
          <p:cNvSpPr/>
          <p:nvPr/>
        </p:nvSpPr>
        <p:spPr>
          <a:xfrm>
            <a:off x="665890" y="4526209"/>
            <a:ext cx="62878" cy="18300"/>
          </a:xfrm>
          <a:custGeom>
            <a:avLst/>
            <a:gdLst/>
            <a:ahLst/>
            <a:cxnLst/>
            <a:rect l="l" t="t" r="r" b="b"/>
            <a:pathLst>
              <a:path w="3563" h="1037" extrusionOk="0">
                <a:moveTo>
                  <a:pt x="3562" y="0"/>
                </a:moveTo>
                <a:cubicBezTo>
                  <a:pt x="3562" y="0"/>
                  <a:pt x="3530" y="32"/>
                  <a:pt x="3465" y="130"/>
                </a:cubicBezTo>
                <a:lnTo>
                  <a:pt x="3336" y="291"/>
                </a:lnTo>
                <a:cubicBezTo>
                  <a:pt x="3271" y="356"/>
                  <a:pt x="3206" y="389"/>
                  <a:pt x="3141" y="453"/>
                </a:cubicBezTo>
                <a:cubicBezTo>
                  <a:pt x="3077" y="518"/>
                  <a:pt x="2979" y="583"/>
                  <a:pt x="2882" y="615"/>
                </a:cubicBezTo>
                <a:cubicBezTo>
                  <a:pt x="2817" y="680"/>
                  <a:pt x="2688" y="712"/>
                  <a:pt x="2591" y="777"/>
                </a:cubicBezTo>
                <a:cubicBezTo>
                  <a:pt x="2494" y="810"/>
                  <a:pt x="2364" y="874"/>
                  <a:pt x="2267" y="907"/>
                </a:cubicBezTo>
                <a:lnTo>
                  <a:pt x="1911" y="1004"/>
                </a:lnTo>
                <a:lnTo>
                  <a:pt x="1522" y="1036"/>
                </a:lnTo>
                <a:cubicBezTo>
                  <a:pt x="1425" y="1036"/>
                  <a:pt x="1295" y="1036"/>
                  <a:pt x="1166" y="1036"/>
                </a:cubicBezTo>
                <a:cubicBezTo>
                  <a:pt x="1069" y="1036"/>
                  <a:pt x="939" y="1036"/>
                  <a:pt x="842" y="1004"/>
                </a:cubicBezTo>
                <a:cubicBezTo>
                  <a:pt x="745" y="1004"/>
                  <a:pt x="648" y="972"/>
                  <a:pt x="551" y="939"/>
                </a:cubicBezTo>
                <a:cubicBezTo>
                  <a:pt x="454" y="907"/>
                  <a:pt x="389" y="907"/>
                  <a:pt x="292" y="842"/>
                </a:cubicBezTo>
                <a:lnTo>
                  <a:pt x="130" y="745"/>
                </a:lnTo>
                <a:lnTo>
                  <a:pt x="0" y="680"/>
                </a:lnTo>
                <a:lnTo>
                  <a:pt x="162" y="680"/>
                </a:lnTo>
                <a:lnTo>
                  <a:pt x="356" y="680"/>
                </a:lnTo>
                <a:cubicBezTo>
                  <a:pt x="421" y="680"/>
                  <a:pt x="486" y="680"/>
                  <a:pt x="583" y="680"/>
                </a:cubicBezTo>
                <a:lnTo>
                  <a:pt x="842" y="680"/>
                </a:lnTo>
                <a:cubicBezTo>
                  <a:pt x="939" y="680"/>
                  <a:pt x="1069" y="680"/>
                  <a:pt x="1166" y="648"/>
                </a:cubicBezTo>
                <a:cubicBezTo>
                  <a:pt x="1263" y="648"/>
                  <a:pt x="1360" y="648"/>
                  <a:pt x="1490" y="615"/>
                </a:cubicBezTo>
                <a:lnTo>
                  <a:pt x="1814" y="551"/>
                </a:lnTo>
                <a:lnTo>
                  <a:pt x="2137" y="486"/>
                </a:lnTo>
                <a:cubicBezTo>
                  <a:pt x="2267" y="486"/>
                  <a:pt x="2364" y="453"/>
                  <a:pt x="2461" y="421"/>
                </a:cubicBezTo>
                <a:cubicBezTo>
                  <a:pt x="2558" y="389"/>
                  <a:pt x="2656" y="356"/>
                  <a:pt x="2753" y="324"/>
                </a:cubicBezTo>
                <a:lnTo>
                  <a:pt x="3012" y="227"/>
                </a:lnTo>
                <a:cubicBezTo>
                  <a:pt x="3109" y="194"/>
                  <a:pt x="3174" y="194"/>
                  <a:pt x="3238" y="130"/>
                </a:cubicBezTo>
                <a:lnTo>
                  <a:pt x="3400" y="65"/>
                </a:lnTo>
                <a:close/>
              </a:path>
            </a:pathLst>
          </a:custGeom>
          <a:solidFill>
            <a:srgbClr val="2B3A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4" name="Google Shape;1604;p47"/>
          <p:cNvSpPr/>
          <p:nvPr/>
        </p:nvSpPr>
        <p:spPr>
          <a:xfrm>
            <a:off x="681879" y="4520492"/>
            <a:ext cx="42319" cy="9159"/>
          </a:xfrm>
          <a:custGeom>
            <a:avLst/>
            <a:gdLst/>
            <a:ahLst/>
            <a:cxnLst/>
            <a:rect l="l" t="t" r="r" b="b"/>
            <a:pathLst>
              <a:path w="2398" h="519" extrusionOk="0">
                <a:moveTo>
                  <a:pt x="1" y="33"/>
                </a:moveTo>
                <a:cubicBezTo>
                  <a:pt x="163" y="0"/>
                  <a:pt x="292" y="0"/>
                  <a:pt x="422" y="33"/>
                </a:cubicBezTo>
                <a:lnTo>
                  <a:pt x="616" y="33"/>
                </a:lnTo>
                <a:lnTo>
                  <a:pt x="810" y="33"/>
                </a:lnTo>
                <a:cubicBezTo>
                  <a:pt x="940" y="33"/>
                  <a:pt x="1070" y="65"/>
                  <a:pt x="1199" y="97"/>
                </a:cubicBezTo>
                <a:cubicBezTo>
                  <a:pt x="1361" y="97"/>
                  <a:pt x="1523" y="130"/>
                  <a:pt x="1652" y="162"/>
                </a:cubicBezTo>
                <a:lnTo>
                  <a:pt x="2041" y="259"/>
                </a:lnTo>
                <a:cubicBezTo>
                  <a:pt x="2138" y="259"/>
                  <a:pt x="2268" y="324"/>
                  <a:pt x="2397" y="389"/>
                </a:cubicBezTo>
                <a:cubicBezTo>
                  <a:pt x="2268" y="421"/>
                  <a:pt x="2138" y="454"/>
                  <a:pt x="2009" y="486"/>
                </a:cubicBezTo>
                <a:cubicBezTo>
                  <a:pt x="1717" y="518"/>
                  <a:pt x="1426" y="518"/>
                  <a:pt x="1134" y="486"/>
                </a:cubicBezTo>
                <a:cubicBezTo>
                  <a:pt x="972" y="454"/>
                  <a:pt x="810" y="421"/>
                  <a:pt x="681" y="356"/>
                </a:cubicBezTo>
                <a:cubicBezTo>
                  <a:pt x="551" y="324"/>
                  <a:pt x="422" y="259"/>
                  <a:pt x="325" y="195"/>
                </a:cubicBezTo>
                <a:cubicBezTo>
                  <a:pt x="195" y="162"/>
                  <a:pt x="98" y="97"/>
                  <a:pt x="1" y="33"/>
                </a:cubicBezTo>
                <a:close/>
              </a:path>
            </a:pathLst>
          </a:custGeom>
          <a:solidFill>
            <a:srgbClr val="2B3A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5" name="Google Shape;1605;p47"/>
          <p:cNvSpPr/>
          <p:nvPr/>
        </p:nvSpPr>
        <p:spPr>
          <a:xfrm>
            <a:off x="784746" y="4510203"/>
            <a:ext cx="79467" cy="13165"/>
          </a:xfrm>
          <a:custGeom>
            <a:avLst/>
            <a:gdLst/>
            <a:ahLst/>
            <a:cxnLst/>
            <a:rect l="l" t="t" r="r" b="b"/>
            <a:pathLst>
              <a:path w="4503" h="746" extrusionOk="0">
                <a:moveTo>
                  <a:pt x="1" y="0"/>
                </a:moveTo>
                <a:lnTo>
                  <a:pt x="195" y="33"/>
                </a:lnTo>
                <a:cubicBezTo>
                  <a:pt x="325" y="33"/>
                  <a:pt x="487" y="130"/>
                  <a:pt x="713" y="130"/>
                </a:cubicBezTo>
                <a:cubicBezTo>
                  <a:pt x="810" y="130"/>
                  <a:pt x="908" y="162"/>
                  <a:pt x="1037" y="195"/>
                </a:cubicBezTo>
                <a:cubicBezTo>
                  <a:pt x="1167" y="227"/>
                  <a:pt x="1296" y="227"/>
                  <a:pt x="1426" y="227"/>
                </a:cubicBezTo>
                <a:cubicBezTo>
                  <a:pt x="1652" y="259"/>
                  <a:pt x="1944" y="292"/>
                  <a:pt x="2235" y="324"/>
                </a:cubicBezTo>
                <a:cubicBezTo>
                  <a:pt x="2786" y="324"/>
                  <a:pt x="3336" y="357"/>
                  <a:pt x="3790" y="421"/>
                </a:cubicBezTo>
                <a:cubicBezTo>
                  <a:pt x="4016" y="454"/>
                  <a:pt x="4243" y="486"/>
                  <a:pt x="4502" y="518"/>
                </a:cubicBezTo>
                <a:cubicBezTo>
                  <a:pt x="4243" y="583"/>
                  <a:pt x="4016" y="616"/>
                  <a:pt x="3790" y="648"/>
                </a:cubicBezTo>
                <a:cubicBezTo>
                  <a:pt x="3563" y="680"/>
                  <a:pt x="3304" y="713"/>
                  <a:pt x="3045" y="713"/>
                </a:cubicBezTo>
                <a:cubicBezTo>
                  <a:pt x="2786" y="745"/>
                  <a:pt x="2494" y="713"/>
                  <a:pt x="2203" y="713"/>
                </a:cubicBezTo>
                <a:lnTo>
                  <a:pt x="1749" y="680"/>
                </a:lnTo>
                <a:cubicBezTo>
                  <a:pt x="1620" y="648"/>
                  <a:pt x="1490" y="616"/>
                  <a:pt x="1361" y="583"/>
                </a:cubicBezTo>
                <a:cubicBezTo>
                  <a:pt x="1231" y="583"/>
                  <a:pt x="1069" y="551"/>
                  <a:pt x="940" y="486"/>
                </a:cubicBezTo>
                <a:cubicBezTo>
                  <a:pt x="843" y="454"/>
                  <a:pt x="713" y="389"/>
                  <a:pt x="616" y="357"/>
                </a:cubicBezTo>
                <a:cubicBezTo>
                  <a:pt x="454" y="292"/>
                  <a:pt x="292" y="227"/>
                  <a:pt x="163" y="97"/>
                </a:cubicBezTo>
                <a:close/>
              </a:path>
            </a:pathLst>
          </a:custGeom>
          <a:solidFill>
            <a:srgbClr val="2B3A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6" name="Google Shape;1606;p47"/>
          <p:cNvSpPr/>
          <p:nvPr/>
        </p:nvSpPr>
        <p:spPr>
          <a:xfrm>
            <a:off x="787605" y="3774144"/>
            <a:ext cx="62878" cy="28007"/>
          </a:xfrm>
          <a:custGeom>
            <a:avLst/>
            <a:gdLst/>
            <a:ahLst/>
            <a:cxnLst/>
            <a:rect l="l" t="t" r="r" b="b"/>
            <a:pathLst>
              <a:path w="3563" h="1587" extrusionOk="0">
                <a:moveTo>
                  <a:pt x="1" y="1587"/>
                </a:moveTo>
                <a:cubicBezTo>
                  <a:pt x="163" y="1457"/>
                  <a:pt x="325" y="1328"/>
                  <a:pt x="519" y="1231"/>
                </a:cubicBezTo>
                <a:cubicBezTo>
                  <a:pt x="907" y="1004"/>
                  <a:pt x="1296" y="777"/>
                  <a:pt x="1717" y="615"/>
                </a:cubicBezTo>
                <a:cubicBezTo>
                  <a:pt x="2106" y="421"/>
                  <a:pt x="2527" y="259"/>
                  <a:pt x="2948" y="130"/>
                </a:cubicBezTo>
                <a:cubicBezTo>
                  <a:pt x="3142" y="65"/>
                  <a:pt x="3369" y="32"/>
                  <a:pt x="3563" y="0"/>
                </a:cubicBezTo>
                <a:cubicBezTo>
                  <a:pt x="3401" y="130"/>
                  <a:pt x="3239" y="227"/>
                  <a:pt x="3045" y="356"/>
                </a:cubicBezTo>
                <a:cubicBezTo>
                  <a:pt x="2656" y="583"/>
                  <a:pt x="2268" y="810"/>
                  <a:pt x="1847" y="972"/>
                </a:cubicBezTo>
                <a:cubicBezTo>
                  <a:pt x="1458" y="1166"/>
                  <a:pt x="1037" y="1328"/>
                  <a:pt x="584" y="1425"/>
                </a:cubicBezTo>
                <a:cubicBezTo>
                  <a:pt x="389" y="1490"/>
                  <a:pt x="195" y="1554"/>
                  <a:pt x="1" y="1587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7" name="Google Shape;1607;p47"/>
          <p:cNvSpPr/>
          <p:nvPr/>
        </p:nvSpPr>
        <p:spPr>
          <a:xfrm>
            <a:off x="785328" y="3657547"/>
            <a:ext cx="8012" cy="144604"/>
          </a:xfrm>
          <a:custGeom>
            <a:avLst/>
            <a:gdLst/>
            <a:ahLst/>
            <a:cxnLst/>
            <a:rect l="l" t="t" r="r" b="b"/>
            <a:pathLst>
              <a:path w="454" h="8194" extrusionOk="0">
                <a:moveTo>
                  <a:pt x="356" y="1"/>
                </a:moveTo>
                <a:cubicBezTo>
                  <a:pt x="356" y="1"/>
                  <a:pt x="356" y="131"/>
                  <a:pt x="389" y="357"/>
                </a:cubicBezTo>
                <a:cubicBezTo>
                  <a:pt x="421" y="584"/>
                  <a:pt x="421" y="908"/>
                  <a:pt x="421" y="1264"/>
                </a:cubicBezTo>
                <a:cubicBezTo>
                  <a:pt x="454" y="2041"/>
                  <a:pt x="454" y="3077"/>
                  <a:pt x="421" y="4114"/>
                </a:cubicBezTo>
                <a:cubicBezTo>
                  <a:pt x="389" y="5150"/>
                  <a:pt x="356" y="6154"/>
                  <a:pt x="259" y="6931"/>
                </a:cubicBezTo>
                <a:cubicBezTo>
                  <a:pt x="227" y="7320"/>
                  <a:pt x="194" y="7643"/>
                  <a:pt x="162" y="7838"/>
                </a:cubicBezTo>
                <a:cubicBezTo>
                  <a:pt x="130" y="8064"/>
                  <a:pt x="97" y="8194"/>
                  <a:pt x="97" y="8194"/>
                </a:cubicBezTo>
                <a:cubicBezTo>
                  <a:pt x="97" y="8194"/>
                  <a:pt x="97" y="8064"/>
                  <a:pt x="97" y="7838"/>
                </a:cubicBezTo>
                <a:cubicBezTo>
                  <a:pt x="65" y="7643"/>
                  <a:pt x="33" y="7320"/>
                  <a:pt x="33" y="6931"/>
                </a:cubicBezTo>
                <a:cubicBezTo>
                  <a:pt x="0" y="6154"/>
                  <a:pt x="0" y="5117"/>
                  <a:pt x="33" y="4081"/>
                </a:cubicBezTo>
                <a:cubicBezTo>
                  <a:pt x="65" y="3045"/>
                  <a:pt x="130" y="2041"/>
                  <a:pt x="194" y="1264"/>
                </a:cubicBezTo>
                <a:cubicBezTo>
                  <a:pt x="227" y="875"/>
                  <a:pt x="292" y="551"/>
                  <a:pt x="292" y="325"/>
                </a:cubicBezTo>
                <a:cubicBezTo>
                  <a:pt x="324" y="98"/>
                  <a:pt x="356" y="1"/>
                  <a:pt x="35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8" name="Google Shape;1608;p47"/>
          <p:cNvSpPr/>
          <p:nvPr/>
        </p:nvSpPr>
        <p:spPr>
          <a:xfrm>
            <a:off x="799605" y="3659841"/>
            <a:ext cx="19448" cy="112026"/>
          </a:xfrm>
          <a:custGeom>
            <a:avLst/>
            <a:gdLst/>
            <a:ahLst/>
            <a:cxnLst/>
            <a:rect l="l" t="t" r="r" b="b"/>
            <a:pathLst>
              <a:path w="1102" h="6348" extrusionOk="0">
                <a:moveTo>
                  <a:pt x="713" y="1"/>
                </a:moveTo>
                <a:cubicBezTo>
                  <a:pt x="810" y="324"/>
                  <a:pt x="907" y="681"/>
                  <a:pt x="972" y="1004"/>
                </a:cubicBezTo>
                <a:cubicBezTo>
                  <a:pt x="1005" y="1361"/>
                  <a:pt x="1037" y="1684"/>
                  <a:pt x="1069" y="2041"/>
                </a:cubicBezTo>
                <a:cubicBezTo>
                  <a:pt x="1102" y="2462"/>
                  <a:pt x="1102" y="2850"/>
                  <a:pt x="1069" y="3271"/>
                </a:cubicBezTo>
                <a:cubicBezTo>
                  <a:pt x="1037" y="3465"/>
                  <a:pt x="1037" y="3660"/>
                  <a:pt x="1005" y="3886"/>
                </a:cubicBezTo>
                <a:cubicBezTo>
                  <a:pt x="972" y="4081"/>
                  <a:pt x="940" y="4275"/>
                  <a:pt x="907" y="4469"/>
                </a:cubicBezTo>
                <a:cubicBezTo>
                  <a:pt x="843" y="4631"/>
                  <a:pt x="810" y="4826"/>
                  <a:pt x="746" y="4987"/>
                </a:cubicBezTo>
                <a:cubicBezTo>
                  <a:pt x="713" y="5182"/>
                  <a:pt x="648" y="5311"/>
                  <a:pt x="584" y="5473"/>
                </a:cubicBezTo>
                <a:cubicBezTo>
                  <a:pt x="519" y="5603"/>
                  <a:pt x="454" y="5732"/>
                  <a:pt x="389" y="5829"/>
                </a:cubicBezTo>
                <a:cubicBezTo>
                  <a:pt x="325" y="5927"/>
                  <a:pt x="260" y="6024"/>
                  <a:pt x="195" y="6121"/>
                </a:cubicBezTo>
                <a:cubicBezTo>
                  <a:pt x="98" y="6250"/>
                  <a:pt x="1" y="6348"/>
                  <a:pt x="1" y="6348"/>
                </a:cubicBezTo>
                <a:cubicBezTo>
                  <a:pt x="1" y="6348"/>
                  <a:pt x="66" y="6250"/>
                  <a:pt x="130" y="6089"/>
                </a:cubicBezTo>
                <a:cubicBezTo>
                  <a:pt x="163" y="5991"/>
                  <a:pt x="195" y="5894"/>
                  <a:pt x="227" y="5797"/>
                </a:cubicBezTo>
                <a:cubicBezTo>
                  <a:pt x="292" y="5668"/>
                  <a:pt x="292" y="5538"/>
                  <a:pt x="357" y="5376"/>
                </a:cubicBezTo>
                <a:cubicBezTo>
                  <a:pt x="389" y="5214"/>
                  <a:pt x="422" y="5085"/>
                  <a:pt x="454" y="4923"/>
                </a:cubicBezTo>
                <a:cubicBezTo>
                  <a:pt x="487" y="4761"/>
                  <a:pt x="519" y="4567"/>
                  <a:pt x="519" y="4372"/>
                </a:cubicBezTo>
                <a:cubicBezTo>
                  <a:pt x="551" y="4210"/>
                  <a:pt x="584" y="4016"/>
                  <a:pt x="616" y="3822"/>
                </a:cubicBezTo>
                <a:cubicBezTo>
                  <a:pt x="616" y="3627"/>
                  <a:pt x="648" y="3401"/>
                  <a:pt x="648" y="3206"/>
                </a:cubicBezTo>
                <a:cubicBezTo>
                  <a:pt x="713" y="2397"/>
                  <a:pt x="746" y="1620"/>
                  <a:pt x="746" y="1037"/>
                </a:cubicBezTo>
                <a:lnTo>
                  <a:pt x="746" y="292"/>
                </a:lnTo>
                <a:cubicBezTo>
                  <a:pt x="746" y="98"/>
                  <a:pt x="713" y="1"/>
                  <a:pt x="71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9" name="Google Shape;1609;p47"/>
          <p:cNvSpPr/>
          <p:nvPr/>
        </p:nvSpPr>
        <p:spPr>
          <a:xfrm>
            <a:off x="640160" y="3663847"/>
            <a:ext cx="27460" cy="95455"/>
          </a:xfrm>
          <a:custGeom>
            <a:avLst/>
            <a:gdLst/>
            <a:ahLst/>
            <a:cxnLst/>
            <a:rect l="l" t="t" r="r" b="b"/>
            <a:pathLst>
              <a:path w="1556" h="5409" extrusionOk="0">
                <a:moveTo>
                  <a:pt x="1458" y="0"/>
                </a:moveTo>
                <a:lnTo>
                  <a:pt x="1491" y="259"/>
                </a:lnTo>
                <a:cubicBezTo>
                  <a:pt x="1523" y="454"/>
                  <a:pt x="1555" y="680"/>
                  <a:pt x="1555" y="907"/>
                </a:cubicBezTo>
                <a:lnTo>
                  <a:pt x="1555" y="1328"/>
                </a:lnTo>
                <a:cubicBezTo>
                  <a:pt x="1523" y="1490"/>
                  <a:pt x="1523" y="1652"/>
                  <a:pt x="1491" y="1814"/>
                </a:cubicBezTo>
                <a:cubicBezTo>
                  <a:pt x="1458" y="2008"/>
                  <a:pt x="1426" y="2170"/>
                  <a:pt x="1393" y="2332"/>
                </a:cubicBezTo>
                <a:lnTo>
                  <a:pt x="1264" y="2850"/>
                </a:lnTo>
                <a:lnTo>
                  <a:pt x="1102" y="3368"/>
                </a:lnTo>
                <a:cubicBezTo>
                  <a:pt x="1037" y="3530"/>
                  <a:pt x="972" y="3692"/>
                  <a:pt x="908" y="3854"/>
                </a:cubicBezTo>
                <a:cubicBezTo>
                  <a:pt x="778" y="4113"/>
                  <a:pt x="649" y="4404"/>
                  <a:pt x="487" y="4663"/>
                </a:cubicBezTo>
                <a:cubicBezTo>
                  <a:pt x="390" y="4858"/>
                  <a:pt x="260" y="5020"/>
                  <a:pt x="130" y="5214"/>
                </a:cubicBezTo>
                <a:lnTo>
                  <a:pt x="1" y="5408"/>
                </a:lnTo>
                <a:lnTo>
                  <a:pt x="66" y="5181"/>
                </a:lnTo>
                <a:lnTo>
                  <a:pt x="260" y="4566"/>
                </a:lnTo>
                <a:cubicBezTo>
                  <a:pt x="325" y="4437"/>
                  <a:pt x="357" y="4307"/>
                  <a:pt x="422" y="4145"/>
                </a:cubicBezTo>
                <a:cubicBezTo>
                  <a:pt x="454" y="4016"/>
                  <a:pt x="519" y="3854"/>
                  <a:pt x="551" y="3692"/>
                </a:cubicBezTo>
                <a:cubicBezTo>
                  <a:pt x="681" y="3400"/>
                  <a:pt x="778" y="3077"/>
                  <a:pt x="875" y="2720"/>
                </a:cubicBezTo>
                <a:cubicBezTo>
                  <a:pt x="1005" y="2397"/>
                  <a:pt x="1070" y="2073"/>
                  <a:pt x="1134" y="1749"/>
                </a:cubicBezTo>
                <a:cubicBezTo>
                  <a:pt x="1167" y="1587"/>
                  <a:pt x="1231" y="1425"/>
                  <a:pt x="1264" y="1296"/>
                </a:cubicBezTo>
                <a:cubicBezTo>
                  <a:pt x="1264" y="1134"/>
                  <a:pt x="1296" y="1004"/>
                  <a:pt x="1329" y="875"/>
                </a:cubicBezTo>
                <a:cubicBezTo>
                  <a:pt x="1393" y="615"/>
                  <a:pt x="1393" y="389"/>
                  <a:pt x="1426" y="259"/>
                </a:cubicBezTo>
                <a:close/>
              </a:path>
            </a:pathLst>
          </a:custGeom>
          <a:solidFill>
            <a:srgbClr val="2B3A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0" name="Google Shape;1610;p47"/>
          <p:cNvSpPr/>
          <p:nvPr/>
        </p:nvSpPr>
        <p:spPr>
          <a:xfrm>
            <a:off x="698450" y="4203896"/>
            <a:ext cx="31465" cy="28007"/>
          </a:xfrm>
          <a:custGeom>
            <a:avLst/>
            <a:gdLst/>
            <a:ahLst/>
            <a:cxnLst/>
            <a:rect l="l" t="t" r="r" b="b"/>
            <a:pathLst>
              <a:path w="1783" h="1587" extrusionOk="0">
                <a:moveTo>
                  <a:pt x="1" y="1587"/>
                </a:moveTo>
                <a:cubicBezTo>
                  <a:pt x="66" y="1457"/>
                  <a:pt x="131" y="1328"/>
                  <a:pt x="195" y="1231"/>
                </a:cubicBezTo>
                <a:cubicBezTo>
                  <a:pt x="454" y="745"/>
                  <a:pt x="908" y="356"/>
                  <a:pt x="1393" y="130"/>
                </a:cubicBezTo>
                <a:cubicBezTo>
                  <a:pt x="1523" y="65"/>
                  <a:pt x="1653" y="32"/>
                  <a:pt x="1782" y="0"/>
                </a:cubicBezTo>
                <a:cubicBezTo>
                  <a:pt x="1717" y="130"/>
                  <a:pt x="1620" y="227"/>
                  <a:pt x="1555" y="324"/>
                </a:cubicBezTo>
                <a:cubicBezTo>
                  <a:pt x="1458" y="421"/>
                  <a:pt x="1393" y="518"/>
                  <a:pt x="1296" y="615"/>
                </a:cubicBezTo>
                <a:cubicBezTo>
                  <a:pt x="1199" y="712"/>
                  <a:pt x="1102" y="810"/>
                  <a:pt x="972" y="907"/>
                </a:cubicBezTo>
                <a:cubicBezTo>
                  <a:pt x="778" y="1069"/>
                  <a:pt x="551" y="1263"/>
                  <a:pt x="325" y="1393"/>
                </a:cubicBezTo>
                <a:cubicBezTo>
                  <a:pt x="228" y="1457"/>
                  <a:pt x="131" y="1522"/>
                  <a:pt x="1" y="1587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1" name="Google Shape;1611;p47"/>
          <p:cNvSpPr/>
          <p:nvPr/>
        </p:nvSpPr>
        <p:spPr>
          <a:xfrm>
            <a:off x="929332" y="2924346"/>
            <a:ext cx="288042" cy="530360"/>
          </a:xfrm>
          <a:custGeom>
            <a:avLst/>
            <a:gdLst/>
            <a:ahLst/>
            <a:cxnLst/>
            <a:rect l="l" t="t" r="r" b="b"/>
            <a:pathLst>
              <a:path w="16322" h="30053" extrusionOk="0">
                <a:moveTo>
                  <a:pt x="2494" y="21730"/>
                </a:moveTo>
                <a:lnTo>
                  <a:pt x="2494" y="21730"/>
                </a:lnTo>
                <a:cubicBezTo>
                  <a:pt x="6089" y="23996"/>
                  <a:pt x="6477" y="24191"/>
                  <a:pt x="8938" y="25227"/>
                </a:cubicBezTo>
                <a:cubicBezTo>
                  <a:pt x="9586" y="22280"/>
                  <a:pt x="9813" y="20272"/>
                  <a:pt x="10104" y="18265"/>
                </a:cubicBezTo>
                <a:cubicBezTo>
                  <a:pt x="10396" y="16225"/>
                  <a:pt x="10979" y="12274"/>
                  <a:pt x="10881" y="11853"/>
                </a:cubicBezTo>
                <a:cubicBezTo>
                  <a:pt x="10428" y="10007"/>
                  <a:pt x="10072" y="9586"/>
                  <a:pt x="10137" y="5732"/>
                </a:cubicBezTo>
                <a:cubicBezTo>
                  <a:pt x="10169" y="4599"/>
                  <a:pt x="10266" y="3012"/>
                  <a:pt x="10169" y="1620"/>
                </a:cubicBezTo>
                <a:cubicBezTo>
                  <a:pt x="10137" y="972"/>
                  <a:pt x="10525" y="1"/>
                  <a:pt x="10817" y="681"/>
                </a:cubicBezTo>
                <a:cubicBezTo>
                  <a:pt x="11076" y="1296"/>
                  <a:pt x="11270" y="1911"/>
                  <a:pt x="11335" y="2559"/>
                </a:cubicBezTo>
                <a:cubicBezTo>
                  <a:pt x="11497" y="3822"/>
                  <a:pt x="11820" y="5247"/>
                  <a:pt x="11756" y="6477"/>
                </a:cubicBezTo>
                <a:cubicBezTo>
                  <a:pt x="11820" y="5894"/>
                  <a:pt x="12112" y="778"/>
                  <a:pt x="12760" y="907"/>
                </a:cubicBezTo>
                <a:cubicBezTo>
                  <a:pt x="13861" y="1069"/>
                  <a:pt x="12889" y="5894"/>
                  <a:pt x="13019" y="6704"/>
                </a:cubicBezTo>
                <a:cubicBezTo>
                  <a:pt x="13245" y="5311"/>
                  <a:pt x="13861" y="2041"/>
                  <a:pt x="14314" y="2106"/>
                </a:cubicBezTo>
                <a:cubicBezTo>
                  <a:pt x="15253" y="1846"/>
                  <a:pt x="14379" y="6024"/>
                  <a:pt x="14087" y="7384"/>
                </a:cubicBezTo>
                <a:cubicBezTo>
                  <a:pt x="13990" y="7805"/>
                  <a:pt x="14929" y="5279"/>
                  <a:pt x="15544" y="4729"/>
                </a:cubicBezTo>
                <a:cubicBezTo>
                  <a:pt x="16322" y="4534"/>
                  <a:pt x="14929" y="8647"/>
                  <a:pt x="14703" y="10104"/>
                </a:cubicBezTo>
                <a:cubicBezTo>
                  <a:pt x="14476" y="11432"/>
                  <a:pt x="14767" y="13310"/>
                  <a:pt x="12792" y="14184"/>
                </a:cubicBezTo>
                <a:cubicBezTo>
                  <a:pt x="12144" y="18880"/>
                  <a:pt x="12565" y="22507"/>
                  <a:pt x="11529" y="27105"/>
                </a:cubicBezTo>
                <a:cubicBezTo>
                  <a:pt x="11076" y="29307"/>
                  <a:pt x="10979" y="30052"/>
                  <a:pt x="8841" y="29340"/>
                </a:cubicBezTo>
                <a:cubicBezTo>
                  <a:pt x="6801" y="28757"/>
                  <a:pt x="5311" y="27753"/>
                  <a:pt x="2915" y="26360"/>
                </a:cubicBezTo>
                <a:cubicBezTo>
                  <a:pt x="1652" y="25648"/>
                  <a:pt x="843" y="25000"/>
                  <a:pt x="1" y="24515"/>
                </a:cubicBezTo>
                <a:close/>
              </a:path>
            </a:pathLst>
          </a:custGeom>
          <a:solidFill>
            <a:srgbClr val="BC857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2" name="Google Shape;1612;p47"/>
          <p:cNvSpPr/>
          <p:nvPr/>
        </p:nvSpPr>
        <p:spPr>
          <a:xfrm>
            <a:off x="1075630" y="3000919"/>
            <a:ext cx="73749" cy="160610"/>
          </a:xfrm>
          <a:custGeom>
            <a:avLst/>
            <a:gdLst/>
            <a:ahLst/>
            <a:cxnLst/>
            <a:rect l="l" t="t" r="r" b="b"/>
            <a:pathLst>
              <a:path w="4179" h="9101" extrusionOk="0">
                <a:moveTo>
                  <a:pt x="2786" y="9101"/>
                </a:moveTo>
                <a:cubicBezTo>
                  <a:pt x="2656" y="8647"/>
                  <a:pt x="1976" y="8000"/>
                  <a:pt x="1685" y="7449"/>
                </a:cubicBezTo>
                <a:cubicBezTo>
                  <a:pt x="1296" y="6672"/>
                  <a:pt x="1037" y="5862"/>
                  <a:pt x="875" y="5020"/>
                </a:cubicBezTo>
                <a:cubicBezTo>
                  <a:pt x="681" y="3660"/>
                  <a:pt x="1" y="2009"/>
                  <a:pt x="260" y="681"/>
                </a:cubicBezTo>
                <a:cubicBezTo>
                  <a:pt x="1167" y="1"/>
                  <a:pt x="1879" y="3725"/>
                  <a:pt x="1976" y="4049"/>
                </a:cubicBezTo>
                <a:cubicBezTo>
                  <a:pt x="2138" y="4470"/>
                  <a:pt x="2624" y="4632"/>
                  <a:pt x="3045" y="4988"/>
                </a:cubicBezTo>
                <a:cubicBezTo>
                  <a:pt x="3887" y="5798"/>
                  <a:pt x="4178" y="7028"/>
                  <a:pt x="3854" y="8129"/>
                </a:cubicBezTo>
                <a:close/>
              </a:path>
            </a:pathLst>
          </a:custGeom>
          <a:solidFill>
            <a:srgbClr val="BC857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3" name="Google Shape;1613;p47"/>
          <p:cNvSpPr/>
          <p:nvPr/>
        </p:nvSpPr>
        <p:spPr>
          <a:xfrm>
            <a:off x="1080201" y="3011207"/>
            <a:ext cx="66884" cy="134315"/>
          </a:xfrm>
          <a:custGeom>
            <a:avLst/>
            <a:gdLst/>
            <a:ahLst/>
            <a:cxnLst/>
            <a:rect l="l" t="t" r="r" b="b"/>
            <a:pathLst>
              <a:path w="3790" h="7611" extrusionOk="0">
                <a:moveTo>
                  <a:pt x="1" y="98"/>
                </a:moveTo>
                <a:lnTo>
                  <a:pt x="98" y="33"/>
                </a:lnTo>
                <a:cubicBezTo>
                  <a:pt x="195" y="1"/>
                  <a:pt x="292" y="1"/>
                  <a:pt x="389" y="33"/>
                </a:cubicBezTo>
                <a:cubicBezTo>
                  <a:pt x="713" y="228"/>
                  <a:pt x="940" y="519"/>
                  <a:pt x="1069" y="843"/>
                </a:cubicBezTo>
                <a:cubicBezTo>
                  <a:pt x="1264" y="1296"/>
                  <a:pt x="1458" y="1750"/>
                  <a:pt x="1588" y="2203"/>
                </a:cubicBezTo>
                <a:cubicBezTo>
                  <a:pt x="1652" y="2462"/>
                  <a:pt x="1749" y="2721"/>
                  <a:pt x="1814" y="3012"/>
                </a:cubicBezTo>
                <a:lnTo>
                  <a:pt x="1911" y="3401"/>
                </a:lnTo>
                <a:lnTo>
                  <a:pt x="1911" y="3433"/>
                </a:lnTo>
                <a:lnTo>
                  <a:pt x="1911" y="3466"/>
                </a:lnTo>
                <a:lnTo>
                  <a:pt x="1944" y="3563"/>
                </a:lnTo>
                <a:cubicBezTo>
                  <a:pt x="1976" y="3595"/>
                  <a:pt x="2009" y="3628"/>
                  <a:pt x="2041" y="3660"/>
                </a:cubicBezTo>
                <a:cubicBezTo>
                  <a:pt x="2268" y="3822"/>
                  <a:pt x="2462" y="3984"/>
                  <a:pt x="2689" y="4146"/>
                </a:cubicBezTo>
                <a:cubicBezTo>
                  <a:pt x="2753" y="4178"/>
                  <a:pt x="2818" y="4243"/>
                  <a:pt x="2850" y="4275"/>
                </a:cubicBezTo>
                <a:cubicBezTo>
                  <a:pt x="2915" y="4340"/>
                  <a:pt x="2980" y="4405"/>
                  <a:pt x="3012" y="4437"/>
                </a:cubicBezTo>
                <a:cubicBezTo>
                  <a:pt x="3110" y="4567"/>
                  <a:pt x="3207" y="4664"/>
                  <a:pt x="3271" y="4794"/>
                </a:cubicBezTo>
                <a:cubicBezTo>
                  <a:pt x="3433" y="5020"/>
                  <a:pt x="3531" y="5247"/>
                  <a:pt x="3628" y="5506"/>
                </a:cubicBezTo>
                <a:lnTo>
                  <a:pt x="3725" y="5862"/>
                </a:lnTo>
                <a:cubicBezTo>
                  <a:pt x="3757" y="5959"/>
                  <a:pt x="3757" y="6089"/>
                  <a:pt x="3790" y="6186"/>
                </a:cubicBezTo>
                <a:cubicBezTo>
                  <a:pt x="3790" y="6380"/>
                  <a:pt x="3790" y="6575"/>
                  <a:pt x="3790" y="6769"/>
                </a:cubicBezTo>
                <a:cubicBezTo>
                  <a:pt x="3757" y="6963"/>
                  <a:pt x="3725" y="7093"/>
                  <a:pt x="3692" y="7222"/>
                </a:cubicBezTo>
                <a:cubicBezTo>
                  <a:pt x="3628" y="7481"/>
                  <a:pt x="3563" y="7611"/>
                  <a:pt x="3563" y="7611"/>
                </a:cubicBezTo>
                <a:cubicBezTo>
                  <a:pt x="3563" y="7611"/>
                  <a:pt x="3563" y="7449"/>
                  <a:pt x="3628" y="7222"/>
                </a:cubicBezTo>
                <a:lnTo>
                  <a:pt x="3628" y="6769"/>
                </a:lnTo>
                <a:cubicBezTo>
                  <a:pt x="3595" y="6607"/>
                  <a:pt x="3563" y="6413"/>
                  <a:pt x="3531" y="6218"/>
                </a:cubicBezTo>
                <a:cubicBezTo>
                  <a:pt x="3498" y="6121"/>
                  <a:pt x="3498" y="6024"/>
                  <a:pt x="3466" y="5927"/>
                </a:cubicBezTo>
                <a:lnTo>
                  <a:pt x="3336" y="5603"/>
                </a:lnTo>
                <a:cubicBezTo>
                  <a:pt x="3239" y="5409"/>
                  <a:pt x="3110" y="5182"/>
                  <a:pt x="2980" y="5020"/>
                </a:cubicBezTo>
                <a:cubicBezTo>
                  <a:pt x="2915" y="4891"/>
                  <a:pt x="2818" y="4794"/>
                  <a:pt x="2721" y="4696"/>
                </a:cubicBezTo>
                <a:cubicBezTo>
                  <a:pt x="2689" y="4664"/>
                  <a:pt x="2656" y="4632"/>
                  <a:pt x="2591" y="4567"/>
                </a:cubicBezTo>
                <a:cubicBezTo>
                  <a:pt x="2559" y="4534"/>
                  <a:pt x="2494" y="4502"/>
                  <a:pt x="2430" y="4470"/>
                </a:cubicBezTo>
                <a:cubicBezTo>
                  <a:pt x="2203" y="4308"/>
                  <a:pt x="1976" y="4146"/>
                  <a:pt x="1749" y="3952"/>
                </a:cubicBezTo>
                <a:cubicBezTo>
                  <a:pt x="1685" y="3887"/>
                  <a:pt x="1620" y="3822"/>
                  <a:pt x="1588" y="3725"/>
                </a:cubicBezTo>
                <a:lnTo>
                  <a:pt x="1523" y="3628"/>
                </a:lnTo>
                <a:cubicBezTo>
                  <a:pt x="1523" y="3628"/>
                  <a:pt x="1523" y="3628"/>
                  <a:pt x="1490" y="3563"/>
                </a:cubicBezTo>
                <a:lnTo>
                  <a:pt x="1490" y="3498"/>
                </a:lnTo>
                <a:lnTo>
                  <a:pt x="1393" y="3110"/>
                </a:lnTo>
                <a:lnTo>
                  <a:pt x="1231" y="2332"/>
                </a:lnTo>
                <a:cubicBezTo>
                  <a:pt x="1102" y="1847"/>
                  <a:pt x="972" y="1393"/>
                  <a:pt x="810" y="972"/>
                </a:cubicBezTo>
                <a:cubicBezTo>
                  <a:pt x="746" y="649"/>
                  <a:pt x="551" y="357"/>
                  <a:pt x="325" y="163"/>
                </a:cubicBezTo>
                <a:cubicBezTo>
                  <a:pt x="260" y="98"/>
                  <a:pt x="163" y="98"/>
                  <a:pt x="66" y="98"/>
                </a:cubicBezTo>
                <a:close/>
              </a:path>
            </a:pathLst>
          </a:custGeom>
          <a:solidFill>
            <a:srgbClr val="8F5B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4" name="Google Shape;1614;p47"/>
          <p:cNvSpPr/>
          <p:nvPr/>
        </p:nvSpPr>
        <p:spPr>
          <a:xfrm>
            <a:off x="875613" y="3171799"/>
            <a:ext cx="147462" cy="213746"/>
          </a:xfrm>
          <a:custGeom>
            <a:avLst/>
            <a:gdLst/>
            <a:ahLst/>
            <a:cxnLst/>
            <a:rect l="l" t="t" r="r" b="b"/>
            <a:pathLst>
              <a:path w="8356" h="12112" extrusionOk="0">
                <a:moveTo>
                  <a:pt x="357" y="0"/>
                </a:moveTo>
                <a:cubicBezTo>
                  <a:pt x="2008" y="713"/>
                  <a:pt x="2656" y="1684"/>
                  <a:pt x="3725" y="3044"/>
                </a:cubicBezTo>
                <a:cubicBezTo>
                  <a:pt x="4372" y="3886"/>
                  <a:pt x="5117" y="4664"/>
                  <a:pt x="5959" y="5311"/>
                </a:cubicBezTo>
                <a:cubicBezTo>
                  <a:pt x="6445" y="5732"/>
                  <a:pt x="7481" y="6509"/>
                  <a:pt x="7999" y="6963"/>
                </a:cubicBezTo>
                <a:cubicBezTo>
                  <a:pt x="8355" y="7254"/>
                  <a:pt x="6348" y="10169"/>
                  <a:pt x="5506" y="10849"/>
                </a:cubicBezTo>
                <a:cubicBezTo>
                  <a:pt x="4761" y="11529"/>
                  <a:pt x="3822" y="11950"/>
                  <a:pt x="2786" y="11982"/>
                </a:cubicBezTo>
                <a:cubicBezTo>
                  <a:pt x="2591" y="11982"/>
                  <a:pt x="2300" y="12112"/>
                  <a:pt x="2106" y="12079"/>
                </a:cubicBezTo>
                <a:cubicBezTo>
                  <a:pt x="1814" y="11917"/>
                  <a:pt x="1490" y="11011"/>
                  <a:pt x="1361" y="10752"/>
                </a:cubicBezTo>
                <a:cubicBezTo>
                  <a:pt x="875" y="9813"/>
                  <a:pt x="422" y="8873"/>
                  <a:pt x="1" y="787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5" name="Google Shape;1615;p47"/>
          <p:cNvSpPr/>
          <p:nvPr/>
        </p:nvSpPr>
        <p:spPr>
          <a:xfrm>
            <a:off x="588735" y="2650616"/>
            <a:ext cx="453205" cy="433758"/>
          </a:xfrm>
          <a:custGeom>
            <a:avLst/>
            <a:gdLst/>
            <a:ahLst/>
            <a:cxnLst/>
            <a:rect l="l" t="t" r="r" b="b"/>
            <a:pathLst>
              <a:path w="25681" h="24579" extrusionOk="0">
                <a:moveTo>
                  <a:pt x="23672" y="2494"/>
                </a:moveTo>
                <a:cubicBezTo>
                  <a:pt x="25680" y="3789"/>
                  <a:pt x="25032" y="8226"/>
                  <a:pt x="24223" y="10039"/>
                </a:cubicBezTo>
                <a:cubicBezTo>
                  <a:pt x="23510" y="11723"/>
                  <a:pt x="22701" y="13342"/>
                  <a:pt x="21729" y="14896"/>
                </a:cubicBezTo>
                <a:cubicBezTo>
                  <a:pt x="20952" y="16062"/>
                  <a:pt x="20013" y="16548"/>
                  <a:pt x="18847" y="17228"/>
                </a:cubicBezTo>
                <a:cubicBezTo>
                  <a:pt x="16742" y="18394"/>
                  <a:pt x="14767" y="18556"/>
                  <a:pt x="12468" y="18459"/>
                </a:cubicBezTo>
                <a:cubicBezTo>
                  <a:pt x="11982" y="18394"/>
                  <a:pt x="10719" y="18167"/>
                  <a:pt x="10266" y="18491"/>
                </a:cubicBezTo>
                <a:cubicBezTo>
                  <a:pt x="9294" y="19171"/>
                  <a:pt x="9586" y="22377"/>
                  <a:pt x="9294" y="23510"/>
                </a:cubicBezTo>
                <a:cubicBezTo>
                  <a:pt x="9230" y="23866"/>
                  <a:pt x="9132" y="24255"/>
                  <a:pt x="8971" y="24579"/>
                </a:cubicBezTo>
                <a:cubicBezTo>
                  <a:pt x="8420" y="24158"/>
                  <a:pt x="8323" y="23413"/>
                  <a:pt x="7967" y="22895"/>
                </a:cubicBezTo>
                <a:cubicBezTo>
                  <a:pt x="7934" y="23219"/>
                  <a:pt x="7837" y="24061"/>
                  <a:pt x="7351" y="24093"/>
                </a:cubicBezTo>
                <a:cubicBezTo>
                  <a:pt x="6704" y="24093"/>
                  <a:pt x="6542" y="22539"/>
                  <a:pt x="6315" y="22053"/>
                </a:cubicBezTo>
                <a:cubicBezTo>
                  <a:pt x="5408" y="21988"/>
                  <a:pt x="5117" y="20142"/>
                  <a:pt x="4826" y="19430"/>
                </a:cubicBezTo>
                <a:cubicBezTo>
                  <a:pt x="4016" y="17649"/>
                  <a:pt x="3271" y="15641"/>
                  <a:pt x="2559" y="13828"/>
                </a:cubicBezTo>
                <a:cubicBezTo>
                  <a:pt x="1263" y="10363"/>
                  <a:pt x="0" y="7869"/>
                  <a:pt x="3012" y="5376"/>
                </a:cubicBezTo>
                <a:cubicBezTo>
                  <a:pt x="5246" y="3498"/>
                  <a:pt x="11788" y="810"/>
                  <a:pt x="14735" y="421"/>
                </a:cubicBezTo>
                <a:cubicBezTo>
                  <a:pt x="16710" y="130"/>
                  <a:pt x="19430" y="0"/>
                  <a:pt x="21373" y="51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6" name="Google Shape;1616;p47"/>
          <p:cNvSpPr/>
          <p:nvPr/>
        </p:nvSpPr>
        <p:spPr>
          <a:xfrm>
            <a:off x="629307" y="2659175"/>
            <a:ext cx="384627" cy="573791"/>
          </a:xfrm>
          <a:custGeom>
            <a:avLst/>
            <a:gdLst/>
            <a:ahLst/>
            <a:cxnLst/>
            <a:rect l="l" t="t" r="r" b="b"/>
            <a:pathLst>
              <a:path w="21795" h="32514" extrusionOk="0">
                <a:moveTo>
                  <a:pt x="3109" y="15189"/>
                </a:moveTo>
                <a:cubicBezTo>
                  <a:pt x="1879" y="13828"/>
                  <a:pt x="260" y="15448"/>
                  <a:pt x="130" y="16711"/>
                </a:cubicBezTo>
                <a:cubicBezTo>
                  <a:pt x="1" y="18168"/>
                  <a:pt x="551" y="19496"/>
                  <a:pt x="2041" y="19981"/>
                </a:cubicBezTo>
                <a:cubicBezTo>
                  <a:pt x="2624" y="20208"/>
                  <a:pt x="3401" y="19916"/>
                  <a:pt x="3919" y="20176"/>
                </a:cubicBezTo>
                <a:cubicBezTo>
                  <a:pt x="4469" y="20402"/>
                  <a:pt x="5020" y="21374"/>
                  <a:pt x="5473" y="21795"/>
                </a:cubicBezTo>
                <a:cubicBezTo>
                  <a:pt x="6542" y="22669"/>
                  <a:pt x="7708" y="23414"/>
                  <a:pt x="8938" y="23964"/>
                </a:cubicBezTo>
                <a:cubicBezTo>
                  <a:pt x="9716" y="24385"/>
                  <a:pt x="9716" y="25292"/>
                  <a:pt x="9521" y="26134"/>
                </a:cubicBezTo>
                <a:cubicBezTo>
                  <a:pt x="9392" y="26846"/>
                  <a:pt x="9035" y="27008"/>
                  <a:pt x="8744" y="27688"/>
                </a:cubicBezTo>
                <a:cubicBezTo>
                  <a:pt x="8129" y="28984"/>
                  <a:pt x="6995" y="29858"/>
                  <a:pt x="8647" y="31089"/>
                </a:cubicBezTo>
                <a:cubicBezTo>
                  <a:pt x="9683" y="31866"/>
                  <a:pt x="12954" y="32513"/>
                  <a:pt x="13342" y="30862"/>
                </a:cubicBezTo>
                <a:cubicBezTo>
                  <a:pt x="13472" y="30311"/>
                  <a:pt x="13342" y="29567"/>
                  <a:pt x="13342" y="29048"/>
                </a:cubicBezTo>
                <a:cubicBezTo>
                  <a:pt x="13342" y="28271"/>
                  <a:pt x="13116" y="28757"/>
                  <a:pt x="13245" y="27786"/>
                </a:cubicBezTo>
                <a:cubicBezTo>
                  <a:pt x="13310" y="27106"/>
                  <a:pt x="13634" y="25422"/>
                  <a:pt x="13634" y="25422"/>
                </a:cubicBezTo>
                <a:cubicBezTo>
                  <a:pt x="13634" y="25422"/>
                  <a:pt x="15285" y="25324"/>
                  <a:pt x="15901" y="25163"/>
                </a:cubicBezTo>
                <a:cubicBezTo>
                  <a:pt x="18070" y="24709"/>
                  <a:pt x="20305" y="22863"/>
                  <a:pt x="20920" y="20758"/>
                </a:cubicBezTo>
                <a:cubicBezTo>
                  <a:pt x="21665" y="18265"/>
                  <a:pt x="21600" y="15350"/>
                  <a:pt x="21665" y="12760"/>
                </a:cubicBezTo>
                <a:cubicBezTo>
                  <a:pt x="21697" y="9845"/>
                  <a:pt x="21794" y="7320"/>
                  <a:pt x="20888" y="4502"/>
                </a:cubicBezTo>
                <a:cubicBezTo>
                  <a:pt x="19430" y="1"/>
                  <a:pt x="14832" y="33"/>
                  <a:pt x="10849" y="454"/>
                </a:cubicBezTo>
                <a:cubicBezTo>
                  <a:pt x="8517" y="681"/>
                  <a:pt x="6315" y="1264"/>
                  <a:pt x="4405" y="2721"/>
                </a:cubicBezTo>
                <a:cubicBezTo>
                  <a:pt x="2365" y="4340"/>
                  <a:pt x="1685" y="5474"/>
                  <a:pt x="1620" y="8194"/>
                </a:cubicBezTo>
                <a:close/>
              </a:path>
            </a:pathLst>
          </a:custGeom>
          <a:solidFill>
            <a:srgbClr val="BC857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7" name="Google Shape;1617;p47"/>
          <p:cNvSpPr/>
          <p:nvPr/>
        </p:nvSpPr>
        <p:spPr>
          <a:xfrm>
            <a:off x="625301" y="2602615"/>
            <a:ext cx="502354" cy="352032"/>
          </a:xfrm>
          <a:custGeom>
            <a:avLst/>
            <a:gdLst/>
            <a:ahLst/>
            <a:cxnLst/>
            <a:rect l="l" t="t" r="r" b="b"/>
            <a:pathLst>
              <a:path w="28466" h="19948" extrusionOk="0">
                <a:moveTo>
                  <a:pt x="2592" y="17519"/>
                </a:moveTo>
                <a:cubicBezTo>
                  <a:pt x="3369" y="18296"/>
                  <a:pt x="4211" y="19948"/>
                  <a:pt x="4956" y="17940"/>
                </a:cubicBezTo>
                <a:cubicBezTo>
                  <a:pt x="5441" y="16613"/>
                  <a:pt x="4956" y="15350"/>
                  <a:pt x="4470" y="14119"/>
                </a:cubicBezTo>
                <a:cubicBezTo>
                  <a:pt x="7579" y="13018"/>
                  <a:pt x="6542" y="9553"/>
                  <a:pt x="5247" y="7319"/>
                </a:cubicBezTo>
                <a:cubicBezTo>
                  <a:pt x="8874" y="7642"/>
                  <a:pt x="12533" y="7124"/>
                  <a:pt x="16257" y="6898"/>
                </a:cubicBezTo>
                <a:cubicBezTo>
                  <a:pt x="19949" y="6703"/>
                  <a:pt x="23705" y="6703"/>
                  <a:pt x="27397" y="6477"/>
                </a:cubicBezTo>
                <a:cubicBezTo>
                  <a:pt x="27883" y="6412"/>
                  <a:pt x="28466" y="6412"/>
                  <a:pt x="28271" y="5699"/>
                </a:cubicBezTo>
                <a:cubicBezTo>
                  <a:pt x="28077" y="4955"/>
                  <a:pt x="26717" y="4696"/>
                  <a:pt x="26199" y="4534"/>
                </a:cubicBezTo>
                <a:cubicBezTo>
                  <a:pt x="25130" y="4113"/>
                  <a:pt x="23997" y="3854"/>
                  <a:pt x="22863" y="3789"/>
                </a:cubicBezTo>
                <a:cubicBezTo>
                  <a:pt x="23964" y="3562"/>
                  <a:pt x="25001" y="3141"/>
                  <a:pt x="25940" y="2526"/>
                </a:cubicBezTo>
                <a:cubicBezTo>
                  <a:pt x="26620" y="2040"/>
                  <a:pt x="26749" y="1846"/>
                  <a:pt x="25745" y="1716"/>
                </a:cubicBezTo>
                <a:cubicBezTo>
                  <a:pt x="23705" y="1457"/>
                  <a:pt x="21471" y="2105"/>
                  <a:pt x="19398" y="2234"/>
                </a:cubicBezTo>
                <a:cubicBezTo>
                  <a:pt x="19981" y="2008"/>
                  <a:pt x="22799" y="356"/>
                  <a:pt x="21924" y="194"/>
                </a:cubicBezTo>
                <a:cubicBezTo>
                  <a:pt x="20920" y="0"/>
                  <a:pt x="19204" y="551"/>
                  <a:pt x="18654" y="745"/>
                </a:cubicBezTo>
                <a:cubicBezTo>
                  <a:pt x="15512" y="1749"/>
                  <a:pt x="12533" y="1069"/>
                  <a:pt x="8453" y="1490"/>
                </a:cubicBezTo>
                <a:cubicBezTo>
                  <a:pt x="7093" y="1587"/>
                  <a:pt x="5441" y="2008"/>
                  <a:pt x="4502" y="2915"/>
                </a:cubicBezTo>
                <a:cubicBezTo>
                  <a:pt x="3855" y="3562"/>
                  <a:pt x="3336" y="4307"/>
                  <a:pt x="2980" y="5149"/>
                </a:cubicBezTo>
                <a:cubicBezTo>
                  <a:pt x="2851" y="5667"/>
                  <a:pt x="2818" y="6185"/>
                  <a:pt x="2851" y="6703"/>
                </a:cubicBezTo>
                <a:cubicBezTo>
                  <a:pt x="2656" y="7448"/>
                  <a:pt x="1426" y="7578"/>
                  <a:pt x="940" y="8128"/>
                </a:cubicBezTo>
                <a:cubicBezTo>
                  <a:pt x="325" y="8711"/>
                  <a:pt x="1" y="9553"/>
                  <a:pt x="33" y="10395"/>
                </a:cubicBezTo>
                <a:cubicBezTo>
                  <a:pt x="33" y="12079"/>
                  <a:pt x="519" y="13471"/>
                  <a:pt x="1134" y="1502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8" name="Google Shape;1618;p47"/>
          <p:cNvSpPr/>
          <p:nvPr/>
        </p:nvSpPr>
        <p:spPr>
          <a:xfrm>
            <a:off x="877325" y="2854621"/>
            <a:ext cx="53172" cy="124044"/>
          </a:xfrm>
          <a:custGeom>
            <a:avLst/>
            <a:gdLst/>
            <a:ahLst/>
            <a:cxnLst/>
            <a:rect l="l" t="t" r="r" b="b"/>
            <a:pathLst>
              <a:path w="3013" h="7029" extrusionOk="0">
                <a:moveTo>
                  <a:pt x="940" y="1"/>
                </a:moveTo>
                <a:cubicBezTo>
                  <a:pt x="940" y="1"/>
                  <a:pt x="940" y="163"/>
                  <a:pt x="972" y="454"/>
                </a:cubicBezTo>
                <a:lnTo>
                  <a:pt x="1005" y="1620"/>
                </a:lnTo>
                <a:cubicBezTo>
                  <a:pt x="1037" y="1847"/>
                  <a:pt x="1037" y="2106"/>
                  <a:pt x="1102" y="2365"/>
                </a:cubicBezTo>
                <a:lnTo>
                  <a:pt x="1167" y="2786"/>
                </a:lnTo>
                <a:cubicBezTo>
                  <a:pt x="1199" y="2915"/>
                  <a:pt x="1231" y="3045"/>
                  <a:pt x="1296" y="3174"/>
                </a:cubicBezTo>
                <a:cubicBezTo>
                  <a:pt x="1490" y="3693"/>
                  <a:pt x="2009" y="4081"/>
                  <a:pt x="2397" y="4632"/>
                </a:cubicBezTo>
                <a:cubicBezTo>
                  <a:pt x="2591" y="4923"/>
                  <a:pt x="2753" y="5215"/>
                  <a:pt x="2883" y="5538"/>
                </a:cubicBezTo>
                <a:cubicBezTo>
                  <a:pt x="3012" y="5895"/>
                  <a:pt x="2980" y="6283"/>
                  <a:pt x="2753" y="6607"/>
                </a:cubicBezTo>
                <a:cubicBezTo>
                  <a:pt x="2656" y="6737"/>
                  <a:pt x="2527" y="6866"/>
                  <a:pt x="2365" y="6931"/>
                </a:cubicBezTo>
                <a:cubicBezTo>
                  <a:pt x="2268" y="6963"/>
                  <a:pt x="2203" y="6996"/>
                  <a:pt x="2106" y="7028"/>
                </a:cubicBezTo>
                <a:cubicBezTo>
                  <a:pt x="2041" y="7028"/>
                  <a:pt x="1944" y="7028"/>
                  <a:pt x="1879" y="7028"/>
                </a:cubicBezTo>
                <a:cubicBezTo>
                  <a:pt x="1588" y="6996"/>
                  <a:pt x="1329" y="6866"/>
                  <a:pt x="1069" y="6737"/>
                </a:cubicBezTo>
                <a:cubicBezTo>
                  <a:pt x="746" y="6510"/>
                  <a:pt x="454" y="6218"/>
                  <a:pt x="228" y="5927"/>
                </a:cubicBezTo>
                <a:cubicBezTo>
                  <a:pt x="163" y="5830"/>
                  <a:pt x="98" y="5733"/>
                  <a:pt x="33" y="5636"/>
                </a:cubicBezTo>
                <a:lnTo>
                  <a:pt x="1" y="5538"/>
                </a:lnTo>
                <a:cubicBezTo>
                  <a:pt x="98" y="5636"/>
                  <a:pt x="195" y="5765"/>
                  <a:pt x="292" y="5862"/>
                </a:cubicBezTo>
                <a:cubicBezTo>
                  <a:pt x="551" y="6121"/>
                  <a:pt x="875" y="6348"/>
                  <a:pt x="1199" y="6542"/>
                </a:cubicBezTo>
                <a:cubicBezTo>
                  <a:pt x="1426" y="6639"/>
                  <a:pt x="1652" y="6704"/>
                  <a:pt x="1879" y="6737"/>
                </a:cubicBezTo>
                <a:cubicBezTo>
                  <a:pt x="2009" y="6737"/>
                  <a:pt x="2106" y="6704"/>
                  <a:pt x="2203" y="6639"/>
                </a:cubicBezTo>
                <a:cubicBezTo>
                  <a:pt x="2268" y="6607"/>
                  <a:pt x="2300" y="6575"/>
                  <a:pt x="2332" y="6542"/>
                </a:cubicBezTo>
                <a:cubicBezTo>
                  <a:pt x="2365" y="6510"/>
                  <a:pt x="2430" y="6445"/>
                  <a:pt x="2462" y="6380"/>
                </a:cubicBezTo>
                <a:cubicBezTo>
                  <a:pt x="2559" y="6154"/>
                  <a:pt x="2591" y="5895"/>
                  <a:pt x="2494" y="5668"/>
                </a:cubicBezTo>
                <a:cubicBezTo>
                  <a:pt x="2365" y="5377"/>
                  <a:pt x="2235" y="5117"/>
                  <a:pt x="2041" y="4891"/>
                </a:cubicBezTo>
                <a:cubicBezTo>
                  <a:pt x="1847" y="4632"/>
                  <a:pt x="1652" y="4405"/>
                  <a:pt x="1458" y="4146"/>
                </a:cubicBezTo>
                <a:cubicBezTo>
                  <a:pt x="1231" y="3919"/>
                  <a:pt x="1069" y="3628"/>
                  <a:pt x="940" y="3304"/>
                </a:cubicBezTo>
                <a:cubicBezTo>
                  <a:pt x="875" y="3174"/>
                  <a:pt x="843" y="3013"/>
                  <a:pt x="810" y="2883"/>
                </a:cubicBezTo>
                <a:lnTo>
                  <a:pt x="778" y="2430"/>
                </a:lnTo>
                <a:cubicBezTo>
                  <a:pt x="746" y="2171"/>
                  <a:pt x="746" y="1879"/>
                  <a:pt x="778" y="1620"/>
                </a:cubicBezTo>
                <a:cubicBezTo>
                  <a:pt x="810" y="1134"/>
                  <a:pt x="843" y="746"/>
                  <a:pt x="875" y="454"/>
                </a:cubicBezTo>
                <a:cubicBezTo>
                  <a:pt x="908" y="163"/>
                  <a:pt x="940" y="1"/>
                  <a:pt x="940" y="1"/>
                </a:cubicBezTo>
                <a:close/>
              </a:path>
            </a:pathLst>
          </a:custGeom>
          <a:solidFill>
            <a:srgbClr val="8F5B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9" name="Google Shape;1619;p47"/>
          <p:cNvSpPr/>
          <p:nvPr/>
        </p:nvSpPr>
        <p:spPr>
          <a:xfrm>
            <a:off x="796182" y="2761477"/>
            <a:ext cx="38313" cy="24018"/>
          </a:xfrm>
          <a:custGeom>
            <a:avLst/>
            <a:gdLst/>
            <a:ahLst/>
            <a:cxnLst/>
            <a:rect l="l" t="t" r="r" b="b"/>
            <a:pathLst>
              <a:path w="2171" h="1361" extrusionOk="0">
                <a:moveTo>
                  <a:pt x="0" y="1361"/>
                </a:moveTo>
                <a:cubicBezTo>
                  <a:pt x="0" y="422"/>
                  <a:pt x="1263" y="1"/>
                  <a:pt x="2170" y="48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0" name="Google Shape;1620;p47"/>
          <p:cNvSpPr/>
          <p:nvPr/>
        </p:nvSpPr>
        <p:spPr>
          <a:xfrm>
            <a:off x="936762" y="2769472"/>
            <a:ext cx="36601" cy="29171"/>
          </a:xfrm>
          <a:custGeom>
            <a:avLst/>
            <a:gdLst/>
            <a:ahLst/>
            <a:cxnLst/>
            <a:rect l="l" t="t" r="r" b="b"/>
            <a:pathLst>
              <a:path w="2074" h="1653" extrusionOk="0">
                <a:moveTo>
                  <a:pt x="1" y="487"/>
                </a:moveTo>
                <a:cubicBezTo>
                  <a:pt x="1458" y="1"/>
                  <a:pt x="2073" y="1005"/>
                  <a:pt x="2073" y="165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1" name="Google Shape;1621;p47"/>
          <p:cNvSpPr/>
          <p:nvPr/>
        </p:nvSpPr>
        <p:spPr>
          <a:xfrm>
            <a:off x="785328" y="2974059"/>
            <a:ext cx="141745" cy="64025"/>
          </a:xfrm>
          <a:custGeom>
            <a:avLst/>
            <a:gdLst/>
            <a:ahLst/>
            <a:cxnLst/>
            <a:rect l="l" t="t" r="r" b="b"/>
            <a:pathLst>
              <a:path w="8032" h="3628" extrusionOk="0">
                <a:moveTo>
                  <a:pt x="0" y="1"/>
                </a:moveTo>
                <a:lnTo>
                  <a:pt x="227" y="357"/>
                </a:lnTo>
                <a:cubicBezTo>
                  <a:pt x="324" y="487"/>
                  <a:pt x="389" y="616"/>
                  <a:pt x="518" y="778"/>
                </a:cubicBezTo>
                <a:cubicBezTo>
                  <a:pt x="648" y="940"/>
                  <a:pt x="777" y="1070"/>
                  <a:pt x="907" y="1232"/>
                </a:cubicBezTo>
                <a:cubicBezTo>
                  <a:pt x="1263" y="1620"/>
                  <a:pt x="1684" y="1944"/>
                  <a:pt x="2105" y="2203"/>
                </a:cubicBezTo>
                <a:cubicBezTo>
                  <a:pt x="2364" y="2365"/>
                  <a:pt x="2591" y="2494"/>
                  <a:pt x="2850" y="2624"/>
                </a:cubicBezTo>
                <a:cubicBezTo>
                  <a:pt x="3109" y="2754"/>
                  <a:pt x="3400" y="2851"/>
                  <a:pt x="3659" y="2948"/>
                </a:cubicBezTo>
                <a:cubicBezTo>
                  <a:pt x="4242" y="3110"/>
                  <a:pt x="4793" y="3207"/>
                  <a:pt x="5376" y="3239"/>
                </a:cubicBezTo>
                <a:cubicBezTo>
                  <a:pt x="5894" y="3239"/>
                  <a:pt x="6412" y="3175"/>
                  <a:pt x="6865" y="3013"/>
                </a:cubicBezTo>
                <a:cubicBezTo>
                  <a:pt x="7060" y="2948"/>
                  <a:pt x="7254" y="2851"/>
                  <a:pt x="7416" y="2721"/>
                </a:cubicBezTo>
                <a:cubicBezTo>
                  <a:pt x="7545" y="2656"/>
                  <a:pt x="7675" y="2527"/>
                  <a:pt x="7772" y="2430"/>
                </a:cubicBezTo>
                <a:cubicBezTo>
                  <a:pt x="7837" y="2333"/>
                  <a:pt x="7902" y="2268"/>
                  <a:pt x="7966" y="2171"/>
                </a:cubicBezTo>
                <a:lnTo>
                  <a:pt x="8031" y="2073"/>
                </a:lnTo>
                <a:cubicBezTo>
                  <a:pt x="7966" y="2235"/>
                  <a:pt x="7934" y="2365"/>
                  <a:pt x="7837" y="2494"/>
                </a:cubicBezTo>
                <a:cubicBezTo>
                  <a:pt x="7610" y="2818"/>
                  <a:pt x="7319" y="3077"/>
                  <a:pt x="6963" y="3239"/>
                </a:cubicBezTo>
                <a:cubicBezTo>
                  <a:pt x="6477" y="3466"/>
                  <a:pt x="5926" y="3595"/>
                  <a:pt x="5408" y="3628"/>
                </a:cubicBezTo>
                <a:cubicBezTo>
                  <a:pt x="4760" y="3628"/>
                  <a:pt x="4145" y="3531"/>
                  <a:pt x="3562" y="3336"/>
                </a:cubicBezTo>
                <a:cubicBezTo>
                  <a:pt x="2947" y="3175"/>
                  <a:pt x="2397" y="2883"/>
                  <a:pt x="1878" y="2527"/>
                </a:cubicBezTo>
                <a:cubicBezTo>
                  <a:pt x="1457" y="2203"/>
                  <a:pt x="1036" y="1814"/>
                  <a:pt x="713" y="1393"/>
                </a:cubicBezTo>
                <a:cubicBezTo>
                  <a:pt x="583" y="1232"/>
                  <a:pt x="486" y="1037"/>
                  <a:pt x="356" y="843"/>
                </a:cubicBezTo>
                <a:cubicBezTo>
                  <a:pt x="259" y="681"/>
                  <a:pt x="194" y="519"/>
                  <a:pt x="130" y="422"/>
                </a:cubicBezTo>
                <a:cubicBezTo>
                  <a:pt x="65" y="163"/>
                  <a:pt x="0" y="1"/>
                  <a:pt x="0" y="1"/>
                </a:cubicBezTo>
                <a:close/>
              </a:path>
            </a:pathLst>
          </a:custGeom>
          <a:solidFill>
            <a:srgbClr val="8F5B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2" name="Google Shape;1622;p47"/>
          <p:cNvSpPr/>
          <p:nvPr/>
        </p:nvSpPr>
        <p:spPr>
          <a:xfrm>
            <a:off x="811606" y="2854621"/>
            <a:ext cx="30883" cy="49748"/>
          </a:xfrm>
          <a:custGeom>
            <a:avLst/>
            <a:gdLst/>
            <a:ahLst/>
            <a:cxnLst/>
            <a:rect l="l" t="t" r="r" b="b"/>
            <a:pathLst>
              <a:path w="1750" h="2819" extrusionOk="0">
                <a:moveTo>
                  <a:pt x="389" y="2009"/>
                </a:moveTo>
                <a:cubicBezTo>
                  <a:pt x="195" y="1555"/>
                  <a:pt x="1" y="1"/>
                  <a:pt x="940" y="292"/>
                </a:cubicBezTo>
                <a:cubicBezTo>
                  <a:pt x="1749" y="584"/>
                  <a:pt x="1231" y="2818"/>
                  <a:pt x="519" y="217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3" name="Google Shape;1623;p47"/>
          <p:cNvSpPr/>
          <p:nvPr/>
        </p:nvSpPr>
        <p:spPr>
          <a:xfrm>
            <a:off x="932756" y="2863780"/>
            <a:ext cx="30883" cy="53154"/>
          </a:xfrm>
          <a:custGeom>
            <a:avLst/>
            <a:gdLst/>
            <a:ahLst/>
            <a:cxnLst/>
            <a:rect l="l" t="t" r="r" b="b"/>
            <a:pathLst>
              <a:path w="1750" h="3012" extrusionOk="0">
                <a:moveTo>
                  <a:pt x="131" y="2073"/>
                </a:moveTo>
                <a:cubicBezTo>
                  <a:pt x="1" y="1587"/>
                  <a:pt x="131" y="0"/>
                  <a:pt x="972" y="486"/>
                </a:cubicBezTo>
                <a:cubicBezTo>
                  <a:pt x="1750" y="939"/>
                  <a:pt x="778" y="3012"/>
                  <a:pt x="195" y="223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4" name="Google Shape;1624;p47"/>
          <p:cNvSpPr/>
          <p:nvPr/>
        </p:nvSpPr>
        <p:spPr>
          <a:xfrm>
            <a:off x="575023" y="3548979"/>
            <a:ext cx="47454" cy="74878"/>
          </a:xfrm>
          <a:custGeom>
            <a:avLst/>
            <a:gdLst/>
            <a:ahLst/>
            <a:cxnLst/>
            <a:rect l="l" t="t" r="r" b="b"/>
            <a:pathLst>
              <a:path w="2689" h="4243" extrusionOk="0">
                <a:moveTo>
                  <a:pt x="2267" y="0"/>
                </a:moveTo>
                <a:cubicBezTo>
                  <a:pt x="939" y="518"/>
                  <a:pt x="0" y="518"/>
                  <a:pt x="130" y="2332"/>
                </a:cubicBezTo>
                <a:cubicBezTo>
                  <a:pt x="227" y="3141"/>
                  <a:pt x="421" y="4242"/>
                  <a:pt x="1619" y="4080"/>
                </a:cubicBezTo>
                <a:cubicBezTo>
                  <a:pt x="2688" y="3886"/>
                  <a:pt x="2332" y="2202"/>
                  <a:pt x="2494" y="132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5" name="Google Shape;1625;p47"/>
          <p:cNvSpPr/>
          <p:nvPr/>
        </p:nvSpPr>
        <p:spPr>
          <a:xfrm>
            <a:off x="607018" y="3155793"/>
            <a:ext cx="328049" cy="557220"/>
          </a:xfrm>
          <a:custGeom>
            <a:avLst/>
            <a:gdLst/>
            <a:ahLst/>
            <a:cxnLst/>
            <a:rect l="l" t="t" r="r" b="b"/>
            <a:pathLst>
              <a:path w="18589" h="31575" extrusionOk="0">
                <a:moveTo>
                  <a:pt x="8712" y="1"/>
                </a:moveTo>
                <a:cubicBezTo>
                  <a:pt x="7254" y="584"/>
                  <a:pt x="5214" y="648"/>
                  <a:pt x="4016" y="1749"/>
                </a:cubicBezTo>
                <a:cubicBezTo>
                  <a:pt x="2721" y="2915"/>
                  <a:pt x="2559" y="5700"/>
                  <a:pt x="2365" y="7384"/>
                </a:cubicBezTo>
                <a:cubicBezTo>
                  <a:pt x="2073" y="9845"/>
                  <a:pt x="1847" y="12403"/>
                  <a:pt x="1620" y="14897"/>
                </a:cubicBezTo>
                <a:cubicBezTo>
                  <a:pt x="1393" y="17682"/>
                  <a:pt x="875" y="20370"/>
                  <a:pt x="681" y="23155"/>
                </a:cubicBezTo>
                <a:cubicBezTo>
                  <a:pt x="519" y="25583"/>
                  <a:pt x="292" y="28109"/>
                  <a:pt x="1" y="30538"/>
                </a:cubicBezTo>
                <a:cubicBezTo>
                  <a:pt x="4016" y="30700"/>
                  <a:pt x="7546" y="30473"/>
                  <a:pt x="10817" y="30894"/>
                </a:cubicBezTo>
                <a:cubicBezTo>
                  <a:pt x="13537" y="31347"/>
                  <a:pt x="15577" y="31186"/>
                  <a:pt x="18265" y="31574"/>
                </a:cubicBezTo>
                <a:cubicBezTo>
                  <a:pt x="18168" y="25616"/>
                  <a:pt x="18427" y="21697"/>
                  <a:pt x="18491" y="17002"/>
                </a:cubicBezTo>
                <a:cubicBezTo>
                  <a:pt x="18556" y="13440"/>
                  <a:pt x="18589" y="8777"/>
                  <a:pt x="18168" y="5182"/>
                </a:cubicBezTo>
                <a:cubicBezTo>
                  <a:pt x="17876" y="2689"/>
                  <a:pt x="17390" y="1814"/>
                  <a:pt x="15059" y="648"/>
                </a:cubicBezTo>
                <a:cubicBezTo>
                  <a:pt x="14832" y="1976"/>
                  <a:pt x="13148" y="2624"/>
                  <a:pt x="11918" y="2753"/>
                </a:cubicBezTo>
                <a:cubicBezTo>
                  <a:pt x="10169" y="2980"/>
                  <a:pt x="9651" y="1944"/>
                  <a:pt x="9359" y="32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6" name="Google Shape;1626;p47"/>
          <p:cNvSpPr/>
          <p:nvPr/>
        </p:nvSpPr>
        <p:spPr>
          <a:xfrm>
            <a:off x="530446" y="3307809"/>
            <a:ext cx="134880" cy="239477"/>
          </a:xfrm>
          <a:custGeom>
            <a:avLst/>
            <a:gdLst/>
            <a:ahLst/>
            <a:cxnLst/>
            <a:rect l="l" t="t" r="r" b="b"/>
            <a:pathLst>
              <a:path w="7643" h="13570" extrusionOk="0">
                <a:moveTo>
                  <a:pt x="4404" y="1"/>
                </a:moveTo>
                <a:cubicBezTo>
                  <a:pt x="2882" y="3628"/>
                  <a:pt x="1037" y="8485"/>
                  <a:pt x="324" y="11237"/>
                </a:cubicBezTo>
                <a:cubicBezTo>
                  <a:pt x="0" y="12436"/>
                  <a:pt x="227" y="12565"/>
                  <a:pt x="1393" y="13310"/>
                </a:cubicBezTo>
                <a:cubicBezTo>
                  <a:pt x="1911" y="13569"/>
                  <a:pt x="2526" y="13537"/>
                  <a:pt x="3012" y="13213"/>
                </a:cubicBezTo>
                <a:cubicBezTo>
                  <a:pt x="3595" y="12921"/>
                  <a:pt x="4761" y="9716"/>
                  <a:pt x="5117" y="8679"/>
                </a:cubicBezTo>
                <a:cubicBezTo>
                  <a:pt x="5862" y="6736"/>
                  <a:pt x="5926" y="6251"/>
                  <a:pt x="7643" y="2203"/>
                </a:cubicBezTo>
                <a:close/>
              </a:path>
            </a:pathLst>
          </a:custGeom>
          <a:solidFill>
            <a:srgbClr val="BC857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7" name="Google Shape;1627;p47"/>
          <p:cNvSpPr/>
          <p:nvPr/>
        </p:nvSpPr>
        <p:spPr>
          <a:xfrm>
            <a:off x="821329" y="3141516"/>
            <a:ext cx="78884" cy="101738"/>
          </a:xfrm>
          <a:custGeom>
            <a:avLst/>
            <a:gdLst/>
            <a:ahLst/>
            <a:cxnLst/>
            <a:rect l="l" t="t" r="r" b="b"/>
            <a:pathLst>
              <a:path w="4470" h="5765" extrusionOk="0">
                <a:moveTo>
                  <a:pt x="2494" y="0"/>
                </a:moveTo>
                <a:cubicBezTo>
                  <a:pt x="2623" y="1457"/>
                  <a:pt x="1101" y="2623"/>
                  <a:pt x="0" y="3368"/>
                </a:cubicBezTo>
                <a:lnTo>
                  <a:pt x="0" y="3368"/>
                </a:lnTo>
                <a:cubicBezTo>
                  <a:pt x="357" y="3951"/>
                  <a:pt x="1263" y="5246"/>
                  <a:pt x="1911" y="5473"/>
                </a:cubicBezTo>
                <a:cubicBezTo>
                  <a:pt x="2850" y="5764"/>
                  <a:pt x="3206" y="4890"/>
                  <a:pt x="3660" y="3951"/>
                </a:cubicBezTo>
                <a:cubicBezTo>
                  <a:pt x="4404" y="2267"/>
                  <a:pt x="4469" y="1457"/>
                  <a:pt x="3012" y="29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8" name="Google Shape;1628;p47"/>
          <p:cNvSpPr/>
          <p:nvPr/>
        </p:nvSpPr>
        <p:spPr>
          <a:xfrm>
            <a:off x="714456" y="3137510"/>
            <a:ext cx="107456" cy="114885"/>
          </a:xfrm>
          <a:custGeom>
            <a:avLst/>
            <a:gdLst/>
            <a:ahLst/>
            <a:cxnLst/>
            <a:rect l="l" t="t" r="r" b="b"/>
            <a:pathLst>
              <a:path w="6089" h="6510" extrusionOk="0">
                <a:moveTo>
                  <a:pt x="4308" y="1"/>
                </a:moveTo>
                <a:cubicBezTo>
                  <a:pt x="2915" y="1"/>
                  <a:pt x="1" y="519"/>
                  <a:pt x="486" y="2624"/>
                </a:cubicBezTo>
                <a:cubicBezTo>
                  <a:pt x="713" y="3433"/>
                  <a:pt x="2462" y="5765"/>
                  <a:pt x="3271" y="6056"/>
                </a:cubicBezTo>
                <a:cubicBezTo>
                  <a:pt x="4664" y="6509"/>
                  <a:pt x="5538" y="4534"/>
                  <a:pt x="6089" y="3595"/>
                </a:cubicBezTo>
                <a:cubicBezTo>
                  <a:pt x="4891" y="3206"/>
                  <a:pt x="3887" y="2300"/>
                  <a:pt x="3401" y="110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9" name="Google Shape;1629;p47"/>
          <p:cNvSpPr/>
          <p:nvPr/>
        </p:nvSpPr>
        <p:spPr>
          <a:xfrm>
            <a:off x="569870" y="3176370"/>
            <a:ext cx="152033" cy="231465"/>
          </a:xfrm>
          <a:custGeom>
            <a:avLst/>
            <a:gdLst/>
            <a:ahLst/>
            <a:cxnLst/>
            <a:rect l="l" t="t" r="r" b="b"/>
            <a:pathLst>
              <a:path w="8615" h="13116" extrusionOk="0">
                <a:moveTo>
                  <a:pt x="7578" y="1"/>
                </a:moveTo>
                <a:cubicBezTo>
                  <a:pt x="4599" y="227"/>
                  <a:pt x="3336" y="2170"/>
                  <a:pt x="2235" y="4728"/>
                </a:cubicBezTo>
                <a:cubicBezTo>
                  <a:pt x="1879" y="5668"/>
                  <a:pt x="1393" y="6510"/>
                  <a:pt x="1102" y="7449"/>
                </a:cubicBezTo>
                <a:cubicBezTo>
                  <a:pt x="875" y="8032"/>
                  <a:pt x="1" y="10234"/>
                  <a:pt x="1" y="10234"/>
                </a:cubicBezTo>
                <a:cubicBezTo>
                  <a:pt x="422" y="11108"/>
                  <a:pt x="2656" y="12144"/>
                  <a:pt x="4243" y="12533"/>
                </a:cubicBezTo>
                <a:cubicBezTo>
                  <a:pt x="6542" y="13116"/>
                  <a:pt x="6672" y="12047"/>
                  <a:pt x="6575" y="12209"/>
                </a:cubicBezTo>
                <a:cubicBezTo>
                  <a:pt x="7449" y="9586"/>
                  <a:pt x="8129" y="6898"/>
                  <a:pt x="8615" y="414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0" name="Google Shape;1630;p47"/>
          <p:cNvSpPr/>
          <p:nvPr/>
        </p:nvSpPr>
        <p:spPr>
          <a:xfrm>
            <a:off x="700179" y="3341533"/>
            <a:ext cx="20012" cy="19448"/>
          </a:xfrm>
          <a:custGeom>
            <a:avLst/>
            <a:gdLst/>
            <a:ahLst/>
            <a:cxnLst/>
            <a:rect l="l" t="t" r="r" b="b"/>
            <a:pathLst>
              <a:path w="1134" h="1102" extrusionOk="0">
                <a:moveTo>
                  <a:pt x="0" y="1101"/>
                </a:moveTo>
                <a:lnTo>
                  <a:pt x="33" y="1036"/>
                </a:lnTo>
                <a:cubicBezTo>
                  <a:pt x="65" y="972"/>
                  <a:pt x="130" y="939"/>
                  <a:pt x="162" y="875"/>
                </a:cubicBezTo>
                <a:cubicBezTo>
                  <a:pt x="194" y="810"/>
                  <a:pt x="259" y="745"/>
                  <a:pt x="324" y="680"/>
                </a:cubicBezTo>
                <a:lnTo>
                  <a:pt x="518" y="486"/>
                </a:lnTo>
                <a:cubicBezTo>
                  <a:pt x="615" y="356"/>
                  <a:pt x="777" y="227"/>
                  <a:pt x="907" y="130"/>
                </a:cubicBezTo>
                <a:cubicBezTo>
                  <a:pt x="972" y="65"/>
                  <a:pt x="1069" y="33"/>
                  <a:pt x="1134" y="0"/>
                </a:cubicBezTo>
                <a:cubicBezTo>
                  <a:pt x="1134" y="97"/>
                  <a:pt x="1134" y="162"/>
                  <a:pt x="1101" y="259"/>
                </a:cubicBezTo>
                <a:cubicBezTo>
                  <a:pt x="1036" y="454"/>
                  <a:pt x="939" y="615"/>
                  <a:pt x="777" y="777"/>
                </a:cubicBezTo>
                <a:cubicBezTo>
                  <a:pt x="648" y="907"/>
                  <a:pt x="453" y="1036"/>
                  <a:pt x="259" y="1069"/>
                </a:cubicBezTo>
                <a:cubicBezTo>
                  <a:pt x="194" y="1101"/>
                  <a:pt x="130" y="1101"/>
                  <a:pt x="65" y="106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1" name="Google Shape;1631;p47"/>
          <p:cNvSpPr/>
          <p:nvPr/>
        </p:nvSpPr>
        <p:spPr>
          <a:xfrm>
            <a:off x="578447" y="3155793"/>
            <a:ext cx="248618" cy="488642"/>
          </a:xfrm>
          <a:custGeom>
            <a:avLst/>
            <a:gdLst/>
            <a:ahLst/>
            <a:cxnLst/>
            <a:rect l="l" t="t" r="r" b="b"/>
            <a:pathLst>
              <a:path w="14088" h="27689" extrusionOk="0">
                <a:moveTo>
                  <a:pt x="4469" y="1102"/>
                </a:moveTo>
                <a:cubicBezTo>
                  <a:pt x="6153" y="648"/>
                  <a:pt x="6607" y="292"/>
                  <a:pt x="8064" y="1"/>
                </a:cubicBezTo>
                <a:lnTo>
                  <a:pt x="8064" y="1"/>
                </a:lnTo>
                <a:cubicBezTo>
                  <a:pt x="9100" y="1102"/>
                  <a:pt x="10136" y="2397"/>
                  <a:pt x="10622" y="3498"/>
                </a:cubicBezTo>
                <a:cubicBezTo>
                  <a:pt x="11432" y="5409"/>
                  <a:pt x="12047" y="7514"/>
                  <a:pt x="12889" y="9424"/>
                </a:cubicBezTo>
                <a:cubicBezTo>
                  <a:pt x="14055" y="12144"/>
                  <a:pt x="14087" y="16192"/>
                  <a:pt x="13893" y="19010"/>
                </a:cubicBezTo>
                <a:cubicBezTo>
                  <a:pt x="13699" y="21244"/>
                  <a:pt x="12015" y="24774"/>
                  <a:pt x="9975" y="25875"/>
                </a:cubicBezTo>
                <a:cubicBezTo>
                  <a:pt x="7837" y="27073"/>
                  <a:pt x="5441" y="27688"/>
                  <a:pt x="2980" y="27688"/>
                </a:cubicBezTo>
                <a:cubicBezTo>
                  <a:pt x="2267" y="27688"/>
                  <a:pt x="745" y="27461"/>
                  <a:pt x="324" y="27041"/>
                </a:cubicBezTo>
                <a:cubicBezTo>
                  <a:pt x="324" y="27041"/>
                  <a:pt x="1" y="24417"/>
                  <a:pt x="1" y="23705"/>
                </a:cubicBezTo>
                <a:cubicBezTo>
                  <a:pt x="1004" y="24644"/>
                  <a:pt x="1587" y="24871"/>
                  <a:pt x="2688" y="25033"/>
                </a:cubicBezTo>
                <a:cubicBezTo>
                  <a:pt x="3725" y="25065"/>
                  <a:pt x="4793" y="24968"/>
                  <a:pt x="5829" y="24709"/>
                </a:cubicBezTo>
                <a:cubicBezTo>
                  <a:pt x="7967" y="24353"/>
                  <a:pt x="10169" y="22863"/>
                  <a:pt x="10881" y="20532"/>
                </a:cubicBezTo>
                <a:cubicBezTo>
                  <a:pt x="12144" y="16451"/>
                  <a:pt x="11497" y="12727"/>
                  <a:pt x="9683" y="8906"/>
                </a:cubicBezTo>
                <a:cubicBezTo>
                  <a:pt x="8420" y="6283"/>
                  <a:pt x="7805" y="4016"/>
                  <a:pt x="5635" y="204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2" name="Google Shape;1632;p47"/>
          <p:cNvSpPr/>
          <p:nvPr/>
        </p:nvSpPr>
        <p:spPr>
          <a:xfrm>
            <a:off x="533305" y="3399240"/>
            <a:ext cx="350338" cy="161757"/>
          </a:xfrm>
          <a:custGeom>
            <a:avLst/>
            <a:gdLst/>
            <a:ahLst/>
            <a:cxnLst/>
            <a:rect l="l" t="t" r="r" b="b"/>
            <a:pathLst>
              <a:path w="19852" h="9166" extrusionOk="0">
                <a:moveTo>
                  <a:pt x="454" y="5668"/>
                </a:moveTo>
                <a:cubicBezTo>
                  <a:pt x="454" y="5959"/>
                  <a:pt x="0" y="6575"/>
                  <a:pt x="65" y="6866"/>
                </a:cubicBezTo>
                <a:cubicBezTo>
                  <a:pt x="357" y="9165"/>
                  <a:pt x="4955" y="8518"/>
                  <a:pt x="6704" y="8582"/>
                </a:cubicBezTo>
                <a:cubicBezTo>
                  <a:pt x="8128" y="8615"/>
                  <a:pt x="9877" y="8518"/>
                  <a:pt x="11270" y="8485"/>
                </a:cubicBezTo>
                <a:cubicBezTo>
                  <a:pt x="12597" y="8388"/>
                  <a:pt x="12986" y="7967"/>
                  <a:pt x="13439" y="6866"/>
                </a:cubicBezTo>
                <a:cubicBezTo>
                  <a:pt x="14249" y="7222"/>
                  <a:pt x="15123" y="7417"/>
                  <a:pt x="16030" y="7449"/>
                </a:cubicBezTo>
                <a:cubicBezTo>
                  <a:pt x="16710" y="7352"/>
                  <a:pt x="16742" y="6769"/>
                  <a:pt x="16386" y="6218"/>
                </a:cubicBezTo>
                <a:cubicBezTo>
                  <a:pt x="17034" y="6089"/>
                  <a:pt x="17811" y="5830"/>
                  <a:pt x="17617" y="5020"/>
                </a:cubicBezTo>
                <a:cubicBezTo>
                  <a:pt x="19074" y="4955"/>
                  <a:pt x="18491" y="3531"/>
                  <a:pt x="18491" y="3531"/>
                </a:cubicBezTo>
                <a:cubicBezTo>
                  <a:pt x="19851" y="3563"/>
                  <a:pt x="19203" y="2430"/>
                  <a:pt x="19074" y="2235"/>
                </a:cubicBezTo>
                <a:cubicBezTo>
                  <a:pt x="18718" y="1717"/>
                  <a:pt x="18232" y="1296"/>
                  <a:pt x="17649" y="1037"/>
                </a:cubicBezTo>
                <a:cubicBezTo>
                  <a:pt x="16839" y="616"/>
                  <a:pt x="15706" y="1"/>
                  <a:pt x="14735" y="195"/>
                </a:cubicBezTo>
                <a:cubicBezTo>
                  <a:pt x="13601" y="389"/>
                  <a:pt x="13569" y="1814"/>
                  <a:pt x="13277" y="2915"/>
                </a:cubicBezTo>
                <a:cubicBezTo>
                  <a:pt x="12986" y="4016"/>
                  <a:pt x="12824" y="5247"/>
                  <a:pt x="12533" y="6186"/>
                </a:cubicBezTo>
                <a:cubicBezTo>
                  <a:pt x="9391" y="5603"/>
                  <a:pt x="6833" y="4405"/>
                  <a:pt x="2656" y="3822"/>
                </a:cubicBezTo>
                <a:close/>
              </a:path>
            </a:pathLst>
          </a:custGeom>
          <a:solidFill>
            <a:srgbClr val="BC857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3" name="Google Shape;1633;p47"/>
          <p:cNvSpPr/>
          <p:nvPr/>
        </p:nvSpPr>
        <p:spPr>
          <a:xfrm>
            <a:off x="793323" y="3499831"/>
            <a:ext cx="28589" cy="9159"/>
          </a:xfrm>
          <a:custGeom>
            <a:avLst/>
            <a:gdLst/>
            <a:ahLst/>
            <a:cxnLst/>
            <a:rect l="l" t="t" r="r" b="b"/>
            <a:pathLst>
              <a:path w="1620" h="519" extrusionOk="0">
                <a:moveTo>
                  <a:pt x="1" y="33"/>
                </a:moveTo>
                <a:cubicBezTo>
                  <a:pt x="98" y="33"/>
                  <a:pt x="195" y="0"/>
                  <a:pt x="292" y="0"/>
                </a:cubicBezTo>
                <a:cubicBezTo>
                  <a:pt x="486" y="0"/>
                  <a:pt x="681" y="0"/>
                  <a:pt x="875" y="33"/>
                </a:cubicBezTo>
                <a:cubicBezTo>
                  <a:pt x="1069" y="97"/>
                  <a:pt x="1263" y="162"/>
                  <a:pt x="1425" y="292"/>
                </a:cubicBezTo>
                <a:cubicBezTo>
                  <a:pt x="1490" y="356"/>
                  <a:pt x="1555" y="421"/>
                  <a:pt x="1620" y="518"/>
                </a:cubicBezTo>
                <a:cubicBezTo>
                  <a:pt x="1523" y="518"/>
                  <a:pt x="1425" y="518"/>
                  <a:pt x="1328" y="518"/>
                </a:cubicBezTo>
                <a:lnTo>
                  <a:pt x="1069" y="486"/>
                </a:lnTo>
                <a:cubicBezTo>
                  <a:pt x="972" y="486"/>
                  <a:pt x="875" y="454"/>
                  <a:pt x="778" y="421"/>
                </a:cubicBezTo>
                <a:cubicBezTo>
                  <a:pt x="583" y="389"/>
                  <a:pt x="389" y="324"/>
                  <a:pt x="227" y="195"/>
                </a:cubicBezTo>
                <a:cubicBezTo>
                  <a:pt x="130" y="162"/>
                  <a:pt x="65" y="97"/>
                  <a:pt x="1" y="33"/>
                </a:cubicBezTo>
                <a:close/>
              </a:path>
            </a:pathLst>
          </a:custGeom>
          <a:solidFill>
            <a:srgbClr val="8F5B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4" name="Google Shape;1634;p47"/>
          <p:cNvSpPr/>
          <p:nvPr/>
        </p:nvSpPr>
        <p:spPr>
          <a:xfrm>
            <a:off x="789899" y="3466107"/>
            <a:ext cx="51442" cy="21742"/>
          </a:xfrm>
          <a:custGeom>
            <a:avLst/>
            <a:gdLst/>
            <a:ahLst/>
            <a:cxnLst/>
            <a:rect l="l" t="t" r="r" b="b"/>
            <a:pathLst>
              <a:path w="2915" h="1232" extrusionOk="0">
                <a:moveTo>
                  <a:pt x="0" y="33"/>
                </a:moveTo>
                <a:lnTo>
                  <a:pt x="130" y="33"/>
                </a:lnTo>
                <a:cubicBezTo>
                  <a:pt x="259" y="1"/>
                  <a:pt x="389" y="1"/>
                  <a:pt x="518" y="33"/>
                </a:cubicBezTo>
                <a:cubicBezTo>
                  <a:pt x="680" y="33"/>
                  <a:pt x="875" y="65"/>
                  <a:pt x="1037" y="98"/>
                </a:cubicBezTo>
                <a:cubicBezTo>
                  <a:pt x="1231" y="130"/>
                  <a:pt x="1425" y="195"/>
                  <a:pt x="1587" y="292"/>
                </a:cubicBezTo>
                <a:cubicBezTo>
                  <a:pt x="1781" y="357"/>
                  <a:pt x="1976" y="454"/>
                  <a:pt x="2138" y="551"/>
                </a:cubicBezTo>
                <a:cubicBezTo>
                  <a:pt x="2267" y="648"/>
                  <a:pt x="2397" y="746"/>
                  <a:pt x="2526" y="875"/>
                </a:cubicBezTo>
                <a:cubicBezTo>
                  <a:pt x="2656" y="972"/>
                  <a:pt x="2785" y="1102"/>
                  <a:pt x="2915" y="1231"/>
                </a:cubicBezTo>
                <a:cubicBezTo>
                  <a:pt x="2753" y="1166"/>
                  <a:pt x="2591" y="1134"/>
                  <a:pt x="2429" y="1069"/>
                </a:cubicBezTo>
                <a:cubicBezTo>
                  <a:pt x="2138" y="972"/>
                  <a:pt x="1781" y="810"/>
                  <a:pt x="1425" y="648"/>
                </a:cubicBezTo>
                <a:lnTo>
                  <a:pt x="454" y="260"/>
                </a:lnTo>
                <a:cubicBezTo>
                  <a:pt x="324" y="195"/>
                  <a:pt x="195" y="163"/>
                  <a:pt x="97" y="130"/>
                </a:cubicBezTo>
                <a:close/>
              </a:path>
            </a:pathLst>
          </a:custGeom>
          <a:solidFill>
            <a:srgbClr val="8F5B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5" name="Google Shape;1635;p47"/>
          <p:cNvSpPr/>
          <p:nvPr/>
        </p:nvSpPr>
        <p:spPr>
          <a:xfrm>
            <a:off x="791611" y="3434676"/>
            <a:ext cx="68013" cy="26877"/>
          </a:xfrm>
          <a:custGeom>
            <a:avLst/>
            <a:gdLst/>
            <a:ahLst/>
            <a:cxnLst/>
            <a:rect l="l" t="t" r="r" b="b"/>
            <a:pathLst>
              <a:path w="3854" h="1523" extrusionOk="0">
                <a:moveTo>
                  <a:pt x="0" y="33"/>
                </a:moveTo>
                <a:lnTo>
                  <a:pt x="162" y="1"/>
                </a:lnTo>
                <a:cubicBezTo>
                  <a:pt x="324" y="1"/>
                  <a:pt x="486" y="1"/>
                  <a:pt x="680" y="1"/>
                </a:cubicBezTo>
                <a:cubicBezTo>
                  <a:pt x="875" y="33"/>
                  <a:pt x="1101" y="98"/>
                  <a:pt x="1328" y="163"/>
                </a:cubicBezTo>
                <a:cubicBezTo>
                  <a:pt x="1587" y="227"/>
                  <a:pt x="1814" y="324"/>
                  <a:pt x="2073" y="422"/>
                </a:cubicBezTo>
                <a:cubicBezTo>
                  <a:pt x="2300" y="519"/>
                  <a:pt x="2526" y="616"/>
                  <a:pt x="2753" y="745"/>
                </a:cubicBezTo>
                <a:cubicBezTo>
                  <a:pt x="2947" y="843"/>
                  <a:pt x="3142" y="972"/>
                  <a:pt x="3336" y="1102"/>
                </a:cubicBezTo>
                <a:cubicBezTo>
                  <a:pt x="3465" y="1199"/>
                  <a:pt x="3595" y="1296"/>
                  <a:pt x="3724" y="1393"/>
                </a:cubicBezTo>
                <a:lnTo>
                  <a:pt x="3854" y="1523"/>
                </a:lnTo>
                <a:lnTo>
                  <a:pt x="3660" y="1490"/>
                </a:lnTo>
                <a:cubicBezTo>
                  <a:pt x="3563" y="1425"/>
                  <a:pt x="3401" y="1393"/>
                  <a:pt x="3239" y="1328"/>
                </a:cubicBezTo>
                <a:cubicBezTo>
                  <a:pt x="3044" y="1264"/>
                  <a:pt x="2818" y="1166"/>
                  <a:pt x="2623" y="1069"/>
                </a:cubicBezTo>
                <a:cubicBezTo>
                  <a:pt x="2397" y="1005"/>
                  <a:pt x="2138" y="875"/>
                  <a:pt x="1911" y="810"/>
                </a:cubicBezTo>
                <a:lnTo>
                  <a:pt x="1231" y="519"/>
                </a:lnTo>
                <a:cubicBezTo>
                  <a:pt x="1004" y="422"/>
                  <a:pt x="778" y="324"/>
                  <a:pt x="616" y="260"/>
                </a:cubicBezTo>
                <a:cubicBezTo>
                  <a:pt x="486" y="195"/>
                  <a:pt x="324" y="130"/>
                  <a:pt x="195" y="98"/>
                </a:cubicBezTo>
                <a:close/>
              </a:path>
            </a:pathLst>
          </a:custGeom>
          <a:solidFill>
            <a:srgbClr val="8F5B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6" name="Google Shape;1636;p47"/>
          <p:cNvSpPr/>
          <p:nvPr/>
        </p:nvSpPr>
        <p:spPr>
          <a:xfrm>
            <a:off x="565882" y="3197512"/>
            <a:ext cx="144604" cy="206317"/>
          </a:xfrm>
          <a:custGeom>
            <a:avLst/>
            <a:gdLst/>
            <a:ahLst/>
            <a:cxnLst/>
            <a:rect l="l" t="t" r="r" b="b"/>
            <a:pathLst>
              <a:path w="8194" h="11691" extrusionOk="0">
                <a:moveTo>
                  <a:pt x="4728" y="1"/>
                </a:moveTo>
                <a:cubicBezTo>
                  <a:pt x="4599" y="163"/>
                  <a:pt x="4437" y="292"/>
                  <a:pt x="4307" y="486"/>
                </a:cubicBezTo>
                <a:cubicBezTo>
                  <a:pt x="4145" y="648"/>
                  <a:pt x="4016" y="810"/>
                  <a:pt x="3918" y="972"/>
                </a:cubicBezTo>
                <a:cubicBezTo>
                  <a:pt x="3659" y="1328"/>
                  <a:pt x="3465" y="1685"/>
                  <a:pt x="3271" y="2041"/>
                </a:cubicBezTo>
                <a:cubicBezTo>
                  <a:pt x="3077" y="2429"/>
                  <a:pt x="2915" y="2818"/>
                  <a:pt x="2720" y="3207"/>
                </a:cubicBezTo>
                <a:lnTo>
                  <a:pt x="2267" y="4372"/>
                </a:lnTo>
                <a:cubicBezTo>
                  <a:pt x="2073" y="4761"/>
                  <a:pt x="1911" y="5150"/>
                  <a:pt x="1749" y="5538"/>
                </a:cubicBezTo>
                <a:cubicBezTo>
                  <a:pt x="1684" y="5732"/>
                  <a:pt x="1619" y="5959"/>
                  <a:pt x="1555" y="6121"/>
                </a:cubicBezTo>
                <a:lnTo>
                  <a:pt x="1425" y="6445"/>
                </a:lnTo>
                <a:lnTo>
                  <a:pt x="1328" y="6736"/>
                </a:lnTo>
                <a:lnTo>
                  <a:pt x="389" y="9068"/>
                </a:lnTo>
                <a:lnTo>
                  <a:pt x="389" y="8938"/>
                </a:lnTo>
                <a:cubicBezTo>
                  <a:pt x="486" y="9036"/>
                  <a:pt x="551" y="9165"/>
                  <a:pt x="648" y="9262"/>
                </a:cubicBezTo>
                <a:cubicBezTo>
                  <a:pt x="745" y="9359"/>
                  <a:pt x="874" y="9457"/>
                  <a:pt x="1004" y="9521"/>
                </a:cubicBezTo>
                <a:cubicBezTo>
                  <a:pt x="1231" y="9716"/>
                  <a:pt x="1490" y="9878"/>
                  <a:pt x="1749" y="10039"/>
                </a:cubicBezTo>
                <a:cubicBezTo>
                  <a:pt x="2299" y="10331"/>
                  <a:pt x="2850" y="10590"/>
                  <a:pt x="3433" y="10817"/>
                </a:cubicBezTo>
                <a:cubicBezTo>
                  <a:pt x="4016" y="11011"/>
                  <a:pt x="4599" y="11173"/>
                  <a:pt x="5214" y="11302"/>
                </a:cubicBezTo>
                <a:cubicBezTo>
                  <a:pt x="5505" y="11335"/>
                  <a:pt x="5797" y="11335"/>
                  <a:pt x="6088" y="11302"/>
                </a:cubicBezTo>
                <a:cubicBezTo>
                  <a:pt x="6218" y="11270"/>
                  <a:pt x="6380" y="11238"/>
                  <a:pt x="6509" y="11173"/>
                </a:cubicBezTo>
                <a:cubicBezTo>
                  <a:pt x="6541" y="11140"/>
                  <a:pt x="6606" y="11076"/>
                  <a:pt x="6639" y="11043"/>
                </a:cubicBezTo>
                <a:cubicBezTo>
                  <a:pt x="6671" y="11011"/>
                  <a:pt x="6671" y="11011"/>
                  <a:pt x="6703" y="10979"/>
                </a:cubicBezTo>
                <a:lnTo>
                  <a:pt x="6703" y="10979"/>
                </a:lnTo>
                <a:lnTo>
                  <a:pt x="6703" y="11011"/>
                </a:lnTo>
                <a:cubicBezTo>
                  <a:pt x="6703" y="11011"/>
                  <a:pt x="6703" y="11043"/>
                  <a:pt x="6703" y="11076"/>
                </a:cubicBezTo>
                <a:cubicBezTo>
                  <a:pt x="6736" y="11076"/>
                  <a:pt x="6736" y="11108"/>
                  <a:pt x="6768" y="11108"/>
                </a:cubicBezTo>
                <a:cubicBezTo>
                  <a:pt x="6801" y="11108"/>
                  <a:pt x="6833" y="11108"/>
                  <a:pt x="6865" y="11108"/>
                </a:cubicBezTo>
                <a:cubicBezTo>
                  <a:pt x="6865" y="11108"/>
                  <a:pt x="6898" y="11108"/>
                  <a:pt x="6898" y="11076"/>
                </a:cubicBezTo>
                <a:lnTo>
                  <a:pt x="6898" y="11076"/>
                </a:lnTo>
                <a:lnTo>
                  <a:pt x="6639" y="10946"/>
                </a:lnTo>
                <a:cubicBezTo>
                  <a:pt x="6930" y="10137"/>
                  <a:pt x="7189" y="9359"/>
                  <a:pt x="7448" y="8550"/>
                </a:cubicBezTo>
                <a:cubicBezTo>
                  <a:pt x="7740" y="7773"/>
                  <a:pt x="7934" y="6931"/>
                  <a:pt x="8193" y="6121"/>
                </a:cubicBezTo>
                <a:cubicBezTo>
                  <a:pt x="7999" y="6931"/>
                  <a:pt x="7804" y="7773"/>
                  <a:pt x="7643" y="8615"/>
                </a:cubicBezTo>
                <a:cubicBezTo>
                  <a:pt x="7448" y="9424"/>
                  <a:pt x="7157" y="10234"/>
                  <a:pt x="6930" y="11043"/>
                </a:cubicBezTo>
                <a:lnTo>
                  <a:pt x="6671" y="10914"/>
                </a:lnTo>
                <a:lnTo>
                  <a:pt x="6703" y="10881"/>
                </a:lnTo>
                <a:cubicBezTo>
                  <a:pt x="6703" y="10849"/>
                  <a:pt x="6736" y="10849"/>
                  <a:pt x="6768" y="10817"/>
                </a:cubicBezTo>
                <a:cubicBezTo>
                  <a:pt x="6801" y="10817"/>
                  <a:pt x="6930" y="10849"/>
                  <a:pt x="6930" y="10881"/>
                </a:cubicBezTo>
                <a:cubicBezTo>
                  <a:pt x="6930" y="10914"/>
                  <a:pt x="6962" y="10946"/>
                  <a:pt x="6962" y="10979"/>
                </a:cubicBezTo>
                <a:lnTo>
                  <a:pt x="6962" y="10979"/>
                </a:lnTo>
                <a:cubicBezTo>
                  <a:pt x="6962" y="11011"/>
                  <a:pt x="6962" y="11011"/>
                  <a:pt x="6962" y="11043"/>
                </a:cubicBezTo>
                <a:cubicBezTo>
                  <a:pt x="6930" y="11076"/>
                  <a:pt x="6930" y="11108"/>
                  <a:pt x="6930" y="11140"/>
                </a:cubicBezTo>
                <a:cubicBezTo>
                  <a:pt x="6898" y="11173"/>
                  <a:pt x="6865" y="11205"/>
                  <a:pt x="6833" y="11270"/>
                </a:cubicBezTo>
                <a:cubicBezTo>
                  <a:pt x="6768" y="11335"/>
                  <a:pt x="6703" y="11400"/>
                  <a:pt x="6606" y="11432"/>
                </a:cubicBezTo>
                <a:cubicBezTo>
                  <a:pt x="6477" y="11529"/>
                  <a:pt x="6315" y="11594"/>
                  <a:pt x="6121" y="11626"/>
                </a:cubicBezTo>
                <a:cubicBezTo>
                  <a:pt x="5797" y="11691"/>
                  <a:pt x="5473" y="11691"/>
                  <a:pt x="5149" y="11626"/>
                </a:cubicBezTo>
                <a:cubicBezTo>
                  <a:pt x="4501" y="11529"/>
                  <a:pt x="3886" y="11367"/>
                  <a:pt x="3271" y="11140"/>
                </a:cubicBezTo>
                <a:cubicBezTo>
                  <a:pt x="2688" y="10946"/>
                  <a:pt x="2105" y="10655"/>
                  <a:pt x="1522" y="10363"/>
                </a:cubicBezTo>
                <a:cubicBezTo>
                  <a:pt x="1263" y="10201"/>
                  <a:pt x="972" y="10039"/>
                  <a:pt x="713" y="9845"/>
                </a:cubicBezTo>
                <a:cubicBezTo>
                  <a:pt x="454" y="9651"/>
                  <a:pt x="194" y="9392"/>
                  <a:pt x="33" y="9100"/>
                </a:cubicBezTo>
                <a:lnTo>
                  <a:pt x="0" y="9003"/>
                </a:lnTo>
                <a:lnTo>
                  <a:pt x="33" y="8938"/>
                </a:lnTo>
                <a:lnTo>
                  <a:pt x="972" y="6574"/>
                </a:lnTo>
                <a:lnTo>
                  <a:pt x="1101" y="6283"/>
                </a:lnTo>
                <a:lnTo>
                  <a:pt x="1134" y="6153"/>
                </a:lnTo>
                <a:lnTo>
                  <a:pt x="1198" y="5992"/>
                </a:lnTo>
                <a:cubicBezTo>
                  <a:pt x="1263" y="5797"/>
                  <a:pt x="1328" y="5571"/>
                  <a:pt x="1425" y="5376"/>
                </a:cubicBezTo>
                <a:cubicBezTo>
                  <a:pt x="1619" y="4988"/>
                  <a:pt x="1781" y="4599"/>
                  <a:pt x="1976" y="4243"/>
                </a:cubicBezTo>
                <a:cubicBezTo>
                  <a:pt x="2299" y="3433"/>
                  <a:pt x="2688" y="2688"/>
                  <a:pt x="3109" y="1944"/>
                </a:cubicBezTo>
                <a:cubicBezTo>
                  <a:pt x="3303" y="1555"/>
                  <a:pt x="3562" y="1231"/>
                  <a:pt x="3821" y="875"/>
                </a:cubicBezTo>
                <a:cubicBezTo>
                  <a:pt x="3951" y="713"/>
                  <a:pt x="4080" y="551"/>
                  <a:pt x="4210" y="422"/>
                </a:cubicBezTo>
                <a:cubicBezTo>
                  <a:pt x="4404" y="292"/>
                  <a:pt x="4566" y="163"/>
                  <a:pt x="472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7" name="Google Shape;1637;p47"/>
          <p:cNvSpPr/>
          <p:nvPr/>
        </p:nvSpPr>
        <p:spPr>
          <a:xfrm>
            <a:off x="652160" y="2954629"/>
            <a:ext cx="44031" cy="34889"/>
          </a:xfrm>
          <a:custGeom>
            <a:avLst/>
            <a:gdLst/>
            <a:ahLst/>
            <a:cxnLst/>
            <a:rect l="l" t="t" r="r" b="b"/>
            <a:pathLst>
              <a:path w="2495" h="1977" extrusionOk="0">
                <a:moveTo>
                  <a:pt x="1" y="66"/>
                </a:moveTo>
                <a:lnTo>
                  <a:pt x="163" y="33"/>
                </a:lnTo>
                <a:cubicBezTo>
                  <a:pt x="292" y="1"/>
                  <a:pt x="422" y="1"/>
                  <a:pt x="551" y="1"/>
                </a:cubicBezTo>
                <a:cubicBezTo>
                  <a:pt x="649" y="1"/>
                  <a:pt x="746" y="33"/>
                  <a:pt x="843" y="66"/>
                </a:cubicBezTo>
                <a:cubicBezTo>
                  <a:pt x="940" y="66"/>
                  <a:pt x="1037" y="98"/>
                  <a:pt x="1102" y="130"/>
                </a:cubicBezTo>
                <a:cubicBezTo>
                  <a:pt x="1232" y="195"/>
                  <a:pt x="1296" y="228"/>
                  <a:pt x="1393" y="292"/>
                </a:cubicBezTo>
                <a:lnTo>
                  <a:pt x="1685" y="487"/>
                </a:lnTo>
                <a:lnTo>
                  <a:pt x="1912" y="713"/>
                </a:lnTo>
                <a:cubicBezTo>
                  <a:pt x="1976" y="778"/>
                  <a:pt x="2041" y="875"/>
                  <a:pt x="2106" y="940"/>
                </a:cubicBezTo>
                <a:cubicBezTo>
                  <a:pt x="2171" y="1037"/>
                  <a:pt x="2235" y="1102"/>
                  <a:pt x="2268" y="1199"/>
                </a:cubicBezTo>
                <a:cubicBezTo>
                  <a:pt x="2300" y="1296"/>
                  <a:pt x="2333" y="1361"/>
                  <a:pt x="2365" y="1426"/>
                </a:cubicBezTo>
                <a:cubicBezTo>
                  <a:pt x="2430" y="1555"/>
                  <a:pt x="2462" y="1685"/>
                  <a:pt x="2494" y="1814"/>
                </a:cubicBezTo>
                <a:cubicBezTo>
                  <a:pt x="2494" y="1912"/>
                  <a:pt x="2494" y="1976"/>
                  <a:pt x="2494" y="1976"/>
                </a:cubicBezTo>
                <a:lnTo>
                  <a:pt x="2397" y="1847"/>
                </a:lnTo>
                <a:cubicBezTo>
                  <a:pt x="2333" y="1782"/>
                  <a:pt x="2268" y="1685"/>
                  <a:pt x="2171" y="1555"/>
                </a:cubicBezTo>
                <a:cubicBezTo>
                  <a:pt x="2073" y="1458"/>
                  <a:pt x="2073" y="1458"/>
                  <a:pt x="2009" y="1393"/>
                </a:cubicBezTo>
                <a:cubicBezTo>
                  <a:pt x="1944" y="1296"/>
                  <a:pt x="1879" y="1264"/>
                  <a:pt x="1814" y="1199"/>
                </a:cubicBezTo>
                <a:cubicBezTo>
                  <a:pt x="1717" y="1037"/>
                  <a:pt x="1555" y="908"/>
                  <a:pt x="1426" y="778"/>
                </a:cubicBezTo>
                <a:cubicBezTo>
                  <a:pt x="1264" y="649"/>
                  <a:pt x="1134" y="551"/>
                  <a:pt x="972" y="454"/>
                </a:cubicBezTo>
                <a:cubicBezTo>
                  <a:pt x="875" y="422"/>
                  <a:pt x="811" y="357"/>
                  <a:pt x="746" y="325"/>
                </a:cubicBezTo>
                <a:cubicBezTo>
                  <a:pt x="649" y="292"/>
                  <a:pt x="584" y="260"/>
                  <a:pt x="519" y="228"/>
                </a:cubicBezTo>
                <a:cubicBezTo>
                  <a:pt x="422" y="195"/>
                  <a:pt x="292" y="130"/>
                  <a:pt x="163" y="98"/>
                </a:cubicBezTo>
                <a:close/>
              </a:path>
            </a:pathLst>
          </a:custGeom>
          <a:solidFill>
            <a:srgbClr val="8F5B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8" name="Google Shape;1638;p47"/>
          <p:cNvSpPr/>
          <p:nvPr/>
        </p:nvSpPr>
        <p:spPr>
          <a:xfrm>
            <a:off x="572164" y="3471260"/>
            <a:ext cx="53154" cy="10871"/>
          </a:xfrm>
          <a:custGeom>
            <a:avLst/>
            <a:gdLst/>
            <a:ahLst/>
            <a:cxnLst/>
            <a:rect l="l" t="t" r="r" b="b"/>
            <a:pathLst>
              <a:path w="3012" h="616" extrusionOk="0">
                <a:moveTo>
                  <a:pt x="0" y="615"/>
                </a:moveTo>
                <a:cubicBezTo>
                  <a:pt x="130" y="518"/>
                  <a:pt x="292" y="421"/>
                  <a:pt x="421" y="356"/>
                </a:cubicBezTo>
                <a:cubicBezTo>
                  <a:pt x="583" y="259"/>
                  <a:pt x="713" y="194"/>
                  <a:pt x="907" y="162"/>
                </a:cubicBezTo>
                <a:cubicBezTo>
                  <a:pt x="1069" y="97"/>
                  <a:pt x="1263" y="65"/>
                  <a:pt x="1458" y="33"/>
                </a:cubicBezTo>
                <a:cubicBezTo>
                  <a:pt x="1652" y="33"/>
                  <a:pt x="1879" y="0"/>
                  <a:pt x="2040" y="0"/>
                </a:cubicBezTo>
                <a:cubicBezTo>
                  <a:pt x="2202" y="33"/>
                  <a:pt x="2364" y="33"/>
                  <a:pt x="2526" y="65"/>
                </a:cubicBezTo>
                <a:cubicBezTo>
                  <a:pt x="2688" y="97"/>
                  <a:pt x="2850" y="130"/>
                  <a:pt x="3012" y="162"/>
                </a:cubicBezTo>
                <a:cubicBezTo>
                  <a:pt x="2850" y="227"/>
                  <a:pt x="2688" y="259"/>
                  <a:pt x="2526" y="292"/>
                </a:cubicBezTo>
                <a:cubicBezTo>
                  <a:pt x="2364" y="324"/>
                  <a:pt x="2202" y="356"/>
                  <a:pt x="2040" y="389"/>
                </a:cubicBezTo>
                <a:cubicBezTo>
                  <a:pt x="1879" y="421"/>
                  <a:pt x="1684" y="421"/>
                  <a:pt x="1522" y="454"/>
                </a:cubicBezTo>
                <a:cubicBezTo>
                  <a:pt x="1328" y="486"/>
                  <a:pt x="1134" y="486"/>
                  <a:pt x="972" y="518"/>
                </a:cubicBezTo>
                <a:cubicBezTo>
                  <a:pt x="778" y="518"/>
                  <a:pt x="616" y="518"/>
                  <a:pt x="486" y="551"/>
                </a:cubicBezTo>
                <a:cubicBezTo>
                  <a:pt x="324" y="583"/>
                  <a:pt x="162" y="615"/>
                  <a:pt x="0" y="615"/>
                </a:cubicBezTo>
                <a:close/>
              </a:path>
            </a:pathLst>
          </a:custGeom>
          <a:solidFill>
            <a:srgbClr val="8F5B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9" name="Google Shape;1639;p47"/>
          <p:cNvSpPr/>
          <p:nvPr/>
        </p:nvSpPr>
        <p:spPr>
          <a:xfrm>
            <a:off x="92117" y="3669565"/>
            <a:ext cx="81178" cy="201746"/>
          </a:xfrm>
          <a:custGeom>
            <a:avLst/>
            <a:gdLst/>
            <a:ahLst/>
            <a:cxnLst/>
            <a:rect l="l" t="t" r="r" b="b"/>
            <a:pathLst>
              <a:path w="4600" h="11432" extrusionOk="0">
                <a:moveTo>
                  <a:pt x="2300" y="0"/>
                </a:moveTo>
                <a:cubicBezTo>
                  <a:pt x="1426" y="583"/>
                  <a:pt x="745" y="1069"/>
                  <a:pt x="486" y="2137"/>
                </a:cubicBezTo>
                <a:cubicBezTo>
                  <a:pt x="98" y="3854"/>
                  <a:pt x="1" y="5602"/>
                  <a:pt x="260" y="7319"/>
                </a:cubicBezTo>
                <a:cubicBezTo>
                  <a:pt x="454" y="8582"/>
                  <a:pt x="745" y="9585"/>
                  <a:pt x="1717" y="10460"/>
                </a:cubicBezTo>
                <a:cubicBezTo>
                  <a:pt x="2041" y="10816"/>
                  <a:pt x="2494" y="11107"/>
                  <a:pt x="2980" y="11237"/>
                </a:cubicBezTo>
                <a:cubicBezTo>
                  <a:pt x="4243" y="11431"/>
                  <a:pt x="4146" y="10557"/>
                  <a:pt x="4599" y="961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0" name="Google Shape;1640;p47"/>
          <p:cNvSpPr/>
          <p:nvPr/>
        </p:nvSpPr>
        <p:spPr>
          <a:xfrm>
            <a:off x="269845" y="3382669"/>
            <a:ext cx="88026" cy="72602"/>
          </a:xfrm>
          <a:custGeom>
            <a:avLst/>
            <a:gdLst/>
            <a:ahLst/>
            <a:cxnLst/>
            <a:rect l="l" t="t" r="r" b="b"/>
            <a:pathLst>
              <a:path w="4988" h="4114" extrusionOk="0">
                <a:moveTo>
                  <a:pt x="1" y="2850"/>
                </a:moveTo>
                <a:cubicBezTo>
                  <a:pt x="422" y="1814"/>
                  <a:pt x="1102" y="1"/>
                  <a:pt x="2721" y="1"/>
                </a:cubicBezTo>
                <a:cubicBezTo>
                  <a:pt x="4988" y="1"/>
                  <a:pt x="3887" y="2850"/>
                  <a:pt x="3142" y="4049"/>
                </a:cubicBezTo>
                <a:cubicBezTo>
                  <a:pt x="2850" y="4113"/>
                  <a:pt x="2559" y="4113"/>
                  <a:pt x="2268" y="4049"/>
                </a:cubicBezTo>
                <a:cubicBezTo>
                  <a:pt x="2721" y="3369"/>
                  <a:pt x="4405" y="1037"/>
                  <a:pt x="2850" y="746"/>
                </a:cubicBezTo>
                <a:cubicBezTo>
                  <a:pt x="1523" y="454"/>
                  <a:pt x="810" y="2721"/>
                  <a:pt x="422" y="3433"/>
                </a:cubicBezTo>
                <a:close/>
              </a:path>
            </a:pathLst>
          </a:custGeom>
          <a:solidFill>
            <a:srgbClr val="FF8F9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1" name="Google Shape;1641;p47"/>
          <p:cNvSpPr/>
          <p:nvPr/>
        </p:nvSpPr>
        <p:spPr>
          <a:xfrm>
            <a:off x="110982" y="3435259"/>
            <a:ext cx="113738" cy="448617"/>
          </a:xfrm>
          <a:custGeom>
            <a:avLst/>
            <a:gdLst/>
            <a:ahLst/>
            <a:cxnLst/>
            <a:rect l="l" t="t" r="r" b="b"/>
            <a:pathLst>
              <a:path w="6445" h="25421" extrusionOk="0">
                <a:moveTo>
                  <a:pt x="4016" y="24125"/>
                </a:moveTo>
                <a:cubicBezTo>
                  <a:pt x="4372" y="23024"/>
                  <a:pt x="4242" y="21697"/>
                  <a:pt x="4372" y="20531"/>
                </a:cubicBezTo>
                <a:cubicBezTo>
                  <a:pt x="4534" y="18847"/>
                  <a:pt x="4728" y="17163"/>
                  <a:pt x="4825" y="15544"/>
                </a:cubicBezTo>
                <a:lnTo>
                  <a:pt x="5473" y="5667"/>
                </a:lnTo>
                <a:cubicBezTo>
                  <a:pt x="5635" y="4048"/>
                  <a:pt x="6445" y="1198"/>
                  <a:pt x="4469" y="162"/>
                </a:cubicBezTo>
                <a:cubicBezTo>
                  <a:pt x="4275" y="65"/>
                  <a:pt x="4048" y="0"/>
                  <a:pt x="3854" y="0"/>
                </a:cubicBezTo>
                <a:cubicBezTo>
                  <a:pt x="3239" y="291"/>
                  <a:pt x="2688" y="745"/>
                  <a:pt x="2267" y="1263"/>
                </a:cubicBezTo>
                <a:cubicBezTo>
                  <a:pt x="1328" y="2461"/>
                  <a:pt x="1231" y="4501"/>
                  <a:pt x="1004" y="6023"/>
                </a:cubicBezTo>
                <a:cubicBezTo>
                  <a:pt x="713" y="7934"/>
                  <a:pt x="292" y="9844"/>
                  <a:pt x="130" y="11820"/>
                </a:cubicBezTo>
                <a:cubicBezTo>
                  <a:pt x="0" y="14831"/>
                  <a:pt x="65" y="17843"/>
                  <a:pt x="357" y="20822"/>
                </a:cubicBezTo>
                <a:cubicBezTo>
                  <a:pt x="551" y="22960"/>
                  <a:pt x="1134" y="24449"/>
                  <a:pt x="2526" y="25388"/>
                </a:cubicBezTo>
                <a:cubicBezTo>
                  <a:pt x="3109" y="25421"/>
                  <a:pt x="3627" y="25097"/>
                  <a:pt x="4016" y="24125"/>
                </a:cubicBezTo>
                <a:close/>
              </a:path>
            </a:pathLst>
          </a:custGeom>
          <a:solidFill>
            <a:srgbClr val="E660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2" name="Google Shape;1642;p47"/>
          <p:cNvSpPr/>
          <p:nvPr/>
        </p:nvSpPr>
        <p:spPr>
          <a:xfrm>
            <a:off x="155560" y="3418670"/>
            <a:ext cx="281742" cy="489206"/>
          </a:xfrm>
          <a:custGeom>
            <a:avLst/>
            <a:gdLst/>
            <a:ahLst/>
            <a:cxnLst/>
            <a:rect l="l" t="t" r="r" b="b"/>
            <a:pathLst>
              <a:path w="15965" h="27721" extrusionOk="0">
                <a:moveTo>
                  <a:pt x="7481" y="454"/>
                </a:moveTo>
                <a:cubicBezTo>
                  <a:pt x="5538" y="228"/>
                  <a:pt x="3174" y="1"/>
                  <a:pt x="1328" y="940"/>
                </a:cubicBezTo>
                <a:cubicBezTo>
                  <a:pt x="1522" y="940"/>
                  <a:pt x="1749" y="1005"/>
                  <a:pt x="1911" y="1102"/>
                </a:cubicBezTo>
                <a:cubicBezTo>
                  <a:pt x="3919" y="2106"/>
                  <a:pt x="3109" y="4988"/>
                  <a:pt x="2947" y="6607"/>
                </a:cubicBezTo>
                <a:lnTo>
                  <a:pt x="2299" y="16484"/>
                </a:lnTo>
                <a:cubicBezTo>
                  <a:pt x="2202" y="18103"/>
                  <a:pt x="2008" y="19787"/>
                  <a:pt x="1846" y="21471"/>
                </a:cubicBezTo>
                <a:cubicBezTo>
                  <a:pt x="1716" y="22637"/>
                  <a:pt x="1846" y="23964"/>
                  <a:pt x="1490" y="25065"/>
                </a:cubicBezTo>
                <a:cubicBezTo>
                  <a:pt x="1101" y="26037"/>
                  <a:pt x="551" y="26361"/>
                  <a:pt x="0" y="26296"/>
                </a:cubicBezTo>
                <a:cubicBezTo>
                  <a:pt x="713" y="26782"/>
                  <a:pt x="1555" y="27105"/>
                  <a:pt x="2429" y="27267"/>
                </a:cubicBezTo>
                <a:cubicBezTo>
                  <a:pt x="4307" y="27656"/>
                  <a:pt x="6250" y="27721"/>
                  <a:pt x="8161" y="27462"/>
                </a:cubicBezTo>
                <a:cubicBezTo>
                  <a:pt x="9845" y="27203"/>
                  <a:pt x="12014" y="26425"/>
                  <a:pt x="13212" y="25130"/>
                </a:cubicBezTo>
                <a:cubicBezTo>
                  <a:pt x="14054" y="24159"/>
                  <a:pt x="14054" y="22863"/>
                  <a:pt x="14346" y="21633"/>
                </a:cubicBezTo>
                <a:cubicBezTo>
                  <a:pt x="15220" y="18492"/>
                  <a:pt x="15706" y="15253"/>
                  <a:pt x="15835" y="12015"/>
                </a:cubicBezTo>
                <a:cubicBezTo>
                  <a:pt x="15900" y="9521"/>
                  <a:pt x="15965" y="6607"/>
                  <a:pt x="14605" y="4437"/>
                </a:cubicBezTo>
                <a:cubicBezTo>
                  <a:pt x="13892" y="3272"/>
                  <a:pt x="12921" y="2300"/>
                  <a:pt x="11755" y="1588"/>
                </a:cubicBezTo>
                <a:cubicBezTo>
                  <a:pt x="10525" y="875"/>
                  <a:pt x="8938" y="584"/>
                  <a:pt x="7481" y="454"/>
                </a:cubicBezTo>
                <a:close/>
              </a:path>
            </a:pathLst>
          </a:custGeom>
          <a:solidFill>
            <a:srgbClr val="E155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3" name="Google Shape;1643;p47"/>
          <p:cNvSpPr/>
          <p:nvPr/>
        </p:nvSpPr>
        <p:spPr>
          <a:xfrm>
            <a:off x="310999" y="4575340"/>
            <a:ext cx="188034" cy="296054"/>
          </a:xfrm>
          <a:custGeom>
            <a:avLst/>
            <a:gdLst/>
            <a:ahLst/>
            <a:cxnLst/>
            <a:rect l="l" t="t" r="r" b="b"/>
            <a:pathLst>
              <a:path w="10655" h="16776" extrusionOk="0">
                <a:moveTo>
                  <a:pt x="8420" y="15189"/>
                </a:moveTo>
                <a:cubicBezTo>
                  <a:pt x="6639" y="14347"/>
                  <a:pt x="4631" y="13343"/>
                  <a:pt x="4437" y="11205"/>
                </a:cubicBezTo>
                <a:cubicBezTo>
                  <a:pt x="4210" y="9003"/>
                  <a:pt x="4210" y="6769"/>
                  <a:pt x="4437" y="4535"/>
                </a:cubicBezTo>
                <a:cubicBezTo>
                  <a:pt x="4566" y="3013"/>
                  <a:pt x="4696" y="1620"/>
                  <a:pt x="4825" y="325"/>
                </a:cubicBezTo>
                <a:cubicBezTo>
                  <a:pt x="3336" y="357"/>
                  <a:pt x="1846" y="260"/>
                  <a:pt x="389" y="1"/>
                </a:cubicBezTo>
                <a:cubicBezTo>
                  <a:pt x="0" y="4470"/>
                  <a:pt x="324" y="7546"/>
                  <a:pt x="486" y="12598"/>
                </a:cubicBezTo>
                <a:cubicBezTo>
                  <a:pt x="486" y="12792"/>
                  <a:pt x="292" y="14152"/>
                  <a:pt x="97" y="15350"/>
                </a:cubicBezTo>
                <a:cubicBezTo>
                  <a:pt x="680" y="15577"/>
                  <a:pt x="1296" y="15707"/>
                  <a:pt x="1911" y="15804"/>
                </a:cubicBezTo>
                <a:cubicBezTo>
                  <a:pt x="4534" y="16095"/>
                  <a:pt x="7902" y="16775"/>
                  <a:pt x="10654" y="15998"/>
                </a:cubicBezTo>
                <a:cubicBezTo>
                  <a:pt x="9910" y="15771"/>
                  <a:pt x="9165" y="15512"/>
                  <a:pt x="8420" y="15189"/>
                </a:cubicBezTo>
                <a:close/>
              </a:path>
            </a:pathLst>
          </a:custGeom>
          <a:solidFill>
            <a:srgbClr val="F4F4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4" name="Google Shape;1644;p47"/>
          <p:cNvSpPr/>
          <p:nvPr/>
        </p:nvSpPr>
        <p:spPr>
          <a:xfrm>
            <a:off x="317282" y="4167877"/>
            <a:ext cx="113173" cy="413781"/>
          </a:xfrm>
          <a:custGeom>
            <a:avLst/>
            <a:gdLst/>
            <a:ahLst/>
            <a:cxnLst/>
            <a:rect l="l" t="t" r="r" b="b"/>
            <a:pathLst>
              <a:path w="6413" h="23447" extrusionOk="0">
                <a:moveTo>
                  <a:pt x="4469" y="23414"/>
                </a:moveTo>
                <a:cubicBezTo>
                  <a:pt x="4761" y="19916"/>
                  <a:pt x="4988" y="17099"/>
                  <a:pt x="5344" y="13667"/>
                </a:cubicBezTo>
                <a:cubicBezTo>
                  <a:pt x="5668" y="10202"/>
                  <a:pt x="6412" y="5668"/>
                  <a:pt x="6412" y="2203"/>
                </a:cubicBezTo>
                <a:lnTo>
                  <a:pt x="1425" y="1"/>
                </a:lnTo>
                <a:cubicBezTo>
                  <a:pt x="1263" y="3272"/>
                  <a:pt x="1879" y="6866"/>
                  <a:pt x="1555" y="10946"/>
                </a:cubicBezTo>
                <a:cubicBezTo>
                  <a:pt x="1231" y="14800"/>
                  <a:pt x="875" y="16354"/>
                  <a:pt x="324" y="20240"/>
                </a:cubicBezTo>
                <a:cubicBezTo>
                  <a:pt x="195" y="21277"/>
                  <a:pt x="98" y="22216"/>
                  <a:pt x="1" y="23090"/>
                </a:cubicBezTo>
                <a:cubicBezTo>
                  <a:pt x="1490" y="23317"/>
                  <a:pt x="2980" y="23446"/>
                  <a:pt x="4469" y="23414"/>
                </a:cubicBezTo>
                <a:close/>
              </a:path>
            </a:pathLst>
          </a:custGeom>
          <a:solidFill>
            <a:srgbClr val="EAC2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5" name="Google Shape;1645;p47"/>
          <p:cNvSpPr/>
          <p:nvPr/>
        </p:nvSpPr>
        <p:spPr>
          <a:xfrm>
            <a:off x="308140" y="4846229"/>
            <a:ext cx="253189" cy="62878"/>
          </a:xfrm>
          <a:custGeom>
            <a:avLst/>
            <a:gdLst/>
            <a:ahLst/>
            <a:cxnLst/>
            <a:rect l="l" t="t" r="r" b="b"/>
            <a:pathLst>
              <a:path w="14347" h="3563" extrusionOk="0">
                <a:moveTo>
                  <a:pt x="11853" y="972"/>
                </a:moveTo>
                <a:cubicBezTo>
                  <a:pt x="11529" y="842"/>
                  <a:pt x="11173" y="745"/>
                  <a:pt x="10816" y="616"/>
                </a:cubicBezTo>
                <a:cubicBezTo>
                  <a:pt x="8064" y="1425"/>
                  <a:pt x="4696" y="745"/>
                  <a:pt x="2073" y="454"/>
                </a:cubicBezTo>
                <a:cubicBezTo>
                  <a:pt x="1458" y="357"/>
                  <a:pt x="842" y="195"/>
                  <a:pt x="259" y="0"/>
                </a:cubicBezTo>
                <a:cubicBezTo>
                  <a:pt x="98" y="842"/>
                  <a:pt x="0" y="1620"/>
                  <a:pt x="0" y="1782"/>
                </a:cubicBezTo>
                <a:lnTo>
                  <a:pt x="0" y="2105"/>
                </a:lnTo>
                <a:cubicBezTo>
                  <a:pt x="1652" y="2850"/>
                  <a:pt x="4243" y="2235"/>
                  <a:pt x="6056" y="2494"/>
                </a:cubicBezTo>
                <a:cubicBezTo>
                  <a:pt x="7934" y="2721"/>
                  <a:pt x="11561" y="3563"/>
                  <a:pt x="13213" y="2429"/>
                </a:cubicBezTo>
                <a:cubicBezTo>
                  <a:pt x="14346" y="1717"/>
                  <a:pt x="12792" y="1361"/>
                  <a:pt x="11853" y="972"/>
                </a:cubicBezTo>
                <a:close/>
              </a:path>
            </a:pathLst>
          </a:custGeom>
          <a:solidFill>
            <a:srgbClr val="3B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6" name="Google Shape;1646;p47"/>
          <p:cNvSpPr/>
          <p:nvPr/>
        </p:nvSpPr>
        <p:spPr>
          <a:xfrm>
            <a:off x="225267" y="4185595"/>
            <a:ext cx="112026" cy="410340"/>
          </a:xfrm>
          <a:custGeom>
            <a:avLst/>
            <a:gdLst/>
            <a:ahLst/>
            <a:cxnLst/>
            <a:rect l="l" t="t" r="r" b="b"/>
            <a:pathLst>
              <a:path w="6348" h="23252" extrusionOk="0">
                <a:moveTo>
                  <a:pt x="5279" y="13634"/>
                </a:moveTo>
                <a:cubicBezTo>
                  <a:pt x="5603" y="10201"/>
                  <a:pt x="6348" y="5668"/>
                  <a:pt x="6348" y="2203"/>
                </a:cubicBezTo>
                <a:lnTo>
                  <a:pt x="1361" y="1"/>
                </a:lnTo>
                <a:cubicBezTo>
                  <a:pt x="1199" y="3271"/>
                  <a:pt x="1814" y="6866"/>
                  <a:pt x="1491" y="10914"/>
                </a:cubicBezTo>
                <a:cubicBezTo>
                  <a:pt x="1167" y="14800"/>
                  <a:pt x="810" y="16354"/>
                  <a:pt x="260" y="20240"/>
                </a:cubicBezTo>
                <a:cubicBezTo>
                  <a:pt x="163" y="21114"/>
                  <a:pt x="66" y="21892"/>
                  <a:pt x="1" y="22669"/>
                </a:cubicBezTo>
                <a:cubicBezTo>
                  <a:pt x="1458" y="22863"/>
                  <a:pt x="2915" y="23057"/>
                  <a:pt x="4405" y="23252"/>
                </a:cubicBezTo>
                <a:cubicBezTo>
                  <a:pt x="4696" y="19819"/>
                  <a:pt x="4955" y="17034"/>
                  <a:pt x="5279" y="13634"/>
                </a:cubicBezTo>
                <a:close/>
              </a:path>
            </a:pathLst>
          </a:custGeom>
          <a:solidFill>
            <a:srgbClr val="F3D5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7" name="Google Shape;1647;p47"/>
          <p:cNvSpPr/>
          <p:nvPr/>
        </p:nvSpPr>
        <p:spPr>
          <a:xfrm>
            <a:off x="217838" y="4585629"/>
            <a:ext cx="188034" cy="303484"/>
          </a:xfrm>
          <a:custGeom>
            <a:avLst/>
            <a:gdLst/>
            <a:ahLst/>
            <a:cxnLst/>
            <a:rect l="l" t="t" r="r" b="b"/>
            <a:pathLst>
              <a:path w="10655" h="17197" extrusionOk="0">
                <a:moveTo>
                  <a:pt x="8420" y="15609"/>
                </a:moveTo>
                <a:cubicBezTo>
                  <a:pt x="6639" y="14735"/>
                  <a:pt x="4632" y="13731"/>
                  <a:pt x="4437" y="11626"/>
                </a:cubicBezTo>
                <a:cubicBezTo>
                  <a:pt x="4211" y="9392"/>
                  <a:pt x="4211" y="7190"/>
                  <a:pt x="4437" y="4955"/>
                </a:cubicBezTo>
                <a:cubicBezTo>
                  <a:pt x="4567" y="3336"/>
                  <a:pt x="4696" y="1911"/>
                  <a:pt x="4826" y="584"/>
                </a:cubicBezTo>
                <a:cubicBezTo>
                  <a:pt x="3369" y="389"/>
                  <a:pt x="1912" y="163"/>
                  <a:pt x="422" y="1"/>
                </a:cubicBezTo>
                <a:cubicBezTo>
                  <a:pt x="1" y="4696"/>
                  <a:pt x="325" y="7805"/>
                  <a:pt x="519" y="13019"/>
                </a:cubicBezTo>
                <a:cubicBezTo>
                  <a:pt x="519" y="13213"/>
                  <a:pt x="292" y="14573"/>
                  <a:pt x="98" y="15771"/>
                </a:cubicBezTo>
                <a:cubicBezTo>
                  <a:pt x="681" y="15998"/>
                  <a:pt x="1296" y="16128"/>
                  <a:pt x="1912" y="16225"/>
                </a:cubicBezTo>
                <a:cubicBezTo>
                  <a:pt x="4535" y="16516"/>
                  <a:pt x="7902" y="17196"/>
                  <a:pt x="10655" y="16419"/>
                </a:cubicBezTo>
                <a:cubicBezTo>
                  <a:pt x="9910" y="16192"/>
                  <a:pt x="9165" y="15933"/>
                  <a:pt x="8420" y="1560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8" name="Google Shape;1648;p47"/>
          <p:cNvSpPr/>
          <p:nvPr/>
        </p:nvSpPr>
        <p:spPr>
          <a:xfrm>
            <a:off x="214997" y="4863947"/>
            <a:ext cx="253171" cy="62878"/>
          </a:xfrm>
          <a:custGeom>
            <a:avLst/>
            <a:gdLst/>
            <a:ahLst/>
            <a:cxnLst/>
            <a:rect l="l" t="t" r="r" b="b"/>
            <a:pathLst>
              <a:path w="14346" h="3563" extrusionOk="0">
                <a:moveTo>
                  <a:pt x="11852" y="972"/>
                </a:moveTo>
                <a:cubicBezTo>
                  <a:pt x="11528" y="842"/>
                  <a:pt x="11172" y="745"/>
                  <a:pt x="10816" y="616"/>
                </a:cubicBezTo>
                <a:cubicBezTo>
                  <a:pt x="8063" y="1425"/>
                  <a:pt x="4696" y="745"/>
                  <a:pt x="2073" y="454"/>
                </a:cubicBezTo>
                <a:cubicBezTo>
                  <a:pt x="1457" y="357"/>
                  <a:pt x="842" y="195"/>
                  <a:pt x="259" y="0"/>
                </a:cubicBezTo>
                <a:cubicBezTo>
                  <a:pt x="130" y="842"/>
                  <a:pt x="0" y="1620"/>
                  <a:pt x="0" y="1781"/>
                </a:cubicBezTo>
                <a:lnTo>
                  <a:pt x="0" y="2073"/>
                </a:lnTo>
                <a:cubicBezTo>
                  <a:pt x="1652" y="2818"/>
                  <a:pt x="4242" y="2235"/>
                  <a:pt x="6056" y="2494"/>
                </a:cubicBezTo>
                <a:cubicBezTo>
                  <a:pt x="7934" y="2688"/>
                  <a:pt x="11561" y="3562"/>
                  <a:pt x="13212" y="2429"/>
                </a:cubicBezTo>
                <a:cubicBezTo>
                  <a:pt x="14346" y="1717"/>
                  <a:pt x="12791" y="1360"/>
                  <a:pt x="11852" y="972"/>
                </a:cubicBezTo>
                <a:close/>
              </a:path>
            </a:pathLst>
          </a:custGeom>
          <a:solidFill>
            <a:srgbClr val="3B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9" name="Google Shape;1649;p47"/>
          <p:cNvSpPr/>
          <p:nvPr/>
        </p:nvSpPr>
        <p:spPr>
          <a:xfrm>
            <a:off x="165266" y="3894711"/>
            <a:ext cx="412634" cy="367491"/>
          </a:xfrm>
          <a:custGeom>
            <a:avLst/>
            <a:gdLst/>
            <a:ahLst/>
            <a:cxnLst/>
            <a:rect l="l" t="t" r="r" b="b"/>
            <a:pathLst>
              <a:path w="23382" h="20824" extrusionOk="0">
                <a:moveTo>
                  <a:pt x="6898" y="66"/>
                </a:moveTo>
                <a:cubicBezTo>
                  <a:pt x="5862" y="1"/>
                  <a:pt x="4826" y="389"/>
                  <a:pt x="4113" y="1167"/>
                </a:cubicBezTo>
                <a:cubicBezTo>
                  <a:pt x="2786" y="2624"/>
                  <a:pt x="1" y="18394"/>
                  <a:pt x="1" y="18394"/>
                </a:cubicBezTo>
                <a:cubicBezTo>
                  <a:pt x="1296" y="18783"/>
                  <a:pt x="2300" y="18394"/>
                  <a:pt x="3498" y="18945"/>
                </a:cubicBezTo>
                <a:cubicBezTo>
                  <a:pt x="4988" y="19593"/>
                  <a:pt x="5603" y="20078"/>
                  <a:pt x="7287" y="20078"/>
                </a:cubicBezTo>
                <a:cubicBezTo>
                  <a:pt x="9975" y="20078"/>
                  <a:pt x="12241" y="20823"/>
                  <a:pt x="14832" y="19884"/>
                </a:cubicBezTo>
                <a:cubicBezTo>
                  <a:pt x="16127" y="19431"/>
                  <a:pt x="16872" y="19981"/>
                  <a:pt x="18168" y="19690"/>
                </a:cubicBezTo>
                <a:cubicBezTo>
                  <a:pt x="19560" y="19334"/>
                  <a:pt x="20175" y="18686"/>
                  <a:pt x="21665" y="18589"/>
                </a:cubicBezTo>
                <a:cubicBezTo>
                  <a:pt x="22377" y="18492"/>
                  <a:pt x="22248" y="18492"/>
                  <a:pt x="23057" y="18006"/>
                </a:cubicBezTo>
                <a:cubicBezTo>
                  <a:pt x="23381" y="17779"/>
                  <a:pt x="19884" y="4437"/>
                  <a:pt x="18427" y="1588"/>
                </a:cubicBezTo>
                <a:cubicBezTo>
                  <a:pt x="17973" y="681"/>
                  <a:pt x="17811" y="389"/>
                  <a:pt x="17682" y="292"/>
                </a:cubicBezTo>
                <a:cubicBezTo>
                  <a:pt x="17423" y="163"/>
                  <a:pt x="8291" y="130"/>
                  <a:pt x="6898" y="66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0" name="Google Shape;1650;p47"/>
          <p:cNvSpPr/>
          <p:nvPr/>
        </p:nvSpPr>
        <p:spPr>
          <a:xfrm>
            <a:off x="224703" y="3889011"/>
            <a:ext cx="64025" cy="308602"/>
          </a:xfrm>
          <a:custGeom>
            <a:avLst/>
            <a:gdLst/>
            <a:ahLst/>
            <a:cxnLst/>
            <a:rect l="l" t="t" r="r" b="b"/>
            <a:pathLst>
              <a:path w="3628" h="17487" extrusionOk="0">
                <a:moveTo>
                  <a:pt x="1" y="17487"/>
                </a:moveTo>
                <a:lnTo>
                  <a:pt x="98" y="16936"/>
                </a:lnTo>
                <a:cubicBezTo>
                  <a:pt x="98" y="16774"/>
                  <a:pt x="162" y="16580"/>
                  <a:pt x="162" y="16386"/>
                </a:cubicBezTo>
                <a:lnTo>
                  <a:pt x="260" y="15285"/>
                </a:lnTo>
                <a:lnTo>
                  <a:pt x="389" y="14184"/>
                </a:lnTo>
                <a:lnTo>
                  <a:pt x="551" y="13083"/>
                </a:lnTo>
                <a:lnTo>
                  <a:pt x="551" y="13083"/>
                </a:lnTo>
                <a:cubicBezTo>
                  <a:pt x="713" y="11949"/>
                  <a:pt x="907" y="10848"/>
                  <a:pt x="1102" y="9747"/>
                </a:cubicBezTo>
                <a:cubicBezTo>
                  <a:pt x="1361" y="8646"/>
                  <a:pt x="1620" y="7578"/>
                  <a:pt x="1879" y="6477"/>
                </a:cubicBezTo>
                <a:cubicBezTo>
                  <a:pt x="2138" y="5376"/>
                  <a:pt x="2429" y="4307"/>
                  <a:pt x="2721" y="3238"/>
                </a:cubicBezTo>
                <a:cubicBezTo>
                  <a:pt x="2883" y="2688"/>
                  <a:pt x="3012" y="2170"/>
                  <a:pt x="3174" y="1619"/>
                </a:cubicBezTo>
                <a:cubicBezTo>
                  <a:pt x="3336" y="1069"/>
                  <a:pt x="3465" y="551"/>
                  <a:pt x="3627" y="0"/>
                </a:cubicBezTo>
                <a:cubicBezTo>
                  <a:pt x="3530" y="551"/>
                  <a:pt x="3433" y="1101"/>
                  <a:pt x="3336" y="1652"/>
                </a:cubicBezTo>
                <a:cubicBezTo>
                  <a:pt x="3206" y="2202"/>
                  <a:pt x="3109" y="2753"/>
                  <a:pt x="2980" y="3303"/>
                </a:cubicBezTo>
                <a:cubicBezTo>
                  <a:pt x="2753" y="4404"/>
                  <a:pt x="2494" y="5473"/>
                  <a:pt x="2235" y="6574"/>
                </a:cubicBezTo>
                <a:cubicBezTo>
                  <a:pt x="2008" y="7642"/>
                  <a:pt x="1749" y="8743"/>
                  <a:pt x="1523" y="9844"/>
                </a:cubicBezTo>
                <a:cubicBezTo>
                  <a:pt x="1263" y="10913"/>
                  <a:pt x="1102" y="12014"/>
                  <a:pt x="842" y="13115"/>
                </a:cubicBezTo>
                <a:lnTo>
                  <a:pt x="842" y="13115"/>
                </a:lnTo>
                <a:lnTo>
                  <a:pt x="648" y="14184"/>
                </a:lnTo>
                <a:lnTo>
                  <a:pt x="454" y="15285"/>
                </a:lnTo>
                <a:lnTo>
                  <a:pt x="260" y="16418"/>
                </a:lnTo>
                <a:cubicBezTo>
                  <a:pt x="195" y="16774"/>
                  <a:pt x="98" y="17131"/>
                  <a:pt x="1" y="17487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1" name="Google Shape;1651;p47"/>
          <p:cNvSpPr/>
          <p:nvPr/>
        </p:nvSpPr>
        <p:spPr>
          <a:xfrm>
            <a:off x="292134" y="3956442"/>
            <a:ext cx="29171" cy="250312"/>
          </a:xfrm>
          <a:custGeom>
            <a:avLst/>
            <a:gdLst/>
            <a:ahLst/>
            <a:cxnLst/>
            <a:rect l="l" t="t" r="r" b="b"/>
            <a:pathLst>
              <a:path w="1653" h="14184" extrusionOk="0">
                <a:moveTo>
                  <a:pt x="1" y="14184"/>
                </a:moveTo>
                <a:lnTo>
                  <a:pt x="1" y="13569"/>
                </a:lnTo>
                <a:cubicBezTo>
                  <a:pt x="1" y="13148"/>
                  <a:pt x="33" y="12597"/>
                  <a:pt x="65" y="11950"/>
                </a:cubicBezTo>
                <a:cubicBezTo>
                  <a:pt x="98" y="11270"/>
                  <a:pt x="130" y="10492"/>
                  <a:pt x="195" y="9650"/>
                </a:cubicBezTo>
                <a:cubicBezTo>
                  <a:pt x="292" y="8808"/>
                  <a:pt x="357" y="7934"/>
                  <a:pt x="422" y="7027"/>
                </a:cubicBezTo>
                <a:cubicBezTo>
                  <a:pt x="519" y="6153"/>
                  <a:pt x="648" y="5279"/>
                  <a:pt x="778" y="4437"/>
                </a:cubicBezTo>
                <a:cubicBezTo>
                  <a:pt x="843" y="4048"/>
                  <a:pt x="875" y="3627"/>
                  <a:pt x="972" y="3239"/>
                </a:cubicBezTo>
                <a:lnTo>
                  <a:pt x="1166" y="2170"/>
                </a:lnTo>
                <a:cubicBezTo>
                  <a:pt x="1296" y="1522"/>
                  <a:pt x="1426" y="972"/>
                  <a:pt x="1523" y="616"/>
                </a:cubicBezTo>
                <a:lnTo>
                  <a:pt x="1652" y="0"/>
                </a:lnTo>
                <a:lnTo>
                  <a:pt x="1587" y="616"/>
                </a:lnTo>
                <a:cubicBezTo>
                  <a:pt x="1555" y="1004"/>
                  <a:pt x="1490" y="1555"/>
                  <a:pt x="1393" y="2235"/>
                </a:cubicBezTo>
                <a:lnTo>
                  <a:pt x="1264" y="3303"/>
                </a:lnTo>
                <a:cubicBezTo>
                  <a:pt x="1199" y="3692"/>
                  <a:pt x="1199" y="4081"/>
                  <a:pt x="1134" y="4501"/>
                </a:cubicBezTo>
                <a:cubicBezTo>
                  <a:pt x="1037" y="5343"/>
                  <a:pt x="940" y="6218"/>
                  <a:pt x="843" y="7125"/>
                </a:cubicBezTo>
                <a:cubicBezTo>
                  <a:pt x="746" y="7999"/>
                  <a:pt x="648" y="8873"/>
                  <a:pt x="551" y="9715"/>
                </a:cubicBezTo>
                <a:lnTo>
                  <a:pt x="292" y="11982"/>
                </a:lnTo>
                <a:cubicBezTo>
                  <a:pt x="227" y="12662"/>
                  <a:pt x="130" y="13212"/>
                  <a:pt x="98" y="1360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2" name="Google Shape;1652;p47"/>
          <p:cNvSpPr/>
          <p:nvPr/>
        </p:nvSpPr>
        <p:spPr>
          <a:xfrm>
            <a:off x="376718" y="3930730"/>
            <a:ext cx="12018" cy="287460"/>
          </a:xfrm>
          <a:custGeom>
            <a:avLst/>
            <a:gdLst/>
            <a:ahLst/>
            <a:cxnLst/>
            <a:rect l="l" t="t" r="r" b="b"/>
            <a:pathLst>
              <a:path w="681" h="16289" extrusionOk="0">
                <a:moveTo>
                  <a:pt x="98" y="0"/>
                </a:moveTo>
                <a:lnTo>
                  <a:pt x="162" y="712"/>
                </a:lnTo>
                <a:cubicBezTo>
                  <a:pt x="162" y="1133"/>
                  <a:pt x="227" y="1781"/>
                  <a:pt x="259" y="2558"/>
                </a:cubicBezTo>
                <a:lnTo>
                  <a:pt x="324" y="3756"/>
                </a:lnTo>
                <a:cubicBezTo>
                  <a:pt x="324" y="4210"/>
                  <a:pt x="389" y="4663"/>
                  <a:pt x="421" y="5149"/>
                </a:cubicBezTo>
                <a:cubicBezTo>
                  <a:pt x="486" y="6088"/>
                  <a:pt x="519" y="7092"/>
                  <a:pt x="583" y="8128"/>
                </a:cubicBezTo>
                <a:cubicBezTo>
                  <a:pt x="616" y="9132"/>
                  <a:pt x="648" y="10136"/>
                  <a:pt x="648" y="11107"/>
                </a:cubicBezTo>
                <a:cubicBezTo>
                  <a:pt x="648" y="11593"/>
                  <a:pt x="680" y="12046"/>
                  <a:pt x="648" y="12500"/>
                </a:cubicBezTo>
                <a:lnTo>
                  <a:pt x="616" y="13730"/>
                </a:lnTo>
                <a:cubicBezTo>
                  <a:pt x="583" y="14508"/>
                  <a:pt x="551" y="15155"/>
                  <a:pt x="519" y="15576"/>
                </a:cubicBezTo>
                <a:lnTo>
                  <a:pt x="486" y="16289"/>
                </a:lnTo>
                <a:lnTo>
                  <a:pt x="454" y="15576"/>
                </a:lnTo>
                <a:cubicBezTo>
                  <a:pt x="454" y="15155"/>
                  <a:pt x="389" y="14508"/>
                  <a:pt x="389" y="13730"/>
                </a:cubicBezTo>
                <a:cubicBezTo>
                  <a:pt x="389" y="13342"/>
                  <a:pt x="389" y="12921"/>
                  <a:pt x="357" y="12532"/>
                </a:cubicBezTo>
                <a:cubicBezTo>
                  <a:pt x="324" y="12111"/>
                  <a:pt x="292" y="11626"/>
                  <a:pt x="292" y="11140"/>
                </a:cubicBezTo>
                <a:cubicBezTo>
                  <a:pt x="227" y="10201"/>
                  <a:pt x="195" y="9164"/>
                  <a:pt x="162" y="8161"/>
                </a:cubicBezTo>
                <a:cubicBezTo>
                  <a:pt x="98" y="7124"/>
                  <a:pt x="65" y="6120"/>
                  <a:pt x="33" y="5149"/>
                </a:cubicBezTo>
                <a:cubicBezTo>
                  <a:pt x="33" y="4663"/>
                  <a:pt x="0" y="4210"/>
                  <a:pt x="0" y="3789"/>
                </a:cubicBezTo>
                <a:cubicBezTo>
                  <a:pt x="33" y="3335"/>
                  <a:pt x="0" y="2914"/>
                  <a:pt x="0" y="2526"/>
                </a:cubicBezTo>
                <a:cubicBezTo>
                  <a:pt x="0" y="1781"/>
                  <a:pt x="33" y="1133"/>
                  <a:pt x="65" y="68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3" name="Google Shape;1653;p47"/>
          <p:cNvSpPr/>
          <p:nvPr/>
        </p:nvSpPr>
        <p:spPr>
          <a:xfrm>
            <a:off x="438432" y="3914724"/>
            <a:ext cx="27460" cy="313755"/>
          </a:xfrm>
          <a:custGeom>
            <a:avLst/>
            <a:gdLst/>
            <a:ahLst/>
            <a:cxnLst/>
            <a:rect l="l" t="t" r="r" b="b"/>
            <a:pathLst>
              <a:path w="1556" h="17779" extrusionOk="0">
                <a:moveTo>
                  <a:pt x="1" y="0"/>
                </a:moveTo>
                <a:lnTo>
                  <a:pt x="227" y="745"/>
                </a:lnTo>
                <a:lnTo>
                  <a:pt x="454" y="1619"/>
                </a:lnTo>
                <a:lnTo>
                  <a:pt x="584" y="2138"/>
                </a:lnTo>
                <a:cubicBezTo>
                  <a:pt x="648" y="2332"/>
                  <a:pt x="681" y="2526"/>
                  <a:pt x="713" y="2720"/>
                </a:cubicBezTo>
                <a:lnTo>
                  <a:pt x="940" y="4048"/>
                </a:lnTo>
                <a:cubicBezTo>
                  <a:pt x="1037" y="4534"/>
                  <a:pt x="1069" y="5052"/>
                  <a:pt x="1134" y="5570"/>
                </a:cubicBezTo>
                <a:cubicBezTo>
                  <a:pt x="1199" y="6088"/>
                  <a:pt x="1264" y="6639"/>
                  <a:pt x="1296" y="7189"/>
                </a:cubicBezTo>
                <a:lnTo>
                  <a:pt x="1393" y="8841"/>
                </a:lnTo>
                <a:cubicBezTo>
                  <a:pt x="1426" y="9974"/>
                  <a:pt x="1490" y="11075"/>
                  <a:pt x="1490" y="12144"/>
                </a:cubicBezTo>
                <a:cubicBezTo>
                  <a:pt x="1490" y="13180"/>
                  <a:pt x="1523" y="14184"/>
                  <a:pt x="1523" y="14994"/>
                </a:cubicBezTo>
                <a:cubicBezTo>
                  <a:pt x="1523" y="15803"/>
                  <a:pt x="1555" y="16516"/>
                  <a:pt x="1555" y="17001"/>
                </a:cubicBezTo>
                <a:cubicBezTo>
                  <a:pt x="1555" y="17519"/>
                  <a:pt x="1555" y="17779"/>
                  <a:pt x="1555" y="17779"/>
                </a:cubicBezTo>
                <a:lnTo>
                  <a:pt x="1458" y="17034"/>
                </a:lnTo>
                <a:cubicBezTo>
                  <a:pt x="1426" y="16548"/>
                  <a:pt x="1328" y="15836"/>
                  <a:pt x="1296" y="14994"/>
                </a:cubicBezTo>
                <a:cubicBezTo>
                  <a:pt x="1231" y="14152"/>
                  <a:pt x="1167" y="13180"/>
                  <a:pt x="1102" y="12144"/>
                </a:cubicBezTo>
                <a:lnTo>
                  <a:pt x="972" y="8841"/>
                </a:lnTo>
                <a:lnTo>
                  <a:pt x="875" y="7189"/>
                </a:lnTo>
                <a:cubicBezTo>
                  <a:pt x="875" y="6639"/>
                  <a:pt x="810" y="6121"/>
                  <a:pt x="778" y="5570"/>
                </a:cubicBezTo>
                <a:cubicBezTo>
                  <a:pt x="713" y="5052"/>
                  <a:pt x="713" y="4534"/>
                  <a:pt x="648" y="4081"/>
                </a:cubicBezTo>
                <a:lnTo>
                  <a:pt x="454" y="2753"/>
                </a:lnTo>
                <a:lnTo>
                  <a:pt x="389" y="2138"/>
                </a:lnTo>
                <a:lnTo>
                  <a:pt x="292" y="1619"/>
                </a:lnTo>
                <a:lnTo>
                  <a:pt x="130" y="777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4" name="Google Shape;1654;p47"/>
          <p:cNvSpPr/>
          <p:nvPr/>
        </p:nvSpPr>
        <p:spPr>
          <a:xfrm>
            <a:off x="473303" y="3947866"/>
            <a:ext cx="41154" cy="200034"/>
          </a:xfrm>
          <a:custGeom>
            <a:avLst/>
            <a:gdLst/>
            <a:ahLst/>
            <a:cxnLst/>
            <a:rect l="l" t="t" r="r" b="b"/>
            <a:pathLst>
              <a:path w="2332" h="11335" extrusionOk="0">
                <a:moveTo>
                  <a:pt x="0" y="1"/>
                </a:moveTo>
                <a:lnTo>
                  <a:pt x="162" y="486"/>
                </a:lnTo>
                <a:cubicBezTo>
                  <a:pt x="259" y="778"/>
                  <a:pt x="421" y="1199"/>
                  <a:pt x="551" y="1717"/>
                </a:cubicBezTo>
                <a:lnTo>
                  <a:pt x="810" y="2559"/>
                </a:lnTo>
                <a:cubicBezTo>
                  <a:pt x="907" y="2850"/>
                  <a:pt x="972" y="3174"/>
                  <a:pt x="1069" y="3498"/>
                </a:cubicBezTo>
                <a:cubicBezTo>
                  <a:pt x="1231" y="4178"/>
                  <a:pt x="1393" y="4890"/>
                  <a:pt x="1554" y="5603"/>
                </a:cubicBezTo>
                <a:cubicBezTo>
                  <a:pt x="1716" y="6283"/>
                  <a:pt x="1814" y="7028"/>
                  <a:pt x="1911" y="7675"/>
                </a:cubicBezTo>
                <a:cubicBezTo>
                  <a:pt x="2008" y="8355"/>
                  <a:pt x="2105" y="8971"/>
                  <a:pt x="2170" y="9521"/>
                </a:cubicBezTo>
                <a:cubicBezTo>
                  <a:pt x="2235" y="10072"/>
                  <a:pt x="2267" y="10525"/>
                  <a:pt x="2299" y="10849"/>
                </a:cubicBezTo>
                <a:lnTo>
                  <a:pt x="2332" y="11335"/>
                </a:lnTo>
                <a:lnTo>
                  <a:pt x="2202" y="10849"/>
                </a:lnTo>
                <a:cubicBezTo>
                  <a:pt x="2137" y="10525"/>
                  <a:pt x="2040" y="10104"/>
                  <a:pt x="1943" y="9553"/>
                </a:cubicBezTo>
                <a:lnTo>
                  <a:pt x="1749" y="8712"/>
                </a:lnTo>
                <a:lnTo>
                  <a:pt x="1554" y="7740"/>
                </a:lnTo>
                <a:cubicBezTo>
                  <a:pt x="1425" y="7092"/>
                  <a:pt x="1263" y="6380"/>
                  <a:pt x="1134" y="5668"/>
                </a:cubicBezTo>
                <a:cubicBezTo>
                  <a:pt x="1004" y="4955"/>
                  <a:pt x="842" y="4275"/>
                  <a:pt x="713" y="3595"/>
                </a:cubicBezTo>
                <a:cubicBezTo>
                  <a:pt x="648" y="3271"/>
                  <a:pt x="615" y="2947"/>
                  <a:pt x="518" y="2656"/>
                </a:cubicBezTo>
                <a:lnTo>
                  <a:pt x="356" y="1782"/>
                </a:lnTo>
                <a:cubicBezTo>
                  <a:pt x="227" y="1263"/>
                  <a:pt x="162" y="810"/>
                  <a:pt x="97" y="48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5" name="Google Shape;1655;p47"/>
          <p:cNvSpPr/>
          <p:nvPr/>
        </p:nvSpPr>
        <p:spPr>
          <a:xfrm>
            <a:off x="221279" y="3800421"/>
            <a:ext cx="48584" cy="75461"/>
          </a:xfrm>
          <a:custGeom>
            <a:avLst/>
            <a:gdLst/>
            <a:ahLst/>
            <a:cxnLst/>
            <a:rect l="l" t="t" r="r" b="b"/>
            <a:pathLst>
              <a:path w="2753" h="4276" extrusionOk="0">
                <a:moveTo>
                  <a:pt x="1878" y="1"/>
                </a:moveTo>
                <a:cubicBezTo>
                  <a:pt x="1036" y="65"/>
                  <a:pt x="97" y="1814"/>
                  <a:pt x="65" y="2689"/>
                </a:cubicBezTo>
                <a:cubicBezTo>
                  <a:pt x="0" y="3563"/>
                  <a:pt x="648" y="4275"/>
                  <a:pt x="1522" y="4016"/>
                </a:cubicBezTo>
                <a:cubicBezTo>
                  <a:pt x="2397" y="3757"/>
                  <a:pt x="2656" y="1523"/>
                  <a:pt x="2753" y="648"/>
                </a:cubicBezTo>
                <a:close/>
              </a:path>
            </a:pathLst>
          </a:custGeom>
          <a:solidFill>
            <a:srgbClr val="EC3D4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6" name="Google Shape;1656;p47"/>
          <p:cNvSpPr/>
          <p:nvPr/>
        </p:nvSpPr>
        <p:spPr>
          <a:xfrm>
            <a:off x="186408" y="2934070"/>
            <a:ext cx="466353" cy="613780"/>
          </a:xfrm>
          <a:custGeom>
            <a:avLst/>
            <a:gdLst/>
            <a:ahLst/>
            <a:cxnLst/>
            <a:rect l="l" t="t" r="r" b="b"/>
            <a:pathLst>
              <a:path w="26426" h="34780" extrusionOk="0">
                <a:moveTo>
                  <a:pt x="23997" y="12500"/>
                </a:moveTo>
                <a:cubicBezTo>
                  <a:pt x="25745" y="11626"/>
                  <a:pt x="26425" y="9229"/>
                  <a:pt x="26037" y="7383"/>
                </a:cubicBezTo>
                <a:cubicBezTo>
                  <a:pt x="25519" y="4890"/>
                  <a:pt x="21989" y="3433"/>
                  <a:pt x="19981" y="2688"/>
                </a:cubicBezTo>
                <a:cubicBezTo>
                  <a:pt x="14832" y="777"/>
                  <a:pt x="8323" y="0"/>
                  <a:pt x="4146" y="4016"/>
                </a:cubicBezTo>
                <a:cubicBezTo>
                  <a:pt x="1" y="7902"/>
                  <a:pt x="2009" y="15674"/>
                  <a:pt x="2430" y="20563"/>
                </a:cubicBezTo>
                <a:cubicBezTo>
                  <a:pt x="2689" y="23348"/>
                  <a:pt x="2721" y="26133"/>
                  <a:pt x="2527" y="28918"/>
                </a:cubicBezTo>
                <a:cubicBezTo>
                  <a:pt x="2365" y="31055"/>
                  <a:pt x="1782" y="31574"/>
                  <a:pt x="33" y="32448"/>
                </a:cubicBezTo>
                <a:cubicBezTo>
                  <a:pt x="616" y="32869"/>
                  <a:pt x="1490" y="32869"/>
                  <a:pt x="2138" y="32869"/>
                </a:cubicBezTo>
                <a:cubicBezTo>
                  <a:pt x="1944" y="33031"/>
                  <a:pt x="1717" y="33387"/>
                  <a:pt x="1426" y="33549"/>
                </a:cubicBezTo>
                <a:cubicBezTo>
                  <a:pt x="2203" y="33937"/>
                  <a:pt x="3174" y="33808"/>
                  <a:pt x="3854" y="33257"/>
                </a:cubicBezTo>
                <a:cubicBezTo>
                  <a:pt x="3693" y="33387"/>
                  <a:pt x="3563" y="33549"/>
                  <a:pt x="3466" y="33776"/>
                </a:cubicBezTo>
                <a:cubicBezTo>
                  <a:pt x="4729" y="34779"/>
                  <a:pt x="6218" y="34779"/>
                  <a:pt x="8809" y="34423"/>
                </a:cubicBezTo>
                <a:cubicBezTo>
                  <a:pt x="10493" y="34197"/>
                  <a:pt x="14249" y="32739"/>
                  <a:pt x="15707" y="31800"/>
                </a:cubicBezTo>
                <a:cubicBezTo>
                  <a:pt x="17391" y="30764"/>
                  <a:pt x="18265" y="29307"/>
                  <a:pt x="18945" y="27396"/>
                </a:cubicBezTo>
                <a:cubicBezTo>
                  <a:pt x="20499" y="23057"/>
                  <a:pt x="20208" y="18232"/>
                  <a:pt x="21665" y="1382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7" name="Google Shape;1657;p47"/>
          <p:cNvSpPr/>
          <p:nvPr/>
        </p:nvSpPr>
        <p:spPr>
          <a:xfrm>
            <a:off x="244133" y="3008348"/>
            <a:ext cx="377762" cy="502354"/>
          </a:xfrm>
          <a:custGeom>
            <a:avLst/>
            <a:gdLst/>
            <a:ahLst/>
            <a:cxnLst/>
            <a:rect l="l" t="t" r="r" b="b"/>
            <a:pathLst>
              <a:path w="21406" h="28466" extrusionOk="0">
                <a:moveTo>
                  <a:pt x="19009" y="3595"/>
                </a:moveTo>
                <a:cubicBezTo>
                  <a:pt x="18232" y="2462"/>
                  <a:pt x="17584" y="1264"/>
                  <a:pt x="17099" y="1"/>
                </a:cubicBezTo>
                <a:cubicBezTo>
                  <a:pt x="15901" y="2171"/>
                  <a:pt x="14152" y="3984"/>
                  <a:pt x="12015" y="5215"/>
                </a:cubicBezTo>
                <a:cubicBezTo>
                  <a:pt x="9651" y="6542"/>
                  <a:pt x="7222" y="8064"/>
                  <a:pt x="4599" y="8647"/>
                </a:cubicBezTo>
                <a:cubicBezTo>
                  <a:pt x="4631" y="10331"/>
                  <a:pt x="4469" y="12015"/>
                  <a:pt x="4048" y="13667"/>
                </a:cubicBezTo>
                <a:cubicBezTo>
                  <a:pt x="3627" y="15707"/>
                  <a:pt x="3206" y="14735"/>
                  <a:pt x="2785" y="13731"/>
                </a:cubicBezTo>
                <a:lnTo>
                  <a:pt x="2785" y="13958"/>
                </a:lnTo>
                <a:cubicBezTo>
                  <a:pt x="1684" y="13148"/>
                  <a:pt x="65" y="14832"/>
                  <a:pt x="65" y="16063"/>
                </a:cubicBezTo>
                <a:cubicBezTo>
                  <a:pt x="1" y="17909"/>
                  <a:pt x="2494" y="18913"/>
                  <a:pt x="4016" y="17973"/>
                </a:cubicBezTo>
                <a:cubicBezTo>
                  <a:pt x="4696" y="18880"/>
                  <a:pt x="5473" y="19657"/>
                  <a:pt x="6380" y="20305"/>
                </a:cubicBezTo>
                <a:cubicBezTo>
                  <a:pt x="6963" y="20758"/>
                  <a:pt x="8647" y="21341"/>
                  <a:pt x="9003" y="22021"/>
                </a:cubicBezTo>
                <a:cubicBezTo>
                  <a:pt x="9294" y="22604"/>
                  <a:pt x="8647" y="23770"/>
                  <a:pt x="8355" y="24450"/>
                </a:cubicBezTo>
                <a:cubicBezTo>
                  <a:pt x="7902" y="25454"/>
                  <a:pt x="7611" y="25616"/>
                  <a:pt x="6510" y="25907"/>
                </a:cubicBezTo>
                <a:cubicBezTo>
                  <a:pt x="5344" y="26264"/>
                  <a:pt x="4890" y="26490"/>
                  <a:pt x="6153" y="27526"/>
                </a:cubicBezTo>
                <a:cubicBezTo>
                  <a:pt x="6866" y="28077"/>
                  <a:pt x="7740" y="28368"/>
                  <a:pt x="8647" y="28401"/>
                </a:cubicBezTo>
                <a:cubicBezTo>
                  <a:pt x="9877" y="28466"/>
                  <a:pt x="11658" y="28466"/>
                  <a:pt x="12241" y="27073"/>
                </a:cubicBezTo>
                <a:cubicBezTo>
                  <a:pt x="11367" y="26555"/>
                  <a:pt x="11043" y="26264"/>
                  <a:pt x="11205" y="25163"/>
                </a:cubicBezTo>
                <a:cubicBezTo>
                  <a:pt x="11367" y="24450"/>
                  <a:pt x="11594" y="23479"/>
                  <a:pt x="12144" y="23187"/>
                </a:cubicBezTo>
                <a:cubicBezTo>
                  <a:pt x="13407" y="22539"/>
                  <a:pt x="15415" y="22993"/>
                  <a:pt x="16710" y="22378"/>
                </a:cubicBezTo>
                <a:cubicBezTo>
                  <a:pt x="18524" y="21568"/>
                  <a:pt x="20078" y="20337"/>
                  <a:pt x="20369" y="18297"/>
                </a:cubicBezTo>
                <a:cubicBezTo>
                  <a:pt x="20596" y="16387"/>
                  <a:pt x="20143" y="14476"/>
                  <a:pt x="20434" y="12566"/>
                </a:cubicBezTo>
                <a:cubicBezTo>
                  <a:pt x="20855" y="9943"/>
                  <a:pt x="21406" y="7611"/>
                  <a:pt x="21147" y="5409"/>
                </a:cubicBezTo>
                <a:cubicBezTo>
                  <a:pt x="20305" y="4988"/>
                  <a:pt x="19560" y="4373"/>
                  <a:pt x="19009" y="3595"/>
                </a:cubicBezTo>
                <a:close/>
              </a:path>
            </a:pathLst>
          </a:custGeom>
          <a:solidFill>
            <a:srgbClr val="F3D5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8" name="Google Shape;1658;p47"/>
          <p:cNvSpPr/>
          <p:nvPr/>
        </p:nvSpPr>
        <p:spPr>
          <a:xfrm>
            <a:off x="261851" y="3278673"/>
            <a:ext cx="32595" cy="29154"/>
          </a:xfrm>
          <a:custGeom>
            <a:avLst/>
            <a:gdLst/>
            <a:ahLst/>
            <a:cxnLst/>
            <a:rect l="l" t="t" r="r" b="b"/>
            <a:pathLst>
              <a:path w="1847" h="1652" extrusionOk="0">
                <a:moveTo>
                  <a:pt x="0" y="130"/>
                </a:moveTo>
                <a:lnTo>
                  <a:pt x="98" y="65"/>
                </a:lnTo>
                <a:cubicBezTo>
                  <a:pt x="195" y="32"/>
                  <a:pt x="324" y="0"/>
                  <a:pt x="421" y="0"/>
                </a:cubicBezTo>
                <a:cubicBezTo>
                  <a:pt x="583" y="0"/>
                  <a:pt x="745" y="32"/>
                  <a:pt x="875" y="130"/>
                </a:cubicBezTo>
                <a:cubicBezTo>
                  <a:pt x="1037" y="194"/>
                  <a:pt x="1166" y="292"/>
                  <a:pt x="1296" y="421"/>
                </a:cubicBezTo>
                <a:cubicBezTo>
                  <a:pt x="1522" y="648"/>
                  <a:pt x="1684" y="907"/>
                  <a:pt x="1781" y="1231"/>
                </a:cubicBezTo>
                <a:cubicBezTo>
                  <a:pt x="1846" y="1360"/>
                  <a:pt x="1846" y="1490"/>
                  <a:pt x="1846" y="1652"/>
                </a:cubicBezTo>
                <a:lnTo>
                  <a:pt x="1587" y="1328"/>
                </a:lnTo>
                <a:lnTo>
                  <a:pt x="1328" y="1036"/>
                </a:lnTo>
                <a:cubicBezTo>
                  <a:pt x="1231" y="939"/>
                  <a:pt x="1134" y="810"/>
                  <a:pt x="1037" y="713"/>
                </a:cubicBezTo>
                <a:cubicBezTo>
                  <a:pt x="907" y="615"/>
                  <a:pt x="810" y="518"/>
                  <a:pt x="680" y="453"/>
                </a:cubicBezTo>
                <a:cubicBezTo>
                  <a:pt x="616" y="356"/>
                  <a:pt x="486" y="292"/>
                  <a:pt x="389" y="259"/>
                </a:cubicBezTo>
                <a:cubicBezTo>
                  <a:pt x="292" y="194"/>
                  <a:pt x="227" y="194"/>
                  <a:pt x="130" y="162"/>
                </a:cubicBezTo>
                <a:close/>
              </a:path>
            </a:pathLst>
          </a:custGeom>
          <a:solidFill>
            <a:srgbClr val="E3988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9" name="Google Shape;1659;p47"/>
          <p:cNvSpPr/>
          <p:nvPr/>
        </p:nvSpPr>
        <p:spPr>
          <a:xfrm>
            <a:off x="493298" y="3218089"/>
            <a:ext cx="36601" cy="62878"/>
          </a:xfrm>
          <a:custGeom>
            <a:avLst/>
            <a:gdLst/>
            <a:ahLst/>
            <a:cxnLst/>
            <a:rect l="l" t="t" r="r" b="b"/>
            <a:pathLst>
              <a:path w="2074" h="3563" extrusionOk="0">
                <a:moveTo>
                  <a:pt x="875" y="0"/>
                </a:moveTo>
                <a:cubicBezTo>
                  <a:pt x="875" y="195"/>
                  <a:pt x="810" y="357"/>
                  <a:pt x="778" y="519"/>
                </a:cubicBezTo>
                <a:cubicBezTo>
                  <a:pt x="713" y="713"/>
                  <a:pt x="681" y="875"/>
                  <a:pt x="616" y="1037"/>
                </a:cubicBezTo>
                <a:cubicBezTo>
                  <a:pt x="551" y="1199"/>
                  <a:pt x="519" y="1361"/>
                  <a:pt x="486" y="1522"/>
                </a:cubicBezTo>
                <a:cubicBezTo>
                  <a:pt x="486" y="1587"/>
                  <a:pt x="454" y="1684"/>
                  <a:pt x="421" y="1749"/>
                </a:cubicBezTo>
                <a:cubicBezTo>
                  <a:pt x="421" y="1846"/>
                  <a:pt x="421" y="1911"/>
                  <a:pt x="421" y="1976"/>
                </a:cubicBezTo>
                <a:lnTo>
                  <a:pt x="357" y="1846"/>
                </a:lnTo>
                <a:lnTo>
                  <a:pt x="681" y="2008"/>
                </a:lnTo>
                <a:cubicBezTo>
                  <a:pt x="810" y="2073"/>
                  <a:pt x="907" y="2105"/>
                  <a:pt x="1037" y="2170"/>
                </a:cubicBezTo>
                <a:cubicBezTo>
                  <a:pt x="1296" y="2235"/>
                  <a:pt x="1555" y="2364"/>
                  <a:pt x="1814" y="2462"/>
                </a:cubicBezTo>
                <a:lnTo>
                  <a:pt x="2073" y="2526"/>
                </a:lnTo>
                <a:lnTo>
                  <a:pt x="1911" y="2721"/>
                </a:lnTo>
                <a:lnTo>
                  <a:pt x="1652" y="3012"/>
                </a:lnTo>
                <a:cubicBezTo>
                  <a:pt x="1555" y="3077"/>
                  <a:pt x="1425" y="3142"/>
                  <a:pt x="1328" y="3239"/>
                </a:cubicBezTo>
                <a:cubicBezTo>
                  <a:pt x="1134" y="3368"/>
                  <a:pt x="907" y="3465"/>
                  <a:pt x="681" y="3563"/>
                </a:cubicBezTo>
                <a:cubicBezTo>
                  <a:pt x="842" y="3401"/>
                  <a:pt x="1037" y="3239"/>
                  <a:pt x="1199" y="3044"/>
                </a:cubicBezTo>
                <a:cubicBezTo>
                  <a:pt x="1263" y="2980"/>
                  <a:pt x="1361" y="2883"/>
                  <a:pt x="1425" y="2785"/>
                </a:cubicBezTo>
                <a:lnTo>
                  <a:pt x="1620" y="2526"/>
                </a:lnTo>
                <a:lnTo>
                  <a:pt x="1717" y="2785"/>
                </a:lnTo>
                <a:cubicBezTo>
                  <a:pt x="1458" y="2721"/>
                  <a:pt x="1199" y="2624"/>
                  <a:pt x="907" y="2559"/>
                </a:cubicBezTo>
                <a:cubicBezTo>
                  <a:pt x="778" y="2494"/>
                  <a:pt x="616" y="2462"/>
                  <a:pt x="486" y="2397"/>
                </a:cubicBezTo>
                <a:lnTo>
                  <a:pt x="98" y="2138"/>
                </a:lnTo>
                <a:lnTo>
                  <a:pt x="1" y="2105"/>
                </a:lnTo>
                <a:lnTo>
                  <a:pt x="1" y="2008"/>
                </a:lnTo>
                <a:cubicBezTo>
                  <a:pt x="1" y="1911"/>
                  <a:pt x="1" y="1782"/>
                  <a:pt x="33" y="1717"/>
                </a:cubicBezTo>
                <a:cubicBezTo>
                  <a:pt x="65" y="1620"/>
                  <a:pt x="98" y="1522"/>
                  <a:pt x="130" y="1425"/>
                </a:cubicBezTo>
                <a:cubicBezTo>
                  <a:pt x="195" y="1263"/>
                  <a:pt x="260" y="1102"/>
                  <a:pt x="357" y="940"/>
                </a:cubicBezTo>
                <a:cubicBezTo>
                  <a:pt x="421" y="778"/>
                  <a:pt x="519" y="616"/>
                  <a:pt x="616" y="486"/>
                </a:cubicBezTo>
                <a:cubicBezTo>
                  <a:pt x="713" y="324"/>
                  <a:pt x="810" y="162"/>
                  <a:pt x="875" y="0"/>
                </a:cubicBezTo>
                <a:close/>
              </a:path>
            </a:pathLst>
          </a:custGeom>
          <a:solidFill>
            <a:srgbClr val="E3988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0" name="Google Shape;1660;p47"/>
          <p:cNvSpPr/>
          <p:nvPr/>
        </p:nvSpPr>
        <p:spPr>
          <a:xfrm>
            <a:off x="420714" y="3114074"/>
            <a:ext cx="38313" cy="22306"/>
          </a:xfrm>
          <a:custGeom>
            <a:avLst/>
            <a:gdLst/>
            <a:ahLst/>
            <a:cxnLst/>
            <a:rect l="l" t="t" r="r" b="b"/>
            <a:pathLst>
              <a:path w="2171" h="1264" extrusionOk="0">
                <a:moveTo>
                  <a:pt x="1" y="1264"/>
                </a:moveTo>
                <a:lnTo>
                  <a:pt x="1" y="1134"/>
                </a:lnTo>
                <a:cubicBezTo>
                  <a:pt x="1" y="1069"/>
                  <a:pt x="1" y="1037"/>
                  <a:pt x="33" y="1005"/>
                </a:cubicBezTo>
                <a:cubicBezTo>
                  <a:pt x="33" y="940"/>
                  <a:pt x="66" y="875"/>
                  <a:pt x="66" y="843"/>
                </a:cubicBezTo>
                <a:cubicBezTo>
                  <a:pt x="130" y="681"/>
                  <a:pt x="228" y="551"/>
                  <a:pt x="357" y="422"/>
                </a:cubicBezTo>
                <a:cubicBezTo>
                  <a:pt x="389" y="357"/>
                  <a:pt x="454" y="292"/>
                  <a:pt x="551" y="260"/>
                </a:cubicBezTo>
                <a:lnTo>
                  <a:pt x="778" y="98"/>
                </a:lnTo>
                <a:lnTo>
                  <a:pt x="1037" y="33"/>
                </a:lnTo>
                <a:cubicBezTo>
                  <a:pt x="1134" y="1"/>
                  <a:pt x="1231" y="1"/>
                  <a:pt x="1329" y="1"/>
                </a:cubicBezTo>
                <a:cubicBezTo>
                  <a:pt x="1458" y="1"/>
                  <a:pt x="1620" y="33"/>
                  <a:pt x="1782" y="66"/>
                </a:cubicBezTo>
                <a:cubicBezTo>
                  <a:pt x="1879" y="98"/>
                  <a:pt x="1976" y="163"/>
                  <a:pt x="2073" y="195"/>
                </a:cubicBezTo>
                <a:lnTo>
                  <a:pt x="2171" y="260"/>
                </a:lnTo>
                <a:lnTo>
                  <a:pt x="2041" y="260"/>
                </a:lnTo>
                <a:lnTo>
                  <a:pt x="1750" y="260"/>
                </a:lnTo>
                <a:lnTo>
                  <a:pt x="1555" y="292"/>
                </a:lnTo>
                <a:cubicBezTo>
                  <a:pt x="1490" y="292"/>
                  <a:pt x="1426" y="325"/>
                  <a:pt x="1361" y="325"/>
                </a:cubicBezTo>
                <a:cubicBezTo>
                  <a:pt x="1296" y="357"/>
                  <a:pt x="1199" y="357"/>
                  <a:pt x="1134" y="389"/>
                </a:cubicBezTo>
                <a:lnTo>
                  <a:pt x="940" y="454"/>
                </a:lnTo>
                <a:lnTo>
                  <a:pt x="746" y="551"/>
                </a:lnTo>
                <a:cubicBezTo>
                  <a:pt x="681" y="584"/>
                  <a:pt x="649" y="616"/>
                  <a:pt x="584" y="681"/>
                </a:cubicBezTo>
                <a:cubicBezTo>
                  <a:pt x="519" y="713"/>
                  <a:pt x="454" y="746"/>
                  <a:pt x="422" y="778"/>
                </a:cubicBezTo>
                <a:cubicBezTo>
                  <a:pt x="389" y="843"/>
                  <a:pt x="325" y="875"/>
                  <a:pt x="292" y="908"/>
                </a:cubicBezTo>
                <a:cubicBezTo>
                  <a:pt x="260" y="940"/>
                  <a:pt x="195" y="1005"/>
                  <a:pt x="163" y="1037"/>
                </a:cubicBezTo>
                <a:cubicBezTo>
                  <a:pt x="130" y="1069"/>
                  <a:pt x="98" y="1102"/>
                  <a:pt x="98" y="113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1" name="Google Shape;1661;p47"/>
          <p:cNvSpPr/>
          <p:nvPr/>
        </p:nvSpPr>
        <p:spPr>
          <a:xfrm>
            <a:off x="564735" y="3121504"/>
            <a:ext cx="18883" cy="21742"/>
          </a:xfrm>
          <a:custGeom>
            <a:avLst/>
            <a:gdLst/>
            <a:ahLst/>
            <a:cxnLst/>
            <a:rect l="l" t="t" r="r" b="b"/>
            <a:pathLst>
              <a:path w="1070" h="1232" extrusionOk="0">
                <a:moveTo>
                  <a:pt x="0" y="66"/>
                </a:moveTo>
                <a:lnTo>
                  <a:pt x="65" y="33"/>
                </a:lnTo>
                <a:cubicBezTo>
                  <a:pt x="130" y="1"/>
                  <a:pt x="195" y="1"/>
                  <a:pt x="259" y="1"/>
                </a:cubicBezTo>
                <a:cubicBezTo>
                  <a:pt x="324" y="1"/>
                  <a:pt x="389" y="1"/>
                  <a:pt x="421" y="1"/>
                </a:cubicBezTo>
                <a:cubicBezTo>
                  <a:pt x="486" y="33"/>
                  <a:pt x="551" y="33"/>
                  <a:pt x="583" y="66"/>
                </a:cubicBezTo>
                <a:cubicBezTo>
                  <a:pt x="648" y="98"/>
                  <a:pt x="713" y="130"/>
                  <a:pt x="745" y="195"/>
                </a:cubicBezTo>
                <a:lnTo>
                  <a:pt x="875" y="325"/>
                </a:lnTo>
                <a:lnTo>
                  <a:pt x="972" y="487"/>
                </a:lnTo>
                <a:cubicBezTo>
                  <a:pt x="1004" y="519"/>
                  <a:pt x="1037" y="584"/>
                  <a:pt x="1037" y="648"/>
                </a:cubicBezTo>
                <a:cubicBezTo>
                  <a:pt x="1069" y="746"/>
                  <a:pt x="1069" y="843"/>
                  <a:pt x="1069" y="940"/>
                </a:cubicBezTo>
                <a:cubicBezTo>
                  <a:pt x="1069" y="1005"/>
                  <a:pt x="1069" y="1069"/>
                  <a:pt x="1037" y="1167"/>
                </a:cubicBezTo>
                <a:cubicBezTo>
                  <a:pt x="1037" y="1167"/>
                  <a:pt x="1004" y="1199"/>
                  <a:pt x="1004" y="1231"/>
                </a:cubicBezTo>
                <a:lnTo>
                  <a:pt x="939" y="1167"/>
                </a:lnTo>
                <a:cubicBezTo>
                  <a:pt x="907" y="1134"/>
                  <a:pt x="907" y="1069"/>
                  <a:pt x="842" y="1005"/>
                </a:cubicBezTo>
                <a:cubicBezTo>
                  <a:pt x="810" y="940"/>
                  <a:pt x="745" y="843"/>
                  <a:pt x="713" y="778"/>
                </a:cubicBezTo>
                <a:cubicBezTo>
                  <a:pt x="648" y="713"/>
                  <a:pt x="583" y="648"/>
                  <a:pt x="551" y="551"/>
                </a:cubicBezTo>
                <a:cubicBezTo>
                  <a:pt x="486" y="487"/>
                  <a:pt x="421" y="422"/>
                  <a:pt x="389" y="389"/>
                </a:cubicBezTo>
                <a:cubicBezTo>
                  <a:pt x="357" y="357"/>
                  <a:pt x="324" y="292"/>
                  <a:pt x="292" y="292"/>
                </a:cubicBezTo>
                <a:cubicBezTo>
                  <a:pt x="259" y="260"/>
                  <a:pt x="227" y="227"/>
                  <a:pt x="227" y="227"/>
                </a:cubicBezTo>
                <a:cubicBezTo>
                  <a:pt x="162" y="163"/>
                  <a:pt x="98" y="130"/>
                  <a:pt x="33" y="9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2" name="Google Shape;1662;p47"/>
          <p:cNvSpPr/>
          <p:nvPr/>
        </p:nvSpPr>
        <p:spPr>
          <a:xfrm>
            <a:off x="555011" y="3273520"/>
            <a:ext cx="41736" cy="31448"/>
          </a:xfrm>
          <a:custGeom>
            <a:avLst/>
            <a:gdLst/>
            <a:ahLst/>
            <a:cxnLst/>
            <a:rect l="l" t="t" r="r" b="b"/>
            <a:pathLst>
              <a:path w="2365" h="1782" extrusionOk="0">
                <a:moveTo>
                  <a:pt x="1555" y="130"/>
                </a:moveTo>
                <a:cubicBezTo>
                  <a:pt x="1199" y="1"/>
                  <a:pt x="843" y="1"/>
                  <a:pt x="519" y="65"/>
                </a:cubicBezTo>
                <a:cubicBezTo>
                  <a:pt x="1" y="227"/>
                  <a:pt x="98" y="843"/>
                  <a:pt x="422" y="1166"/>
                </a:cubicBezTo>
                <a:cubicBezTo>
                  <a:pt x="908" y="1620"/>
                  <a:pt x="2365" y="1782"/>
                  <a:pt x="2268" y="810"/>
                </a:cubicBezTo>
                <a:cubicBezTo>
                  <a:pt x="2235" y="454"/>
                  <a:pt x="1944" y="227"/>
                  <a:pt x="1555" y="130"/>
                </a:cubicBezTo>
                <a:close/>
              </a:path>
            </a:pathLst>
          </a:custGeom>
          <a:solidFill>
            <a:srgbClr val="EDB9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3" name="Google Shape;1663;p47"/>
          <p:cNvSpPr/>
          <p:nvPr/>
        </p:nvSpPr>
        <p:spPr>
          <a:xfrm>
            <a:off x="352718" y="3219801"/>
            <a:ext cx="65155" cy="42301"/>
          </a:xfrm>
          <a:custGeom>
            <a:avLst/>
            <a:gdLst/>
            <a:ahLst/>
            <a:cxnLst/>
            <a:rect l="l" t="t" r="r" b="b"/>
            <a:pathLst>
              <a:path w="3692" h="2397" extrusionOk="0">
                <a:moveTo>
                  <a:pt x="2591" y="2397"/>
                </a:moveTo>
                <a:cubicBezTo>
                  <a:pt x="2299" y="2397"/>
                  <a:pt x="2040" y="2365"/>
                  <a:pt x="1781" y="2300"/>
                </a:cubicBezTo>
                <a:cubicBezTo>
                  <a:pt x="1166" y="2138"/>
                  <a:pt x="0" y="1717"/>
                  <a:pt x="324" y="843"/>
                </a:cubicBezTo>
                <a:cubicBezTo>
                  <a:pt x="616" y="98"/>
                  <a:pt x="1328" y="1"/>
                  <a:pt x="2040" y="227"/>
                </a:cubicBezTo>
                <a:cubicBezTo>
                  <a:pt x="2559" y="454"/>
                  <a:pt x="3044" y="843"/>
                  <a:pt x="3368" y="1328"/>
                </a:cubicBezTo>
                <a:cubicBezTo>
                  <a:pt x="3692" y="1782"/>
                  <a:pt x="3044" y="2365"/>
                  <a:pt x="2591" y="2397"/>
                </a:cubicBezTo>
                <a:close/>
              </a:path>
            </a:pathLst>
          </a:custGeom>
          <a:solidFill>
            <a:srgbClr val="EDB9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4" name="Google Shape;1664;p47"/>
          <p:cNvSpPr/>
          <p:nvPr/>
        </p:nvSpPr>
        <p:spPr>
          <a:xfrm>
            <a:off x="427014" y="3192941"/>
            <a:ext cx="30301" cy="53172"/>
          </a:xfrm>
          <a:custGeom>
            <a:avLst/>
            <a:gdLst/>
            <a:ahLst/>
            <a:cxnLst/>
            <a:rect l="l" t="t" r="r" b="b"/>
            <a:pathLst>
              <a:path w="1717" h="3013" extrusionOk="0">
                <a:moveTo>
                  <a:pt x="97" y="2041"/>
                </a:moveTo>
                <a:cubicBezTo>
                  <a:pt x="0" y="1587"/>
                  <a:pt x="65" y="1"/>
                  <a:pt x="939" y="486"/>
                </a:cubicBezTo>
                <a:cubicBezTo>
                  <a:pt x="1716" y="907"/>
                  <a:pt x="745" y="3012"/>
                  <a:pt x="162" y="223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5" name="Google Shape;1665;p47"/>
          <p:cNvSpPr/>
          <p:nvPr/>
        </p:nvSpPr>
        <p:spPr>
          <a:xfrm>
            <a:off x="536163" y="3215795"/>
            <a:ext cx="26877" cy="46889"/>
          </a:xfrm>
          <a:custGeom>
            <a:avLst/>
            <a:gdLst/>
            <a:ahLst/>
            <a:cxnLst/>
            <a:rect l="l" t="t" r="r" b="b"/>
            <a:pathLst>
              <a:path w="1523" h="2657" extrusionOk="0">
                <a:moveTo>
                  <a:pt x="97" y="1814"/>
                </a:moveTo>
                <a:cubicBezTo>
                  <a:pt x="0" y="1393"/>
                  <a:pt x="65" y="1"/>
                  <a:pt x="842" y="422"/>
                </a:cubicBezTo>
                <a:cubicBezTo>
                  <a:pt x="1522" y="811"/>
                  <a:pt x="680" y="2656"/>
                  <a:pt x="162" y="197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6" name="Google Shape;1666;p47"/>
          <p:cNvSpPr/>
          <p:nvPr/>
        </p:nvSpPr>
        <p:spPr>
          <a:xfrm>
            <a:off x="421296" y="3293532"/>
            <a:ext cx="93161" cy="47436"/>
          </a:xfrm>
          <a:custGeom>
            <a:avLst/>
            <a:gdLst/>
            <a:ahLst/>
            <a:cxnLst/>
            <a:rect l="l" t="t" r="r" b="b"/>
            <a:pathLst>
              <a:path w="5279" h="2688" extrusionOk="0">
                <a:moveTo>
                  <a:pt x="4922" y="2461"/>
                </a:moveTo>
                <a:cubicBezTo>
                  <a:pt x="5084" y="2299"/>
                  <a:pt x="5214" y="2105"/>
                  <a:pt x="5279" y="1846"/>
                </a:cubicBezTo>
                <a:cubicBezTo>
                  <a:pt x="3271" y="1716"/>
                  <a:pt x="1911" y="1133"/>
                  <a:pt x="0" y="0"/>
                </a:cubicBezTo>
                <a:cubicBezTo>
                  <a:pt x="875" y="842"/>
                  <a:pt x="1684" y="1684"/>
                  <a:pt x="2882" y="2073"/>
                </a:cubicBezTo>
                <a:cubicBezTo>
                  <a:pt x="3271" y="2234"/>
                  <a:pt x="4501" y="2688"/>
                  <a:pt x="4922" y="246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7" name="Google Shape;1667;p47"/>
          <p:cNvSpPr/>
          <p:nvPr/>
        </p:nvSpPr>
        <p:spPr>
          <a:xfrm>
            <a:off x="419002" y="3292949"/>
            <a:ext cx="82890" cy="59454"/>
          </a:xfrm>
          <a:custGeom>
            <a:avLst/>
            <a:gdLst/>
            <a:ahLst/>
            <a:cxnLst/>
            <a:rect l="l" t="t" r="r" b="b"/>
            <a:pathLst>
              <a:path w="4697" h="3369" extrusionOk="0">
                <a:moveTo>
                  <a:pt x="3012" y="2106"/>
                </a:moveTo>
                <a:cubicBezTo>
                  <a:pt x="1814" y="1717"/>
                  <a:pt x="1005" y="907"/>
                  <a:pt x="163" y="33"/>
                </a:cubicBezTo>
                <a:lnTo>
                  <a:pt x="65" y="1"/>
                </a:lnTo>
                <a:lnTo>
                  <a:pt x="1" y="65"/>
                </a:lnTo>
                <a:cubicBezTo>
                  <a:pt x="130" y="1199"/>
                  <a:pt x="1458" y="2721"/>
                  <a:pt x="2850" y="3109"/>
                </a:cubicBezTo>
                <a:cubicBezTo>
                  <a:pt x="3433" y="3271"/>
                  <a:pt x="4049" y="3368"/>
                  <a:pt x="4696" y="3336"/>
                </a:cubicBezTo>
                <a:cubicBezTo>
                  <a:pt x="4599" y="3077"/>
                  <a:pt x="4534" y="2818"/>
                  <a:pt x="4437" y="2527"/>
                </a:cubicBezTo>
                <a:cubicBezTo>
                  <a:pt x="3951" y="2429"/>
                  <a:pt x="3498" y="2300"/>
                  <a:pt x="3012" y="2106"/>
                </a:cubicBezTo>
                <a:close/>
              </a:path>
            </a:pathLst>
          </a:custGeom>
          <a:solidFill>
            <a:srgbClr val="D179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8" name="Google Shape;1668;p47"/>
          <p:cNvSpPr/>
          <p:nvPr/>
        </p:nvSpPr>
        <p:spPr>
          <a:xfrm>
            <a:off x="496721" y="3326091"/>
            <a:ext cx="33742" cy="25748"/>
          </a:xfrm>
          <a:custGeom>
            <a:avLst/>
            <a:gdLst/>
            <a:ahLst/>
            <a:cxnLst/>
            <a:rect l="l" t="t" r="r" b="b"/>
            <a:pathLst>
              <a:path w="1912" h="1459" extrusionOk="0">
                <a:moveTo>
                  <a:pt x="1911" y="33"/>
                </a:moveTo>
                <a:cubicBezTo>
                  <a:pt x="1588" y="33"/>
                  <a:pt x="1296" y="33"/>
                  <a:pt x="1005" y="1"/>
                </a:cubicBezTo>
                <a:cubicBezTo>
                  <a:pt x="940" y="260"/>
                  <a:pt x="810" y="454"/>
                  <a:pt x="648" y="616"/>
                </a:cubicBezTo>
                <a:cubicBezTo>
                  <a:pt x="454" y="713"/>
                  <a:pt x="227" y="713"/>
                  <a:pt x="1" y="649"/>
                </a:cubicBezTo>
                <a:cubicBezTo>
                  <a:pt x="98" y="908"/>
                  <a:pt x="195" y="1199"/>
                  <a:pt x="260" y="1458"/>
                </a:cubicBezTo>
                <a:cubicBezTo>
                  <a:pt x="1069" y="1426"/>
                  <a:pt x="1749" y="843"/>
                  <a:pt x="1911" y="33"/>
                </a:cubicBezTo>
                <a:close/>
              </a:path>
            </a:pathLst>
          </a:custGeom>
          <a:solidFill>
            <a:srgbClr val="B052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9" name="Google Shape;1669;p47"/>
          <p:cNvSpPr/>
          <p:nvPr/>
        </p:nvSpPr>
        <p:spPr>
          <a:xfrm>
            <a:off x="461867" y="3614699"/>
            <a:ext cx="200034" cy="187452"/>
          </a:xfrm>
          <a:custGeom>
            <a:avLst/>
            <a:gdLst/>
            <a:ahLst/>
            <a:cxnLst/>
            <a:rect l="l" t="t" r="r" b="b"/>
            <a:pathLst>
              <a:path w="11335" h="10622" extrusionOk="0">
                <a:moveTo>
                  <a:pt x="2785" y="0"/>
                </a:moveTo>
                <a:cubicBezTo>
                  <a:pt x="2947" y="1717"/>
                  <a:pt x="3757" y="6283"/>
                  <a:pt x="3854" y="6833"/>
                </a:cubicBezTo>
                <a:cubicBezTo>
                  <a:pt x="3854" y="6801"/>
                  <a:pt x="8258" y="7060"/>
                  <a:pt x="9165" y="6833"/>
                </a:cubicBezTo>
                <a:cubicBezTo>
                  <a:pt x="9456" y="6768"/>
                  <a:pt x="10104" y="6218"/>
                  <a:pt x="10428" y="6283"/>
                </a:cubicBezTo>
                <a:cubicBezTo>
                  <a:pt x="10849" y="6347"/>
                  <a:pt x="11108" y="7319"/>
                  <a:pt x="11173" y="7772"/>
                </a:cubicBezTo>
                <a:cubicBezTo>
                  <a:pt x="11334" y="9165"/>
                  <a:pt x="8517" y="9327"/>
                  <a:pt x="7481" y="9683"/>
                </a:cubicBezTo>
                <a:cubicBezTo>
                  <a:pt x="6348" y="10039"/>
                  <a:pt x="5149" y="10266"/>
                  <a:pt x="3951" y="10428"/>
                </a:cubicBezTo>
                <a:cubicBezTo>
                  <a:pt x="2883" y="10525"/>
                  <a:pt x="2397" y="10622"/>
                  <a:pt x="1976" y="9553"/>
                </a:cubicBezTo>
                <a:cubicBezTo>
                  <a:pt x="1134" y="7448"/>
                  <a:pt x="551" y="5279"/>
                  <a:pt x="260" y="3044"/>
                </a:cubicBezTo>
                <a:cubicBezTo>
                  <a:pt x="195" y="2688"/>
                  <a:pt x="0" y="1846"/>
                  <a:pt x="195" y="1587"/>
                </a:cubicBezTo>
                <a:cubicBezTo>
                  <a:pt x="357" y="1360"/>
                  <a:pt x="940" y="1198"/>
                  <a:pt x="1166" y="1069"/>
                </a:cubicBezTo>
                <a:cubicBezTo>
                  <a:pt x="1263" y="1037"/>
                  <a:pt x="2785" y="33"/>
                  <a:pt x="2785" y="0"/>
                </a:cubicBezTo>
                <a:close/>
              </a:path>
            </a:pathLst>
          </a:custGeom>
          <a:solidFill>
            <a:srgbClr val="EAC2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0" name="Google Shape;1670;p47"/>
          <p:cNvSpPr/>
          <p:nvPr/>
        </p:nvSpPr>
        <p:spPr>
          <a:xfrm>
            <a:off x="448155" y="3491254"/>
            <a:ext cx="100591" cy="167457"/>
          </a:xfrm>
          <a:custGeom>
            <a:avLst/>
            <a:gdLst/>
            <a:ahLst/>
            <a:cxnLst/>
            <a:rect l="l" t="t" r="r" b="b"/>
            <a:pathLst>
              <a:path w="5700" h="9489" extrusionOk="0">
                <a:moveTo>
                  <a:pt x="939" y="1"/>
                </a:moveTo>
                <a:cubicBezTo>
                  <a:pt x="3595" y="1037"/>
                  <a:pt x="4728" y="5020"/>
                  <a:pt x="5279" y="7513"/>
                </a:cubicBezTo>
                <a:cubicBezTo>
                  <a:pt x="5570" y="8744"/>
                  <a:pt x="5700" y="9100"/>
                  <a:pt x="4210" y="9327"/>
                </a:cubicBezTo>
                <a:cubicBezTo>
                  <a:pt x="3239" y="9456"/>
                  <a:pt x="2267" y="9489"/>
                  <a:pt x="1296" y="9392"/>
                </a:cubicBezTo>
                <a:cubicBezTo>
                  <a:pt x="875" y="9294"/>
                  <a:pt x="421" y="9262"/>
                  <a:pt x="0" y="926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1" name="Google Shape;1671;p47"/>
          <p:cNvSpPr/>
          <p:nvPr/>
        </p:nvSpPr>
        <p:spPr>
          <a:xfrm>
            <a:off x="459573" y="3476395"/>
            <a:ext cx="201764" cy="401763"/>
          </a:xfrm>
          <a:custGeom>
            <a:avLst/>
            <a:gdLst/>
            <a:ahLst/>
            <a:cxnLst/>
            <a:rect l="l" t="t" r="r" b="b"/>
            <a:pathLst>
              <a:path w="11433" h="22766" extrusionOk="0">
                <a:moveTo>
                  <a:pt x="11141" y="13083"/>
                </a:moveTo>
                <a:cubicBezTo>
                  <a:pt x="10493" y="10752"/>
                  <a:pt x="8582" y="6963"/>
                  <a:pt x="6996" y="5247"/>
                </a:cubicBezTo>
                <a:cubicBezTo>
                  <a:pt x="5085" y="3142"/>
                  <a:pt x="3854" y="1523"/>
                  <a:pt x="1555" y="1"/>
                </a:cubicBezTo>
                <a:cubicBezTo>
                  <a:pt x="1231" y="357"/>
                  <a:pt x="843" y="648"/>
                  <a:pt x="454" y="907"/>
                </a:cubicBezTo>
                <a:cubicBezTo>
                  <a:pt x="3434" y="3789"/>
                  <a:pt x="9230" y="9554"/>
                  <a:pt x="9975" y="15480"/>
                </a:cubicBezTo>
                <a:cubicBezTo>
                  <a:pt x="9716" y="17131"/>
                  <a:pt x="8259" y="18815"/>
                  <a:pt x="6898" y="19722"/>
                </a:cubicBezTo>
                <a:cubicBezTo>
                  <a:pt x="4858" y="21147"/>
                  <a:pt x="2365" y="21276"/>
                  <a:pt x="1" y="21114"/>
                </a:cubicBezTo>
                <a:lnTo>
                  <a:pt x="260" y="22733"/>
                </a:lnTo>
                <a:cubicBezTo>
                  <a:pt x="3434" y="22766"/>
                  <a:pt x="7255" y="22215"/>
                  <a:pt x="9360" y="19722"/>
                </a:cubicBezTo>
                <a:cubicBezTo>
                  <a:pt x="10040" y="18912"/>
                  <a:pt x="10590" y="18038"/>
                  <a:pt x="10946" y="17034"/>
                </a:cubicBezTo>
                <a:cubicBezTo>
                  <a:pt x="11367" y="15771"/>
                  <a:pt x="11432" y="14411"/>
                  <a:pt x="11141" y="13083"/>
                </a:cubicBezTo>
                <a:close/>
              </a:path>
            </a:pathLst>
          </a:custGeom>
          <a:solidFill>
            <a:srgbClr val="E0636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2" name="Google Shape;1672;p47"/>
          <p:cNvSpPr/>
          <p:nvPr/>
        </p:nvSpPr>
        <p:spPr>
          <a:xfrm>
            <a:off x="222991" y="3464960"/>
            <a:ext cx="275460" cy="487494"/>
          </a:xfrm>
          <a:custGeom>
            <a:avLst/>
            <a:gdLst/>
            <a:ahLst/>
            <a:cxnLst/>
            <a:rect l="l" t="t" r="r" b="b"/>
            <a:pathLst>
              <a:path w="15609" h="27624" extrusionOk="0">
                <a:moveTo>
                  <a:pt x="13860" y="1555"/>
                </a:moveTo>
                <a:cubicBezTo>
                  <a:pt x="13536" y="1102"/>
                  <a:pt x="13148" y="1134"/>
                  <a:pt x="12662" y="584"/>
                </a:cubicBezTo>
                <a:lnTo>
                  <a:pt x="12662" y="584"/>
                </a:lnTo>
                <a:cubicBezTo>
                  <a:pt x="12176" y="1523"/>
                  <a:pt x="10784" y="1717"/>
                  <a:pt x="9877" y="1588"/>
                </a:cubicBezTo>
                <a:cubicBezTo>
                  <a:pt x="9035" y="1491"/>
                  <a:pt x="8679" y="1005"/>
                  <a:pt x="8161" y="487"/>
                </a:cubicBezTo>
                <a:cubicBezTo>
                  <a:pt x="7610" y="1"/>
                  <a:pt x="7481" y="1"/>
                  <a:pt x="6639" y="66"/>
                </a:cubicBezTo>
                <a:cubicBezTo>
                  <a:pt x="5214" y="163"/>
                  <a:pt x="4502" y="163"/>
                  <a:pt x="3822" y="1458"/>
                </a:cubicBezTo>
                <a:cubicBezTo>
                  <a:pt x="3239" y="2430"/>
                  <a:pt x="2947" y="3498"/>
                  <a:pt x="2947" y="4599"/>
                </a:cubicBezTo>
                <a:cubicBezTo>
                  <a:pt x="3044" y="8129"/>
                  <a:pt x="2526" y="10687"/>
                  <a:pt x="2202" y="14185"/>
                </a:cubicBezTo>
                <a:cubicBezTo>
                  <a:pt x="1943" y="16225"/>
                  <a:pt x="1555" y="19204"/>
                  <a:pt x="1231" y="21244"/>
                </a:cubicBezTo>
                <a:cubicBezTo>
                  <a:pt x="972" y="22637"/>
                  <a:pt x="680" y="24482"/>
                  <a:pt x="0" y="25648"/>
                </a:cubicBezTo>
                <a:cubicBezTo>
                  <a:pt x="778" y="26490"/>
                  <a:pt x="3012" y="26749"/>
                  <a:pt x="4048" y="26879"/>
                </a:cubicBezTo>
                <a:cubicBezTo>
                  <a:pt x="7513" y="27300"/>
                  <a:pt x="7513" y="27300"/>
                  <a:pt x="9456" y="27494"/>
                </a:cubicBezTo>
                <a:cubicBezTo>
                  <a:pt x="11529" y="27624"/>
                  <a:pt x="13601" y="27397"/>
                  <a:pt x="15609" y="26814"/>
                </a:cubicBezTo>
                <a:cubicBezTo>
                  <a:pt x="15512" y="24288"/>
                  <a:pt x="15188" y="22313"/>
                  <a:pt x="15318" y="19981"/>
                </a:cubicBezTo>
                <a:cubicBezTo>
                  <a:pt x="15350" y="18524"/>
                  <a:pt x="15415" y="17002"/>
                  <a:pt x="15350" y="15480"/>
                </a:cubicBezTo>
                <a:cubicBezTo>
                  <a:pt x="15318" y="13699"/>
                  <a:pt x="15253" y="11885"/>
                  <a:pt x="15253" y="10072"/>
                </a:cubicBezTo>
                <a:cubicBezTo>
                  <a:pt x="15253" y="7935"/>
                  <a:pt x="15123" y="5085"/>
                  <a:pt x="15220" y="288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3" name="Google Shape;1673;p47"/>
          <p:cNvSpPr/>
          <p:nvPr/>
        </p:nvSpPr>
        <p:spPr>
          <a:xfrm>
            <a:off x="172131" y="3603263"/>
            <a:ext cx="108020" cy="164598"/>
          </a:xfrm>
          <a:custGeom>
            <a:avLst/>
            <a:gdLst/>
            <a:ahLst/>
            <a:cxnLst/>
            <a:rect l="l" t="t" r="r" b="b"/>
            <a:pathLst>
              <a:path w="6121" h="9327" extrusionOk="0">
                <a:moveTo>
                  <a:pt x="6121" y="1944"/>
                </a:moveTo>
                <a:cubicBezTo>
                  <a:pt x="5829" y="3174"/>
                  <a:pt x="3983" y="7708"/>
                  <a:pt x="3174" y="8388"/>
                </a:cubicBezTo>
                <a:cubicBezTo>
                  <a:pt x="2656" y="8355"/>
                  <a:pt x="680" y="9327"/>
                  <a:pt x="324" y="8841"/>
                </a:cubicBezTo>
                <a:cubicBezTo>
                  <a:pt x="0" y="8453"/>
                  <a:pt x="1328" y="6380"/>
                  <a:pt x="1555" y="5894"/>
                </a:cubicBezTo>
                <a:cubicBezTo>
                  <a:pt x="2040" y="4729"/>
                  <a:pt x="3724" y="810"/>
                  <a:pt x="4048" y="1"/>
                </a:cubicBezTo>
                <a:close/>
              </a:path>
            </a:pathLst>
          </a:custGeom>
          <a:solidFill>
            <a:srgbClr val="F3D5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4" name="Google Shape;1674;p47"/>
          <p:cNvSpPr/>
          <p:nvPr/>
        </p:nvSpPr>
        <p:spPr>
          <a:xfrm>
            <a:off x="210408" y="3466689"/>
            <a:ext cx="121185" cy="213746"/>
          </a:xfrm>
          <a:custGeom>
            <a:avLst/>
            <a:gdLst/>
            <a:ahLst/>
            <a:cxnLst/>
            <a:rect l="l" t="t" r="r" b="b"/>
            <a:pathLst>
              <a:path w="6867" h="12112" extrusionOk="0">
                <a:moveTo>
                  <a:pt x="6866" y="0"/>
                </a:moveTo>
                <a:cubicBezTo>
                  <a:pt x="6413" y="65"/>
                  <a:pt x="5959" y="130"/>
                  <a:pt x="5506" y="259"/>
                </a:cubicBezTo>
                <a:cubicBezTo>
                  <a:pt x="4437" y="551"/>
                  <a:pt x="3660" y="1522"/>
                  <a:pt x="3272" y="2558"/>
                </a:cubicBezTo>
                <a:cubicBezTo>
                  <a:pt x="2333" y="5084"/>
                  <a:pt x="1523" y="7642"/>
                  <a:pt x="1" y="9909"/>
                </a:cubicBezTo>
                <a:cubicBezTo>
                  <a:pt x="1361" y="10816"/>
                  <a:pt x="2980" y="11982"/>
                  <a:pt x="4632" y="12111"/>
                </a:cubicBezTo>
                <a:cubicBezTo>
                  <a:pt x="5053" y="11237"/>
                  <a:pt x="6154" y="7448"/>
                  <a:pt x="6575" y="644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5" name="Google Shape;1675;p47"/>
          <p:cNvSpPr/>
          <p:nvPr/>
        </p:nvSpPr>
        <p:spPr>
          <a:xfrm>
            <a:off x="205273" y="3511831"/>
            <a:ext cx="121168" cy="172593"/>
          </a:xfrm>
          <a:custGeom>
            <a:avLst/>
            <a:gdLst/>
            <a:ahLst/>
            <a:cxnLst/>
            <a:rect l="l" t="t" r="r" b="b"/>
            <a:pathLst>
              <a:path w="6866" h="9780" extrusionOk="0">
                <a:moveTo>
                  <a:pt x="3563" y="0"/>
                </a:moveTo>
                <a:cubicBezTo>
                  <a:pt x="3368" y="648"/>
                  <a:pt x="3142" y="1296"/>
                  <a:pt x="2947" y="1911"/>
                </a:cubicBezTo>
                <a:cubicBezTo>
                  <a:pt x="2753" y="2559"/>
                  <a:pt x="2494" y="3206"/>
                  <a:pt x="2267" y="3822"/>
                </a:cubicBezTo>
                <a:lnTo>
                  <a:pt x="1879" y="4793"/>
                </a:lnTo>
                <a:cubicBezTo>
                  <a:pt x="1749" y="5084"/>
                  <a:pt x="1587" y="5408"/>
                  <a:pt x="1458" y="5700"/>
                </a:cubicBezTo>
                <a:lnTo>
                  <a:pt x="972" y="6606"/>
                </a:lnTo>
                <a:lnTo>
                  <a:pt x="454" y="7448"/>
                </a:lnTo>
                <a:lnTo>
                  <a:pt x="389" y="7189"/>
                </a:lnTo>
                <a:lnTo>
                  <a:pt x="1490" y="7902"/>
                </a:lnTo>
                <a:lnTo>
                  <a:pt x="2041" y="8226"/>
                </a:lnTo>
                <a:lnTo>
                  <a:pt x="2591" y="8549"/>
                </a:lnTo>
                <a:lnTo>
                  <a:pt x="3142" y="8841"/>
                </a:lnTo>
                <a:lnTo>
                  <a:pt x="3725" y="9068"/>
                </a:lnTo>
                <a:cubicBezTo>
                  <a:pt x="3919" y="9132"/>
                  <a:pt x="4146" y="9197"/>
                  <a:pt x="4340" y="9262"/>
                </a:cubicBezTo>
                <a:lnTo>
                  <a:pt x="4923" y="9359"/>
                </a:lnTo>
                <a:lnTo>
                  <a:pt x="4761" y="9489"/>
                </a:lnTo>
                <a:cubicBezTo>
                  <a:pt x="4923" y="9003"/>
                  <a:pt x="5117" y="8549"/>
                  <a:pt x="5279" y="8096"/>
                </a:cubicBezTo>
                <a:lnTo>
                  <a:pt x="5797" y="6671"/>
                </a:lnTo>
                <a:cubicBezTo>
                  <a:pt x="5959" y="6218"/>
                  <a:pt x="6121" y="5732"/>
                  <a:pt x="6315" y="5279"/>
                </a:cubicBezTo>
                <a:cubicBezTo>
                  <a:pt x="6380" y="5020"/>
                  <a:pt x="6477" y="4793"/>
                  <a:pt x="6574" y="4566"/>
                </a:cubicBezTo>
                <a:lnTo>
                  <a:pt x="6866" y="3886"/>
                </a:lnTo>
                <a:lnTo>
                  <a:pt x="6639" y="4631"/>
                </a:lnTo>
                <a:cubicBezTo>
                  <a:pt x="6574" y="4858"/>
                  <a:pt x="6477" y="5084"/>
                  <a:pt x="6412" y="5344"/>
                </a:cubicBezTo>
                <a:cubicBezTo>
                  <a:pt x="6283" y="5829"/>
                  <a:pt x="6153" y="6315"/>
                  <a:pt x="6024" y="6768"/>
                </a:cubicBezTo>
                <a:lnTo>
                  <a:pt x="5570" y="8226"/>
                </a:lnTo>
                <a:cubicBezTo>
                  <a:pt x="5441" y="8679"/>
                  <a:pt x="5247" y="9165"/>
                  <a:pt x="5085" y="9650"/>
                </a:cubicBezTo>
                <a:lnTo>
                  <a:pt x="5052" y="9780"/>
                </a:lnTo>
                <a:lnTo>
                  <a:pt x="4923" y="9748"/>
                </a:lnTo>
                <a:cubicBezTo>
                  <a:pt x="4696" y="9715"/>
                  <a:pt x="4469" y="9683"/>
                  <a:pt x="4243" y="9650"/>
                </a:cubicBezTo>
                <a:cubicBezTo>
                  <a:pt x="4016" y="9618"/>
                  <a:pt x="3822" y="9521"/>
                  <a:pt x="3595" y="9456"/>
                </a:cubicBezTo>
                <a:lnTo>
                  <a:pt x="2980" y="9197"/>
                </a:lnTo>
                <a:lnTo>
                  <a:pt x="2397" y="8906"/>
                </a:lnTo>
                <a:cubicBezTo>
                  <a:pt x="2008" y="8711"/>
                  <a:pt x="1652" y="8485"/>
                  <a:pt x="1263" y="8258"/>
                </a:cubicBezTo>
                <a:lnTo>
                  <a:pt x="162" y="7546"/>
                </a:lnTo>
                <a:lnTo>
                  <a:pt x="1" y="7416"/>
                </a:lnTo>
                <a:lnTo>
                  <a:pt x="98" y="7254"/>
                </a:lnTo>
                <a:lnTo>
                  <a:pt x="648" y="6412"/>
                </a:lnTo>
                <a:lnTo>
                  <a:pt x="1134" y="5538"/>
                </a:lnTo>
                <a:lnTo>
                  <a:pt x="1587" y="4631"/>
                </a:lnTo>
                <a:lnTo>
                  <a:pt x="1976" y="3724"/>
                </a:lnTo>
                <a:lnTo>
                  <a:pt x="2397" y="2785"/>
                </a:lnTo>
                <a:cubicBezTo>
                  <a:pt x="2526" y="2461"/>
                  <a:pt x="2656" y="2170"/>
                  <a:pt x="2785" y="1846"/>
                </a:cubicBezTo>
                <a:cubicBezTo>
                  <a:pt x="3045" y="1231"/>
                  <a:pt x="3304" y="616"/>
                  <a:pt x="356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6" name="Google Shape;1676;p47"/>
          <p:cNvSpPr/>
          <p:nvPr/>
        </p:nvSpPr>
        <p:spPr>
          <a:xfrm>
            <a:off x="416143" y="3448971"/>
            <a:ext cx="60602" cy="88590"/>
          </a:xfrm>
          <a:custGeom>
            <a:avLst/>
            <a:gdLst/>
            <a:ahLst/>
            <a:cxnLst/>
            <a:rect l="l" t="t" r="r" b="b"/>
            <a:pathLst>
              <a:path w="3434" h="5020" extrusionOk="0">
                <a:moveTo>
                  <a:pt x="1555" y="0"/>
                </a:moveTo>
                <a:cubicBezTo>
                  <a:pt x="2009" y="1198"/>
                  <a:pt x="1426" y="2332"/>
                  <a:pt x="1" y="2299"/>
                </a:cubicBezTo>
                <a:cubicBezTo>
                  <a:pt x="163" y="2915"/>
                  <a:pt x="778" y="3659"/>
                  <a:pt x="1167" y="4145"/>
                </a:cubicBezTo>
                <a:cubicBezTo>
                  <a:pt x="1911" y="5020"/>
                  <a:pt x="2300" y="5020"/>
                  <a:pt x="2786" y="3951"/>
                </a:cubicBezTo>
                <a:cubicBezTo>
                  <a:pt x="3433" y="2591"/>
                  <a:pt x="3271" y="875"/>
                  <a:pt x="1717" y="3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7" name="Google Shape;1677;p47"/>
          <p:cNvSpPr/>
          <p:nvPr/>
        </p:nvSpPr>
        <p:spPr>
          <a:xfrm>
            <a:off x="328717" y="3440394"/>
            <a:ext cx="88590" cy="92032"/>
          </a:xfrm>
          <a:custGeom>
            <a:avLst/>
            <a:gdLst/>
            <a:ahLst/>
            <a:cxnLst/>
            <a:rect l="l" t="t" r="r" b="b"/>
            <a:pathLst>
              <a:path w="5020" h="5215" extrusionOk="0">
                <a:moveTo>
                  <a:pt x="3400" y="0"/>
                </a:moveTo>
                <a:cubicBezTo>
                  <a:pt x="2623" y="0"/>
                  <a:pt x="1846" y="227"/>
                  <a:pt x="1198" y="616"/>
                </a:cubicBezTo>
                <a:cubicBezTo>
                  <a:pt x="0" y="1393"/>
                  <a:pt x="324" y="2494"/>
                  <a:pt x="1198" y="3368"/>
                </a:cubicBezTo>
                <a:cubicBezTo>
                  <a:pt x="1619" y="3854"/>
                  <a:pt x="2850" y="5117"/>
                  <a:pt x="3498" y="5149"/>
                </a:cubicBezTo>
                <a:cubicBezTo>
                  <a:pt x="4242" y="5214"/>
                  <a:pt x="4631" y="3498"/>
                  <a:pt x="5020" y="2883"/>
                </a:cubicBezTo>
                <a:cubicBezTo>
                  <a:pt x="4372" y="2462"/>
                  <a:pt x="3530" y="2397"/>
                  <a:pt x="3206" y="1652"/>
                </a:cubicBezTo>
                <a:cubicBezTo>
                  <a:pt x="2850" y="940"/>
                  <a:pt x="3239" y="681"/>
                  <a:pt x="3498" y="9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8" name="Google Shape;1678;p47"/>
          <p:cNvSpPr/>
          <p:nvPr/>
        </p:nvSpPr>
        <p:spPr>
          <a:xfrm>
            <a:off x="222409" y="3457530"/>
            <a:ext cx="188034" cy="435487"/>
          </a:xfrm>
          <a:custGeom>
            <a:avLst/>
            <a:gdLst/>
            <a:ahLst/>
            <a:cxnLst/>
            <a:rect l="l" t="t" r="r" b="b"/>
            <a:pathLst>
              <a:path w="10655" h="24677" extrusionOk="0">
                <a:moveTo>
                  <a:pt x="4243" y="195"/>
                </a:moveTo>
                <a:cubicBezTo>
                  <a:pt x="7676" y="3531"/>
                  <a:pt x="8647" y="8518"/>
                  <a:pt x="8744" y="13148"/>
                </a:cubicBezTo>
                <a:cubicBezTo>
                  <a:pt x="8842" y="16516"/>
                  <a:pt x="7773" y="20014"/>
                  <a:pt x="4405" y="21406"/>
                </a:cubicBezTo>
                <a:cubicBezTo>
                  <a:pt x="3401" y="21827"/>
                  <a:pt x="2365" y="22086"/>
                  <a:pt x="1296" y="22183"/>
                </a:cubicBezTo>
                <a:cubicBezTo>
                  <a:pt x="1199" y="22183"/>
                  <a:pt x="33" y="22280"/>
                  <a:pt x="1" y="22280"/>
                </a:cubicBezTo>
                <a:cubicBezTo>
                  <a:pt x="98" y="22831"/>
                  <a:pt x="228" y="23381"/>
                  <a:pt x="422" y="23900"/>
                </a:cubicBezTo>
                <a:cubicBezTo>
                  <a:pt x="778" y="24677"/>
                  <a:pt x="843" y="24644"/>
                  <a:pt x="1717" y="24450"/>
                </a:cubicBezTo>
                <a:cubicBezTo>
                  <a:pt x="5215" y="23673"/>
                  <a:pt x="8971" y="21309"/>
                  <a:pt x="9975" y="17650"/>
                </a:cubicBezTo>
                <a:cubicBezTo>
                  <a:pt x="10655" y="15156"/>
                  <a:pt x="10590" y="11011"/>
                  <a:pt x="10007" y="8518"/>
                </a:cubicBezTo>
                <a:cubicBezTo>
                  <a:pt x="9457" y="5830"/>
                  <a:pt x="8421" y="3239"/>
                  <a:pt x="6931" y="940"/>
                </a:cubicBezTo>
                <a:cubicBezTo>
                  <a:pt x="6672" y="616"/>
                  <a:pt x="6380" y="292"/>
                  <a:pt x="6186" y="1"/>
                </a:cubicBezTo>
                <a:close/>
              </a:path>
            </a:pathLst>
          </a:custGeom>
          <a:solidFill>
            <a:srgbClr val="E0636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9" name="Google Shape;1679;p47"/>
          <p:cNvSpPr/>
          <p:nvPr/>
        </p:nvSpPr>
        <p:spPr>
          <a:xfrm>
            <a:off x="169272" y="3646694"/>
            <a:ext cx="265189" cy="150886"/>
          </a:xfrm>
          <a:custGeom>
            <a:avLst/>
            <a:gdLst/>
            <a:ahLst/>
            <a:cxnLst/>
            <a:rect l="l" t="t" r="r" b="b"/>
            <a:pathLst>
              <a:path w="15027" h="8550" extrusionOk="0">
                <a:moveTo>
                  <a:pt x="11043" y="6542"/>
                </a:moveTo>
                <a:cubicBezTo>
                  <a:pt x="11496" y="6639"/>
                  <a:pt x="11950" y="6834"/>
                  <a:pt x="12371" y="7093"/>
                </a:cubicBezTo>
                <a:cubicBezTo>
                  <a:pt x="12792" y="7319"/>
                  <a:pt x="12727" y="7449"/>
                  <a:pt x="12759" y="7902"/>
                </a:cubicBezTo>
                <a:cubicBezTo>
                  <a:pt x="13731" y="7935"/>
                  <a:pt x="13731" y="6380"/>
                  <a:pt x="13439" y="5797"/>
                </a:cubicBezTo>
                <a:cubicBezTo>
                  <a:pt x="14281" y="5927"/>
                  <a:pt x="14249" y="4988"/>
                  <a:pt x="14184" y="4437"/>
                </a:cubicBezTo>
                <a:cubicBezTo>
                  <a:pt x="14897" y="4502"/>
                  <a:pt x="14832" y="3077"/>
                  <a:pt x="14540" y="2688"/>
                </a:cubicBezTo>
                <a:cubicBezTo>
                  <a:pt x="14961" y="2235"/>
                  <a:pt x="15026" y="1523"/>
                  <a:pt x="14670" y="1005"/>
                </a:cubicBezTo>
                <a:cubicBezTo>
                  <a:pt x="14119" y="325"/>
                  <a:pt x="13277" y="1"/>
                  <a:pt x="12403" y="195"/>
                </a:cubicBezTo>
                <a:cubicBezTo>
                  <a:pt x="9877" y="551"/>
                  <a:pt x="9521" y="2753"/>
                  <a:pt x="8938" y="4891"/>
                </a:cubicBezTo>
                <a:cubicBezTo>
                  <a:pt x="8873" y="5247"/>
                  <a:pt x="8776" y="5603"/>
                  <a:pt x="8614" y="5959"/>
                </a:cubicBezTo>
                <a:cubicBezTo>
                  <a:pt x="8420" y="6251"/>
                  <a:pt x="8388" y="6218"/>
                  <a:pt x="8031" y="6121"/>
                </a:cubicBezTo>
                <a:cubicBezTo>
                  <a:pt x="7092" y="5927"/>
                  <a:pt x="6186" y="5732"/>
                  <a:pt x="5279" y="5506"/>
                </a:cubicBezTo>
                <a:cubicBezTo>
                  <a:pt x="4566" y="5247"/>
                  <a:pt x="3822" y="5085"/>
                  <a:pt x="3109" y="4955"/>
                </a:cubicBezTo>
                <a:cubicBezTo>
                  <a:pt x="2494" y="4923"/>
                  <a:pt x="1911" y="4955"/>
                  <a:pt x="1296" y="5020"/>
                </a:cubicBezTo>
                <a:cubicBezTo>
                  <a:pt x="680" y="5150"/>
                  <a:pt x="421" y="6056"/>
                  <a:pt x="195" y="6607"/>
                </a:cubicBezTo>
                <a:cubicBezTo>
                  <a:pt x="65" y="6931"/>
                  <a:pt x="0" y="7254"/>
                  <a:pt x="33" y="7578"/>
                </a:cubicBezTo>
                <a:cubicBezTo>
                  <a:pt x="130" y="7999"/>
                  <a:pt x="648" y="8032"/>
                  <a:pt x="1037" y="8129"/>
                </a:cubicBezTo>
                <a:cubicBezTo>
                  <a:pt x="3239" y="8550"/>
                  <a:pt x="5603" y="8129"/>
                  <a:pt x="7869" y="8129"/>
                </a:cubicBezTo>
                <a:cubicBezTo>
                  <a:pt x="9327" y="8129"/>
                  <a:pt x="10784" y="8356"/>
                  <a:pt x="11043" y="6574"/>
                </a:cubicBezTo>
                <a:close/>
              </a:path>
            </a:pathLst>
          </a:custGeom>
          <a:solidFill>
            <a:srgbClr val="F3D5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0" name="Google Shape;1680;p47"/>
          <p:cNvSpPr/>
          <p:nvPr/>
        </p:nvSpPr>
        <p:spPr>
          <a:xfrm>
            <a:off x="353282" y="3756990"/>
            <a:ext cx="12600" cy="8012"/>
          </a:xfrm>
          <a:custGeom>
            <a:avLst/>
            <a:gdLst/>
            <a:ahLst/>
            <a:cxnLst/>
            <a:rect l="l" t="t" r="r" b="b"/>
            <a:pathLst>
              <a:path w="714" h="454" extrusionOk="0">
                <a:moveTo>
                  <a:pt x="1" y="130"/>
                </a:moveTo>
                <a:cubicBezTo>
                  <a:pt x="33" y="98"/>
                  <a:pt x="65" y="65"/>
                  <a:pt x="130" y="33"/>
                </a:cubicBezTo>
                <a:cubicBezTo>
                  <a:pt x="227" y="1"/>
                  <a:pt x="292" y="1"/>
                  <a:pt x="389" y="33"/>
                </a:cubicBezTo>
                <a:cubicBezTo>
                  <a:pt x="486" y="33"/>
                  <a:pt x="551" y="98"/>
                  <a:pt x="616" y="163"/>
                </a:cubicBezTo>
                <a:cubicBezTo>
                  <a:pt x="648" y="195"/>
                  <a:pt x="681" y="260"/>
                  <a:pt x="713" y="324"/>
                </a:cubicBezTo>
                <a:cubicBezTo>
                  <a:pt x="648" y="357"/>
                  <a:pt x="616" y="389"/>
                  <a:pt x="584" y="389"/>
                </a:cubicBezTo>
                <a:cubicBezTo>
                  <a:pt x="486" y="422"/>
                  <a:pt x="389" y="454"/>
                  <a:pt x="292" y="422"/>
                </a:cubicBezTo>
                <a:cubicBezTo>
                  <a:pt x="227" y="389"/>
                  <a:pt x="130" y="357"/>
                  <a:pt x="65" y="260"/>
                </a:cubicBezTo>
                <a:cubicBezTo>
                  <a:pt x="33" y="227"/>
                  <a:pt x="1" y="195"/>
                  <a:pt x="1" y="130"/>
                </a:cubicBezTo>
                <a:close/>
              </a:path>
            </a:pathLst>
          </a:custGeom>
          <a:solidFill>
            <a:srgbClr val="E3988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1" name="Google Shape;1681;p47"/>
          <p:cNvSpPr/>
          <p:nvPr/>
        </p:nvSpPr>
        <p:spPr>
          <a:xfrm>
            <a:off x="360712" y="3730131"/>
            <a:ext cx="41172" cy="16589"/>
          </a:xfrm>
          <a:custGeom>
            <a:avLst/>
            <a:gdLst/>
            <a:ahLst/>
            <a:cxnLst/>
            <a:rect l="l" t="t" r="r" b="b"/>
            <a:pathLst>
              <a:path w="2333" h="940" extrusionOk="0">
                <a:moveTo>
                  <a:pt x="1" y="33"/>
                </a:moveTo>
                <a:cubicBezTo>
                  <a:pt x="130" y="1"/>
                  <a:pt x="292" y="1"/>
                  <a:pt x="422" y="33"/>
                </a:cubicBezTo>
                <a:cubicBezTo>
                  <a:pt x="713" y="65"/>
                  <a:pt x="972" y="130"/>
                  <a:pt x="1264" y="227"/>
                </a:cubicBezTo>
                <a:cubicBezTo>
                  <a:pt x="1523" y="357"/>
                  <a:pt x="1782" y="486"/>
                  <a:pt x="2008" y="681"/>
                </a:cubicBezTo>
                <a:cubicBezTo>
                  <a:pt x="2138" y="745"/>
                  <a:pt x="2235" y="843"/>
                  <a:pt x="2332" y="940"/>
                </a:cubicBezTo>
                <a:cubicBezTo>
                  <a:pt x="2203" y="940"/>
                  <a:pt x="2041" y="907"/>
                  <a:pt x="1911" y="875"/>
                </a:cubicBezTo>
                <a:cubicBezTo>
                  <a:pt x="1652" y="810"/>
                  <a:pt x="1361" y="713"/>
                  <a:pt x="1102" y="616"/>
                </a:cubicBezTo>
                <a:cubicBezTo>
                  <a:pt x="843" y="519"/>
                  <a:pt x="584" y="389"/>
                  <a:pt x="324" y="227"/>
                </a:cubicBezTo>
                <a:cubicBezTo>
                  <a:pt x="227" y="163"/>
                  <a:pt x="98" y="98"/>
                  <a:pt x="1" y="33"/>
                </a:cubicBezTo>
                <a:close/>
              </a:path>
            </a:pathLst>
          </a:custGeom>
          <a:solidFill>
            <a:srgbClr val="E3988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2" name="Google Shape;1682;p47"/>
          <p:cNvSpPr/>
          <p:nvPr/>
        </p:nvSpPr>
        <p:spPr>
          <a:xfrm>
            <a:off x="369853" y="3704983"/>
            <a:ext cx="48601" cy="18318"/>
          </a:xfrm>
          <a:custGeom>
            <a:avLst/>
            <a:gdLst/>
            <a:ahLst/>
            <a:cxnLst/>
            <a:rect l="l" t="t" r="r" b="b"/>
            <a:pathLst>
              <a:path w="2754" h="1038" extrusionOk="0">
                <a:moveTo>
                  <a:pt x="1" y="33"/>
                </a:moveTo>
                <a:cubicBezTo>
                  <a:pt x="163" y="1"/>
                  <a:pt x="325" y="1"/>
                  <a:pt x="487" y="1"/>
                </a:cubicBezTo>
                <a:cubicBezTo>
                  <a:pt x="648" y="1"/>
                  <a:pt x="810" y="1"/>
                  <a:pt x="940" y="33"/>
                </a:cubicBezTo>
                <a:cubicBezTo>
                  <a:pt x="1134" y="66"/>
                  <a:pt x="1328" y="130"/>
                  <a:pt x="1490" y="163"/>
                </a:cubicBezTo>
                <a:cubicBezTo>
                  <a:pt x="1685" y="227"/>
                  <a:pt x="1847" y="325"/>
                  <a:pt x="2009" y="422"/>
                </a:cubicBezTo>
                <a:cubicBezTo>
                  <a:pt x="2138" y="487"/>
                  <a:pt x="2300" y="584"/>
                  <a:pt x="2397" y="681"/>
                </a:cubicBezTo>
                <a:cubicBezTo>
                  <a:pt x="2527" y="810"/>
                  <a:pt x="2656" y="907"/>
                  <a:pt x="2753" y="1037"/>
                </a:cubicBezTo>
                <a:cubicBezTo>
                  <a:pt x="2591" y="1005"/>
                  <a:pt x="2430" y="940"/>
                  <a:pt x="2300" y="907"/>
                </a:cubicBezTo>
                <a:lnTo>
                  <a:pt x="2106" y="810"/>
                </a:lnTo>
                <a:cubicBezTo>
                  <a:pt x="2009" y="778"/>
                  <a:pt x="1944" y="778"/>
                  <a:pt x="1847" y="746"/>
                </a:cubicBezTo>
                <a:cubicBezTo>
                  <a:pt x="1685" y="681"/>
                  <a:pt x="1523" y="616"/>
                  <a:pt x="1361" y="584"/>
                </a:cubicBezTo>
                <a:cubicBezTo>
                  <a:pt x="1199" y="519"/>
                  <a:pt x="1037" y="454"/>
                  <a:pt x="875" y="389"/>
                </a:cubicBezTo>
                <a:cubicBezTo>
                  <a:pt x="810" y="389"/>
                  <a:pt x="746" y="325"/>
                  <a:pt x="648" y="325"/>
                </a:cubicBezTo>
                <a:lnTo>
                  <a:pt x="454" y="227"/>
                </a:lnTo>
                <a:cubicBezTo>
                  <a:pt x="292" y="195"/>
                  <a:pt x="130" y="130"/>
                  <a:pt x="1" y="33"/>
                </a:cubicBezTo>
                <a:close/>
              </a:path>
            </a:pathLst>
          </a:custGeom>
          <a:solidFill>
            <a:srgbClr val="E3988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3" name="Google Shape;1683;p47"/>
          <p:cNvSpPr/>
          <p:nvPr/>
        </p:nvSpPr>
        <p:spPr>
          <a:xfrm>
            <a:off x="369853" y="3676412"/>
            <a:ext cx="55448" cy="19448"/>
          </a:xfrm>
          <a:custGeom>
            <a:avLst/>
            <a:gdLst/>
            <a:ahLst/>
            <a:cxnLst/>
            <a:rect l="l" t="t" r="r" b="b"/>
            <a:pathLst>
              <a:path w="3142" h="1102" extrusionOk="0">
                <a:moveTo>
                  <a:pt x="1" y="260"/>
                </a:moveTo>
                <a:lnTo>
                  <a:pt x="130" y="195"/>
                </a:lnTo>
                <a:cubicBezTo>
                  <a:pt x="260" y="130"/>
                  <a:pt x="389" y="98"/>
                  <a:pt x="519" y="65"/>
                </a:cubicBezTo>
                <a:cubicBezTo>
                  <a:pt x="713" y="33"/>
                  <a:pt x="908" y="1"/>
                  <a:pt x="1102" y="1"/>
                </a:cubicBezTo>
                <a:cubicBezTo>
                  <a:pt x="1199" y="1"/>
                  <a:pt x="1296" y="1"/>
                  <a:pt x="1426" y="1"/>
                </a:cubicBezTo>
                <a:lnTo>
                  <a:pt x="1749" y="65"/>
                </a:lnTo>
                <a:lnTo>
                  <a:pt x="2073" y="163"/>
                </a:lnTo>
                <a:cubicBezTo>
                  <a:pt x="2170" y="195"/>
                  <a:pt x="2268" y="260"/>
                  <a:pt x="2365" y="324"/>
                </a:cubicBezTo>
                <a:cubicBezTo>
                  <a:pt x="2527" y="389"/>
                  <a:pt x="2689" y="519"/>
                  <a:pt x="2818" y="648"/>
                </a:cubicBezTo>
                <a:cubicBezTo>
                  <a:pt x="2883" y="713"/>
                  <a:pt x="2915" y="778"/>
                  <a:pt x="2980" y="843"/>
                </a:cubicBezTo>
                <a:cubicBezTo>
                  <a:pt x="3012" y="875"/>
                  <a:pt x="3045" y="940"/>
                  <a:pt x="3077" y="972"/>
                </a:cubicBezTo>
                <a:cubicBezTo>
                  <a:pt x="3110" y="1037"/>
                  <a:pt x="3142" y="1102"/>
                  <a:pt x="3142" y="1102"/>
                </a:cubicBezTo>
                <a:lnTo>
                  <a:pt x="3012" y="1037"/>
                </a:lnTo>
                <a:lnTo>
                  <a:pt x="2850" y="972"/>
                </a:lnTo>
                <a:cubicBezTo>
                  <a:pt x="2818" y="907"/>
                  <a:pt x="2753" y="875"/>
                  <a:pt x="2689" y="843"/>
                </a:cubicBezTo>
                <a:cubicBezTo>
                  <a:pt x="2591" y="810"/>
                  <a:pt x="2527" y="778"/>
                  <a:pt x="2462" y="745"/>
                </a:cubicBezTo>
                <a:cubicBezTo>
                  <a:pt x="2365" y="713"/>
                  <a:pt x="2300" y="681"/>
                  <a:pt x="2203" y="648"/>
                </a:cubicBezTo>
                <a:cubicBezTo>
                  <a:pt x="2106" y="584"/>
                  <a:pt x="2041" y="551"/>
                  <a:pt x="1944" y="551"/>
                </a:cubicBezTo>
                <a:lnTo>
                  <a:pt x="1652" y="454"/>
                </a:lnTo>
                <a:cubicBezTo>
                  <a:pt x="1458" y="422"/>
                  <a:pt x="1264" y="389"/>
                  <a:pt x="1069" y="357"/>
                </a:cubicBezTo>
                <a:cubicBezTo>
                  <a:pt x="972" y="357"/>
                  <a:pt x="875" y="324"/>
                  <a:pt x="810" y="324"/>
                </a:cubicBezTo>
                <a:lnTo>
                  <a:pt x="551" y="292"/>
                </a:lnTo>
                <a:cubicBezTo>
                  <a:pt x="389" y="292"/>
                  <a:pt x="260" y="292"/>
                  <a:pt x="130" y="260"/>
                </a:cubicBezTo>
                <a:close/>
              </a:path>
            </a:pathLst>
          </a:custGeom>
          <a:solidFill>
            <a:srgbClr val="E3988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4" name="Google Shape;1684;p47"/>
          <p:cNvSpPr/>
          <p:nvPr/>
        </p:nvSpPr>
        <p:spPr>
          <a:xfrm>
            <a:off x="607018" y="3706130"/>
            <a:ext cx="33742" cy="66884"/>
          </a:xfrm>
          <a:custGeom>
            <a:avLst/>
            <a:gdLst/>
            <a:ahLst/>
            <a:cxnLst/>
            <a:rect l="l" t="t" r="r" b="b"/>
            <a:pathLst>
              <a:path w="1912" h="3790" extrusionOk="0">
                <a:moveTo>
                  <a:pt x="195" y="3789"/>
                </a:moveTo>
                <a:cubicBezTo>
                  <a:pt x="519" y="3401"/>
                  <a:pt x="1" y="2267"/>
                  <a:pt x="1" y="1782"/>
                </a:cubicBezTo>
                <a:cubicBezTo>
                  <a:pt x="1" y="1166"/>
                  <a:pt x="163" y="1"/>
                  <a:pt x="1069" y="195"/>
                </a:cubicBezTo>
                <a:cubicBezTo>
                  <a:pt x="1717" y="357"/>
                  <a:pt x="1717" y="1231"/>
                  <a:pt x="1814" y="1782"/>
                </a:cubicBezTo>
                <a:cubicBezTo>
                  <a:pt x="1879" y="2397"/>
                  <a:pt x="1911" y="3142"/>
                  <a:pt x="1328" y="3530"/>
                </a:cubicBezTo>
                <a:cubicBezTo>
                  <a:pt x="1037" y="3692"/>
                  <a:pt x="713" y="3757"/>
                  <a:pt x="422" y="3660"/>
                </a:cubicBezTo>
                <a:close/>
              </a:path>
            </a:pathLst>
          </a:custGeom>
          <a:solidFill>
            <a:srgbClr val="EAC2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5" name="Google Shape;1685;p47"/>
          <p:cNvSpPr/>
          <p:nvPr/>
        </p:nvSpPr>
        <p:spPr>
          <a:xfrm>
            <a:off x="604742" y="3704983"/>
            <a:ext cx="37166" cy="63460"/>
          </a:xfrm>
          <a:custGeom>
            <a:avLst/>
            <a:gdLst/>
            <a:ahLst/>
            <a:cxnLst/>
            <a:rect l="l" t="t" r="r" b="b"/>
            <a:pathLst>
              <a:path w="2106" h="3596" extrusionOk="0">
                <a:moveTo>
                  <a:pt x="356" y="3045"/>
                </a:moveTo>
                <a:cubicBezTo>
                  <a:pt x="356" y="3045"/>
                  <a:pt x="324" y="2915"/>
                  <a:pt x="259" y="2753"/>
                </a:cubicBezTo>
                <a:lnTo>
                  <a:pt x="130" y="2397"/>
                </a:lnTo>
                <a:cubicBezTo>
                  <a:pt x="97" y="2235"/>
                  <a:pt x="33" y="2106"/>
                  <a:pt x="0" y="1944"/>
                </a:cubicBezTo>
                <a:cubicBezTo>
                  <a:pt x="0" y="1749"/>
                  <a:pt x="0" y="1555"/>
                  <a:pt x="0" y="1361"/>
                </a:cubicBezTo>
                <a:cubicBezTo>
                  <a:pt x="33" y="1134"/>
                  <a:pt x="65" y="940"/>
                  <a:pt x="130" y="713"/>
                </a:cubicBezTo>
                <a:cubicBezTo>
                  <a:pt x="227" y="454"/>
                  <a:pt x="389" y="227"/>
                  <a:pt x="615" y="98"/>
                </a:cubicBezTo>
                <a:cubicBezTo>
                  <a:pt x="745" y="33"/>
                  <a:pt x="875" y="1"/>
                  <a:pt x="1036" y="33"/>
                </a:cubicBezTo>
                <a:cubicBezTo>
                  <a:pt x="1166" y="33"/>
                  <a:pt x="1295" y="66"/>
                  <a:pt x="1425" y="130"/>
                </a:cubicBezTo>
                <a:cubicBezTo>
                  <a:pt x="1684" y="260"/>
                  <a:pt x="1846" y="487"/>
                  <a:pt x="1943" y="746"/>
                </a:cubicBezTo>
                <a:cubicBezTo>
                  <a:pt x="2008" y="972"/>
                  <a:pt x="2040" y="1199"/>
                  <a:pt x="2073" y="1458"/>
                </a:cubicBezTo>
                <a:cubicBezTo>
                  <a:pt x="2073" y="1652"/>
                  <a:pt x="2105" y="1847"/>
                  <a:pt x="2105" y="2073"/>
                </a:cubicBezTo>
                <a:cubicBezTo>
                  <a:pt x="2105" y="2235"/>
                  <a:pt x="2105" y="2429"/>
                  <a:pt x="2073" y="2624"/>
                </a:cubicBezTo>
                <a:cubicBezTo>
                  <a:pt x="2040" y="2786"/>
                  <a:pt x="2008" y="2948"/>
                  <a:pt x="1911" y="3110"/>
                </a:cubicBezTo>
                <a:cubicBezTo>
                  <a:pt x="1878" y="3207"/>
                  <a:pt x="1781" y="3304"/>
                  <a:pt x="1684" y="3401"/>
                </a:cubicBezTo>
                <a:cubicBezTo>
                  <a:pt x="1652" y="3466"/>
                  <a:pt x="1587" y="3498"/>
                  <a:pt x="1522" y="3531"/>
                </a:cubicBezTo>
                <a:lnTo>
                  <a:pt x="1425" y="3595"/>
                </a:lnTo>
                <a:lnTo>
                  <a:pt x="1490" y="3531"/>
                </a:lnTo>
                <a:cubicBezTo>
                  <a:pt x="1555" y="3466"/>
                  <a:pt x="1587" y="3401"/>
                  <a:pt x="1619" y="3336"/>
                </a:cubicBezTo>
                <a:cubicBezTo>
                  <a:pt x="1684" y="3239"/>
                  <a:pt x="1749" y="3142"/>
                  <a:pt x="1781" y="3045"/>
                </a:cubicBezTo>
                <a:cubicBezTo>
                  <a:pt x="1814" y="2883"/>
                  <a:pt x="1846" y="2753"/>
                  <a:pt x="1846" y="2591"/>
                </a:cubicBezTo>
                <a:cubicBezTo>
                  <a:pt x="1846" y="2429"/>
                  <a:pt x="1814" y="2268"/>
                  <a:pt x="1781" y="2073"/>
                </a:cubicBezTo>
                <a:lnTo>
                  <a:pt x="1684" y="1490"/>
                </a:lnTo>
                <a:cubicBezTo>
                  <a:pt x="1684" y="1296"/>
                  <a:pt x="1619" y="1069"/>
                  <a:pt x="1555" y="875"/>
                </a:cubicBezTo>
                <a:cubicBezTo>
                  <a:pt x="1522" y="713"/>
                  <a:pt x="1393" y="584"/>
                  <a:pt x="1263" y="487"/>
                </a:cubicBezTo>
                <a:cubicBezTo>
                  <a:pt x="1101" y="389"/>
                  <a:pt x="939" y="389"/>
                  <a:pt x="777" y="454"/>
                </a:cubicBezTo>
                <a:cubicBezTo>
                  <a:pt x="615" y="551"/>
                  <a:pt x="518" y="681"/>
                  <a:pt x="454" y="875"/>
                </a:cubicBezTo>
                <a:cubicBezTo>
                  <a:pt x="389" y="1037"/>
                  <a:pt x="324" y="1231"/>
                  <a:pt x="292" y="1426"/>
                </a:cubicBezTo>
                <a:cubicBezTo>
                  <a:pt x="259" y="1588"/>
                  <a:pt x="259" y="1749"/>
                  <a:pt x="227" y="1944"/>
                </a:cubicBezTo>
                <a:cubicBezTo>
                  <a:pt x="259" y="2073"/>
                  <a:pt x="259" y="2235"/>
                  <a:pt x="292" y="2397"/>
                </a:cubicBezTo>
                <a:lnTo>
                  <a:pt x="324" y="2753"/>
                </a:lnTo>
                <a:cubicBezTo>
                  <a:pt x="356" y="2915"/>
                  <a:pt x="356" y="3045"/>
                  <a:pt x="356" y="3045"/>
                </a:cubicBezTo>
                <a:close/>
              </a:path>
            </a:pathLst>
          </a:custGeom>
          <a:solidFill>
            <a:srgbClr val="E3988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6" name="Google Shape;1686;p47"/>
          <p:cNvSpPr/>
          <p:nvPr/>
        </p:nvSpPr>
        <p:spPr>
          <a:xfrm>
            <a:off x="623024" y="3684989"/>
            <a:ext cx="66884" cy="115450"/>
          </a:xfrm>
          <a:custGeom>
            <a:avLst/>
            <a:gdLst/>
            <a:ahLst/>
            <a:cxnLst/>
            <a:rect l="l" t="t" r="r" b="b"/>
            <a:pathLst>
              <a:path w="3790" h="6542" extrusionOk="0">
                <a:moveTo>
                  <a:pt x="3336" y="1101"/>
                </a:moveTo>
                <a:cubicBezTo>
                  <a:pt x="3077" y="324"/>
                  <a:pt x="1684" y="0"/>
                  <a:pt x="940" y="454"/>
                </a:cubicBezTo>
                <a:cubicBezTo>
                  <a:pt x="195" y="907"/>
                  <a:pt x="454" y="1814"/>
                  <a:pt x="842" y="2429"/>
                </a:cubicBezTo>
                <a:cubicBezTo>
                  <a:pt x="227" y="2623"/>
                  <a:pt x="583" y="3303"/>
                  <a:pt x="940" y="3562"/>
                </a:cubicBezTo>
                <a:cubicBezTo>
                  <a:pt x="389" y="3789"/>
                  <a:pt x="551" y="4275"/>
                  <a:pt x="1004" y="4566"/>
                </a:cubicBezTo>
                <a:cubicBezTo>
                  <a:pt x="0" y="4502"/>
                  <a:pt x="519" y="5505"/>
                  <a:pt x="940" y="5926"/>
                </a:cubicBezTo>
                <a:cubicBezTo>
                  <a:pt x="1393" y="6315"/>
                  <a:pt x="1976" y="6542"/>
                  <a:pt x="2559" y="6542"/>
                </a:cubicBezTo>
                <a:cubicBezTo>
                  <a:pt x="3271" y="6477"/>
                  <a:pt x="3239" y="5667"/>
                  <a:pt x="3401" y="5117"/>
                </a:cubicBezTo>
                <a:cubicBezTo>
                  <a:pt x="3498" y="4825"/>
                  <a:pt x="3498" y="4534"/>
                  <a:pt x="3530" y="4243"/>
                </a:cubicBezTo>
                <a:cubicBezTo>
                  <a:pt x="3595" y="3919"/>
                  <a:pt x="3757" y="3660"/>
                  <a:pt x="3789" y="3303"/>
                </a:cubicBezTo>
                <a:cubicBezTo>
                  <a:pt x="3757" y="2915"/>
                  <a:pt x="3692" y="2526"/>
                  <a:pt x="3595" y="2170"/>
                </a:cubicBezTo>
                <a:cubicBezTo>
                  <a:pt x="3563" y="1846"/>
                  <a:pt x="3692" y="1458"/>
                  <a:pt x="3465" y="1231"/>
                </a:cubicBezTo>
                <a:close/>
              </a:path>
            </a:pathLst>
          </a:custGeom>
          <a:solidFill>
            <a:srgbClr val="EAC2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7" name="Google Shape;1687;p47"/>
          <p:cNvSpPr/>
          <p:nvPr/>
        </p:nvSpPr>
        <p:spPr>
          <a:xfrm>
            <a:off x="627595" y="3688412"/>
            <a:ext cx="40589" cy="112609"/>
          </a:xfrm>
          <a:custGeom>
            <a:avLst/>
            <a:gdLst/>
            <a:ahLst/>
            <a:cxnLst/>
            <a:rect l="l" t="t" r="r" b="b"/>
            <a:pathLst>
              <a:path w="2300" h="6381" extrusionOk="0">
                <a:moveTo>
                  <a:pt x="1684" y="65"/>
                </a:moveTo>
                <a:cubicBezTo>
                  <a:pt x="1555" y="65"/>
                  <a:pt x="1425" y="65"/>
                  <a:pt x="1296" y="98"/>
                </a:cubicBezTo>
                <a:cubicBezTo>
                  <a:pt x="1166" y="130"/>
                  <a:pt x="1037" y="163"/>
                  <a:pt x="907" y="227"/>
                </a:cubicBezTo>
                <a:lnTo>
                  <a:pt x="745" y="324"/>
                </a:lnTo>
                <a:cubicBezTo>
                  <a:pt x="713" y="357"/>
                  <a:pt x="648" y="389"/>
                  <a:pt x="616" y="454"/>
                </a:cubicBezTo>
                <a:cubicBezTo>
                  <a:pt x="519" y="519"/>
                  <a:pt x="454" y="616"/>
                  <a:pt x="389" y="745"/>
                </a:cubicBezTo>
                <a:cubicBezTo>
                  <a:pt x="292" y="1231"/>
                  <a:pt x="421" y="1749"/>
                  <a:pt x="745" y="2138"/>
                </a:cubicBezTo>
                <a:lnTo>
                  <a:pt x="842" y="2300"/>
                </a:lnTo>
                <a:lnTo>
                  <a:pt x="648" y="2397"/>
                </a:lnTo>
                <a:cubicBezTo>
                  <a:pt x="616" y="2397"/>
                  <a:pt x="551" y="2429"/>
                  <a:pt x="519" y="2462"/>
                </a:cubicBezTo>
                <a:cubicBezTo>
                  <a:pt x="519" y="2462"/>
                  <a:pt x="486" y="2494"/>
                  <a:pt x="486" y="2527"/>
                </a:cubicBezTo>
                <a:cubicBezTo>
                  <a:pt x="454" y="2591"/>
                  <a:pt x="454" y="2656"/>
                  <a:pt x="486" y="2721"/>
                </a:cubicBezTo>
                <a:cubicBezTo>
                  <a:pt x="551" y="2915"/>
                  <a:pt x="648" y="3077"/>
                  <a:pt x="810" y="3207"/>
                </a:cubicBezTo>
                <a:lnTo>
                  <a:pt x="1037" y="3401"/>
                </a:lnTo>
                <a:lnTo>
                  <a:pt x="778" y="3563"/>
                </a:lnTo>
                <a:lnTo>
                  <a:pt x="648" y="3628"/>
                </a:lnTo>
                <a:cubicBezTo>
                  <a:pt x="616" y="3628"/>
                  <a:pt x="616" y="3660"/>
                  <a:pt x="583" y="3692"/>
                </a:cubicBezTo>
                <a:cubicBezTo>
                  <a:pt x="551" y="3692"/>
                  <a:pt x="583" y="3725"/>
                  <a:pt x="551" y="3757"/>
                </a:cubicBezTo>
                <a:cubicBezTo>
                  <a:pt x="519" y="3757"/>
                  <a:pt x="551" y="3757"/>
                  <a:pt x="551" y="3789"/>
                </a:cubicBezTo>
                <a:lnTo>
                  <a:pt x="551" y="3822"/>
                </a:lnTo>
                <a:cubicBezTo>
                  <a:pt x="551" y="3854"/>
                  <a:pt x="551" y="3887"/>
                  <a:pt x="583" y="3919"/>
                </a:cubicBezTo>
                <a:cubicBezTo>
                  <a:pt x="583" y="3951"/>
                  <a:pt x="616" y="3984"/>
                  <a:pt x="648" y="4016"/>
                </a:cubicBezTo>
                <a:cubicBezTo>
                  <a:pt x="681" y="4049"/>
                  <a:pt x="713" y="4081"/>
                  <a:pt x="745" y="4113"/>
                </a:cubicBezTo>
                <a:lnTo>
                  <a:pt x="842" y="4210"/>
                </a:lnTo>
                <a:lnTo>
                  <a:pt x="1263" y="4534"/>
                </a:lnTo>
                <a:lnTo>
                  <a:pt x="713" y="4567"/>
                </a:lnTo>
                <a:cubicBezTo>
                  <a:pt x="648" y="4567"/>
                  <a:pt x="583" y="4567"/>
                  <a:pt x="519" y="4567"/>
                </a:cubicBezTo>
                <a:cubicBezTo>
                  <a:pt x="486" y="4567"/>
                  <a:pt x="421" y="4567"/>
                  <a:pt x="389" y="4599"/>
                </a:cubicBezTo>
                <a:cubicBezTo>
                  <a:pt x="357" y="4599"/>
                  <a:pt x="357" y="4631"/>
                  <a:pt x="324" y="4696"/>
                </a:cubicBezTo>
                <a:cubicBezTo>
                  <a:pt x="324" y="4729"/>
                  <a:pt x="324" y="4793"/>
                  <a:pt x="324" y="4826"/>
                </a:cubicBezTo>
                <a:cubicBezTo>
                  <a:pt x="421" y="5117"/>
                  <a:pt x="551" y="5344"/>
                  <a:pt x="745" y="5571"/>
                </a:cubicBezTo>
                <a:cubicBezTo>
                  <a:pt x="778" y="5603"/>
                  <a:pt x="842" y="5668"/>
                  <a:pt x="907" y="5732"/>
                </a:cubicBezTo>
                <a:cubicBezTo>
                  <a:pt x="940" y="5765"/>
                  <a:pt x="1004" y="5797"/>
                  <a:pt x="1069" y="5862"/>
                </a:cubicBezTo>
                <a:cubicBezTo>
                  <a:pt x="1199" y="5927"/>
                  <a:pt x="1296" y="6024"/>
                  <a:pt x="1458" y="6089"/>
                </a:cubicBezTo>
                <a:cubicBezTo>
                  <a:pt x="1555" y="6153"/>
                  <a:pt x="1717" y="6218"/>
                  <a:pt x="1846" y="6283"/>
                </a:cubicBezTo>
                <a:cubicBezTo>
                  <a:pt x="2008" y="6315"/>
                  <a:pt x="2138" y="6348"/>
                  <a:pt x="2300" y="6348"/>
                </a:cubicBezTo>
                <a:cubicBezTo>
                  <a:pt x="2138" y="6380"/>
                  <a:pt x="1976" y="6380"/>
                  <a:pt x="1846" y="6348"/>
                </a:cubicBezTo>
                <a:cubicBezTo>
                  <a:pt x="1522" y="6283"/>
                  <a:pt x="1199" y="6186"/>
                  <a:pt x="940" y="6024"/>
                </a:cubicBezTo>
                <a:cubicBezTo>
                  <a:pt x="875" y="5992"/>
                  <a:pt x="778" y="5959"/>
                  <a:pt x="745" y="5894"/>
                </a:cubicBezTo>
                <a:cubicBezTo>
                  <a:pt x="648" y="5862"/>
                  <a:pt x="583" y="5797"/>
                  <a:pt x="551" y="5732"/>
                </a:cubicBezTo>
                <a:cubicBezTo>
                  <a:pt x="421" y="5635"/>
                  <a:pt x="324" y="5506"/>
                  <a:pt x="227" y="5376"/>
                </a:cubicBezTo>
                <a:cubicBezTo>
                  <a:pt x="130" y="5214"/>
                  <a:pt x="65" y="5052"/>
                  <a:pt x="0" y="4890"/>
                </a:cubicBezTo>
                <a:cubicBezTo>
                  <a:pt x="0" y="4793"/>
                  <a:pt x="0" y="4696"/>
                  <a:pt x="0" y="4599"/>
                </a:cubicBezTo>
                <a:cubicBezTo>
                  <a:pt x="33" y="4470"/>
                  <a:pt x="98" y="4372"/>
                  <a:pt x="195" y="4308"/>
                </a:cubicBezTo>
                <a:cubicBezTo>
                  <a:pt x="292" y="4243"/>
                  <a:pt x="389" y="4178"/>
                  <a:pt x="486" y="4178"/>
                </a:cubicBezTo>
                <a:cubicBezTo>
                  <a:pt x="583" y="4146"/>
                  <a:pt x="681" y="4146"/>
                  <a:pt x="745" y="4146"/>
                </a:cubicBezTo>
                <a:lnTo>
                  <a:pt x="648" y="4502"/>
                </a:lnTo>
                <a:lnTo>
                  <a:pt x="486" y="4405"/>
                </a:lnTo>
                <a:cubicBezTo>
                  <a:pt x="421" y="4340"/>
                  <a:pt x="389" y="4308"/>
                  <a:pt x="357" y="4275"/>
                </a:cubicBezTo>
                <a:cubicBezTo>
                  <a:pt x="292" y="4210"/>
                  <a:pt x="260" y="4146"/>
                  <a:pt x="227" y="4081"/>
                </a:cubicBezTo>
                <a:cubicBezTo>
                  <a:pt x="195" y="4016"/>
                  <a:pt x="162" y="3951"/>
                  <a:pt x="162" y="3887"/>
                </a:cubicBezTo>
                <a:cubicBezTo>
                  <a:pt x="130" y="3789"/>
                  <a:pt x="130" y="3725"/>
                  <a:pt x="162" y="3628"/>
                </a:cubicBezTo>
                <a:cubicBezTo>
                  <a:pt x="162" y="3563"/>
                  <a:pt x="227" y="3466"/>
                  <a:pt x="260" y="3401"/>
                </a:cubicBezTo>
                <a:cubicBezTo>
                  <a:pt x="324" y="3336"/>
                  <a:pt x="357" y="3304"/>
                  <a:pt x="421" y="3271"/>
                </a:cubicBezTo>
                <a:lnTo>
                  <a:pt x="616" y="3174"/>
                </a:lnTo>
                <a:lnTo>
                  <a:pt x="583" y="3498"/>
                </a:lnTo>
                <a:cubicBezTo>
                  <a:pt x="357" y="3336"/>
                  <a:pt x="162" y="3077"/>
                  <a:pt x="98" y="2818"/>
                </a:cubicBezTo>
                <a:cubicBezTo>
                  <a:pt x="65" y="2753"/>
                  <a:pt x="65" y="2656"/>
                  <a:pt x="65" y="2591"/>
                </a:cubicBezTo>
                <a:cubicBezTo>
                  <a:pt x="65" y="2397"/>
                  <a:pt x="162" y="2235"/>
                  <a:pt x="324" y="2138"/>
                </a:cubicBezTo>
                <a:cubicBezTo>
                  <a:pt x="389" y="2073"/>
                  <a:pt x="454" y="2041"/>
                  <a:pt x="551" y="2041"/>
                </a:cubicBezTo>
                <a:lnTo>
                  <a:pt x="454" y="2300"/>
                </a:lnTo>
                <a:cubicBezTo>
                  <a:pt x="292" y="2041"/>
                  <a:pt x="162" y="1782"/>
                  <a:pt x="98" y="1490"/>
                </a:cubicBezTo>
                <a:cubicBezTo>
                  <a:pt x="33" y="1199"/>
                  <a:pt x="65" y="875"/>
                  <a:pt x="195" y="616"/>
                </a:cubicBezTo>
                <a:cubicBezTo>
                  <a:pt x="260" y="454"/>
                  <a:pt x="357" y="357"/>
                  <a:pt x="486" y="260"/>
                </a:cubicBezTo>
                <a:cubicBezTo>
                  <a:pt x="551" y="195"/>
                  <a:pt x="616" y="163"/>
                  <a:pt x="681" y="130"/>
                </a:cubicBezTo>
                <a:lnTo>
                  <a:pt x="875" y="65"/>
                </a:lnTo>
                <a:cubicBezTo>
                  <a:pt x="1004" y="33"/>
                  <a:pt x="1134" y="1"/>
                  <a:pt x="1296" y="1"/>
                </a:cubicBezTo>
                <a:cubicBezTo>
                  <a:pt x="1425" y="1"/>
                  <a:pt x="1555" y="33"/>
                  <a:pt x="1684" y="65"/>
                </a:cubicBezTo>
                <a:close/>
              </a:path>
            </a:pathLst>
          </a:custGeom>
          <a:solidFill>
            <a:srgbClr val="E3988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8" name="Google Shape;1688;p47"/>
          <p:cNvSpPr/>
          <p:nvPr/>
        </p:nvSpPr>
        <p:spPr>
          <a:xfrm>
            <a:off x="632731" y="3717566"/>
            <a:ext cx="40025" cy="10871"/>
          </a:xfrm>
          <a:custGeom>
            <a:avLst/>
            <a:gdLst/>
            <a:ahLst/>
            <a:cxnLst/>
            <a:rect l="l" t="t" r="r" b="b"/>
            <a:pathLst>
              <a:path w="2268" h="616" extrusionOk="0">
                <a:moveTo>
                  <a:pt x="1" y="0"/>
                </a:moveTo>
                <a:lnTo>
                  <a:pt x="130" y="65"/>
                </a:lnTo>
                <a:cubicBezTo>
                  <a:pt x="195" y="97"/>
                  <a:pt x="260" y="97"/>
                  <a:pt x="357" y="130"/>
                </a:cubicBezTo>
                <a:cubicBezTo>
                  <a:pt x="454" y="162"/>
                  <a:pt x="584" y="162"/>
                  <a:pt x="713" y="194"/>
                </a:cubicBezTo>
                <a:lnTo>
                  <a:pt x="1102" y="194"/>
                </a:lnTo>
                <a:cubicBezTo>
                  <a:pt x="1393" y="194"/>
                  <a:pt x="1652" y="227"/>
                  <a:pt x="1879" y="259"/>
                </a:cubicBezTo>
                <a:cubicBezTo>
                  <a:pt x="2009" y="292"/>
                  <a:pt x="2138" y="324"/>
                  <a:pt x="2268" y="356"/>
                </a:cubicBezTo>
                <a:cubicBezTo>
                  <a:pt x="2138" y="421"/>
                  <a:pt x="2041" y="454"/>
                  <a:pt x="1912" y="518"/>
                </a:cubicBezTo>
                <a:cubicBezTo>
                  <a:pt x="1652" y="583"/>
                  <a:pt x="1361" y="615"/>
                  <a:pt x="1070" y="615"/>
                </a:cubicBezTo>
                <a:cubicBezTo>
                  <a:pt x="908" y="615"/>
                  <a:pt x="778" y="583"/>
                  <a:pt x="616" y="518"/>
                </a:cubicBezTo>
                <a:cubicBezTo>
                  <a:pt x="487" y="486"/>
                  <a:pt x="357" y="421"/>
                  <a:pt x="260" y="324"/>
                </a:cubicBezTo>
                <a:cubicBezTo>
                  <a:pt x="163" y="292"/>
                  <a:pt x="98" y="194"/>
                  <a:pt x="66" y="97"/>
                </a:cubicBezTo>
                <a:cubicBezTo>
                  <a:pt x="33" y="65"/>
                  <a:pt x="1" y="0"/>
                  <a:pt x="1" y="0"/>
                </a:cubicBezTo>
                <a:close/>
              </a:path>
            </a:pathLst>
          </a:custGeom>
          <a:solidFill>
            <a:srgbClr val="E3988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9" name="Google Shape;1689;p47"/>
          <p:cNvSpPr/>
          <p:nvPr/>
        </p:nvSpPr>
        <p:spPr>
          <a:xfrm>
            <a:off x="636737" y="3742714"/>
            <a:ext cx="34307" cy="9724"/>
          </a:xfrm>
          <a:custGeom>
            <a:avLst/>
            <a:gdLst/>
            <a:ahLst/>
            <a:cxnLst/>
            <a:rect l="l" t="t" r="r" b="b"/>
            <a:pathLst>
              <a:path w="1944" h="551" extrusionOk="0">
                <a:moveTo>
                  <a:pt x="1" y="227"/>
                </a:moveTo>
                <a:lnTo>
                  <a:pt x="65" y="162"/>
                </a:lnTo>
                <a:cubicBezTo>
                  <a:pt x="130" y="97"/>
                  <a:pt x="195" y="65"/>
                  <a:pt x="292" y="65"/>
                </a:cubicBezTo>
                <a:cubicBezTo>
                  <a:pt x="389" y="32"/>
                  <a:pt x="519" y="0"/>
                  <a:pt x="648" y="0"/>
                </a:cubicBezTo>
                <a:cubicBezTo>
                  <a:pt x="778" y="0"/>
                  <a:pt x="907" y="32"/>
                  <a:pt x="1037" y="65"/>
                </a:cubicBezTo>
                <a:cubicBezTo>
                  <a:pt x="1166" y="97"/>
                  <a:pt x="1264" y="130"/>
                  <a:pt x="1393" y="162"/>
                </a:cubicBezTo>
                <a:cubicBezTo>
                  <a:pt x="1490" y="227"/>
                  <a:pt x="1587" y="259"/>
                  <a:pt x="1685" y="324"/>
                </a:cubicBezTo>
                <a:cubicBezTo>
                  <a:pt x="1782" y="389"/>
                  <a:pt x="1846" y="453"/>
                  <a:pt x="1944" y="551"/>
                </a:cubicBezTo>
                <a:cubicBezTo>
                  <a:pt x="1814" y="551"/>
                  <a:pt x="1717" y="551"/>
                  <a:pt x="1620" y="551"/>
                </a:cubicBezTo>
                <a:cubicBezTo>
                  <a:pt x="1523" y="551"/>
                  <a:pt x="1393" y="551"/>
                  <a:pt x="1296" y="518"/>
                </a:cubicBezTo>
                <a:lnTo>
                  <a:pt x="940" y="453"/>
                </a:lnTo>
                <a:lnTo>
                  <a:pt x="745" y="421"/>
                </a:lnTo>
                <a:cubicBezTo>
                  <a:pt x="713" y="421"/>
                  <a:pt x="648" y="356"/>
                  <a:pt x="584" y="356"/>
                </a:cubicBezTo>
                <a:cubicBezTo>
                  <a:pt x="551" y="356"/>
                  <a:pt x="389" y="291"/>
                  <a:pt x="292" y="291"/>
                </a:cubicBezTo>
                <a:lnTo>
                  <a:pt x="195" y="227"/>
                </a:lnTo>
                <a:lnTo>
                  <a:pt x="98" y="227"/>
                </a:lnTo>
                <a:close/>
              </a:path>
            </a:pathLst>
          </a:custGeom>
          <a:solidFill>
            <a:srgbClr val="E3988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0" name="Google Shape;1690;p47"/>
          <p:cNvSpPr/>
          <p:nvPr/>
        </p:nvSpPr>
        <p:spPr>
          <a:xfrm>
            <a:off x="638448" y="3764985"/>
            <a:ext cx="24601" cy="9741"/>
          </a:xfrm>
          <a:custGeom>
            <a:avLst/>
            <a:gdLst/>
            <a:ahLst/>
            <a:cxnLst/>
            <a:rect l="l" t="t" r="r" b="b"/>
            <a:pathLst>
              <a:path w="1394" h="552" extrusionOk="0">
                <a:moveTo>
                  <a:pt x="1" y="1"/>
                </a:moveTo>
                <a:cubicBezTo>
                  <a:pt x="66" y="1"/>
                  <a:pt x="163" y="1"/>
                  <a:pt x="260" y="1"/>
                </a:cubicBezTo>
                <a:cubicBezTo>
                  <a:pt x="325" y="1"/>
                  <a:pt x="389" y="33"/>
                  <a:pt x="487" y="33"/>
                </a:cubicBezTo>
                <a:cubicBezTo>
                  <a:pt x="551" y="33"/>
                  <a:pt x="648" y="66"/>
                  <a:pt x="713" y="98"/>
                </a:cubicBezTo>
                <a:cubicBezTo>
                  <a:pt x="875" y="131"/>
                  <a:pt x="1037" y="195"/>
                  <a:pt x="1167" y="292"/>
                </a:cubicBezTo>
                <a:cubicBezTo>
                  <a:pt x="1231" y="325"/>
                  <a:pt x="1328" y="357"/>
                  <a:pt x="1393" y="422"/>
                </a:cubicBezTo>
                <a:cubicBezTo>
                  <a:pt x="1296" y="487"/>
                  <a:pt x="1231" y="487"/>
                  <a:pt x="1134" y="519"/>
                </a:cubicBezTo>
                <a:cubicBezTo>
                  <a:pt x="972" y="551"/>
                  <a:pt x="778" y="551"/>
                  <a:pt x="616" y="487"/>
                </a:cubicBezTo>
                <a:cubicBezTo>
                  <a:pt x="422" y="422"/>
                  <a:pt x="260" y="325"/>
                  <a:pt x="163" y="195"/>
                </a:cubicBezTo>
                <a:cubicBezTo>
                  <a:pt x="98" y="131"/>
                  <a:pt x="33" y="66"/>
                  <a:pt x="1" y="1"/>
                </a:cubicBezTo>
                <a:close/>
              </a:path>
            </a:pathLst>
          </a:custGeom>
          <a:solidFill>
            <a:srgbClr val="E3988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3" name="Google Shape;1693;p47"/>
          <p:cNvSpPr/>
          <p:nvPr/>
        </p:nvSpPr>
        <p:spPr>
          <a:xfrm>
            <a:off x="1344807" y="2843203"/>
            <a:ext cx="341761" cy="42883"/>
          </a:xfrm>
          <a:custGeom>
            <a:avLst/>
            <a:gdLst/>
            <a:ahLst/>
            <a:cxnLst/>
            <a:rect l="l" t="t" r="r" b="b"/>
            <a:pathLst>
              <a:path w="19366" h="2430" extrusionOk="0">
                <a:moveTo>
                  <a:pt x="19365" y="1231"/>
                </a:moveTo>
                <a:cubicBezTo>
                  <a:pt x="19365" y="1911"/>
                  <a:pt x="18847" y="2429"/>
                  <a:pt x="18167" y="2429"/>
                </a:cubicBezTo>
                <a:lnTo>
                  <a:pt x="1231" y="2429"/>
                </a:lnTo>
                <a:cubicBezTo>
                  <a:pt x="551" y="2429"/>
                  <a:pt x="0" y="1911"/>
                  <a:pt x="0" y="1231"/>
                </a:cubicBezTo>
                <a:lnTo>
                  <a:pt x="0" y="1231"/>
                </a:lnTo>
                <a:cubicBezTo>
                  <a:pt x="0" y="551"/>
                  <a:pt x="551" y="0"/>
                  <a:pt x="1231" y="0"/>
                </a:cubicBezTo>
                <a:lnTo>
                  <a:pt x="18167" y="0"/>
                </a:lnTo>
                <a:cubicBezTo>
                  <a:pt x="18847" y="0"/>
                  <a:pt x="19365" y="551"/>
                  <a:pt x="19365" y="123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1521952" y="-154967"/>
            <a:ext cx="2712261" cy="3210592"/>
            <a:chOff x="1256217" y="1821960"/>
            <a:chExt cx="2712261" cy="3210592"/>
          </a:xfrm>
        </p:grpSpPr>
        <p:sp>
          <p:nvSpPr>
            <p:cNvPr id="1512" name="Google Shape;1512;p47"/>
            <p:cNvSpPr/>
            <p:nvPr/>
          </p:nvSpPr>
          <p:spPr>
            <a:xfrm>
              <a:off x="1440809" y="2674899"/>
              <a:ext cx="204040" cy="428340"/>
            </a:xfrm>
            <a:custGeom>
              <a:avLst/>
              <a:gdLst/>
              <a:ahLst/>
              <a:cxnLst/>
              <a:rect l="l" t="t" r="r" b="b"/>
              <a:pathLst>
                <a:path w="11562" h="24272" extrusionOk="0">
                  <a:moveTo>
                    <a:pt x="6289" y="1"/>
                  </a:moveTo>
                  <a:cubicBezTo>
                    <a:pt x="5312" y="1"/>
                    <a:pt x="4811" y="2336"/>
                    <a:pt x="4696" y="3028"/>
                  </a:cubicBezTo>
                  <a:cubicBezTo>
                    <a:pt x="4566" y="3676"/>
                    <a:pt x="4502" y="4388"/>
                    <a:pt x="4372" y="5036"/>
                  </a:cubicBezTo>
                  <a:cubicBezTo>
                    <a:pt x="4243" y="5748"/>
                    <a:pt x="3984" y="5975"/>
                    <a:pt x="3530" y="6461"/>
                  </a:cubicBezTo>
                  <a:cubicBezTo>
                    <a:pt x="2915" y="7206"/>
                    <a:pt x="2721" y="8210"/>
                    <a:pt x="3044" y="9116"/>
                  </a:cubicBezTo>
                  <a:cubicBezTo>
                    <a:pt x="3077" y="9375"/>
                    <a:pt x="3303" y="9732"/>
                    <a:pt x="3271" y="9991"/>
                  </a:cubicBezTo>
                  <a:cubicBezTo>
                    <a:pt x="3174" y="10347"/>
                    <a:pt x="2494" y="10800"/>
                    <a:pt x="2332" y="11156"/>
                  </a:cubicBezTo>
                  <a:cubicBezTo>
                    <a:pt x="1620" y="12225"/>
                    <a:pt x="1814" y="13650"/>
                    <a:pt x="2785" y="14524"/>
                  </a:cubicBezTo>
                  <a:cubicBezTo>
                    <a:pt x="1814" y="14783"/>
                    <a:pt x="1037" y="15463"/>
                    <a:pt x="680" y="16338"/>
                  </a:cubicBezTo>
                  <a:cubicBezTo>
                    <a:pt x="195" y="17503"/>
                    <a:pt x="680" y="18378"/>
                    <a:pt x="1393" y="19220"/>
                  </a:cubicBezTo>
                  <a:cubicBezTo>
                    <a:pt x="0" y="20191"/>
                    <a:pt x="0" y="22264"/>
                    <a:pt x="1393" y="23235"/>
                  </a:cubicBezTo>
                  <a:cubicBezTo>
                    <a:pt x="2429" y="24077"/>
                    <a:pt x="4081" y="24174"/>
                    <a:pt x="5279" y="24207"/>
                  </a:cubicBezTo>
                  <a:lnTo>
                    <a:pt x="6088" y="24272"/>
                  </a:lnTo>
                  <a:cubicBezTo>
                    <a:pt x="6240" y="24265"/>
                    <a:pt x="6394" y="24263"/>
                    <a:pt x="6550" y="24263"/>
                  </a:cubicBezTo>
                  <a:cubicBezTo>
                    <a:pt x="6839" y="24263"/>
                    <a:pt x="7134" y="24270"/>
                    <a:pt x="7431" y="24270"/>
                  </a:cubicBezTo>
                  <a:cubicBezTo>
                    <a:pt x="8517" y="24270"/>
                    <a:pt x="9617" y="24170"/>
                    <a:pt x="10460" y="23235"/>
                  </a:cubicBezTo>
                  <a:cubicBezTo>
                    <a:pt x="11561" y="22005"/>
                    <a:pt x="11302" y="20191"/>
                    <a:pt x="10233" y="19025"/>
                  </a:cubicBezTo>
                  <a:cubicBezTo>
                    <a:pt x="10849" y="18507"/>
                    <a:pt x="10913" y="17730"/>
                    <a:pt x="10849" y="16985"/>
                  </a:cubicBezTo>
                  <a:cubicBezTo>
                    <a:pt x="10784" y="16435"/>
                    <a:pt x="10622" y="15949"/>
                    <a:pt x="10363" y="15496"/>
                  </a:cubicBezTo>
                  <a:cubicBezTo>
                    <a:pt x="10201" y="15269"/>
                    <a:pt x="9651" y="15010"/>
                    <a:pt x="9618" y="14783"/>
                  </a:cubicBezTo>
                  <a:cubicBezTo>
                    <a:pt x="9489" y="14362"/>
                    <a:pt x="10007" y="13358"/>
                    <a:pt x="10007" y="12808"/>
                  </a:cubicBezTo>
                  <a:cubicBezTo>
                    <a:pt x="9910" y="11966"/>
                    <a:pt x="9521" y="11156"/>
                    <a:pt x="8906" y="10574"/>
                  </a:cubicBezTo>
                  <a:cubicBezTo>
                    <a:pt x="10007" y="9343"/>
                    <a:pt x="9068" y="7627"/>
                    <a:pt x="8031" y="6623"/>
                  </a:cubicBezTo>
                  <a:cubicBezTo>
                    <a:pt x="8485" y="5910"/>
                    <a:pt x="8193" y="4550"/>
                    <a:pt x="8031" y="3773"/>
                  </a:cubicBezTo>
                  <a:cubicBezTo>
                    <a:pt x="7869" y="2931"/>
                    <a:pt x="7448" y="600"/>
                    <a:pt x="6671" y="114"/>
                  </a:cubicBezTo>
                  <a:cubicBezTo>
                    <a:pt x="6537" y="36"/>
                    <a:pt x="6409" y="1"/>
                    <a:pt x="6289" y="1"/>
                  </a:cubicBezTo>
                  <a:close/>
                </a:path>
              </a:pathLst>
            </a:custGeom>
            <a:solidFill>
              <a:srgbClr val="88A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47"/>
            <p:cNvSpPr/>
            <p:nvPr/>
          </p:nvSpPr>
          <p:spPr>
            <a:xfrm>
              <a:off x="1393955" y="4634212"/>
              <a:ext cx="33724" cy="16589"/>
            </a:xfrm>
            <a:custGeom>
              <a:avLst/>
              <a:gdLst/>
              <a:ahLst/>
              <a:cxnLst/>
              <a:rect l="l" t="t" r="r" b="b"/>
              <a:pathLst>
                <a:path w="1911" h="940" extrusionOk="0">
                  <a:moveTo>
                    <a:pt x="1911" y="486"/>
                  </a:moveTo>
                  <a:cubicBezTo>
                    <a:pt x="1911" y="713"/>
                    <a:pt x="1490" y="940"/>
                    <a:pt x="972" y="940"/>
                  </a:cubicBezTo>
                  <a:cubicBezTo>
                    <a:pt x="421" y="940"/>
                    <a:pt x="0" y="713"/>
                    <a:pt x="0" y="486"/>
                  </a:cubicBezTo>
                  <a:cubicBezTo>
                    <a:pt x="0" y="227"/>
                    <a:pt x="421" y="0"/>
                    <a:pt x="972" y="0"/>
                  </a:cubicBezTo>
                  <a:cubicBezTo>
                    <a:pt x="1490" y="0"/>
                    <a:pt x="1911" y="227"/>
                    <a:pt x="1911" y="486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47"/>
            <p:cNvSpPr/>
            <p:nvPr/>
          </p:nvSpPr>
          <p:spPr>
            <a:xfrm>
              <a:off x="1403661" y="3083791"/>
              <a:ext cx="2416790" cy="1038961"/>
            </a:xfrm>
            <a:custGeom>
              <a:avLst/>
              <a:gdLst/>
              <a:ahLst/>
              <a:cxnLst/>
              <a:rect l="l" t="t" r="r" b="b"/>
              <a:pathLst>
                <a:path w="136948" h="58873" extrusionOk="0">
                  <a:moveTo>
                    <a:pt x="131896" y="17746"/>
                  </a:moveTo>
                  <a:cubicBezTo>
                    <a:pt x="130730" y="8744"/>
                    <a:pt x="127557" y="2591"/>
                    <a:pt x="117907" y="1425"/>
                  </a:cubicBezTo>
                  <a:cubicBezTo>
                    <a:pt x="110944" y="583"/>
                    <a:pt x="95433" y="227"/>
                    <a:pt x="81573" y="98"/>
                  </a:cubicBezTo>
                  <a:lnTo>
                    <a:pt x="81573" y="33"/>
                  </a:lnTo>
                  <a:cubicBezTo>
                    <a:pt x="81573" y="33"/>
                    <a:pt x="76198" y="1"/>
                    <a:pt x="68490" y="33"/>
                  </a:cubicBezTo>
                  <a:cubicBezTo>
                    <a:pt x="60783" y="33"/>
                    <a:pt x="55375" y="33"/>
                    <a:pt x="55375" y="33"/>
                  </a:cubicBezTo>
                  <a:lnTo>
                    <a:pt x="55375" y="98"/>
                  </a:lnTo>
                  <a:cubicBezTo>
                    <a:pt x="41515" y="227"/>
                    <a:pt x="26004" y="583"/>
                    <a:pt x="19042" y="1425"/>
                  </a:cubicBezTo>
                  <a:cubicBezTo>
                    <a:pt x="9392" y="2591"/>
                    <a:pt x="6218" y="8744"/>
                    <a:pt x="5052" y="17746"/>
                  </a:cubicBezTo>
                  <a:cubicBezTo>
                    <a:pt x="3595" y="28854"/>
                    <a:pt x="1" y="43458"/>
                    <a:pt x="9910" y="51910"/>
                  </a:cubicBezTo>
                  <a:cubicBezTo>
                    <a:pt x="18038" y="58873"/>
                    <a:pt x="31315" y="56703"/>
                    <a:pt x="41386" y="56703"/>
                  </a:cubicBezTo>
                  <a:lnTo>
                    <a:pt x="95563" y="56703"/>
                  </a:lnTo>
                  <a:cubicBezTo>
                    <a:pt x="105634" y="56703"/>
                    <a:pt x="118911" y="58873"/>
                    <a:pt x="127071" y="51910"/>
                  </a:cubicBezTo>
                  <a:cubicBezTo>
                    <a:pt x="136948" y="43458"/>
                    <a:pt x="133353" y="28854"/>
                    <a:pt x="131896" y="17746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47"/>
            <p:cNvSpPr/>
            <p:nvPr/>
          </p:nvSpPr>
          <p:spPr>
            <a:xfrm>
              <a:off x="1413385" y="3233513"/>
              <a:ext cx="476059" cy="465770"/>
            </a:xfrm>
            <a:custGeom>
              <a:avLst/>
              <a:gdLst/>
              <a:ahLst/>
              <a:cxnLst/>
              <a:rect l="l" t="t" r="r" b="b"/>
              <a:pathLst>
                <a:path w="26976" h="26393" extrusionOk="0">
                  <a:moveTo>
                    <a:pt x="14281" y="26393"/>
                  </a:moveTo>
                  <a:cubicBezTo>
                    <a:pt x="9132" y="26393"/>
                    <a:pt x="4501" y="23317"/>
                    <a:pt x="2526" y="18556"/>
                  </a:cubicBezTo>
                  <a:cubicBezTo>
                    <a:pt x="583" y="13828"/>
                    <a:pt x="1652" y="8356"/>
                    <a:pt x="5311" y="4729"/>
                  </a:cubicBezTo>
                  <a:cubicBezTo>
                    <a:pt x="8938" y="1069"/>
                    <a:pt x="14378" y="1"/>
                    <a:pt x="19138" y="1976"/>
                  </a:cubicBezTo>
                  <a:cubicBezTo>
                    <a:pt x="23899" y="3919"/>
                    <a:pt x="26975" y="8550"/>
                    <a:pt x="26975" y="13699"/>
                  </a:cubicBezTo>
                  <a:cubicBezTo>
                    <a:pt x="26975" y="20726"/>
                    <a:pt x="21276" y="26393"/>
                    <a:pt x="14281" y="26393"/>
                  </a:cubicBezTo>
                  <a:close/>
                  <a:moveTo>
                    <a:pt x="14281" y="3012"/>
                  </a:moveTo>
                  <a:cubicBezTo>
                    <a:pt x="4760" y="3012"/>
                    <a:pt x="0" y="14541"/>
                    <a:pt x="6736" y="21244"/>
                  </a:cubicBezTo>
                  <a:cubicBezTo>
                    <a:pt x="9780" y="24320"/>
                    <a:pt x="14378" y="25227"/>
                    <a:pt x="18361" y="23576"/>
                  </a:cubicBezTo>
                  <a:cubicBezTo>
                    <a:pt x="22344" y="21924"/>
                    <a:pt x="24967" y="18006"/>
                    <a:pt x="24967" y="13699"/>
                  </a:cubicBezTo>
                  <a:cubicBezTo>
                    <a:pt x="24935" y="7805"/>
                    <a:pt x="20175" y="3045"/>
                    <a:pt x="14281" y="3012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1256217" y="1821960"/>
              <a:ext cx="2712261" cy="3210592"/>
              <a:chOff x="1256217" y="1821960"/>
              <a:chExt cx="2712261" cy="3210592"/>
            </a:xfrm>
          </p:grpSpPr>
          <p:sp>
            <p:nvSpPr>
              <p:cNvPr id="1740" name="Google Shape;1740;p47"/>
              <p:cNvSpPr/>
              <p:nvPr/>
            </p:nvSpPr>
            <p:spPr>
              <a:xfrm>
                <a:off x="1423656" y="3830139"/>
                <a:ext cx="2377365" cy="576650"/>
              </a:xfrm>
              <a:custGeom>
                <a:avLst/>
                <a:gdLst/>
                <a:ahLst/>
                <a:cxnLst/>
                <a:rect l="l" t="t" r="r" b="b"/>
                <a:pathLst>
                  <a:path w="134714" h="32676" extrusionOk="0">
                    <a:moveTo>
                      <a:pt x="134293" y="5506"/>
                    </a:moveTo>
                    <a:cubicBezTo>
                      <a:pt x="133678" y="1"/>
                      <a:pt x="128464" y="1911"/>
                      <a:pt x="128464" y="1911"/>
                    </a:cubicBezTo>
                    <a:lnTo>
                      <a:pt x="6218" y="1911"/>
                    </a:lnTo>
                    <a:cubicBezTo>
                      <a:pt x="6218" y="1911"/>
                      <a:pt x="1037" y="1"/>
                      <a:pt x="422" y="5506"/>
                    </a:cubicBezTo>
                    <a:cubicBezTo>
                      <a:pt x="1" y="9295"/>
                      <a:pt x="681" y="13310"/>
                      <a:pt x="1296" y="17034"/>
                    </a:cubicBezTo>
                    <a:cubicBezTo>
                      <a:pt x="1847" y="20661"/>
                      <a:pt x="2171" y="23770"/>
                      <a:pt x="5668" y="25680"/>
                    </a:cubicBezTo>
                    <a:cubicBezTo>
                      <a:pt x="8161" y="26976"/>
                      <a:pt x="10882" y="27818"/>
                      <a:pt x="13569" y="28562"/>
                    </a:cubicBezTo>
                    <a:cubicBezTo>
                      <a:pt x="25972" y="31865"/>
                      <a:pt x="39152" y="32448"/>
                      <a:pt x="51911" y="32675"/>
                    </a:cubicBezTo>
                    <a:cubicBezTo>
                      <a:pt x="51587" y="30894"/>
                      <a:pt x="51360" y="28724"/>
                      <a:pt x="51749" y="27818"/>
                    </a:cubicBezTo>
                    <a:lnTo>
                      <a:pt x="86366" y="27818"/>
                    </a:lnTo>
                    <a:cubicBezTo>
                      <a:pt x="86755" y="28692"/>
                      <a:pt x="86496" y="30829"/>
                      <a:pt x="86204" y="32610"/>
                    </a:cubicBezTo>
                    <a:lnTo>
                      <a:pt x="88536" y="32545"/>
                    </a:lnTo>
                    <a:cubicBezTo>
                      <a:pt x="99481" y="32222"/>
                      <a:pt x="110621" y="31380"/>
                      <a:pt x="121146" y="28562"/>
                    </a:cubicBezTo>
                    <a:cubicBezTo>
                      <a:pt x="123833" y="27818"/>
                      <a:pt x="126586" y="26976"/>
                      <a:pt x="129047" y="25648"/>
                    </a:cubicBezTo>
                    <a:cubicBezTo>
                      <a:pt x="132577" y="23770"/>
                      <a:pt x="132868" y="20661"/>
                      <a:pt x="133451" y="17034"/>
                    </a:cubicBezTo>
                    <a:cubicBezTo>
                      <a:pt x="134034" y="13310"/>
                      <a:pt x="134714" y="9295"/>
                      <a:pt x="134293" y="5506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6" name="Group 5"/>
              <p:cNvGrpSpPr/>
              <p:nvPr/>
            </p:nvGrpSpPr>
            <p:grpSpPr>
              <a:xfrm>
                <a:off x="1256217" y="1821960"/>
                <a:ext cx="2712261" cy="3210592"/>
                <a:chOff x="1256217" y="1821960"/>
                <a:chExt cx="2712261" cy="3210592"/>
              </a:xfrm>
            </p:grpSpPr>
            <p:sp>
              <p:nvSpPr>
                <p:cNvPr id="1513" name="Google Shape;1513;p47"/>
                <p:cNvSpPr/>
                <p:nvPr/>
              </p:nvSpPr>
              <p:spPr>
                <a:xfrm>
                  <a:off x="1467669" y="3048938"/>
                  <a:ext cx="36583" cy="297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3" h="1685" extrusionOk="0">
                      <a:moveTo>
                        <a:pt x="421" y="0"/>
                      </a:moveTo>
                      <a:lnTo>
                        <a:pt x="292" y="65"/>
                      </a:lnTo>
                      <a:cubicBezTo>
                        <a:pt x="259" y="65"/>
                        <a:pt x="227" y="97"/>
                        <a:pt x="227" y="130"/>
                      </a:cubicBezTo>
                      <a:cubicBezTo>
                        <a:pt x="195" y="162"/>
                        <a:pt x="162" y="194"/>
                        <a:pt x="130" y="227"/>
                      </a:cubicBezTo>
                      <a:cubicBezTo>
                        <a:pt x="98" y="259"/>
                        <a:pt x="65" y="292"/>
                        <a:pt x="65" y="324"/>
                      </a:cubicBezTo>
                      <a:cubicBezTo>
                        <a:pt x="33" y="389"/>
                        <a:pt x="33" y="421"/>
                        <a:pt x="0" y="454"/>
                      </a:cubicBezTo>
                      <a:cubicBezTo>
                        <a:pt x="0" y="518"/>
                        <a:pt x="0" y="551"/>
                        <a:pt x="0" y="583"/>
                      </a:cubicBezTo>
                      <a:cubicBezTo>
                        <a:pt x="0" y="648"/>
                        <a:pt x="0" y="680"/>
                        <a:pt x="0" y="745"/>
                      </a:cubicBezTo>
                      <a:cubicBezTo>
                        <a:pt x="33" y="777"/>
                        <a:pt x="33" y="842"/>
                        <a:pt x="65" y="874"/>
                      </a:cubicBezTo>
                      <a:cubicBezTo>
                        <a:pt x="65" y="907"/>
                        <a:pt x="98" y="972"/>
                        <a:pt x="130" y="1004"/>
                      </a:cubicBezTo>
                      <a:cubicBezTo>
                        <a:pt x="162" y="1036"/>
                        <a:pt x="195" y="1069"/>
                        <a:pt x="227" y="1101"/>
                      </a:cubicBezTo>
                      <a:cubicBezTo>
                        <a:pt x="259" y="1134"/>
                        <a:pt x="292" y="1166"/>
                        <a:pt x="324" y="1166"/>
                      </a:cubicBezTo>
                      <a:cubicBezTo>
                        <a:pt x="389" y="1198"/>
                        <a:pt x="421" y="1231"/>
                        <a:pt x="486" y="1231"/>
                      </a:cubicBezTo>
                      <a:lnTo>
                        <a:pt x="736" y="1231"/>
                      </a:lnTo>
                      <a:cubicBezTo>
                        <a:pt x="713" y="1323"/>
                        <a:pt x="716" y="1435"/>
                        <a:pt x="745" y="1522"/>
                      </a:cubicBezTo>
                      <a:cubicBezTo>
                        <a:pt x="778" y="1587"/>
                        <a:pt x="810" y="1619"/>
                        <a:pt x="875" y="1652"/>
                      </a:cubicBezTo>
                      <a:cubicBezTo>
                        <a:pt x="940" y="1684"/>
                        <a:pt x="972" y="1684"/>
                        <a:pt x="1037" y="1684"/>
                      </a:cubicBezTo>
                      <a:cubicBezTo>
                        <a:pt x="1134" y="1684"/>
                        <a:pt x="1199" y="1684"/>
                        <a:pt x="1296" y="1652"/>
                      </a:cubicBezTo>
                      <a:cubicBezTo>
                        <a:pt x="1458" y="1619"/>
                        <a:pt x="1620" y="1555"/>
                        <a:pt x="1749" y="1425"/>
                      </a:cubicBezTo>
                      <a:cubicBezTo>
                        <a:pt x="1879" y="1360"/>
                        <a:pt x="1976" y="1231"/>
                        <a:pt x="2073" y="1101"/>
                      </a:cubicBezTo>
                      <a:lnTo>
                        <a:pt x="2073" y="1101"/>
                      </a:lnTo>
                      <a:cubicBezTo>
                        <a:pt x="1943" y="1198"/>
                        <a:pt x="1781" y="1295"/>
                        <a:pt x="1652" y="1360"/>
                      </a:cubicBezTo>
                      <a:cubicBezTo>
                        <a:pt x="1522" y="1425"/>
                        <a:pt x="1361" y="1457"/>
                        <a:pt x="1231" y="1490"/>
                      </a:cubicBezTo>
                      <a:lnTo>
                        <a:pt x="1037" y="1490"/>
                      </a:lnTo>
                      <a:cubicBezTo>
                        <a:pt x="1004" y="1490"/>
                        <a:pt x="972" y="1490"/>
                        <a:pt x="972" y="1457"/>
                      </a:cubicBezTo>
                      <a:cubicBezTo>
                        <a:pt x="940" y="1457"/>
                        <a:pt x="940" y="1457"/>
                        <a:pt x="940" y="1425"/>
                      </a:cubicBezTo>
                      <a:cubicBezTo>
                        <a:pt x="940" y="1393"/>
                        <a:pt x="940" y="1328"/>
                        <a:pt x="972" y="1295"/>
                      </a:cubicBezTo>
                      <a:cubicBezTo>
                        <a:pt x="972" y="1231"/>
                        <a:pt x="1004" y="1166"/>
                        <a:pt x="1037" y="1101"/>
                      </a:cubicBezTo>
                      <a:cubicBezTo>
                        <a:pt x="1069" y="1069"/>
                        <a:pt x="1069" y="1036"/>
                        <a:pt x="1037" y="972"/>
                      </a:cubicBezTo>
                      <a:cubicBezTo>
                        <a:pt x="1037" y="949"/>
                        <a:pt x="1004" y="926"/>
                        <a:pt x="962" y="926"/>
                      </a:cubicBezTo>
                      <a:cubicBezTo>
                        <a:pt x="945" y="926"/>
                        <a:pt x="926" y="930"/>
                        <a:pt x="907" y="939"/>
                      </a:cubicBezTo>
                      <a:lnTo>
                        <a:pt x="810" y="972"/>
                      </a:lnTo>
                      <a:cubicBezTo>
                        <a:pt x="778" y="972"/>
                        <a:pt x="745" y="1004"/>
                        <a:pt x="713" y="1004"/>
                      </a:cubicBezTo>
                      <a:lnTo>
                        <a:pt x="616" y="1004"/>
                      </a:lnTo>
                      <a:cubicBezTo>
                        <a:pt x="551" y="1004"/>
                        <a:pt x="486" y="1004"/>
                        <a:pt x="421" y="972"/>
                      </a:cubicBezTo>
                      <a:cubicBezTo>
                        <a:pt x="389" y="972"/>
                        <a:pt x="357" y="939"/>
                        <a:pt x="324" y="939"/>
                      </a:cubicBezTo>
                      <a:cubicBezTo>
                        <a:pt x="292" y="907"/>
                        <a:pt x="227" y="842"/>
                        <a:pt x="195" y="777"/>
                      </a:cubicBezTo>
                      <a:cubicBezTo>
                        <a:pt x="195" y="745"/>
                        <a:pt x="162" y="713"/>
                        <a:pt x="162" y="680"/>
                      </a:cubicBezTo>
                      <a:cubicBezTo>
                        <a:pt x="162" y="648"/>
                        <a:pt x="162" y="615"/>
                        <a:pt x="162" y="583"/>
                      </a:cubicBezTo>
                      <a:cubicBezTo>
                        <a:pt x="162" y="518"/>
                        <a:pt x="162" y="454"/>
                        <a:pt x="162" y="389"/>
                      </a:cubicBezTo>
                      <a:cubicBezTo>
                        <a:pt x="162" y="324"/>
                        <a:pt x="195" y="292"/>
                        <a:pt x="195" y="259"/>
                      </a:cubicBezTo>
                      <a:cubicBezTo>
                        <a:pt x="227" y="227"/>
                        <a:pt x="227" y="194"/>
                        <a:pt x="259" y="162"/>
                      </a:cubicBezTo>
                      <a:cubicBezTo>
                        <a:pt x="292" y="130"/>
                        <a:pt x="292" y="97"/>
                        <a:pt x="324" y="65"/>
                      </a:cubicBezTo>
                      <a:lnTo>
                        <a:pt x="421" y="0"/>
                      </a:lnTo>
                      <a:close/>
                    </a:path>
                  </a:pathLst>
                </a:custGeom>
                <a:solidFill>
                  <a:srgbClr val="70944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4" name="Google Shape;1514;p47"/>
                <p:cNvSpPr/>
                <p:nvPr/>
              </p:nvSpPr>
              <p:spPr>
                <a:xfrm>
                  <a:off x="1489958" y="2950976"/>
                  <a:ext cx="17736" cy="13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5" h="791" extrusionOk="0">
                      <a:moveTo>
                        <a:pt x="440" y="1"/>
                      </a:moveTo>
                      <a:cubicBezTo>
                        <a:pt x="369" y="1"/>
                        <a:pt x="298" y="31"/>
                        <a:pt x="227" y="78"/>
                      </a:cubicBezTo>
                      <a:cubicBezTo>
                        <a:pt x="162" y="78"/>
                        <a:pt x="130" y="111"/>
                        <a:pt x="98" y="176"/>
                      </a:cubicBezTo>
                      <a:cubicBezTo>
                        <a:pt x="65" y="208"/>
                        <a:pt x="33" y="273"/>
                        <a:pt x="0" y="337"/>
                      </a:cubicBezTo>
                      <a:cubicBezTo>
                        <a:pt x="0" y="370"/>
                        <a:pt x="0" y="435"/>
                        <a:pt x="0" y="467"/>
                      </a:cubicBezTo>
                      <a:cubicBezTo>
                        <a:pt x="33" y="597"/>
                        <a:pt x="98" y="661"/>
                        <a:pt x="162" y="726"/>
                      </a:cubicBezTo>
                      <a:lnTo>
                        <a:pt x="227" y="791"/>
                      </a:lnTo>
                      <a:lnTo>
                        <a:pt x="227" y="726"/>
                      </a:lnTo>
                      <a:lnTo>
                        <a:pt x="227" y="661"/>
                      </a:lnTo>
                      <a:lnTo>
                        <a:pt x="227" y="564"/>
                      </a:lnTo>
                      <a:cubicBezTo>
                        <a:pt x="227" y="532"/>
                        <a:pt x="227" y="499"/>
                        <a:pt x="227" y="467"/>
                      </a:cubicBezTo>
                      <a:cubicBezTo>
                        <a:pt x="227" y="435"/>
                        <a:pt x="227" y="402"/>
                        <a:pt x="227" y="402"/>
                      </a:cubicBezTo>
                      <a:cubicBezTo>
                        <a:pt x="259" y="370"/>
                        <a:pt x="259" y="337"/>
                        <a:pt x="292" y="337"/>
                      </a:cubicBezTo>
                      <a:cubicBezTo>
                        <a:pt x="324" y="305"/>
                        <a:pt x="357" y="273"/>
                        <a:pt x="357" y="273"/>
                      </a:cubicBezTo>
                      <a:cubicBezTo>
                        <a:pt x="389" y="240"/>
                        <a:pt x="421" y="240"/>
                        <a:pt x="454" y="240"/>
                      </a:cubicBezTo>
                      <a:lnTo>
                        <a:pt x="583" y="208"/>
                      </a:lnTo>
                      <a:cubicBezTo>
                        <a:pt x="648" y="176"/>
                        <a:pt x="713" y="176"/>
                        <a:pt x="778" y="176"/>
                      </a:cubicBezTo>
                      <a:lnTo>
                        <a:pt x="1004" y="176"/>
                      </a:lnTo>
                      <a:lnTo>
                        <a:pt x="939" y="143"/>
                      </a:lnTo>
                      <a:cubicBezTo>
                        <a:pt x="875" y="111"/>
                        <a:pt x="842" y="78"/>
                        <a:pt x="778" y="46"/>
                      </a:cubicBezTo>
                      <a:cubicBezTo>
                        <a:pt x="713" y="14"/>
                        <a:pt x="616" y="14"/>
                        <a:pt x="518" y="14"/>
                      </a:cubicBezTo>
                      <a:cubicBezTo>
                        <a:pt x="492" y="5"/>
                        <a:pt x="466" y="1"/>
                        <a:pt x="440" y="1"/>
                      </a:cubicBezTo>
                      <a:close/>
                    </a:path>
                  </a:pathLst>
                </a:custGeom>
                <a:solidFill>
                  <a:srgbClr val="70944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5" name="Google Shape;1515;p47"/>
                <p:cNvSpPr/>
                <p:nvPr/>
              </p:nvSpPr>
              <p:spPr>
                <a:xfrm>
                  <a:off x="1524812" y="2876345"/>
                  <a:ext cx="39460" cy="273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6" h="1547" extrusionOk="0">
                      <a:moveTo>
                        <a:pt x="519" y="1"/>
                      </a:moveTo>
                      <a:cubicBezTo>
                        <a:pt x="422" y="1"/>
                        <a:pt x="357" y="33"/>
                        <a:pt x="292" y="33"/>
                      </a:cubicBezTo>
                      <a:cubicBezTo>
                        <a:pt x="260" y="65"/>
                        <a:pt x="227" y="65"/>
                        <a:pt x="227" y="98"/>
                      </a:cubicBezTo>
                      <a:cubicBezTo>
                        <a:pt x="195" y="98"/>
                        <a:pt x="163" y="130"/>
                        <a:pt x="130" y="162"/>
                      </a:cubicBezTo>
                      <a:cubicBezTo>
                        <a:pt x="65" y="227"/>
                        <a:pt x="33" y="292"/>
                        <a:pt x="33" y="357"/>
                      </a:cubicBezTo>
                      <a:cubicBezTo>
                        <a:pt x="1" y="389"/>
                        <a:pt x="1" y="454"/>
                        <a:pt x="33" y="486"/>
                      </a:cubicBezTo>
                      <a:cubicBezTo>
                        <a:pt x="33" y="519"/>
                        <a:pt x="33" y="551"/>
                        <a:pt x="33" y="583"/>
                      </a:cubicBezTo>
                      <a:cubicBezTo>
                        <a:pt x="65" y="648"/>
                        <a:pt x="65" y="681"/>
                        <a:pt x="98" y="713"/>
                      </a:cubicBezTo>
                      <a:cubicBezTo>
                        <a:pt x="98" y="745"/>
                        <a:pt x="130" y="778"/>
                        <a:pt x="163" y="810"/>
                      </a:cubicBezTo>
                      <a:cubicBezTo>
                        <a:pt x="195" y="842"/>
                        <a:pt x="227" y="842"/>
                        <a:pt x="260" y="875"/>
                      </a:cubicBezTo>
                      <a:cubicBezTo>
                        <a:pt x="292" y="907"/>
                        <a:pt x="325" y="907"/>
                        <a:pt x="357" y="940"/>
                      </a:cubicBezTo>
                      <a:cubicBezTo>
                        <a:pt x="389" y="940"/>
                        <a:pt x="422" y="972"/>
                        <a:pt x="454" y="972"/>
                      </a:cubicBezTo>
                      <a:lnTo>
                        <a:pt x="681" y="972"/>
                      </a:lnTo>
                      <a:cubicBezTo>
                        <a:pt x="681" y="994"/>
                        <a:pt x="681" y="1015"/>
                        <a:pt x="681" y="1037"/>
                      </a:cubicBezTo>
                      <a:cubicBezTo>
                        <a:pt x="681" y="1134"/>
                        <a:pt x="713" y="1199"/>
                        <a:pt x="746" y="1263"/>
                      </a:cubicBezTo>
                      <a:cubicBezTo>
                        <a:pt x="778" y="1296"/>
                        <a:pt x="810" y="1296"/>
                        <a:pt x="843" y="1328"/>
                      </a:cubicBezTo>
                      <a:cubicBezTo>
                        <a:pt x="843" y="1361"/>
                        <a:pt x="875" y="1393"/>
                        <a:pt x="907" y="1425"/>
                      </a:cubicBezTo>
                      <a:cubicBezTo>
                        <a:pt x="972" y="1458"/>
                        <a:pt x="1037" y="1490"/>
                        <a:pt x="1102" y="1490"/>
                      </a:cubicBezTo>
                      <a:cubicBezTo>
                        <a:pt x="1145" y="1499"/>
                        <a:pt x="1186" y="1503"/>
                        <a:pt x="1226" y="1503"/>
                      </a:cubicBezTo>
                      <a:cubicBezTo>
                        <a:pt x="1333" y="1503"/>
                        <a:pt x="1428" y="1473"/>
                        <a:pt x="1523" y="1425"/>
                      </a:cubicBezTo>
                      <a:cubicBezTo>
                        <a:pt x="1555" y="1393"/>
                        <a:pt x="1587" y="1393"/>
                        <a:pt x="1620" y="1361"/>
                      </a:cubicBezTo>
                      <a:cubicBezTo>
                        <a:pt x="1620" y="1336"/>
                        <a:pt x="1639" y="1330"/>
                        <a:pt x="1662" y="1314"/>
                      </a:cubicBezTo>
                      <a:lnTo>
                        <a:pt x="1662" y="1314"/>
                      </a:lnTo>
                      <a:cubicBezTo>
                        <a:pt x="1691" y="1367"/>
                        <a:pt x="1723" y="1399"/>
                        <a:pt x="1782" y="1458"/>
                      </a:cubicBezTo>
                      <a:cubicBezTo>
                        <a:pt x="1782" y="1490"/>
                        <a:pt x="1847" y="1522"/>
                        <a:pt x="1879" y="1522"/>
                      </a:cubicBezTo>
                      <a:cubicBezTo>
                        <a:pt x="1895" y="1539"/>
                        <a:pt x="1919" y="1547"/>
                        <a:pt x="1944" y="1547"/>
                      </a:cubicBezTo>
                      <a:cubicBezTo>
                        <a:pt x="1968" y="1547"/>
                        <a:pt x="1992" y="1539"/>
                        <a:pt x="2008" y="1522"/>
                      </a:cubicBezTo>
                      <a:cubicBezTo>
                        <a:pt x="2041" y="1522"/>
                        <a:pt x="2073" y="1490"/>
                        <a:pt x="2106" y="1458"/>
                      </a:cubicBezTo>
                      <a:cubicBezTo>
                        <a:pt x="2138" y="1425"/>
                        <a:pt x="2138" y="1393"/>
                        <a:pt x="2170" y="1361"/>
                      </a:cubicBezTo>
                      <a:cubicBezTo>
                        <a:pt x="2203" y="1328"/>
                        <a:pt x="2203" y="1263"/>
                        <a:pt x="2235" y="1199"/>
                      </a:cubicBezTo>
                      <a:cubicBezTo>
                        <a:pt x="2235" y="1134"/>
                        <a:pt x="2235" y="1069"/>
                        <a:pt x="2235" y="1004"/>
                      </a:cubicBezTo>
                      <a:cubicBezTo>
                        <a:pt x="2203" y="875"/>
                        <a:pt x="2170" y="778"/>
                        <a:pt x="2138" y="681"/>
                      </a:cubicBezTo>
                      <a:lnTo>
                        <a:pt x="2106" y="745"/>
                      </a:lnTo>
                      <a:cubicBezTo>
                        <a:pt x="2106" y="778"/>
                        <a:pt x="2106" y="810"/>
                        <a:pt x="2106" y="810"/>
                      </a:cubicBezTo>
                      <a:cubicBezTo>
                        <a:pt x="2106" y="875"/>
                        <a:pt x="2106" y="940"/>
                        <a:pt x="2106" y="972"/>
                      </a:cubicBezTo>
                      <a:cubicBezTo>
                        <a:pt x="2106" y="1037"/>
                        <a:pt x="2106" y="1102"/>
                        <a:pt x="2073" y="1134"/>
                      </a:cubicBezTo>
                      <a:cubicBezTo>
                        <a:pt x="2041" y="1199"/>
                        <a:pt x="2041" y="1231"/>
                        <a:pt x="2008" y="1296"/>
                      </a:cubicBezTo>
                      <a:cubicBezTo>
                        <a:pt x="1976" y="1296"/>
                        <a:pt x="1976" y="1328"/>
                        <a:pt x="1976" y="1328"/>
                      </a:cubicBezTo>
                      <a:cubicBezTo>
                        <a:pt x="1944" y="1361"/>
                        <a:pt x="1944" y="1361"/>
                        <a:pt x="1911" y="1361"/>
                      </a:cubicBezTo>
                      <a:cubicBezTo>
                        <a:pt x="1911" y="1361"/>
                        <a:pt x="1879" y="1328"/>
                        <a:pt x="1879" y="1328"/>
                      </a:cubicBezTo>
                      <a:cubicBezTo>
                        <a:pt x="1847" y="1296"/>
                        <a:pt x="1847" y="1263"/>
                        <a:pt x="1847" y="1231"/>
                      </a:cubicBezTo>
                      <a:cubicBezTo>
                        <a:pt x="1782" y="1166"/>
                        <a:pt x="1782" y="1102"/>
                        <a:pt x="1782" y="1069"/>
                      </a:cubicBezTo>
                      <a:cubicBezTo>
                        <a:pt x="1782" y="1037"/>
                        <a:pt x="1782" y="1004"/>
                        <a:pt x="1749" y="1004"/>
                      </a:cubicBezTo>
                      <a:cubicBezTo>
                        <a:pt x="1736" y="991"/>
                        <a:pt x="1717" y="983"/>
                        <a:pt x="1697" y="983"/>
                      </a:cubicBezTo>
                      <a:cubicBezTo>
                        <a:pt x="1669" y="983"/>
                        <a:pt x="1639" y="999"/>
                        <a:pt x="1620" y="1037"/>
                      </a:cubicBezTo>
                      <a:cubicBezTo>
                        <a:pt x="1587" y="1069"/>
                        <a:pt x="1555" y="1102"/>
                        <a:pt x="1523" y="1134"/>
                      </a:cubicBezTo>
                      <a:cubicBezTo>
                        <a:pt x="1490" y="1166"/>
                        <a:pt x="1490" y="1166"/>
                        <a:pt x="1458" y="1199"/>
                      </a:cubicBezTo>
                      <a:cubicBezTo>
                        <a:pt x="1458" y="1199"/>
                        <a:pt x="1426" y="1199"/>
                        <a:pt x="1393" y="1231"/>
                      </a:cubicBezTo>
                      <a:cubicBezTo>
                        <a:pt x="1361" y="1231"/>
                        <a:pt x="1328" y="1263"/>
                        <a:pt x="1264" y="1263"/>
                      </a:cubicBezTo>
                      <a:lnTo>
                        <a:pt x="1134" y="1263"/>
                      </a:lnTo>
                      <a:cubicBezTo>
                        <a:pt x="1102" y="1263"/>
                        <a:pt x="1069" y="1231"/>
                        <a:pt x="1037" y="1231"/>
                      </a:cubicBezTo>
                      <a:cubicBezTo>
                        <a:pt x="1005" y="1199"/>
                        <a:pt x="1005" y="1199"/>
                        <a:pt x="972" y="1199"/>
                      </a:cubicBezTo>
                      <a:cubicBezTo>
                        <a:pt x="972" y="1166"/>
                        <a:pt x="940" y="1166"/>
                        <a:pt x="940" y="1134"/>
                      </a:cubicBezTo>
                      <a:cubicBezTo>
                        <a:pt x="907" y="1102"/>
                        <a:pt x="907" y="1069"/>
                        <a:pt x="907" y="1004"/>
                      </a:cubicBezTo>
                      <a:cubicBezTo>
                        <a:pt x="907" y="1004"/>
                        <a:pt x="907" y="972"/>
                        <a:pt x="907" y="940"/>
                      </a:cubicBezTo>
                      <a:lnTo>
                        <a:pt x="907" y="875"/>
                      </a:lnTo>
                      <a:cubicBezTo>
                        <a:pt x="875" y="810"/>
                        <a:pt x="810" y="778"/>
                        <a:pt x="778" y="778"/>
                      </a:cubicBezTo>
                      <a:lnTo>
                        <a:pt x="519" y="778"/>
                      </a:lnTo>
                      <a:lnTo>
                        <a:pt x="422" y="745"/>
                      </a:lnTo>
                      <a:cubicBezTo>
                        <a:pt x="357" y="745"/>
                        <a:pt x="325" y="713"/>
                        <a:pt x="292" y="681"/>
                      </a:cubicBezTo>
                      <a:cubicBezTo>
                        <a:pt x="260" y="648"/>
                        <a:pt x="227" y="648"/>
                        <a:pt x="227" y="616"/>
                      </a:cubicBezTo>
                      <a:cubicBezTo>
                        <a:pt x="195" y="583"/>
                        <a:pt x="195" y="583"/>
                        <a:pt x="195" y="551"/>
                      </a:cubicBezTo>
                      <a:cubicBezTo>
                        <a:pt x="163" y="519"/>
                        <a:pt x="163" y="486"/>
                        <a:pt x="163" y="454"/>
                      </a:cubicBezTo>
                      <a:cubicBezTo>
                        <a:pt x="163" y="454"/>
                        <a:pt x="163" y="421"/>
                        <a:pt x="163" y="389"/>
                      </a:cubicBezTo>
                      <a:cubicBezTo>
                        <a:pt x="163" y="357"/>
                        <a:pt x="163" y="324"/>
                        <a:pt x="163" y="292"/>
                      </a:cubicBezTo>
                      <a:cubicBezTo>
                        <a:pt x="163" y="260"/>
                        <a:pt x="163" y="227"/>
                        <a:pt x="195" y="227"/>
                      </a:cubicBezTo>
                      <a:cubicBezTo>
                        <a:pt x="195" y="195"/>
                        <a:pt x="227" y="162"/>
                        <a:pt x="260" y="162"/>
                      </a:cubicBezTo>
                      <a:cubicBezTo>
                        <a:pt x="260" y="130"/>
                        <a:pt x="292" y="98"/>
                        <a:pt x="325" y="98"/>
                      </a:cubicBezTo>
                      <a:cubicBezTo>
                        <a:pt x="389" y="65"/>
                        <a:pt x="454" y="33"/>
                        <a:pt x="519" y="1"/>
                      </a:cubicBezTo>
                      <a:close/>
                    </a:path>
                  </a:pathLst>
                </a:custGeom>
                <a:solidFill>
                  <a:srgbClr val="70944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6" name="Google Shape;1516;p47"/>
                <p:cNvSpPr/>
                <p:nvPr/>
              </p:nvSpPr>
              <p:spPr>
                <a:xfrm>
                  <a:off x="1533953" y="2815196"/>
                  <a:ext cx="17171" cy="85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3" h="487" extrusionOk="0">
                      <a:moveTo>
                        <a:pt x="1" y="1"/>
                      </a:moveTo>
                      <a:cubicBezTo>
                        <a:pt x="1" y="33"/>
                        <a:pt x="1" y="33"/>
                        <a:pt x="1" y="65"/>
                      </a:cubicBezTo>
                      <a:cubicBezTo>
                        <a:pt x="1" y="195"/>
                        <a:pt x="33" y="324"/>
                        <a:pt x="163" y="389"/>
                      </a:cubicBezTo>
                      <a:cubicBezTo>
                        <a:pt x="195" y="422"/>
                        <a:pt x="228" y="454"/>
                        <a:pt x="260" y="454"/>
                      </a:cubicBezTo>
                      <a:cubicBezTo>
                        <a:pt x="325" y="486"/>
                        <a:pt x="357" y="486"/>
                        <a:pt x="422" y="486"/>
                      </a:cubicBezTo>
                      <a:cubicBezTo>
                        <a:pt x="487" y="486"/>
                        <a:pt x="584" y="486"/>
                        <a:pt x="648" y="454"/>
                      </a:cubicBezTo>
                      <a:cubicBezTo>
                        <a:pt x="713" y="422"/>
                        <a:pt x="778" y="389"/>
                        <a:pt x="843" y="324"/>
                      </a:cubicBezTo>
                      <a:cubicBezTo>
                        <a:pt x="908" y="292"/>
                        <a:pt x="940" y="227"/>
                        <a:pt x="972" y="162"/>
                      </a:cubicBezTo>
                      <a:lnTo>
                        <a:pt x="972" y="162"/>
                      </a:lnTo>
                      <a:lnTo>
                        <a:pt x="908" y="195"/>
                      </a:lnTo>
                      <a:lnTo>
                        <a:pt x="778" y="195"/>
                      </a:lnTo>
                      <a:cubicBezTo>
                        <a:pt x="648" y="227"/>
                        <a:pt x="551" y="260"/>
                        <a:pt x="422" y="260"/>
                      </a:cubicBezTo>
                      <a:cubicBezTo>
                        <a:pt x="325" y="260"/>
                        <a:pt x="195" y="227"/>
                        <a:pt x="130" y="130"/>
                      </a:cubicBezTo>
                      <a:lnTo>
                        <a:pt x="33" y="65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70944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7" name="Google Shape;1517;p47"/>
                <p:cNvSpPr/>
                <p:nvPr/>
              </p:nvSpPr>
              <p:spPr>
                <a:xfrm>
                  <a:off x="1541383" y="2747765"/>
                  <a:ext cx="30883" cy="217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0" h="1231" extrusionOk="0">
                      <a:moveTo>
                        <a:pt x="130" y="0"/>
                      </a:moveTo>
                      <a:lnTo>
                        <a:pt x="66" y="130"/>
                      </a:lnTo>
                      <a:cubicBezTo>
                        <a:pt x="33" y="162"/>
                        <a:pt x="33" y="195"/>
                        <a:pt x="1" y="227"/>
                      </a:cubicBezTo>
                      <a:cubicBezTo>
                        <a:pt x="1" y="259"/>
                        <a:pt x="1" y="324"/>
                        <a:pt x="1" y="357"/>
                      </a:cubicBezTo>
                      <a:cubicBezTo>
                        <a:pt x="1" y="421"/>
                        <a:pt x="33" y="454"/>
                        <a:pt x="33" y="518"/>
                      </a:cubicBezTo>
                      <a:cubicBezTo>
                        <a:pt x="66" y="551"/>
                        <a:pt x="98" y="583"/>
                        <a:pt x="130" y="616"/>
                      </a:cubicBezTo>
                      <a:cubicBezTo>
                        <a:pt x="195" y="648"/>
                        <a:pt x="227" y="680"/>
                        <a:pt x="260" y="680"/>
                      </a:cubicBezTo>
                      <a:cubicBezTo>
                        <a:pt x="325" y="713"/>
                        <a:pt x="357" y="713"/>
                        <a:pt x="422" y="713"/>
                      </a:cubicBezTo>
                      <a:lnTo>
                        <a:pt x="454" y="713"/>
                      </a:lnTo>
                      <a:cubicBezTo>
                        <a:pt x="475" y="759"/>
                        <a:pt x="497" y="809"/>
                        <a:pt x="519" y="875"/>
                      </a:cubicBezTo>
                      <a:cubicBezTo>
                        <a:pt x="519" y="907"/>
                        <a:pt x="551" y="939"/>
                        <a:pt x="584" y="972"/>
                      </a:cubicBezTo>
                      <a:cubicBezTo>
                        <a:pt x="616" y="1004"/>
                        <a:pt x="681" y="1037"/>
                        <a:pt x="713" y="1069"/>
                      </a:cubicBezTo>
                      <a:lnTo>
                        <a:pt x="908" y="1069"/>
                      </a:lnTo>
                      <a:cubicBezTo>
                        <a:pt x="940" y="1037"/>
                        <a:pt x="972" y="1004"/>
                        <a:pt x="1005" y="972"/>
                      </a:cubicBezTo>
                      <a:cubicBezTo>
                        <a:pt x="1006" y="971"/>
                        <a:pt x="1006" y="971"/>
                        <a:pt x="1007" y="971"/>
                      </a:cubicBezTo>
                      <a:lnTo>
                        <a:pt x="1007" y="971"/>
                      </a:lnTo>
                      <a:cubicBezTo>
                        <a:pt x="1015" y="1015"/>
                        <a:pt x="1037" y="1042"/>
                        <a:pt x="1037" y="1069"/>
                      </a:cubicBezTo>
                      <a:cubicBezTo>
                        <a:pt x="1069" y="1101"/>
                        <a:pt x="1102" y="1134"/>
                        <a:pt x="1134" y="1166"/>
                      </a:cubicBezTo>
                      <a:lnTo>
                        <a:pt x="1167" y="1199"/>
                      </a:lnTo>
                      <a:lnTo>
                        <a:pt x="1264" y="1231"/>
                      </a:lnTo>
                      <a:lnTo>
                        <a:pt x="1393" y="1231"/>
                      </a:lnTo>
                      <a:cubicBezTo>
                        <a:pt x="1458" y="1231"/>
                        <a:pt x="1490" y="1199"/>
                        <a:pt x="1523" y="1166"/>
                      </a:cubicBezTo>
                      <a:cubicBezTo>
                        <a:pt x="1555" y="1134"/>
                        <a:pt x="1555" y="1101"/>
                        <a:pt x="1588" y="1069"/>
                      </a:cubicBezTo>
                      <a:cubicBezTo>
                        <a:pt x="1620" y="1004"/>
                        <a:pt x="1652" y="972"/>
                        <a:pt x="1685" y="907"/>
                      </a:cubicBezTo>
                      <a:cubicBezTo>
                        <a:pt x="1717" y="842"/>
                        <a:pt x="1717" y="745"/>
                        <a:pt x="1717" y="680"/>
                      </a:cubicBezTo>
                      <a:cubicBezTo>
                        <a:pt x="1749" y="616"/>
                        <a:pt x="1749" y="551"/>
                        <a:pt x="1717" y="486"/>
                      </a:cubicBezTo>
                      <a:cubicBezTo>
                        <a:pt x="1717" y="454"/>
                        <a:pt x="1717" y="421"/>
                        <a:pt x="1717" y="389"/>
                      </a:cubicBezTo>
                      <a:lnTo>
                        <a:pt x="1685" y="324"/>
                      </a:lnTo>
                      <a:cubicBezTo>
                        <a:pt x="1685" y="357"/>
                        <a:pt x="1685" y="421"/>
                        <a:pt x="1685" y="454"/>
                      </a:cubicBezTo>
                      <a:cubicBezTo>
                        <a:pt x="1652" y="518"/>
                        <a:pt x="1652" y="583"/>
                        <a:pt x="1620" y="648"/>
                      </a:cubicBezTo>
                      <a:cubicBezTo>
                        <a:pt x="1588" y="745"/>
                        <a:pt x="1523" y="842"/>
                        <a:pt x="1458" y="939"/>
                      </a:cubicBezTo>
                      <a:cubicBezTo>
                        <a:pt x="1426" y="939"/>
                        <a:pt x="1426" y="972"/>
                        <a:pt x="1393" y="972"/>
                      </a:cubicBezTo>
                      <a:cubicBezTo>
                        <a:pt x="1393" y="1004"/>
                        <a:pt x="1361" y="1004"/>
                        <a:pt x="1361" y="1004"/>
                      </a:cubicBezTo>
                      <a:lnTo>
                        <a:pt x="1296" y="1004"/>
                      </a:lnTo>
                      <a:cubicBezTo>
                        <a:pt x="1264" y="1004"/>
                        <a:pt x="1264" y="939"/>
                        <a:pt x="1264" y="939"/>
                      </a:cubicBezTo>
                      <a:cubicBezTo>
                        <a:pt x="1264" y="939"/>
                        <a:pt x="1264" y="907"/>
                        <a:pt x="1264" y="875"/>
                      </a:cubicBezTo>
                      <a:cubicBezTo>
                        <a:pt x="1231" y="842"/>
                        <a:pt x="1231" y="778"/>
                        <a:pt x="1231" y="713"/>
                      </a:cubicBezTo>
                      <a:cubicBezTo>
                        <a:pt x="1199" y="680"/>
                        <a:pt x="1199" y="648"/>
                        <a:pt x="1167" y="648"/>
                      </a:cubicBezTo>
                      <a:cubicBezTo>
                        <a:pt x="1140" y="635"/>
                        <a:pt x="1113" y="627"/>
                        <a:pt x="1088" y="627"/>
                      </a:cubicBezTo>
                      <a:cubicBezTo>
                        <a:pt x="1054" y="627"/>
                        <a:pt x="1024" y="642"/>
                        <a:pt x="1005" y="680"/>
                      </a:cubicBezTo>
                      <a:cubicBezTo>
                        <a:pt x="988" y="697"/>
                        <a:pt x="971" y="723"/>
                        <a:pt x="954" y="749"/>
                      </a:cubicBezTo>
                      <a:lnTo>
                        <a:pt x="954" y="749"/>
                      </a:lnTo>
                      <a:lnTo>
                        <a:pt x="940" y="745"/>
                      </a:lnTo>
                      <a:lnTo>
                        <a:pt x="940" y="745"/>
                      </a:lnTo>
                      <a:cubicBezTo>
                        <a:pt x="942" y="750"/>
                        <a:pt x="945" y="755"/>
                        <a:pt x="947" y="759"/>
                      </a:cubicBezTo>
                      <a:lnTo>
                        <a:pt x="947" y="759"/>
                      </a:lnTo>
                      <a:cubicBezTo>
                        <a:pt x="934" y="779"/>
                        <a:pt x="921" y="797"/>
                        <a:pt x="908" y="810"/>
                      </a:cubicBezTo>
                      <a:cubicBezTo>
                        <a:pt x="843" y="842"/>
                        <a:pt x="810" y="842"/>
                        <a:pt x="810" y="842"/>
                      </a:cubicBezTo>
                      <a:cubicBezTo>
                        <a:pt x="778" y="842"/>
                        <a:pt x="746" y="810"/>
                        <a:pt x="746" y="778"/>
                      </a:cubicBezTo>
                      <a:cubicBezTo>
                        <a:pt x="713" y="713"/>
                        <a:pt x="681" y="680"/>
                        <a:pt x="648" y="616"/>
                      </a:cubicBezTo>
                      <a:cubicBezTo>
                        <a:pt x="648" y="568"/>
                        <a:pt x="614" y="538"/>
                        <a:pt x="582" y="538"/>
                      </a:cubicBezTo>
                      <a:cubicBezTo>
                        <a:pt x="571" y="538"/>
                        <a:pt x="560" y="542"/>
                        <a:pt x="551" y="551"/>
                      </a:cubicBezTo>
                      <a:lnTo>
                        <a:pt x="357" y="551"/>
                      </a:lnTo>
                      <a:cubicBezTo>
                        <a:pt x="325" y="551"/>
                        <a:pt x="292" y="518"/>
                        <a:pt x="260" y="518"/>
                      </a:cubicBezTo>
                      <a:cubicBezTo>
                        <a:pt x="227" y="518"/>
                        <a:pt x="227" y="486"/>
                        <a:pt x="227" y="486"/>
                      </a:cubicBezTo>
                      <a:lnTo>
                        <a:pt x="195" y="454"/>
                      </a:lnTo>
                      <a:cubicBezTo>
                        <a:pt x="163" y="421"/>
                        <a:pt x="130" y="421"/>
                        <a:pt x="130" y="389"/>
                      </a:cubicBezTo>
                      <a:cubicBezTo>
                        <a:pt x="130" y="357"/>
                        <a:pt x="130" y="292"/>
                        <a:pt x="130" y="259"/>
                      </a:cubicBezTo>
                      <a:cubicBezTo>
                        <a:pt x="130" y="227"/>
                        <a:pt x="130" y="195"/>
                        <a:pt x="130" y="162"/>
                      </a:cubicBezTo>
                      <a:lnTo>
                        <a:pt x="130" y="0"/>
                      </a:lnTo>
                      <a:close/>
                    </a:path>
                  </a:pathLst>
                </a:custGeom>
                <a:solidFill>
                  <a:srgbClr val="70944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8" name="Google Shape;1518;p47"/>
                <p:cNvSpPr/>
                <p:nvPr/>
              </p:nvSpPr>
              <p:spPr>
                <a:xfrm>
                  <a:off x="1563671" y="3000919"/>
                  <a:ext cx="27460" cy="240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6" h="1362" extrusionOk="0">
                      <a:moveTo>
                        <a:pt x="1490" y="1"/>
                      </a:moveTo>
                      <a:cubicBezTo>
                        <a:pt x="1490" y="131"/>
                        <a:pt x="1490" y="260"/>
                        <a:pt x="1426" y="390"/>
                      </a:cubicBezTo>
                      <a:cubicBezTo>
                        <a:pt x="1426" y="454"/>
                        <a:pt x="1393" y="519"/>
                        <a:pt x="1361" y="551"/>
                      </a:cubicBezTo>
                      <a:cubicBezTo>
                        <a:pt x="1328" y="616"/>
                        <a:pt x="1296" y="649"/>
                        <a:pt x="1264" y="713"/>
                      </a:cubicBezTo>
                      <a:cubicBezTo>
                        <a:pt x="1231" y="713"/>
                        <a:pt x="1231" y="746"/>
                        <a:pt x="1199" y="746"/>
                      </a:cubicBezTo>
                      <a:cubicBezTo>
                        <a:pt x="1167" y="778"/>
                        <a:pt x="1167" y="778"/>
                        <a:pt x="1134" y="778"/>
                      </a:cubicBezTo>
                      <a:lnTo>
                        <a:pt x="972" y="778"/>
                      </a:lnTo>
                      <a:cubicBezTo>
                        <a:pt x="940" y="746"/>
                        <a:pt x="907" y="746"/>
                        <a:pt x="907" y="713"/>
                      </a:cubicBezTo>
                      <a:cubicBezTo>
                        <a:pt x="875" y="681"/>
                        <a:pt x="843" y="649"/>
                        <a:pt x="810" y="584"/>
                      </a:cubicBezTo>
                      <a:cubicBezTo>
                        <a:pt x="778" y="551"/>
                        <a:pt x="746" y="551"/>
                        <a:pt x="681" y="551"/>
                      </a:cubicBezTo>
                      <a:cubicBezTo>
                        <a:pt x="616" y="551"/>
                        <a:pt x="584" y="616"/>
                        <a:pt x="584" y="681"/>
                      </a:cubicBezTo>
                      <a:cubicBezTo>
                        <a:pt x="590" y="700"/>
                        <a:pt x="595" y="720"/>
                        <a:pt x="599" y="739"/>
                      </a:cubicBezTo>
                      <a:lnTo>
                        <a:pt x="599" y="739"/>
                      </a:lnTo>
                      <a:lnTo>
                        <a:pt x="584" y="746"/>
                      </a:lnTo>
                      <a:cubicBezTo>
                        <a:pt x="590" y="749"/>
                        <a:pt x="596" y="753"/>
                        <a:pt x="602" y="757"/>
                      </a:cubicBezTo>
                      <a:lnTo>
                        <a:pt x="602" y="757"/>
                      </a:lnTo>
                      <a:cubicBezTo>
                        <a:pt x="614" y="829"/>
                        <a:pt x="608" y="900"/>
                        <a:pt x="584" y="972"/>
                      </a:cubicBezTo>
                      <a:cubicBezTo>
                        <a:pt x="584" y="1037"/>
                        <a:pt x="584" y="1070"/>
                        <a:pt x="551" y="1102"/>
                      </a:cubicBezTo>
                      <a:cubicBezTo>
                        <a:pt x="519" y="1134"/>
                        <a:pt x="519" y="1167"/>
                        <a:pt x="486" y="1167"/>
                      </a:cubicBezTo>
                      <a:lnTo>
                        <a:pt x="292" y="1167"/>
                      </a:lnTo>
                      <a:cubicBezTo>
                        <a:pt x="260" y="1134"/>
                        <a:pt x="260" y="1134"/>
                        <a:pt x="227" y="1102"/>
                      </a:cubicBezTo>
                      <a:cubicBezTo>
                        <a:pt x="195" y="1102"/>
                        <a:pt x="195" y="1070"/>
                        <a:pt x="163" y="1070"/>
                      </a:cubicBezTo>
                      <a:cubicBezTo>
                        <a:pt x="163" y="1037"/>
                        <a:pt x="130" y="1037"/>
                        <a:pt x="98" y="1005"/>
                      </a:cubicBezTo>
                      <a:cubicBezTo>
                        <a:pt x="66" y="972"/>
                        <a:pt x="33" y="940"/>
                        <a:pt x="1" y="875"/>
                      </a:cubicBezTo>
                      <a:lnTo>
                        <a:pt x="1" y="875"/>
                      </a:lnTo>
                      <a:cubicBezTo>
                        <a:pt x="1" y="940"/>
                        <a:pt x="33" y="1005"/>
                        <a:pt x="66" y="1037"/>
                      </a:cubicBezTo>
                      <a:cubicBezTo>
                        <a:pt x="66" y="1070"/>
                        <a:pt x="98" y="1102"/>
                        <a:pt x="98" y="1134"/>
                      </a:cubicBezTo>
                      <a:cubicBezTo>
                        <a:pt x="130" y="1134"/>
                        <a:pt x="130" y="1167"/>
                        <a:pt x="163" y="1199"/>
                      </a:cubicBezTo>
                      <a:cubicBezTo>
                        <a:pt x="195" y="1232"/>
                        <a:pt x="260" y="1296"/>
                        <a:pt x="325" y="1329"/>
                      </a:cubicBezTo>
                      <a:cubicBezTo>
                        <a:pt x="357" y="1329"/>
                        <a:pt x="389" y="1329"/>
                        <a:pt x="422" y="1361"/>
                      </a:cubicBezTo>
                      <a:lnTo>
                        <a:pt x="519" y="1361"/>
                      </a:lnTo>
                      <a:cubicBezTo>
                        <a:pt x="616" y="1329"/>
                        <a:pt x="681" y="1296"/>
                        <a:pt x="713" y="1232"/>
                      </a:cubicBezTo>
                      <a:cubicBezTo>
                        <a:pt x="746" y="1167"/>
                        <a:pt x="778" y="1102"/>
                        <a:pt x="810" y="1037"/>
                      </a:cubicBezTo>
                      <a:cubicBezTo>
                        <a:pt x="817" y="1011"/>
                        <a:pt x="822" y="985"/>
                        <a:pt x="826" y="958"/>
                      </a:cubicBezTo>
                      <a:lnTo>
                        <a:pt x="826" y="958"/>
                      </a:lnTo>
                      <a:cubicBezTo>
                        <a:pt x="832" y="962"/>
                        <a:pt x="837" y="967"/>
                        <a:pt x="843" y="972"/>
                      </a:cubicBezTo>
                      <a:cubicBezTo>
                        <a:pt x="875" y="1005"/>
                        <a:pt x="907" y="1005"/>
                        <a:pt x="972" y="1005"/>
                      </a:cubicBezTo>
                      <a:cubicBezTo>
                        <a:pt x="991" y="1014"/>
                        <a:pt x="1013" y="1018"/>
                        <a:pt x="1037" y="1018"/>
                      </a:cubicBezTo>
                      <a:cubicBezTo>
                        <a:pt x="1094" y="1018"/>
                        <a:pt x="1163" y="995"/>
                        <a:pt x="1231" y="972"/>
                      </a:cubicBezTo>
                      <a:cubicBezTo>
                        <a:pt x="1264" y="940"/>
                        <a:pt x="1296" y="940"/>
                        <a:pt x="1328" y="908"/>
                      </a:cubicBezTo>
                      <a:cubicBezTo>
                        <a:pt x="1361" y="875"/>
                        <a:pt x="1361" y="843"/>
                        <a:pt x="1393" y="811"/>
                      </a:cubicBezTo>
                      <a:cubicBezTo>
                        <a:pt x="1490" y="681"/>
                        <a:pt x="1523" y="551"/>
                        <a:pt x="1555" y="422"/>
                      </a:cubicBezTo>
                      <a:cubicBezTo>
                        <a:pt x="1555" y="357"/>
                        <a:pt x="1555" y="260"/>
                        <a:pt x="1555" y="195"/>
                      </a:cubicBezTo>
                      <a:cubicBezTo>
                        <a:pt x="1555" y="131"/>
                        <a:pt x="1523" y="66"/>
                        <a:pt x="1490" y="1"/>
                      </a:cubicBezTo>
                      <a:close/>
                    </a:path>
                  </a:pathLst>
                </a:custGeom>
                <a:solidFill>
                  <a:srgbClr val="70944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0" name="Google Shape;1530;p47"/>
                <p:cNvSpPr/>
                <p:nvPr/>
              </p:nvSpPr>
              <p:spPr>
                <a:xfrm>
                  <a:off x="2296307" y="4813087"/>
                  <a:ext cx="58890" cy="160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7" h="907" extrusionOk="0">
                      <a:moveTo>
                        <a:pt x="3336" y="454"/>
                      </a:moveTo>
                      <a:cubicBezTo>
                        <a:pt x="3336" y="713"/>
                        <a:pt x="2591" y="907"/>
                        <a:pt x="1685" y="907"/>
                      </a:cubicBezTo>
                      <a:cubicBezTo>
                        <a:pt x="745" y="907"/>
                        <a:pt x="1" y="713"/>
                        <a:pt x="1" y="454"/>
                      </a:cubicBezTo>
                      <a:cubicBezTo>
                        <a:pt x="1" y="195"/>
                        <a:pt x="745" y="0"/>
                        <a:pt x="1685" y="0"/>
                      </a:cubicBezTo>
                      <a:cubicBezTo>
                        <a:pt x="2591" y="0"/>
                        <a:pt x="3336" y="195"/>
                        <a:pt x="3336" y="454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1" name="Google Shape;1531;p47"/>
                <p:cNvSpPr/>
                <p:nvPr/>
              </p:nvSpPr>
              <p:spPr>
                <a:xfrm>
                  <a:off x="2761495" y="4969091"/>
                  <a:ext cx="34871" cy="16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6" h="940" extrusionOk="0">
                      <a:moveTo>
                        <a:pt x="1976" y="454"/>
                      </a:moveTo>
                      <a:cubicBezTo>
                        <a:pt x="1976" y="713"/>
                        <a:pt x="1522" y="940"/>
                        <a:pt x="1004" y="940"/>
                      </a:cubicBezTo>
                      <a:cubicBezTo>
                        <a:pt x="454" y="940"/>
                        <a:pt x="0" y="713"/>
                        <a:pt x="0" y="454"/>
                      </a:cubicBezTo>
                      <a:cubicBezTo>
                        <a:pt x="0" y="228"/>
                        <a:pt x="454" y="1"/>
                        <a:pt x="1004" y="1"/>
                      </a:cubicBezTo>
                      <a:cubicBezTo>
                        <a:pt x="1522" y="1"/>
                        <a:pt x="1976" y="228"/>
                        <a:pt x="1976" y="454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2" name="Google Shape;1532;p47"/>
                <p:cNvSpPr/>
                <p:nvPr/>
              </p:nvSpPr>
              <p:spPr>
                <a:xfrm>
                  <a:off x="3388970" y="4846794"/>
                  <a:ext cx="71455" cy="177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49" h="1005" extrusionOk="0">
                      <a:moveTo>
                        <a:pt x="4049" y="487"/>
                      </a:moveTo>
                      <a:cubicBezTo>
                        <a:pt x="4049" y="778"/>
                        <a:pt x="3142" y="1005"/>
                        <a:pt x="2041" y="1005"/>
                      </a:cubicBezTo>
                      <a:cubicBezTo>
                        <a:pt x="908" y="1005"/>
                        <a:pt x="1" y="778"/>
                        <a:pt x="1" y="487"/>
                      </a:cubicBezTo>
                      <a:cubicBezTo>
                        <a:pt x="1" y="195"/>
                        <a:pt x="908" y="1"/>
                        <a:pt x="2041" y="1"/>
                      </a:cubicBezTo>
                      <a:cubicBezTo>
                        <a:pt x="3142" y="1"/>
                        <a:pt x="4049" y="195"/>
                        <a:pt x="4049" y="487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3" name="Google Shape;1533;p47"/>
                <p:cNvSpPr/>
                <p:nvPr/>
              </p:nvSpPr>
              <p:spPr>
                <a:xfrm>
                  <a:off x="2296307" y="4508491"/>
                  <a:ext cx="58890" cy="160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7" h="907" extrusionOk="0">
                      <a:moveTo>
                        <a:pt x="3336" y="454"/>
                      </a:moveTo>
                      <a:cubicBezTo>
                        <a:pt x="3336" y="713"/>
                        <a:pt x="2591" y="907"/>
                        <a:pt x="1685" y="907"/>
                      </a:cubicBezTo>
                      <a:cubicBezTo>
                        <a:pt x="745" y="907"/>
                        <a:pt x="1" y="713"/>
                        <a:pt x="1" y="454"/>
                      </a:cubicBezTo>
                      <a:cubicBezTo>
                        <a:pt x="1" y="194"/>
                        <a:pt x="745" y="0"/>
                        <a:pt x="1685" y="0"/>
                      </a:cubicBezTo>
                      <a:cubicBezTo>
                        <a:pt x="2591" y="0"/>
                        <a:pt x="3336" y="194"/>
                        <a:pt x="3336" y="454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4" name="Google Shape;1534;p47"/>
                <p:cNvSpPr/>
                <p:nvPr/>
              </p:nvSpPr>
              <p:spPr>
                <a:xfrm>
                  <a:off x="2396898" y="4524480"/>
                  <a:ext cx="34307" cy="16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4" h="940" extrusionOk="0">
                      <a:moveTo>
                        <a:pt x="1943" y="454"/>
                      </a:moveTo>
                      <a:cubicBezTo>
                        <a:pt x="1943" y="713"/>
                        <a:pt x="1522" y="940"/>
                        <a:pt x="972" y="940"/>
                      </a:cubicBezTo>
                      <a:cubicBezTo>
                        <a:pt x="453" y="940"/>
                        <a:pt x="0" y="713"/>
                        <a:pt x="0" y="454"/>
                      </a:cubicBezTo>
                      <a:cubicBezTo>
                        <a:pt x="0" y="228"/>
                        <a:pt x="453" y="1"/>
                        <a:pt x="972" y="1"/>
                      </a:cubicBezTo>
                      <a:cubicBezTo>
                        <a:pt x="1522" y="1"/>
                        <a:pt x="1943" y="228"/>
                        <a:pt x="1943" y="454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5" name="Google Shape;1535;p47"/>
                <p:cNvSpPr/>
                <p:nvPr/>
              </p:nvSpPr>
              <p:spPr>
                <a:xfrm>
                  <a:off x="2254589" y="4592493"/>
                  <a:ext cx="71455" cy="18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49" h="1037" extrusionOk="0">
                      <a:moveTo>
                        <a:pt x="4049" y="519"/>
                      </a:moveTo>
                      <a:cubicBezTo>
                        <a:pt x="4049" y="810"/>
                        <a:pt x="3142" y="1037"/>
                        <a:pt x="2008" y="1037"/>
                      </a:cubicBezTo>
                      <a:cubicBezTo>
                        <a:pt x="907" y="1037"/>
                        <a:pt x="1" y="810"/>
                        <a:pt x="1" y="519"/>
                      </a:cubicBezTo>
                      <a:cubicBezTo>
                        <a:pt x="1" y="227"/>
                        <a:pt x="907" y="0"/>
                        <a:pt x="2008" y="0"/>
                      </a:cubicBezTo>
                      <a:cubicBezTo>
                        <a:pt x="3142" y="0"/>
                        <a:pt x="4049" y="227"/>
                        <a:pt x="4049" y="519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6" name="Google Shape;1536;p47"/>
                <p:cNvSpPr/>
                <p:nvPr/>
              </p:nvSpPr>
              <p:spPr>
                <a:xfrm>
                  <a:off x="2828362" y="4596499"/>
                  <a:ext cx="57160" cy="103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39" h="584" extrusionOk="0">
                      <a:moveTo>
                        <a:pt x="3238" y="292"/>
                      </a:moveTo>
                      <a:cubicBezTo>
                        <a:pt x="3238" y="454"/>
                        <a:pt x="2526" y="583"/>
                        <a:pt x="1619" y="583"/>
                      </a:cubicBezTo>
                      <a:cubicBezTo>
                        <a:pt x="713" y="583"/>
                        <a:pt x="0" y="454"/>
                        <a:pt x="0" y="292"/>
                      </a:cubicBezTo>
                      <a:cubicBezTo>
                        <a:pt x="0" y="130"/>
                        <a:pt x="713" y="0"/>
                        <a:pt x="1619" y="0"/>
                      </a:cubicBezTo>
                      <a:cubicBezTo>
                        <a:pt x="2526" y="0"/>
                        <a:pt x="3238" y="130"/>
                        <a:pt x="3238" y="292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7" name="Google Shape;1537;p47"/>
                <p:cNvSpPr/>
                <p:nvPr/>
              </p:nvSpPr>
              <p:spPr>
                <a:xfrm>
                  <a:off x="2762060" y="4626218"/>
                  <a:ext cx="33742" cy="160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2" h="907" extrusionOk="0">
                      <a:moveTo>
                        <a:pt x="1911" y="453"/>
                      </a:moveTo>
                      <a:cubicBezTo>
                        <a:pt x="1911" y="712"/>
                        <a:pt x="1490" y="907"/>
                        <a:pt x="972" y="907"/>
                      </a:cubicBezTo>
                      <a:cubicBezTo>
                        <a:pt x="422" y="907"/>
                        <a:pt x="1" y="712"/>
                        <a:pt x="1" y="453"/>
                      </a:cubicBezTo>
                      <a:cubicBezTo>
                        <a:pt x="1" y="194"/>
                        <a:pt x="422" y="0"/>
                        <a:pt x="972" y="0"/>
                      </a:cubicBezTo>
                      <a:cubicBezTo>
                        <a:pt x="1490" y="0"/>
                        <a:pt x="1911" y="194"/>
                        <a:pt x="1911" y="453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8" name="Google Shape;1538;p47"/>
                <p:cNvSpPr/>
                <p:nvPr/>
              </p:nvSpPr>
              <p:spPr>
                <a:xfrm>
                  <a:off x="2885504" y="4639930"/>
                  <a:ext cx="43448" cy="45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2" h="260" extrusionOk="0">
                      <a:moveTo>
                        <a:pt x="2462" y="130"/>
                      </a:moveTo>
                      <a:cubicBezTo>
                        <a:pt x="2462" y="195"/>
                        <a:pt x="1911" y="259"/>
                        <a:pt x="1231" y="259"/>
                      </a:cubicBezTo>
                      <a:cubicBezTo>
                        <a:pt x="551" y="259"/>
                        <a:pt x="0" y="195"/>
                        <a:pt x="0" y="130"/>
                      </a:cubicBezTo>
                      <a:cubicBezTo>
                        <a:pt x="0" y="65"/>
                        <a:pt x="551" y="0"/>
                        <a:pt x="1231" y="0"/>
                      </a:cubicBezTo>
                      <a:cubicBezTo>
                        <a:pt x="1911" y="0"/>
                        <a:pt x="2462" y="65"/>
                        <a:pt x="2462" y="13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9" name="Google Shape;1539;p47"/>
                <p:cNvSpPr/>
                <p:nvPr/>
              </p:nvSpPr>
              <p:spPr>
                <a:xfrm>
                  <a:off x="1532824" y="4442772"/>
                  <a:ext cx="58307" cy="160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4" h="907" extrusionOk="0">
                      <a:moveTo>
                        <a:pt x="3303" y="454"/>
                      </a:moveTo>
                      <a:cubicBezTo>
                        <a:pt x="3303" y="713"/>
                        <a:pt x="2558" y="907"/>
                        <a:pt x="1652" y="907"/>
                      </a:cubicBezTo>
                      <a:cubicBezTo>
                        <a:pt x="745" y="907"/>
                        <a:pt x="0" y="713"/>
                        <a:pt x="0" y="454"/>
                      </a:cubicBezTo>
                      <a:cubicBezTo>
                        <a:pt x="0" y="194"/>
                        <a:pt x="745" y="0"/>
                        <a:pt x="1652" y="0"/>
                      </a:cubicBezTo>
                      <a:cubicBezTo>
                        <a:pt x="2558" y="0"/>
                        <a:pt x="3303" y="194"/>
                        <a:pt x="3303" y="454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1" name="Google Shape;1541;p47"/>
                <p:cNvSpPr/>
                <p:nvPr/>
              </p:nvSpPr>
              <p:spPr>
                <a:xfrm>
                  <a:off x="1559101" y="4505050"/>
                  <a:ext cx="71455" cy="183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49" h="1038" extrusionOk="0">
                      <a:moveTo>
                        <a:pt x="4049" y="519"/>
                      </a:moveTo>
                      <a:cubicBezTo>
                        <a:pt x="4049" y="810"/>
                        <a:pt x="3142" y="1037"/>
                        <a:pt x="2008" y="1037"/>
                      </a:cubicBezTo>
                      <a:cubicBezTo>
                        <a:pt x="907" y="1037"/>
                        <a:pt x="1" y="810"/>
                        <a:pt x="1" y="519"/>
                      </a:cubicBezTo>
                      <a:cubicBezTo>
                        <a:pt x="1" y="228"/>
                        <a:pt x="907" y="1"/>
                        <a:pt x="2008" y="1"/>
                      </a:cubicBezTo>
                      <a:cubicBezTo>
                        <a:pt x="3142" y="1"/>
                        <a:pt x="4049" y="228"/>
                        <a:pt x="4049" y="519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2" name="Google Shape;1542;p47"/>
                <p:cNvSpPr/>
                <p:nvPr/>
              </p:nvSpPr>
              <p:spPr>
                <a:xfrm>
                  <a:off x="1711116" y="4777651"/>
                  <a:ext cx="33160" cy="97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9" h="552" extrusionOk="0">
                      <a:moveTo>
                        <a:pt x="1879" y="260"/>
                      </a:moveTo>
                      <a:cubicBezTo>
                        <a:pt x="1879" y="422"/>
                        <a:pt x="1458" y="551"/>
                        <a:pt x="940" y="551"/>
                      </a:cubicBezTo>
                      <a:cubicBezTo>
                        <a:pt x="422" y="551"/>
                        <a:pt x="1" y="422"/>
                        <a:pt x="1" y="260"/>
                      </a:cubicBezTo>
                      <a:cubicBezTo>
                        <a:pt x="1" y="98"/>
                        <a:pt x="422" y="1"/>
                        <a:pt x="940" y="1"/>
                      </a:cubicBezTo>
                      <a:cubicBezTo>
                        <a:pt x="1458" y="1"/>
                        <a:pt x="1879" y="98"/>
                        <a:pt x="1879" y="26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3" name="Google Shape;1543;p47"/>
                <p:cNvSpPr/>
                <p:nvPr/>
              </p:nvSpPr>
              <p:spPr>
                <a:xfrm>
                  <a:off x="1769971" y="4786792"/>
                  <a:ext cx="61749" cy="263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99" h="1491" extrusionOk="0">
                      <a:moveTo>
                        <a:pt x="3498" y="745"/>
                      </a:moveTo>
                      <a:cubicBezTo>
                        <a:pt x="3498" y="1166"/>
                        <a:pt x="2721" y="1490"/>
                        <a:pt x="1750" y="1490"/>
                      </a:cubicBezTo>
                      <a:cubicBezTo>
                        <a:pt x="778" y="1490"/>
                        <a:pt x="1" y="1166"/>
                        <a:pt x="1" y="745"/>
                      </a:cubicBezTo>
                      <a:cubicBezTo>
                        <a:pt x="1" y="357"/>
                        <a:pt x="778" y="1"/>
                        <a:pt x="1750" y="1"/>
                      </a:cubicBezTo>
                      <a:cubicBezTo>
                        <a:pt x="2721" y="1"/>
                        <a:pt x="3498" y="357"/>
                        <a:pt x="3498" y="745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4" name="Google Shape;1544;p47"/>
                <p:cNvSpPr/>
                <p:nvPr/>
              </p:nvSpPr>
              <p:spPr>
                <a:xfrm>
                  <a:off x="1734552" y="4825652"/>
                  <a:ext cx="21724" cy="68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1" h="390" extrusionOk="0">
                      <a:moveTo>
                        <a:pt x="1231" y="195"/>
                      </a:moveTo>
                      <a:cubicBezTo>
                        <a:pt x="1231" y="292"/>
                        <a:pt x="972" y="389"/>
                        <a:pt x="616" y="389"/>
                      </a:cubicBezTo>
                      <a:cubicBezTo>
                        <a:pt x="259" y="389"/>
                        <a:pt x="0" y="292"/>
                        <a:pt x="0" y="195"/>
                      </a:cubicBezTo>
                      <a:cubicBezTo>
                        <a:pt x="0" y="98"/>
                        <a:pt x="259" y="1"/>
                        <a:pt x="616" y="1"/>
                      </a:cubicBezTo>
                      <a:cubicBezTo>
                        <a:pt x="972" y="1"/>
                        <a:pt x="1231" y="98"/>
                        <a:pt x="1231" y="195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5" name="Google Shape;1545;p47"/>
                <p:cNvSpPr/>
                <p:nvPr/>
              </p:nvSpPr>
              <p:spPr>
                <a:xfrm>
                  <a:off x="1959134" y="4850800"/>
                  <a:ext cx="26877" cy="97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3" h="552" extrusionOk="0">
                      <a:moveTo>
                        <a:pt x="1523" y="260"/>
                      </a:moveTo>
                      <a:cubicBezTo>
                        <a:pt x="1523" y="422"/>
                        <a:pt x="1167" y="551"/>
                        <a:pt x="746" y="551"/>
                      </a:cubicBezTo>
                      <a:cubicBezTo>
                        <a:pt x="357" y="551"/>
                        <a:pt x="1" y="422"/>
                        <a:pt x="1" y="260"/>
                      </a:cubicBezTo>
                      <a:cubicBezTo>
                        <a:pt x="1" y="98"/>
                        <a:pt x="357" y="1"/>
                        <a:pt x="746" y="1"/>
                      </a:cubicBezTo>
                      <a:cubicBezTo>
                        <a:pt x="1167" y="1"/>
                        <a:pt x="1523" y="98"/>
                        <a:pt x="1523" y="26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9" name="Google Shape;1549;p47"/>
                <p:cNvSpPr/>
                <p:nvPr/>
              </p:nvSpPr>
              <p:spPr>
                <a:xfrm>
                  <a:off x="2374027" y="4871377"/>
                  <a:ext cx="46307" cy="205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" h="1167" extrusionOk="0">
                      <a:moveTo>
                        <a:pt x="2624" y="583"/>
                      </a:moveTo>
                      <a:cubicBezTo>
                        <a:pt x="2624" y="907"/>
                        <a:pt x="2041" y="1166"/>
                        <a:pt x="1296" y="1166"/>
                      </a:cubicBezTo>
                      <a:cubicBezTo>
                        <a:pt x="584" y="1166"/>
                        <a:pt x="1" y="907"/>
                        <a:pt x="1" y="583"/>
                      </a:cubicBezTo>
                      <a:cubicBezTo>
                        <a:pt x="1" y="259"/>
                        <a:pt x="584" y="0"/>
                        <a:pt x="1296" y="0"/>
                      </a:cubicBezTo>
                      <a:cubicBezTo>
                        <a:pt x="2041" y="0"/>
                        <a:pt x="2624" y="259"/>
                        <a:pt x="2624" y="583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0" name="Google Shape;1550;p47"/>
                <p:cNvSpPr/>
                <p:nvPr/>
              </p:nvSpPr>
              <p:spPr>
                <a:xfrm>
                  <a:off x="3242672" y="4977668"/>
                  <a:ext cx="33177" cy="97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0" h="552" extrusionOk="0">
                      <a:moveTo>
                        <a:pt x="1879" y="260"/>
                      </a:moveTo>
                      <a:cubicBezTo>
                        <a:pt x="1879" y="422"/>
                        <a:pt x="1458" y="551"/>
                        <a:pt x="940" y="551"/>
                      </a:cubicBezTo>
                      <a:cubicBezTo>
                        <a:pt x="422" y="551"/>
                        <a:pt x="1" y="422"/>
                        <a:pt x="1" y="260"/>
                      </a:cubicBezTo>
                      <a:cubicBezTo>
                        <a:pt x="1" y="98"/>
                        <a:pt x="422" y="1"/>
                        <a:pt x="940" y="1"/>
                      </a:cubicBezTo>
                      <a:cubicBezTo>
                        <a:pt x="1458" y="1"/>
                        <a:pt x="1879" y="98"/>
                        <a:pt x="1879" y="26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1" name="Google Shape;1551;p47"/>
                <p:cNvSpPr/>
                <p:nvPr/>
              </p:nvSpPr>
              <p:spPr>
                <a:xfrm>
                  <a:off x="3155246" y="4986809"/>
                  <a:ext cx="62296" cy="263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30" h="1491" extrusionOk="0">
                      <a:moveTo>
                        <a:pt x="3530" y="746"/>
                      </a:moveTo>
                      <a:cubicBezTo>
                        <a:pt x="3530" y="1166"/>
                        <a:pt x="2720" y="1490"/>
                        <a:pt x="1781" y="1490"/>
                      </a:cubicBezTo>
                      <a:cubicBezTo>
                        <a:pt x="810" y="1490"/>
                        <a:pt x="0" y="1166"/>
                        <a:pt x="0" y="746"/>
                      </a:cubicBezTo>
                      <a:cubicBezTo>
                        <a:pt x="0" y="357"/>
                        <a:pt x="810" y="1"/>
                        <a:pt x="1781" y="1"/>
                      </a:cubicBezTo>
                      <a:cubicBezTo>
                        <a:pt x="2720" y="1"/>
                        <a:pt x="3530" y="357"/>
                        <a:pt x="3530" y="746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2" name="Google Shape;1552;p47"/>
                <p:cNvSpPr/>
                <p:nvPr/>
              </p:nvSpPr>
              <p:spPr>
                <a:xfrm>
                  <a:off x="3230672" y="5025669"/>
                  <a:ext cx="22306" cy="68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4" h="390" extrusionOk="0">
                      <a:moveTo>
                        <a:pt x="1264" y="195"/>
                      </a:moveTo>
                      <a:cubicBezTo>
                        <a:pt x="1264" y="292"/>
                        <a:pt x="972" y="389"/>
                        <a:pt x="616" y="389"/>
                      </a:cubicBezTo>
                      <a:cubicBezTo>
                        <a:pt x="292" y="389"/>
                        <a:pt x="1" y="292"/>
                        <a:pt x="1" y="195"/>
                      </a:cubicBezTo>
                      <a:cubicBezTo>
                        <a:pt x="1" y="98"/>
                        <a:pt x="292" y="1"/>
                        <a:pt x="616" y="1"/>
                      </a:cubicBezTo>
                      <a:cubicBezTo>
                        <a:pt x="972" y="1"/>
                        <a:pt x="1264" y="98"/>
                        <a:pt x="1264" y="195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3" name="Google Shape;1553;p47"/>
                <p:cNvSpPr/>
                <p:nvPr/>
              </p:nvSpPr>
              <p:spPr>
                <a:xfrm>
                  <a:off x="3047226" y="4977668"/>
                  <a:ext cx="26312" cy="97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1" h="552" extrusionOk="0">
                      <a:moveTo>
                        <a:pt x="1490" y="260"/>
                      </a:moveTo>
                      <a:cubicBezTo>
                        <a:pt x="1490" y="422"/>
                        <a:pt x="1167" y="551"/>
                        <a:pt x="746" y="551"/>
                      </a:cubicBezTo>
                      <a:cubicBezTo>
                        <a:pt x="325" y="551"/>
                        <a:pt x="1" y="422"/>
                        <a:pt x="1" y="260"/>
                      </a:cubicBezTo>
                      <a:cubicBezTo>
                        <a:pt x="1" y="98"/>
                        <a:pt x="325" y="1"/>
                        <a:pt x="746" y="1"/>
                      </a:cubicBezTo>
                      <a:cubicBezTo>
                        <a:pt x="1167" y="1"/>
                        <a:pt x="1490" y="98"/>
                        <a:pt x="1490" y="26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4" name="Google Shape;1554;p47"/>
                <p:cNvSpPr/>
                <p:nvPr/>
              </p:nvSpPr>
              <p:spPr>
                <a:xfrm>
                  <a:off x="3475848" y="4670213"/>
                  <a:ext cx="33160" cy="97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9" h="552" extrusionOk="0">
                      <a:moveTo>
                        <a:pt x="1878" y="292"/>
                      </a:moveTo>
                      <a:cubicBezTo>
                        <a:pt x="1878" y="422"/>
                        <a:pt x="1457" y="551"/>
                        <a:pt x="939" y="551"/>
                      </a:cubicBezTo>
                      <a:cubicBezTo>
                        <a:pt x="421" y="551"/>
                        <a:pt x="0" y="422"/>
                        <a:pt x="0" y="292"/>
                      </a:cubicBezTo>
                      <a:cubicBezTo>
                        <a:pt x="0" y="130"/>
                        <a:pt x="421" y="1"/>
                        <a:pt x="939" y="1"/>
                      </a:cubicBezTo>
                      <a:cubicBezTo>
                        <a:pt x="1457" y="1"/>
                        <a:pt x="1878" y="130"/>
                        <a:pt x="1878" y="292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5" name="Google Shape;1555;p47"/>
                <p:cNvSpPr/>
                <p:nvPr/>
              </p:nvSpPr>
              <p:spPr>
                <a:xfrm>
                  <a:off x="3388405" y="4679937"/>
                  <a:ext cx="62313" cy="25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31" h="1458" extrusionOk="0">
                      <a:moveTo>
                        <a:pt x="3530" y="745"/>
                      </a:moveTo>
                      <a:cubicBezTo>
                        <a:pt x="3530" y="1133"/>
                        <a:pt x="2721" y="1457"/>
                        <a:pt x="1749" y="1457"/>
                      </a:cubicBezTo>
                      <a:cubicBezTo>
                        <a:pt x="810" y="1457"/>
                        <a:pt x="0" y="1133"/>
                        <a:pt x="0" y="745"/>
                      </a:cubicBezTo>
                      <a:cubicBezTo>
                        <a:pt x="0" y="324"/>
                        <a:pt x="810" y="0"/>
                        <a:pt x="1749" y="0"/>
                      </a:cubicBezTo>
                      <a:cubicBezTo>
                        <a:pt x="2721" y="0"/>
                        <a:pt x="3530" y="324"/>
                        <a:pt x="3530" y="745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6" name="Google Shape;1556;p47"/>
                <p:cNvSpPr/>
                <p:nvPr/>
              </p:nvSpPr>
              <p:spPr>
                <a:xfrm>
                  <a:off x="3463848" y="4718797"/>
                  <a:ext cx="21724" cy="6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1" h="357" extrusionOk="0">
                      <a:moveTo>
                        <a:pt x="1231" y="194"/>
                      </a:moveTo>
                      <a:cubicBezTo>
                        <a:pt x="1231" y="292"/>
                        <a:pt x="972" y="356"/>
                        <a:pt x="615" y="356"/>
                      </a:cubicBezTo>
                      <a:cubicBezTo>
                        <a:pt x="259" y="356"/>
                        <a:pt x="0" y="292"/>
                        <a:pt x="0" y="194"/>
                      </a:cubicBezTo>
                      <a:cubicBezTo>
                        <a:pt x="0" y="97"/>
                        <a:pt x="259" y="0"/>
                        <a:pt x="615" y="0"/>
                      </a:cubicBezTo>
                      <a:cubicBezTo>
                        <a:pt x="972" y="0"/>
                        <a:pt x="1231" y="97"/>
                        <a:pt x="1231" y="194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60" name="Google Shape;1560;p47"/>
                <p:cNvSpPr/>
                <p:nvPr/>
              </p:nvSpPr>
              <p:spPr>
                <a:xfrm>
                  <a:off x="1473951" y="3202082"/>
                  <a:ext cx="68031" cy="217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55" h="1232" extrusionOk="0">
                      <a:moveTo>
                        <a:pt x="260" y="1231"/>
                      </a:moveTo>
                      <a:lnTo>
                        <a:pt x="130" y="1134"/>
                      </a:lnTo>
                      <a:cubicBezTo>
                        <a:pt x="98" y="1102"/>
                        <a:pt x="65" y="1037"/>
                        <a:pt x="65" y="1005"/>
                      </a:cubicBezTo>
                      <a:cubicBezTo>
                        <a:pt x="33" y="940"/>
                        <a:pt x="1" y="907"/>
                        <a:pt x="1" y="843"/>
                      </a:cubicBezTo>
                      <a:cubicBezTo>
                        <a:pt x="1" y="810"/>
                        <a:pt x="1" y="746"/>
                        <a:pt x="1" y="713"/>
                      </a:cubicBezTo>
                      <a:lnTo>
                        <a:pt x="1" y="616"/>
                      </a:lnTo>
                      <a:lnTo>
                        <a:pt x="65" y="551"/>
                      </a:lnTo>
                      <a:cubicBezTo>
                        <a:pt x="65" y="519"/>
                        <a:pt x="130" y="454"/>
                        <a:pt x="163" y="422"/>
                      </a:cubicBezTo>
                      <a:cubicBezTo>
                        <a:pt x="227" y="389"/>
                        <a:pt x="260" y="357"/>
                        <a:pt x="324" y="325"/>
                      </a:cubicBezTo>
                      <a:cubicBezTo>
                        <a:pt x="389" y="292"/>
                        <a:pt x="454" y="292"/>
                        <a:pt x="519" y="260"/>
                      </a:cubicBezTo>
                      <a:cubicBezTo>
                        <a:pt x="551" y="260"/>
                        <a:pt x="648" y="260"/>
                        <a:pt x="681" y="260"/>
                      </a:cubicBezTo>
                      <a:cubicBezTo>
                        <a:pt x="745" y="260"/>
                        <a:pt x="843" y="260"/>
                        <a:pt x="907" y="260"/>
                      </a:cubicBezTo>
                      <a:cubicBezTo>
                        <a:pt x="972" y="292"/>
                        <a:pt x="1005" y="292"/>
                        <a:pt x="1069" y="325"/>
                      </a:cubicBezTo>
                      <a:lnTo>
                        <a:pt x="1166" y="357"/>
                      </a:lnTo>
                      <a:lnTo>
                        <a:pt x="1264" y="422"/>
                      </a:lnTo>
                      <a:lnTo>
                        <a:pt x="1328" y="454"/>
                      </a:lnTo>
                      <a:lnTo>
                        <a:pt x="1393" y="519"/>
                      </a:lnTo>
                      <a:lnTo>
                        <a:pt x="1458" y="584"/>
                      </a:lnTo>
                      <a:lnTo>
                        <a:pt x="1490" y="648"/>
                      </a:lnTo>
                      <a:cubicBezTo>
                        <a:pt x="1523" y="713"/>
                        <a:pt x="1555" y="746"/>
                        <a:pt x="1555" y="810"/>
                      </a:cubicBezTo>
                      <a:lnTo>
                        <a:pt x="1587" y="972"/>
                      </a:lnTo>
                      <a:lnTo>
                        <a:pt x="1361" y="972"/>
                      </a:lnTo>
                      <a:cubicBezTo>
                        <a:pt x="1361" y="810"/>
                        <a:pt x="1361" y="648"/>
                        <a:pt x="1393" y="519"/>
                      </a:cubicBezTo>
                      <a:cubicBezTo>
                        <a:pt x="1425" y="422"/>
                        <a:pt x="1458" y="357"/>
                        <a:pt x="1490" y="260"/>
                      </a:cubicBezTo>
                      <a:cubicBezTo>
                        <a:pt x="1523" y="227"/>
                        <a:pt x="1555" y="195"/>
                        <a:pt x="1587" y="163"/>
                      </a:cubicBezTo>
                      <a:cubicBezTo>
                        <a:pt x="1652" y="130"/>
                        <a:pt x="1717" y="98"/>
                        <a:pt x="1782" y="66"/>
                      </a:cubicBezTo>
                      <a:lnTo>
                        <a:pt x="1879" y="66"/>
                      </a:lnTo>
                      <a:cubicBezTo>
                        <a:pt x="1911" y="66"/>
                        <a:pt x="1944" y="66"/>
                        <a:pt x="1976" y="66"/>
                      </a:cubicBezTo>
                      <a:cubicBezTo>
                        <a:pt x="2041" y="98"/>
                        <a:pt x="2073" y="98"/>
                        <a:pt x="2138" y="130"/>
                      </a:cubicBezTo>
                      <a:cubicBezTo>
                        <a:pt x="2170" y="163"/>
                        <a:pt x="2203" y="195"/>
                        <a:pt x="2267" y="227"/>
                      </a:cubicBezTo>
                      <a:cubicBezTo>
                        <a:pt x="2300" y="260"/>
                        <a:pt x="2332" y="292"/>
                        <a:pt x="2365" y="325"/>
                      </a:cubicBezTo>
                      <a:cubicBezTo>
                        <a:pt x="2397" y="389"/>
                        <a:pt x="2462" y="454"/>
                        <a:pt x="2494" y="519"/>
                      </a:cubicBezTo>
                      <a:cubicBezTo>
                        <a:pt x="2559" y="584"/>
                        <a:pt x="2591" y="648"/>
                        <a:pt x="2624" y="713"/>
                      </a:cubicBezTo>
                      <a:lnTo>
                        <a:pt x="2429" y="746"/>
                      </a:lnTo>
                      <a:cubicBezTo>
                        <a:pt x="2429" y="648"/>
                        <a:pt x="2462" y="584"/>
                        <a:pt x="2494" y="487"/>
                      </a:cubicBezTo>
                      <a:cubicBezTo>
                        <a:pt x="2494" y="454"/>
                        <a:pt x="2526" y="389"/>
                        <a:pt x="2559" y="357"/>
                      </a:cubicBezTo>
                      <a:cubicBezTo>
                        <a:pt x="2591" y="325"/>
                        <a:pt x="2624" y="292"/>
                        <a:pt x="2656" y="260"/>
                      </a:cubicBezTo>
                      <a:cubicBezTo>
                        <a:pt x="2688" y="195"/>
                        <a:pt x="2721" y="163"/>
                        <a:pt x="2753" y="130"/>
                      </a:cubicBezTo>
                      <a:cubicBezTo>
                        <a:pt x="2818" y="98"/>
                        <a:pt x="2850" y="66"/>
                        <a:pt x="2883" y="66"/>
                      </a:cubicBezTo>
                      <a:cubicBezTo>
                        <a:pt x="2947" y="33"/>
                        <a:pt x="3012" y="1"/>
                        <a:pt x="3045" y="1"/>
                      </a:cubicBezTo>
                      <a:cubicBezTo>
                        <a:pt x="3109" y="1"/>
                        <a:pt x="3174" y="1"/>
                        <a:pt x="3239" y="1"/>
                      </a:cubicBezTo>
                      <a:cubicBezTo>
                        <a:pt x="3304" y="1"/>
                        <a:pt x="3336" y="1"/>
                        <a:pt x="3401" y="33"/>
                      </a:cubicBezTo>
                      <a:lnTo>
                        <a:pt x="3498" y="66"/>
                      </a:lnTo>
                      <a:lnTo>
                        <a:pt x="3563" y="98"/>
                      </a:lnTo>
                      <a:cubicBezTo>
                        <a:pt x="3595" y="130"/>
                        <a:pt x="3628" y="163"/>
                        <a:pt x="3660" y="195"/>
                      </a:cubicBezTo>
                      <a:cubicBezTo>
                        <a:pt x="3692" y="227"/>
                        <a:pt x="3725" y="260"/>
                        <a:pt x="3757" y="325"/>
                      </a:cubicBezTo>
                      <a:cubicBezTo>
                        <a:pt x="3789" y="357"/>
                        <a:pt x="3789" y="389"/>
                        <a:pt x="3822" y="422"/>
                      </a:cubicBezTo>
                      <a:cubicBezTo>
                        <a:pt x="3822" y="487"/>
                        <a:pt x="3854" y="519"/>
                        <a:pt x="3854" y="551"/>
                      </a:cubicBezTo>
                      <a:cubicBezTo>
                        <a:pt x="3854" y="648"/>
                        <a:pt x="3854" y="713"/>
                        <a:pt x="3854" y="810"/>
                      </a:cubicBezTo>
                      <a:cubicBezTo>
                        <a:pt x="3822" y="713"/>
                        <a:pt x="3822" y="648"/>
                        <a:pt x="3789" y="584"/>
                      </a:cubicBezTo>
                      <a:cubicBezTo>
                        <a:pt x="3757" y="519"/>
                        <a:pt x="3757" y="487"/>
                        <a:pt x="3725" y="454"/>
                      </a:cubicBezTo>
                      <a:cubicBezTo>
                        <a:pt x="3725" y="422"/>
                        <a:pt x="3692" y="389"/>
                        <a:pt x="3660" y="357"/>
                      </a:cubicBezTo>
                      <a:cubicBezTo>
                        <a:pt x="3628" y="325"/>
                        <a:pt x="3595" y="292"/>
                        <a:pt x="3563" y="260"/>
                      </a:cubicBezTo>
                      <a:cubicBezTo>
                        <a:pt x="3530" y="227"/>
                        <a:pt x="3498" y="195"/>
                        <a:pt x="3466" y="195"/>
                      </a:cubicBezTo>
                      <a:lnTo>
                        <a:pt x="3401" y="163"/>
                      </a:lnTo>
                      <a:lnTo>
                        <a:pt x="3336" y="163"/>
                      </a:lnTo>
                      <a:cubicBezTo>
                        <a:pt x="3304" y="163"/>
                        <a:pt x="3271" y="163"/>
                        <a:pt x="3207" y="163"/>
                      </a:cubicBezTo>
                      <a:cubicBezTo>
                        <a:pt x="3174" y="163"/>
                        <a:pt x="3142" y="163"/>
                        <a:pt x="3077" y="163"/>
                      </a:cubicBezTo>
                      <a:cubicBezTo>
                        <a:pt x="3045" y="195"/>
                        <a:pt x="3012" y="195"/>
                        <a:pt x="2980" y="227"/>
                      </a:cubicBezTo>
                      <a:cubicBezTo>
                        <a:pt x="2915" y="227"/>
                        <a:pt x="2883" y="260"/>
                        <a:pt x="2850" y="292"/>
                      </a:cubicBezTo>
                      <a:cubicBezTo>
                        <a:pt x="2850" y="325"/>
                        <a:pt x="2818" y="357"/>
                        <a:pt x="2786" y="389"/>
                      </a:cubicBezTo>
                      <a:cubicBezTo>
                        <a:pt x="2753" y="422"/>
                        <a:pt x="2753" y="454"/>
                        <a:pt x="2721" y="487"/>
                      </a:cubicBezTo>
                      <a:cubicBezTo>
                        <a:pt x="2688" y="519"/>
                        <a:pt x="2688" y="551"/>
                        <a:pt x="2656" y="584"/>
                      </a:cubicBezTo>
                      <a:cubicBezTo>
                        <a:pt x="2656" y="681"/>
                        <a:pt x="2624" y="746"/>
                        <a:pt x="2624" y="810"/>
                      </a:cubicBezTo>
                      <a:cubicBezTo>
                        <a:pt x="2591" y="907"/>
                        <a:pt x="2462" y="940"/>
                        <a:pt x="2397" y="843"/>
                      </a:cubicBezTo>
                      <a:cubicBezTo>
                        <a:pt x="2365" y="778"/>
                        <a:pt x="2332" y="713"/>
                        <a:pt x="2267" y="681"/>
                      </a:cubicBezTo>
                      <a:cubicBezTo>
                        <a:pt x="2235" y="616"/>
                        <a:pt x="2170" y="551"/>
                        <a:pt x="2138" y="487"/>
                      </a:cubicBezTo>
                      <a:cubicBezTo>
                        <a:pt x="2106" y="454"/>
                        <a:pt x="2073" y="454"/>
                        <a:pt x="2041" y="422"/>
                      </a:cubicBezTo>
                      <a:cubicBezTo>
                        <a:pt x="2041" y="389"/>
                        <a:pt x="2008" y="389"/>
                        <a:pt x="1976" y="357"/>
                      </a:cubicBezTo>
                      <a:cubicBezTo>
                        <a:pt x="1944" y="357"/>
                        <a:pt x="1911" y="325"/>
                        <a:pt x="1879" y="325"/>
                      </a:cubicBezTo>
                      <a:lnTo>
                        <a:pt x="1846" y="325"/>
                      </a:lnTo>
                      <a:lnTo>
                        <a:pt x="1814" y="325"/>
                      </a:lnTo>
                      <a:cubicBezTo>
                        <a:pt x="1782" y="325"/>
                        <a:pt x="1782" y="357"/>
                        <a:pt x="1749" y="357"/>
                      </a:cubicBezTo>
                      <a:cubicBezTo>
                        <a:pt x="1717" y="357"/>
                        <a:pt x="1717" y="389"/>
                        <a:pt x="1685" y="422"/>
                      </a:cubicBezTo>
                      <a:cubicBezTo>
                        <a:pt x="1652" y="487"/>
                        <a:pt x="1652" y="551"/>
                        <a:pt x="1620" y="616"/>
                      </a:cubicBezTo>
                      <a:cubicBezTo>
                        <a:pt x="1587" y="681"/>
                        <a:pt x="1587" y="746"/>
                        <a:pt x="1587" y="810"/>
                      </a:cubicBezTo>
                      <a:lnTo>
                        <a:pt x="1587" y="1037"/>
                      </a:lnTo>
                      <a:cubicBezTo>
                        <a:pt x="1587" y="1069"/>
                        <a:pt x="1523" y="1134"/>
                        <a:pt x="1458" y="1102"/>
                      </a:cubicBezTo>
                      <a:cubicBezTo>
                        <a:pt x="1425" y="1102"/>
                        <a:pt x="1361" y="1069"/>
                        <a:pt x="1361" y="1037"/>
                      </a:cubicBezTo>
                      <a:lnTo>
                        <a:pt x="1328" y="907"/>
                      </a:lnTo>
                      <a:cubicBezTo>
                        <a:pt x="1328" y="875"/>
                        <a:pt x="1296" y="810"/>
                        <a:pt x="1264" y="778"/>
                      </a:cubicBezTo>
                      <a:lnTo>
                        <a:pt x="1231" y="746"/>
                      </a:lnTo>
                      <a:lnTo>
                        <a:pt x="1199" y="681"/>
                      </a:lnTo>
                      <a:lnTo>
                        <a:pt x="1166" y="616"/>
                      </a:lnTo>
                      <a:lnTo>
                        <a:pt x="1102" y="584"/>
                      </a:lnTo>
                      <a:lnTo>
                        <a:pt x="1037" y="551"/>
                      </a:lnTo>
                      <a:lnTo>
                        <a:pt x="972" y="519"/>
                      </a:lnTo>
                      <a:cubicBezTo>
                        <a:pt x="940" y="487"/>
                        <a:pt x="875" y="487"/>
                        <a:pt x="843" y="454"/>
                      </a:cubicBezTo>
                      <a:cubicBezTo>
                        <a:pt x="778" y="454"/>
                        <a:pt x="745" y="454"/>
                        <a:pt x="681" y="454"/>
                      </a:cubicBezTo>
                      <a:cubicBezTo>
                        <a:pt x="616" y="454"/>
                        <a:pt x="584" y="454"/>
                        <a:pt x="519" y="454"/>
                      </a:cubicBezTo>
                      <a:cubicBezTo>
                        <a:pt x="454" y="454"/>
                        <a:pt x="422" y="487"/>
                        <a:pt x="357" y="487"/>
                      </a:cubicBezTo>
                      <a:cubicBezTo>
                        <a:pt x="324" y="487"/>
                        <a:pt x="292" y="519"/>
                        <a:pt x="227" y="551"/>
                      </a:cubicBezTo>
                      <a:cubicBezTo>
                        <a:pt x="195" y="584"/>
                        <a:pt x="163" y="616"/>
                        <a:pt x="130" y="648"/>
                      </a:cubicBezTo>
                      <a:lnTo>
                        <a:pt x="98" y="713"/>
                      </a:lnTo>
                      <a:lnTo>
                        <a:pt x="65" y="778"/>
                      </a:lnTo>
                      <a:cubicBezTo>
                        <a:pt x="65" y="810"/>
                        <a:pt x="65" y="843"/>
                        <a:pt x="65" y="907"/>
                      </a:cubicBezTo>
                      <a:cubicBezTo>
                        <a:pt x="65" y="940"/>
                        <a:pt x="65" y="1005"/>
                        <a:pt x="98" y="1037"/>
                      </a:cubicBezTo>
                      <a:cubicBezTo>
                        <a:pt x="98" y="1069"/>
                        <a:pt x="130" y="1134"/>
                        <a:pt x="163" y="1167"/>
                      </a:cubicBezTo>
                      <a:close/>
                    </a:path>
                  </a:pathLst>
                </a:custGeom>
                <a:solidFill>
                  <a:srgbClr val="9FBA4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72" name="Google Shape;1572;p47"/>
                <p:cNvSpPr/>
                <p:nvPr/>
              </p:nvSpPr>
              <p:spPr>
                <a:xfrm>
                  <a:off x="1529965" y="3122086"/>
                  <a:ext cx="92596" cy="594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47" h="3368" extrusionOk="0">
                      <a:moveTo>
                        <a:pt x="2105" y="1457"/>
                      </a:moveTo>
                      <a:cubicBezTo>
                        <a:pt x="1684" y="1619"/>
                        <a:pt x="0" y="1036"/>
                        <a:pt x="551" y="648"/>
                      </a:cubicBezTo>
                      <a:cubicBezTo>
                        <a:pt x="1004" y="324"/>
                        <a:pt x="2591" y="1036"/>
                        <a:pt x="2558" y="1457"/>
                      </a:cubicBezTo>
                      <a:cubicBezTo>
                        <a:pt x="2137" y="1360"/>
                        <a:pt x="518" y="1684"/>
                        <a:pt x="486" y="2105"/>
                      </a:cubicBezTo>
                      <a:cubicBezTo>
                        <a:pt x="421" y="2915"/>
                        <a:pt x="2267" y="1976"/>
                        <a:pt x="2494" y="1749"/>
                      </a:cubicBezTo>
                      <a:cubicBezTo>
                        <a:pt x="2235" y="1943"/>
                        <a:pt x="2235" y="3077"/>
                        <a:pt x="2656" y="3206"/>
                      </a:cubicBezTo>
                      <a:cubicBezTo>
                        <a:pt x="3303" y="3368"/>
                        <a:pt x="3044" y="2364"/>
                        <a:pt x="2882" y="2170"/>
                      </a:cubicBezTo>
                      <a:cubicBezTo>
                        <a:pt x="3303" y="2332"/>
                        <a:pt x="5084" y="3077"/>
                        <a:pt x="5181" y="2267"/>
                      </a:cubicBezTo>
                      <a:cubicBezTo>
                        <a:pt x="5246" y="1749"/>
                        <a:pt x="4113" y="1846"/>
                        <a:pt x="3595" y="1814"/>
                      </a:cubicBezTo>
                      <a:cubicBezTo>
                        <a:pt x="4178" y="1716"/>
                        <a:pt x="4955" y="1134"/>
                        <a:pt x="4793" y="648"/>
                      </a:cubicBezTo>
                      <a:cubicBezTo>
                        <a:pt x="4210" y="551"/>
                        <a:pt x="3562" y="1166"/>
                        <a:pt x="3368" y="1522"/>
                      </a:cubicBezTo>
                      <a:cubicBezTo>
                        <a:pt x="3530" y="1198"/>
                        <a:pt x="3886" y="0"/>
                        <a:pt x="2915" y="259"/>
                      </a:cubicBezTo>
                      <a:cubicBezTo>
                        <a:pt x="2396" y="389"/>
                        <a:pt x="2526" y="1166"/>
                        <a:pt x="2688" y="136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73" name="Google Shape;1573;p47"/>
                <p:cNvSpPr/>
                <p:nvPr/>
              </p:nvSpPr>
              <p:spPr>
                <a:xfrm>
                  <a:off x="1566530" y="3144940"/>
                  <a:ext cx="26877" cy="143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3" h="811" extrusionOk="0">
                      <a:moveTo>
                        <a:pt x="227" y="583"/>
                      </a:moveTo>
                      <a:cubicBezTo>
                        <a:pt x="422" y="810"/>
                        <a:pt x="1523" y="745"/>
                        <a:pt x="1458" y="357"/>
                      </a:cubicBezTo>
                      <a:cubicBezTo>
                        <a:pt x="1393" y="0"/>
                        <a:pt x="616" y="0"/>
                        <a:pt x="324" y="98"/>
                      </a:cubicBezTo>
                      <a:cubicBezTo>
                        <a:pt x="98" y="162"/>
                        <a:pt x="1" y="324"/>
                        <a:pt x="227" y="583"/>
                      </a:cubicBezTo>
                      <a:close/>
                    </a:path>
                  </a:pathLst>
                </a:custGeom>
                <a:solidFill>
                  <a:srgbClr val="F0CA3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91" name="Google Shape;1691;p47"/>
                <p:cNvSpPr/>
                <p:nvPr/>
              </p:nvSpPr>
              <p:spPr>
                <a:xfrm>
                  <a:off x="1256217" y="2484888"/>
                  <a:ext cx="314337" cy="5469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12" h="30991" extrusionOk="0">
                      <a:moveTo>
                        <a:pt x="7190" y="0"/>
                      </a:moveTo>
                      <a:lnTo>
                        <a:pt x="10590" y="0"/>
                      </a:lnTo>
                      <a:cubicBezTo>
                        <a:pt x="14605" y="0"/>
                        <a:pt x="17811" y="3206"/>
                        <a:pt x="17811" y="7222"/>
                      </a:cubicBezTo>
                      <a:lnTo>
                        <a:pt x="17811" y="23769"/>
                      </a:lnTo>
                      <a:cubicBezTo>
                        <a:pt x="17811" y="27785"/>
                        <a:pt x="14605" y="30991"/>
                        <a:pt x="10590" y="30991"/>
                      </a:cubicBezTo>
                      <a:lnTo>
                        <a:pt x="7190" y="30991"/>
                      </a:lnTo>
                      <a:cubicBezTo>
                        <a:pt x="3207" y="30991"/>
                        <a:pt x="1" y="27785"/>
                        <a:pt x="1" y="23769"/>
                      </a:cubicBezTo>
                      <a:lnTo>
                        <a:pt x="1" y="7222"/>
                      </a:lnTo>
                      <a:cubicBezTo>
                        <a:pt x="1" y="3206"/>
                        <a:pt x="3207" y="0"/>
                        <a:pt x="7190" y="0"/>
                      </a:cubicBezTo>
                      <a:close/>
                    </a:path>
                  </a:pathLst>
                </a:custGeom>
                <a:solidFill>
                  <a:srgbClr val="F0B01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92" name="Google Shape;1692;p47"/>
                <p:cNvSpPr/>
                <p:nvPr/>
              </p:nvSpPr>
              <p:spPr>
                <a:xfrm>
                  <a:off x="1344807" y="2699182"/>
                  <a:ext cx="341761" cy="428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66" h="2430" extrusionOk="0">
                      <a:moveTo>
                        <a:pt x="19365" y="1199"/>
                      </a:moveTo>
                      <a:cubicBezTo>
                        <a:pt x="19365" y="1879"/>
                        <a:pt x="18847" y="2430"/>
                        <a:pt x="18167" y="2430"/>
                      </a:cubicBezTo>
                      <a:lnTo>
                        <a:pt x="1231" y="2430"/>
                      </a:lnTo>
                      <a:cubicBezTo>
                        <a:pt x="551" y="2430"/>
                        <a:pt x="0" y="1879"/>
                        <a:pt x="0" y="1199"/>
                      </a:cubicBezTo>
                      <a:lnTo>
                        <a:pt x="0" y="1199"/>
                      </a:lnTo>
                      <a:cubicBezTo>
                        <a:pt x="0" y="551"/>
                        <a:pt x="551" y="1"/>
                        <a:pt x="1231" y="1"/>
                      </a:cubicBezTo>
                      <a:lnTo>
                        <a:pt x="18167" y="1"/>
                      </a:lnTo>
                      <a:cubicBezTo>
                        <a:pt x="18847" y="1"/>
                        <a:pt x="19365" y="551"/>
                        <a:pt x="19365" y="119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94" name="Google Shape;1694;p47"/>
                <p:cNvSpPr/>
                <p:nvPr/>
              </p:nvSpPr>
              <p:spPr>
                <a:xfrm>
                  <a:off x="3653576" y="2484888"/>
                  <a:ext cx="314902" cy="5469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44" h="30991" extrusionOk="0">
                      <a:moveTo>
                        <a:pt x="7222" y="0"/>
                      </a:moveTo>
                      <a:lnTo>
                        <a:pt x="10622" y="0"/>
                      </a:lnTo>
                      <a:cubicBezTo>
                        <a:pt x="14605" y="0"/>
                        <a:pt x="17843" y="3206"/>
                        <a:pt x="17843" y="7222"/>
                      </a:cubicBezTo>
                      <a:lnTo>
                        <a:pt x="17843" y="23769"/>
                      </a:lnTo>
                      <a:cubicBezTo>
                        <a:pt x="17843" y="27785"/>
                        <a:pt x="14605" y="30991"/>
                        <a:pt x="10622" y="30991"/>
                      </a:cubicBezTo>
                      <a:lnTo>
                        <a:pt x="7222" y="30991"/>
                      </a:lnTo>
                      <a:cubicBezTo>
                        <a:pt x="3238" y="30991"/>
                        <a:pt x="0" y="27785"/>
                        <a:pt x="0" y="23769"/>
                      </a:cubicBezTo>
                      <a:lnTo>
                        <a:pt x="0" y="7222"/>
                      </a:lnTo>
                      <a:cubicBezTo>
                        <a:pt x="0" y="3206"/>
                        <a:pt x="3238" y="0"/>
                        <a:pt x="7222" y="0"/>
                      </a:cubicBezTo>
                      <a:close/>
                    </a:path>
                  </a:pathLst>
                </a:custGeom>
                <a:solidFill>
                  <a:srgbClr val="F0B01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95" name="Google Shape;1695;p47"/>
                <p:cNvSpPr/>
                <p:nvPr/>
              </p:nvSpPr>
              <p:spPr>
                <a:xfrm>
                  <a:off x="3537562" y="2699182"/>
                  <a:ext cx="342326" cy="428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98" h="2430" extrusionOk="0">
                      <a:moveTo>
                        <a:pt x="0" y="1199"/>
                      </a:moveTo>
                      <a:cubicBezTo>
                        <a:pt x="0" y="1879"/>
                        <a:pt x="551" y="2430"/>
                        <a:pt x="1231" y="2430"/>
                      </a:cubicBezTo>
                      <a:lnTo>
                        <a:pt x="18167" y="2430"/>
                      </a:lnTo>
                      <a:cubicBezTo>
                        <a:pt x="18847" y="2430"/>
                        <a:pt x="19398" y="1879"/>
                        <a:pt x="19398" y="1199"/>
                      </a:cubicBezTo>
                      <a:lnTo>
                        <a:pt x="19398" y="1199"/>
                      </a:lnTo>
                      <a:cubicBezTo>
                        <a:pt x="19398" y="551"/>
                        <a:pt x="18847" y="1"/>
                        <a:pt x="18167" y="1"/>
                      </a:cubicBezTo>
                      <a:lnTo>
                        <a:pt x="1199" y="1"/>
                      </a:lnTo>
                      <a:cubicBezTo>
                        <a:pt x="551" y="1"/>
                        <a:pt x="0" y="551"/>
                        <a:pt x="0" y="119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96" name="Google Shape;1696;p47"/>
                <p:cNvSpPr/>
                <p:nvPr/>
              </p:nvSpPr>
              <p:spPr>
                <a:xfrm>
                  <a:off x="3537562" y="2843203"/>
                  <a:ext cx="342326" cy="428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98" h="2430" extrusionOk="0">
                      <a:moveTo>
                        <a:pt x="0" y="1231"/>
                      </a:moveTo>
                      <a:cubicBezTo>
                        <a:pt x="0" y="1911"/>
                        <a:pt x="551" y="2429"/>
                        <a:pt x="1231" y="2429"/>
                      </a:cubicBezTo>
                      <a:lnTo>
                        <a:pt x="18167" y="2429"/>
                      </a:lnTo>
                      <a:cubicBezTo>
                        <a:pt x="18847" y="2429"/>
                        <a:pt x="19398" y="1911"/>
                        <a:pt x="19398" y="1231"/>
                      </a:cubicBezTo>
                      <a:lnTo>
                        <a:pt x="19398" y="1231"/>
                      </a:lnTo>
                      <a:cubicBezTo>
                        <a:pt x="19398" y="551"/>
                        <a:pt x="18847" y="0"/>
                        <a:pt x="18167" y="0"/>
                      </a:cubicBezTo>
                      <a:lnTo>
                        <a:pt x="1199" y="0"/>
                      </a:lnTo>
                      <a:cubicBezTo>
                        <a:pt x="551" y="0"/>
                        <a:pt x="0" y="551"/>
                        <a:pt x="0" y="123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97" name="Google Shape;1697;p47"/>
                <p:cNvSpPr/>
                <p:nvPr/>
              </p:nvSpPr>
              <p:spPr>
                <a:xfrm>
                  <a:off x="1584813" y="2145421"/>
                  <a:ext cx="2055051" cy="1080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450" h="61237" extrusionOk="0">
                      <a:moveTo>
                        <a:pt x="114928" y="19690"/>
                      </a:moveTo>
                      <a:cubicBezTo>
                        <a:pt x="114345" y="14379"/>
                        <a:pt x="113471" y="9100"/>
                        <a:pt x="112305" y="3887"/>
                      </a:cubicBezTo>
                      <a:cubicBezTo>
                        <a:pt x="112143" y="3142"/>
                        <a:pt x="111172" y="33"/>
                        <a:pt x="110589" y="1"/>
                      </a:cubicBezTo>
                      <a:lnTo>
                        <a:pt x="5830" y="1"/>
                      </a:lnTo>
                      <a:cubicBezTo>
                        <a:pt x="5247" y="1"/>
                        <a:pt x="4308" y="3142"/>
                        <a:pt x="4114" y="3887"/>
                      </a:cubicBezTo>
                      <a:cubicBezTo>
                        <a:pt x="2948" y="9100"/>
                        <a:pt x="2106" y="14379"/>
                        <a:pt x="1523" y="19690"/>
                      </a:cubicBezTo>
                      <a:cubicBezTo>
                        <a:pt x="422" y="30829"/>
                        <a:pt x="1" y="42066"/>
                        <a:pt x="940" y="53271"/>
                      </a:cubicBezTo>
                      <a:cubicBezTo>
                        <a:pt x="1134" y="55926"/>
                        <a:pt x="1491" y="58614"/>
                        <a:pt x="2073" y="61237"/>
                      </a:cubicBezTo>
                      <a:cubicBezTo>
                        <a:pt x="23640" y="58743"/>
                        <a:pt x="92810" y="58743"/>
                        <a:pt x="114377" y="61237"/>
                      </a:cubicBezTo>
                      <a:cubicBezTo>
                        <a:pt x="114928" y="58614"/>
                        <a:pt x="115317" y="55926"/>
                        <a:pt x="115511" y="53271"/>
                      </a:cubicBezTo>
                      <a:cubicBezTo>
                        <a:pt x="116450" y="42066"/>
                        <a:pt x="115997" y="30829"/>
                        <a:pt x="114928" y="19690"/>
                      </a:cubicBezTo>
                      <a:close/>
                    </a:path>
                  </a:pathLst>
                </a:custGeom>
                <a:solidFill>
                  <a:srgbClr val="F0B01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98" name="Google Shape;1698;p47"/>
                <p:cNvSpPr/>
                <p:nvPr/>
              </p:nvSpPr>
              <p:spPr>
                <a:xfrm>
                  <a:off x="1656832" y="2246012"/>
                  <a:ext cx="924658" cy="7955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396" h="45078" extrusionOk="0">
                      <a:moveTo>
                        <a:pt x="39766" y="32"/>
                      </a:moveTo>
                      <a:cubicBezTo>
                        <a:pt x="30473" y="32"/>
                        <a:pt x="19559" y="227"/>
                        <a:pt x="10104" y="551"/>
                      </a:cubicBezTo>
                      <a:cubicBezTo>
                        <a:pt x="7934" y="680"/>
                        <a:pt x="5667" y="1004"/>
                        <a:pt x="3465" y="972"/>
                      </a:cubicBezTo>
                      <a:cubicBezTo>
                        <a:pt x="2688" y="4890"/>
                        <a:pt x="1846" y="10201"/>
                        <a:pt x="1457" y="13990"/>
                      </a:cubicBezTo>
                      <a:cubicBezTo>
                        <a:pt x="454" y="24320"/>
                        <a:pt x="0" y="34715"/>
                        <a:pt x="713" y="45077"/>
                      </a:cubicBezTo>
                      <a:cubicBezTo>
                        <a:pt x="13666" y="44915"/>
                        <a:pt x="26651" y="43005"/>
                        <a:pt x="39443" y="42875"/>
                      </a:cubicBezTo>
                      <a:cubicBezTo>
                        <a:pt x="43782" y="42810"/>
                        <a:pt x="48089" y="42810"/>
                        <a:pt x="52396" y="42843"/>
                      </a:cubicBezTo>
                      <a:cubicBezTo>
                        <a:pt x="51910" y="27461"/>
                        <a:pt x="52201" y="14767"/>
                        <a:pt x="51942" y="0"/>
                      </a:cubicBezTo>
                      <a:cubicBezTo>
                        <a:pt x="48251" y="32"/>
                        <a:pt x="44268" y="32"/>
                        <a:pt x="39766" y="3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99" name="Google Shape;1699;p47"/>
                <p:cNvSpPr/>
                <p:nvPr/>
              </p:nvSpPr>
              <p:spPr>
                <a:xfrm>
                  <a:off x="2643769" y="2245429"/>
                  <a:ext cx="923529" cy="7863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332" h="44560" extrusionOk="0">
                      <a:moveTo>
                        <a:pt x="50874" y="14023"/>
                      </a:moveTo>
                      <a:cubicBezTo>
                        <a:pt x="50518" y="10299"/>
                        <a:pt x="49708" y="5117"/>
                        <a:pt x="48899" y="1167"/>
                      </a:cubicBezTo>
                      <a:cubicBezTo>
                        <a:pt x="25518" y="98"/>
                        <a:pt x="14961" y="1"/>
                        <a:pt x="1" y="33"/>
                      </a:cubicBezTo>
                      <a:cubicBezTo>
                        <a:pt x="227" y="14832"/>
                        <a:pt x="1" y="27494"/>
                        <a:pt x="454" y="42908"/>
                      </a:cubicBezTo>
                      <a:cubicBezTo>
                        <a:pt x="17584" y="43070"/>
                        <a:pt x="34618" y="43750"/>
                        <a:pt x="51684" y="44560"/>
                      </a:cubicBezTo>
                      <a:cubicBezTo>
                        <a:pt x="52331" y="34391"/>
                        <a:pt x="51878" y="24158"/>
                        <a:pt x="50874" y="14023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00" name="Google Shape;1700;p47"/>
                <p:cNvSpPr/>
                <p:nvPr/>
              </p:nvSpPr>
              <p:spPr>
                <a:xfrm>
                  <a:off x="1683110" y="3014066"/>
                  <a:ext cx="18" cy="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1" y="1"/>
                      </a:moveTo>
                      <a:close/>
                    </a:path>
                  </a:pathLst>
                </a:custGeom>
                <a:solidFill>
                  <a:srgbClr val="A9E3D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01" name="Google Shape;1701;p47"/>
                <p:cNvSpPr/>
                <p:nvPr/>
              </p:nvSpPr>
              <p:spPr>
                <a:xfrm>
                  <a:off x="2572332" y="2246012"/>
                  <a:ext cx="78884" cy="756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70" h="42843" extrusionOk="0">
                      <a:moveTo>
                        <a:pt x="1" y="32"/>
                      </a:moveTo>
                      <a:cubicBezTo>
                        <a:pt x="260" y="14799"/>
                        <a:pt x="1" y="27461"/>
                        <a:pt x="486" y="42843"/>
                      </a:cubicBezTo>
                      <a:lnTo>
                        <a:pt x="4469" y="42843"/>
                      </a:lnTo>
                      <a:cubicBezTo>
                        <a:pt x="3984" y="27428"/>
                        <a:pt x="4243" y="14767"/>
                        <a:pt x="3984" y="0"/>
                      </a:cubicBezTo>
                      <a:close/>
                    </a:path>
                  </a:pathLst>
                </a:custGeom>
                <a:solidFill>
                  <a:srgbClr val="E2B7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02" name="Google Shape;1702;p47"/>
                <p:cNvSpPr/>
                <p:nvPr/>
              </p:nvSpPr>
              <p:spPr>
                <a:xfrm>
                  <a:off x="1859126" y="1821960"/>
                  <a:ext cx="1505861" cy="3834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330" h="21730" extrusionOk="0">
                      <a:moveTo>
                        <a:pt x="84747" y="616"/>
                      </a:moveTo>
                      <a:cubicBezTo>
                        <a:pt x="74773" y="325"/>
                        <a:pt x="59262" y="1"/>
                        <a:pt x="41839" y="1"/>
                      </a:cubicBezTo>
                      <a:cubicBezTo>
                        <a:pt x="25033" y="1"/>
                        <a:pt x="10234" y="325"/>
                        <a:pt x="584" y="584"/>
                      </a:cubicBezTo>
                      <a:cubicBezTo>
                        <a:pt x="1" y="7546"/>
                        <a:pt x="130" y="14930"/>
                        <a:pt x="1426" y="21730"/>
                      </a:cubicBezTo>
                      <a:lnTo>
                        <a:pt x="83905" y="21730"/>
                      </a:lnTo>
                      <a:cubicBezTo>
                        <a:pt x="85200" y="14930"/>
                        <a:pt x="85330" y="7546"/>
                        <a:pt x="84747" y="61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03" name="Google Shape;1703;p47"/>
                <p:cNvSpPr/>
                <p:nvPr/>
              </p:nvSpPr>
              <p:spPr>
                <a:xfrm>
                  <a:off x="1842555" y="1832248"/>
                  <a:ext cx="41736" cy="3731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65" h="21147" extrusionOk="0">
                      <a:moveTo>
                        <a:pt x="1523" y="1"/>
                      </a:moveTo>
                      <a:lnTo>
                        <a:pt x="551" y="33"/>
                      </a:lnTo>
                      <a:cubicBezTo>
                        <a:pt x="1" y="6996"/>
                        <a:pt x="130" y="14379"/>
                        <a:pt x="1425" y="21147"/>
                      </a:cubicBezTo>
                      <a:lnTo>
                        <a:pt x="2365" y="21147"/>
                      </a:lnTo>
                      <a:cubicBezTo>
                        <a:pt x="1069" y="14347"/>
                        <a:pt x="940" y="6963"/>
                        <a:pt x="1523" y="1"/>
                      </a:cubicBezTo>
                      <a:close/>
                    </a:path>
                  </a:pathLst>
                </a:custGeom>
                <a:solidFill>
                  <a:srgbClr val="60606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04" name="Google Shape;1704;p47"/>
                <p:cNvSpPr/>
                <p:nvPr/>
              </p:nvSpPr>
              <p:spPr>
                <a:xfrm>
                  <a:off x="1467669" y="1832831"/>
                  <a:ext cx="400051" cy="3726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69" h="21114" extrusionOk="0">
                      <a:moveTo>
                        <a:pt x="21794" y="0"/>
                      </a:moveTo>
                      <a:cubicBezTo>
                        <a:pt x="15058" y="195"/>
                        <a:pt x="11075" y="356"/>
                        <a:pt x="11075" y="356"/>
                      </a:cubicBezTo>
                      <a:cubicBezTo>
                        <a:pt x="2818" y="356"/>
                        <a:pt x="0" y="11464"/>
                        <a:pt x="4016" y="17390"/>
                      </a:cubicBezTo>
                      <a:cubicBezTo>
                        <a:pt x="5635" y="19689"/>
                        <a:pt x="8258" y="21082"/>
                        <a:pt x="11075" y="21114"/>
                      </a:cubicBezTo>
                      <a:lnTo>
                        <a:pt x="22668" y="21114"/>
                      </a:lnTo>
                      <a:cubicBezTo>
                        <a:pt x="21373" y="14346"/>
                        <a:pt x="21244" y="6963"/>
                        <a:pt x="21794" y="0"/>
                      </a:cubicBezTo>
                      <a:close/>
                    </a:path>
                  </a:pathLst>
                </a:custGeom>
                <a:solidFill>
                  <a:srgbClr val="F0B01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05" name="Google Shape;1705;p47"/>
                <p:cNvSpPr/>
                <p:nvPr/>
              </p:nvSpPr>
              <p:spPr>
                <a:xfrm>
                  <a:off x="3339821" y="1832831"/>
                  <a:ext cx="42319" cy="3726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98" h="21114" extrusionOk="0">
                      <a:moveTo>
                        <a:pt x="1814" y="33"/>
                      </a:moveTo>
                      <a:lnTo>
                        <a:pt x="843" y="0"/>
                      </a:lnTo>
                      <a:cubicBezTo>
                        <a:pt x="1426" y="6930"/>
                        <a:pt x="1296" y="14314"/>
                        <a:pt x="1" y="21114"/>
                      </a:cubicBezTo>
                      <a:lnTo>
                        <a:pt x="972" y="21114"/>
                      </a:lnTo>
                      <a:cubicBezTo>
                        <a:pt x="2268" y="14346"/>
                        <a:pt x="2397" y="6963"/>
                        <a:pt x="1814" y="33"/>
                      </a:cubicBezTo>
                      <a:close/>
                    </a:path>
                  </a:pathLst>
                </a:custGeom>
                <a:solidFill>
                  <a:srgbClr val="60606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06" name="Google Shape;1706;p47"/>
                <p:cNvSpPr/>
                <p:nvPr/>
              </p:nvSpPr>
              <p:spPr>
                <a:xfrm>
                  <a:off x="3356975" y="1833396"/>
                  <a:ext cx="381768" cy="3720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33" h="21082" extrusionOk="0">
                      <a:moveTo>
                        <a:pt x="11594" y="324"/>
                      </a:moveTo>
                      <a:cubicBezTo>
                        <a:pt x="11561" y="324"/>
                        <a:pt x="7578" y="163"/>
                        <a:pt x="842" y="1"/>
                      </a:cubicBezTo>
                      <a:cubicBezTo>
                        <a:pt x="1425" y="6931"/>
                        <a:pt x="1296" y="14314"/>
                        <a:pt x="0" y="21082"/>
                      </a:cubicBezTo>
                      <a:lnTo>
                        <a:pt x="11594" y="21082"/>
                      </a:lnTo>
                      <a:cubicBezTo>
                        <a:pt x="16095" y="21082"/>
                        <a:pt x="18977" y="17844"/>
                        <a:pt x="20013" y="13958"/>
                      </a:cubicBezTo>
                      <a:cubicBezTo>
                        <a:pt x="21632" y="7837"/>
                        <a:pt x="18523" y="584"/>
                        <a:pt x="11594" y="324"/>
                      </a:cubicBezTo>
                      <a:close/>
                    </a:path>
                  </a:pathLst>
                </a:custGeom>
                <a:solidFill>
                  <a:srgbClr val="F0B01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07" name="Google Shape;1707;p47"/>
                <p:cNvSpPr/>
                <p:nvPr/>
              </p:nvSpPr>
              <p:spPr>
                <a:xfrm>
                  <a:off x="1563671" y="1919127"/>
                  <a:ext cx="259471" cy="1897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03" h="10752" extrusionOk="0">
                      <a:moveTo>
                        <a:pt x="14703" y="5376"/>
                      </a:moveTo>
                      <a:cubicBezTo>
                        <a:pt x="14703" y="8322"/>
                        <a:pt x="12662" y="10751"/>
                        <a:pt x="10201" y="10751"/>
                      </a:cubicBezTo>
                      <a:lnTo>
                        <a:pt x="4470" y="10751"/>
                      </a:lnTo>
                      <a:cubicBezTo>
                        <a:pt x="2008" y="10751"/>
                        <a:pt x="1" y="8322"/>
                        <a:pt x="1" y="5376"/>
                      </a:cubicBezTo>
                      <a:lnTo>
                        <a:pt x="1" y="5376"/>
                      </a:lnTo>
                      <a:cubicBezTo>
                        <a:pt x="1" y="2396"/>
                        <a:pt x="2008" y="0"/>
                        <a:pt x="4470" y="0"/>
                      </a:cubicBezTo>
                      <a:lnTo>
                        <a:pt x="10201" y="0"/>
                      </a:lnTo>
                      <a:cubicBezTo>
                        <a:pt x="12695" y="0"/>
                        <a:pt x="14703" y="2396"/>
                        <a:pt x="14703" y="5376"/>
                      </a:cubicBezTo>
                      <a:close/>
                    </a:path>
                  </a:pathLst>
                </a:custGeom>
                <a:solidFill>
                  <a:srgbClr val="60606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08" name="Google Shape;1708;p47"/>
                <p:cNvSpPr/>
                <p:nvPr/>
              </p:nvSpPr>
              <p:spPr>
                <a:xfrm>
                  <a:off x="3400970" y="1919127"/>
                  <a:ext cx="259471" cy="1897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03" h="10752" extrusionOk="0">
                      <a:moveTo>
                        <a:pt x="1" y="5376"/>
                      </a:moveTo>
                      <a:cubicBezTo>
                        <a:pt x="1" y="8322"/>
                        <a:pt x="2041" y="10751"/>
                        <a:pt x="4502" y="10751"/>
                      </a:cubicBezTo>
                      <a:lnTo>
                        <a:pt x="10234" y="10751"/>
                      </a:lnTo>
                      <a:cubicBezTo>
                        <a:pt x="12727" y="10751"/>
                        <a:pt x="14703" y="8322"/>
                        <a:pt x="14703" y="5376"/>
                      </a:cubicBezTo>
                      <a:lnTo>
                        <a:pt x="14703" y="5376"/>
                      </a:lnTo>
                      <a:cubicBezTo>
                        <a:pt x="14703" y="2396"/>
                        <a:pt x="12695" y="0"/>
                        <a:pt x="10234" y="0"/>
                      </a:cubicBezTo>
                      <a:lnTo>
                        <a:pt x="4502" y="0"/>
                      </a:lnTo>
                      <a:cubicBezTo>
                        <a:pt x="2041" y="0"/>
                        <a:pt x="1" y="2396"/>
                        <a:pt x="1" y="5376"/>
                      </a:cubicBezTo>
                      <a:close/>
                    </a:path>
                  </a:pathLst>
                </a:custGeom>
                <a:solidFill>
                  <a:srgbClr val="60606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09" name="Google Shape;1709;p47"/>
                <p:cNvSpPr/>
                <p:nvPr/>
              </p:nvSpPr>
              <p:spPr>
                <a:xfrm>
                  <a:off x="1588254" y="1958552"/>
                  <a:ext cx="110315" cy="1103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51" h="6251" extrusionOk="0">
                      <a:moveTo>
                        <a:pt x="6250" y="3142"/>
                      </a:moveTo>
                      <a:cubicBezTo>
                        <a:pt x="6250" y="4858"/>
                        <a:pt x="4858" y="6250"/>
                        <a:pt x="3141" y="6250"/>
                      </a:cubicBezTo>
                      <a:cubicBezTo>
                        <a:pt x="1425" y="6250"/>
                        <a:pt x="0" y="4858"/>
                        <a:pt x="0" y="3142"/>
                      </a:cubicBezTo>
                      <a:cubicBezTo>
                        <a:pt x="0" y="1393"/>
                        <a:pt x="1425" y="0"/>
                        <a:pt x="3141" y="0"/>
                      </a:cubicBezTo>
                      <a:cubicBezTo>
                        <a:pt x="4858" y="0"/>
                        <a:pt x="6250" y="1393"/>
                        <a:pt x="6250" y="3142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0" name="Google Shape;1710;p47"/>
                <p:cNvSpPr/>
                <p:nvPr/>
              </p:nvSpPr>
              <p:spPr>
                <a:xfrm>
                  <a:off x="1721405" y="1975687"/>
                  <a:ext cx="76590" cy="766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40" h="4341" extrusionOk="0">
                      <a:moveTo>
                        <a:pt x="4340" y="2171"/>
                      </a:moveTo>
                      <a:cubicBezTo>
                        <a:pt x="4340" y="3369"/>
                        <a:pt x="3368" y="4340"/>
                        <a:pt x="2170" y="4340"/>
                      </a:cubicBezTo>
                      <a:cubicBezTo>
                        <a:pt x="972" y="4340"/>
                        <a:pt x="0" y="3369"/>
                        <a:pt x="0" y="2171"/>
                      </a:cubicBezTo>
                      <a:cubicBezTo>
                        <a:pt x="0" y="972"/>
                        <a:pt x="972" y="1"/>
                        <a:pt x="2170" y="1"/>
                      </a:cubicBezTo>
                      <a:cubicBezTo>
                        <a:pt x="3368" y="1"/>
                        <a:pt x="4340" y="972"/>
                        <a:pt x="4340" y="217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1" name="Google Shape;1711;p47"/>
                <p:cNvSpPr/>
                <p:nvPr/>
              </p:nvSpPr>
              <p:spPr>
                <a:xfrm>
                  <a:off x="3525561" y="1958552"/>
                  <a:ext cx="110315" cy="1103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51" h="6251" extrusionOk="0">
                      <a:moveTo>
                        <a:pt x="6250" y="3142"/>
                      </a:moveTo>
                      <a:cubicBezTo>
                        <a:pt x="6250" y="4858"/>
                        <a:pt x="4858" y="6250"/>
                        <a:pt x="3109" y="6250"/>
                      </a:cubicBezTo>
                      <a:cubicBezTo>
                        <a:pt x="1393" y="6250"/>
                        <a:pt x="0" y="4858"/>
                        <a:pt x="0" y="3142"/>
                      </a:cubicBezTo>
                      <a:cubicBezTo>
                        <a:pt x="0" y="1393"/>
                        <a:pt x="1393" y="0"/>
                        <a:pt x="3109" y="0"/>
                      </a:cubicBezTo>
                      <a:cubicBezTo>
                        <a:pt x="4858" y="0"/>
                        <a:pt x="6250" y="1393"/>
                        <a:pt x="6250" y="3142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2" name="Google Shape;1712;p47"/>
                <p:cNvSpPr/>
                <p:nvPr/>
              </p:nvSpPr>
              <p:spPr>
                <a:xfrm>
                  <a:off x="3426700" y="1975687"/>
                  <a:ext cx="76025" cy="766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08" h="4341" extrusionOk="0">
                      <a:moveTo>
                        <a:pt x="4307" y="2171"/>
                      </a:moveTo>
                      <a:cubicBezTo>
                        <a:pt x="4307" y="3369"/>
                        <a:pt x="3336" y="4340"/>
                        <a:pt x="2170" y="4340"/>
                      </a:cubicBezTo>
                      <a:cubicBezTo>
                        <a:pt x="972" y="4340"/>
                        <a:pt x="0" y="3369"/>
                        <a:pt x="0" y="2171"/>
                      </a:cubicBezTo>
                      <a:cubicBezTo>
                        <a:pt x="0" y="972"/>
                        <a:pt x="972" y="1"/>
                        <a:pt x="2170" y="1"/>
                      </a:cubicBezTo>
                      <a:cubicBezTo>
                        <a:pt x="3336" y="1"/>
                        <a:pt x="4307" y="972"/>
                        <a:pt x="4307" y="217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3" name="Google Shape;1713;p47"/>
                <p:cNvSpPr/>
                <p:nvPr/>
              </p:nvSpPr>
              <p:spPr>
                <a:xfrm>
                  <a:off x="1924845" y="1919127"/>
                  <a:ext cx="1375005" cy="1897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915" h="10752" extrusionOk="0">
                      <a:moveTo>
                        <a:pt x="77914" y="5376"/>
                      </a:moveTo>
                      <a:cubicBezTo>
                        <a:pt x="77914" y="8322"/>
                        <a:pt x="75485" y="10751"/>
                        <a:pt x="72539" y="10751"/>
                      </a:cubicBezTo>
                      <a:lnTo>
                        <a:pt x="5376" y="10751"/>
                      </a:lnTo>
                      <a:cubicBezTo>
                        <a:pt x="2397" y="10751"/>
                        <a:pt x="1" y="8322"/>
                        <a:pt x="1" y="5376"/>
                      </a:cubicBezTo>
                      <a:lnTo>
                        <a:pt x="1" y="5376"/>
                      </a:lnTo>
                      <a:cubicBezTo>
                        <a:pt x="1" y="2396"/>
                        <a:pt x="2397" y="0"/>
                        <a:pt x="5376" y="0"/>
                      </a:cubicBezTo>
                      <a:lnTo>
                        <a:pt x="72539" y="0"/>
                      </a:lnTo>
                      <a:cubicBezTo>
                        <a:pt x="75485" y="0"/>
                        <a:pt x="77914" y="2396"/>
                        <a:pt x="77914" y="5376"/>
                      </a:cubicBezTo>
                      <a:close/>
                    </a:path>
                  </a:pathLst>
                </a:custGeom>
                <a:solidFill>
                  <a:srgbClr val="A8A8A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4" name="Google Shape;1714;p47"/>
                <p:cNvSpPr/>
                <p:nvPr/>
              </p:nvSpPr>
              <p:spPr>
                <a:xfrm>
                  <a:off x="1915139" y="1910550"/>
                  <a:ext cx="1394417" cy="2068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015" h="11723" extrusionOk="0">
                      <a:moveTo>
                        <a:pt x="73089" y="11626"/>
                      </a:moveTo>
                      <a:lnTo>
                        <a:pt x="5926" y="11626"/>
                      </a:lnTo>
                      <a:cubicBezTo>
                        <a:pt x="2656" y="11723"/>
                        <a:pt x="0" y="9100"/>
                        <a:pt x="0" y="5862"/>
                      </a:cubicBezTo>
                      <a:cubicBezTo>
                        <a:pt x="0" y="2591"/>
                        <a:pt x="2656" y="0"/>
                        <a:pt x="5926" y="65"/>
                      </a:cubicBezTo>
                      <a:lnTo>
                        <a:pt x="73089" y="65"/>
                      </a:lnTo>
                      <a:cubicBezTo>
                        <a:pt x="76327" y="0"/>
                        <a:pt x="79015" y="2591"/>
                        <a:pt x="79015" y="5862"/>
                      </a:cubicBezTo>
                      <a:cubicBezTo>
                        <a:pt x="79015" y="9100"/>
                        <a:pt x="76327" y="11723"/>
                        <a:pt x="73089" y="11626"/>
                      </a:cubicBezTo>
                      <a:close/>
                      <a:moveTo>
                        <a:pt x="5926" y="875"/>
                      </a:moveTo>
                      <a:cubicBezTo>
                        <a:pt x="3109" y="810"/>
                        <a:pt x="810" y="3044"/>
                        <a:pt x="810" y="5862"/>
                      </a:cubicBezTo>
                      <a:cubicBezTo>
                        <a:pt x="810" y="8647"/>
                        <a:pt x="3109" y="10913"/>
                        <a:pt x="5926" y="10816"/>
                      </a:cubicBezTo>
                      <a:lnTo>
                        <a:pt x="73089" y="10816"/>
                      </a:lnTo>
                      <a:cubicBezTo>
                        <a:pt x="75873" y="10913"/>
                        <a:pt x="78205" y="8647"/>
                        <a:pt x="78205" y="5862"/>
                      </a:cubicBezTo>
                      <a:cubicBezTo>
                        <a:pt x="78205" y="3044"/>
                        <a:pt x="75873" y="810"/>
                        <a:pt x="73089" y="875"/>
                      </a:cubicBezTo>
                      <a:close/>
                    </a:path>
                  </a:pathLst>
                </a:custGeom>
                <a:solidFill>
                  <a:srgbClr val="60606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5" name="Google Shape;1715;p47"/>
                <p:cNvSpPr/>
                <p:nvPr/>
              </p:nvSpPr>
              <p:spPr>
                <a:xfrm>
                  <a:off x="1924845" y="1862549"/>
                  <a:ext cx="1375005" cy="274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915" h="1555" extrusionOk="0">
                      <a:moveTo>
                        <a:pt x="77914" y="777"/>
                      </a:moveTo>
                      <a:cubicBezTo>
                        <a:pt x="77882" y="1198"/>
                        <a:pt x="77558" y="1555"/>
                        <a:pt x="77137" y="1555"/>
                      </a:cubicBezTo>
                      <a:lnTo>
                        <a:pt x="778" y="1555"/>
                      </a:lnTo>
                      <a:cubicBezTo>
                        <a:pt x="325" y="1555"/>
                        <a:pt x="1" y="1198"/>
                        <a:pt x="1" y="777"/>
                      </a:cubicBezTo>
                      <a:lnTo>
                        <a:pt x="1" y="777"/>
                      </a:lnTo>
                      <a:cubicBezTo>
                        <a:pt x="1" y="356"/>
                        <a:pt x="325" y="0"/>
                        <a:pt x="778" y="33"/>
                      </a:cubicBezTo>
                      <a:lnTo>
                        <a:pt x="77137" y="33"/>
                      </a:lnTo>
                      <a:cubicBezTo>
                        <a:pt x="77558" y="0"/>
                        <a:pt x="77914" y="356"/>
                        <a:pt x="77914" y="777"/>
                      </a:cubicBezTo>
                      <a:close/>
                    </a:path>
                  </a:pathLst>
                </a:custGeom>
                <a:solidFill>
                  <a:srgbClr val="60606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6" name="Google Shape;1716;p47"/>
                <p:cNvSpPr/>
                <p:nvPr/>
              </p:nvSpPr>
              <p:spPr>
                <a:xfrm>
                  <a:off x="1924845" y="2137991"/>
                  <a:ext cx="1375005" cy="268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915" h="1523" extrusionOk="0">
                      <a:moveTo>
                        <a:pt x="77914" y="746"/>
                      </a:moveTo>
                      <a:cubicBezTo>
                        <a:pt x="77914" y="1199"/>
                        <a:pt x="77558" y="1523"/>
                        <a:pt x="77137" y="1523"/>
                      </a:cubicBezTo>
                      <a:lnTo>
                        <a:pt x="778" y="1523"/>
                      </a:lnTo>
                      <a:cubicBezTo>
                        <a:pt x="325" y="1523"/>
                        <a:pt x="1" y="1199"/>
                        <a:pt x="1" y="746"/>
                      </a:cubicBezTo>
                      <a:lnTo>
                        <a:pt x="1" y="746"/>
                      </a:lnTo>
                      <a:cubicBezTo>
                        <a:pt x="1" y="325"/>
                        <a:pt x="325" y="1"/>
                        <a:pt x="778" y="1"/>
                      </a:cubicBezTo>
                      <a:lnTo>
                        <a:pt x="77137" y="1"/>
                      </a:lnTo>
                      <a:cubicBezTo>
                        <a:pt x="77558" y="1"/>
                        <a:pt x="77914" y="325"/>
                        <a:pt x="77914" y="746"/>
                      </a:cubicBezTo>
                      <a:close/>
                    </a:path>
                  </a:pathLst>
                </a:custGeom>
                <a:solidFill>
                  <a:srgbClr val="60606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7" name="Google Shape;1717;p47"/>
                <p:cNvSpPr/>
                <p:nvPr/>
              </p:nvSpPr>
              <p:spPr>
                <a:xfrm>
                  <a:off x="2097524" y="1951122"/>
                  <a:ext cx="74314" cy="1268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1" h="7190" extrusionOk="0">
                      <a:moveTo>
                        <a:pt x="227" y="5991"/>
                      </a:moveTo>
                      <a:cubicBezTo>
                        <a:pt x="713" y="6283"/>
                        <a:pt x="1296" y="6445"/>
                        <a:pt x="1847" y="6445"/>
                      </a:cubicBezTo>
                      <a:cubicBezTo>
                        <a:pt x="2786" y="6445"/>
                        <a:pt x="3304" y="5959"/>
                        <a:pt x="3304" y="5279"/>
                      </a:cubicBezTo>
                      <a:cubicBezTo>
                        <a:pt x="3304" y="4567"/>
                        <a:pt x="2948" y="4243"/>
                        <a:pt x="2008" y="3886"/>
                      </a:cubicBezTo>
                      <a:cubicBezTo>
                        <a:pt x="875" y="3465"/>
                        <a:pt x="163" y="2915"/>
                        <a:pt x="163" y="1911"/>
                      </a:cubicBezTo>
                      <a:cubicBezTo>
                        <a:pt x="163" y="842"/>
                        <a:pt x="1069" y="33"/>
                        <a:pt x="2429" y="33"/>
                      </a:cubicBezTo>
                      <a:cubicBezTo>
                        <a:pt x="2948" y="1"/>
                        <a:pt x="3466" y="130"/>
                        <a:pt x="3951" y="389"/>
                      </a:cubicBezTo>
                      <a:lnTo>
                        <a:pt x="3692" y="1102"/>
                      </a:lnTo>
                      <a:cubicBezTo>
                        <a:pt x="3304" y="875"/>
                        <a:pt x="2818" y="778"/>
                        <a:pt x="2365" y="778"/>
                      </a:cubicBezTo>
                      <a:cubicBezTo>
                        <a:pt x="1426" y="778"/>
                        <a:pt x="1069" y="1328"/>
                        <a:pt x="1069" y="1814"/>
                      </a:cubicBezTo>
                      <a:cubicBezTo>
                        <a:pt x="1069" y="2462"/>
                        <a:pt x="1458" y="2785"/>
                        <a:pt x="2429" y="3142"/>
                      </a:cubicBezTo>
                      <a:cubicBezTo>
                        <a:pt x="3595" y="3595"/>
                        <a:pt x="4211" y="4178"/>
                        <a:pt x="4211" y="5182"/>
                      </a:cubicBezTo>
                      <a:cubicBezTo>
                        <a:pt x="4211" y="6186"/>
                        <a:pt x="3401" y="7190"/>
                        <a:pt x="1782" y="7190"/>
                      </a:cubicBezTo>
                      <a:cubicBezTo>
                        <a:pt x="1167" y="7190"/>
                        <a:pt x="551" y="7028"/>
                        <a:pt x="1" y="673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8" name="Google Shape;1718;p47"/>
                <p:cNvSpPr/>
                <p:nvPr/>
              </p:nvSpPr>
              <p:spPr>
                <a:xfrm>
                  <a:off x="2190686" y="1951122"/>
                  <a:ext cx="93726" cy="12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11" h="7222" extrusionOk="0">
                      <a:moveTo>
                        <a:pt x="5279" y="6866"/>
                      </a:moveTo>
                      <a:cubicBezTo>
                        <a:pt x="4696" y="7092"/>
                        <a:pt x="4080" y="7222"/>
                        <a:pt x="3433" y="7190"/>
                      </a:cubicBezTo>
                      <a:cubicBezTo>
                        <a:pt x="1490" y="7190"/>
                        <a:pt x="0" y="5959"/>
                        <a:pt x="0" y="3692"/>
                      </a:cubicBezTo>
                      <a:cubicBezTo>
                        <a:pt x="0" y="1523"/>
                        <a:pt x="1490" y="33"/>
                        <a:pt x="3659" y="33"/>
                      </a:cubicBezTo>
                      <a:cubicBezTo>
                        <a:pt x="4210" y="1"/>
                        <a:pt x="4760" y="130"/>
                        <a:pt x="5311" y="357"/>
                      </a:cubicBezTo>
                      <a:lnTo>
                        <a:pt x="5084" y="1069"/>
                      </a:lnTo>
                      <a:cubicBezTo>
                        <a:pt x="4631" y="875"/>
                        <a:pt x="4178" y="778"/>
                        <a:pt x="3692" y="778"/>
                      </a:cubicBezTo>
                      <a:cubicBezTo>
                        <a:pt x="2073" y="778"/>
                        <a:pt x="972" y="1814"/>
                        <a:pt x="972" y="3660"/>
                      </a:cubicBezTo>
                      <a:cubicBezTo>
                        <a:pt x="972" y="5344"/>
                        <a:pt x="1943" y="6445"/>
                        <a:pt x="3627" y="6445"/>
                      </a:cubicBezTo>
                      <a:cubicBezTo>
                        <a:pt x="4145" y="6445"/>
                        <a:pt x="4631" y="6348"/>
                        <a:pt x="5117" y="615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9" name="Google Shape;1719;p47"/>
                <p:cNvSpPr/>
                <p:nvPr/>
              </p:nvSpPr>
              <p:spPr>
                <a:xfrm>
                  <a:off x="2307830" y="1953981"/>
                  <a:ext cx="91449" cy="1223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82" h="6931" extrusionOk="0">
                      <a:moveTo>
                        <a:pt x="907" y="0"/>
                      </a:moveTo>
                      <a:lnTo>
                        <a:pt x="907" y="2883"/>
                      </a:lnTo>
                      <a:lnTo>
                        <a:pt x="4275" y="2883"/>
                      </a:lnTo>
                      <a:lnTo>
                        <a:pt x="4275" y="0"/>
                      </a:lnTo>
                      <a:lnTo>
                        <a:pt x="5182" y="0"/>
                      </a:lnTo>
                      <a:lnTo>
                        <a:pt x="5182" y="6930"/>
                      </a:lnTo>
                      <a:lnTo>
                        <a:pt x="4275" y="6930"/>
                      </a:lnTo>
                      <a:lnTo>
                        <a:pt x="4275" y="3692"/>
                      </a:lnTo>
                      <a:lnTo>
                        <a:pt x="907" y="3692"/>
                      </a:lnTo>
                      <a:lnTo>
                        <a:pt x="907" y="6930"/>
                      </a:lnTo>
                      <a:lnTo>
                        <a:pt x="1" y="693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0" name="Google Shape;1720;p47"/>
                <p:cNvSpPr/>
                <p:nvPr/>
              </p:nvSpPr>
              <p:spPr>
                <a:xfrm>
                  <a:off x="2423844" y="1951687"/>
                  <a:ext cx="112026" cy="1263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48" h="7158" extrusionOk="0">
                      <a:moveTo>
                        <a:pt x="6347" y="3531"/>
                      </a:moveTo>
                      <a:cubicBezTo>
                        <a:pt x="6347" y="5895"/>
                        <a:pt x="4890" y="7158"/>
                        <a:pt x="3109" y="7158"/>
                      </a:cubicBezTo>
                      <a:cubicBezTo>
                        <a:pt x="1263" y="7158"/>
                        <a:pt x="0" y="5733"/>
                        <a:pt x="0" y="3628"/>
                      </a:cubicBezTo>
                      <a:cubicBezTo>
                        <a:pt x="0" y="1426"/>
                        <a:pt x="1360" y="1"/>
                        <a:pt x="3239" y="1"/>
                      </a:cubicBezTo>
                      <a:cubicBezTo>
                        <a:pt x="5085" y="1"/>
                        <a:pt x="6347" y="1458"/>
                        <a:pt x="6347" y="3531"/>
                      </a:cubicBezTo>
                      <a:close/>
                      <a:moveTo>
                        <a:pt x="972" y="3628"/>
                      </a:moveTo>
                      <a:cubicBezTo>
                        <a:pt x="972" y="5117"/>
                        <a:pt x="1781" y="6445"/>
                        <a:pt x="3174" y="6445"/>
                      </a:cubicBezTo>
                      <a:cubicBezTo>
                        <a:pt x="4566" y="6445"/>
                        <a:pt x="5408" y="5150"/>
                        <a:pt x="5408" y="3563"/>
                      </a:cubicBezTo>
                      <a:cubicBezTo>
                        <a:pt x="5408" y="2171"/>
                        <a:pt x="4664" y="713"/>
                        <a:pt x="3174" y="713"/>
                      </a:cubicBezTo>
                      <a:cubicBezTo>
                        <a:pt x="1684" y="713"/>
                        <a:pt x="972" y="2106"/>
                        <a:pt x="972" y="362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1" name="Google Shape;1721;p47"/>
                <p:cNvSpPr/>
                <p:nvPr/>
              </p:nvSpPr>
              <p:spPr>
                <a:xfrm>
                  <a:off x="2553571" y="1951687"/>
                  <a:ext cx="112026" cy="1263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48" h="7158" extrusionOk="0">
                      <a:moveTo>
                        <a:pt x="6347" y="3531"/>
                      </a:moveTo>
                      <a:cubicBezTo>
                        <a:pt x="6347" y="5895"/>
                        <a:pt x="4890" y="7158"/>
                        <a:pt x="3109" y="7158"/>
                      </a:cubicBezTo>
                      <a:cubicBezTo>
                        <a:pt x="1263" y="7158"/>
                        <a:pt x="0" y="5733"/>
                        <a:pt x="0" y="3628"/>
                      </a:cubicBezTo>
                      <a:cubicBezTo>
                        <a:pt x="0" y="1426"/>
                        <a:pt x="1360" y="1"/>
                        <a:pt x="3239" y="1"/>
                      </a:cubicBezTo>
                      <a:cubicBezTo>
                        <a:pt x="5084" y="1"/>
                        <a:pt x="6347" y="1458"/>
                        <a:pt x="6347" y="3531"/>
                      </a:cubicBezTo>
                      <a:close/>
                      <a:moveTo>
                        <a:pt x="972" y="3628"/>
                      </a:moveTo>
                      <a:cubicBezTo>
                        <a:pt x="972" y="5117"/>
                        <a:pt x="1781" y="6445"/>
                        <a:pt x="3174" y="6445"/>
                      </a:cubicBezTo>
                      <a:cubicBezTo>
                        <a:pt x="4566" y="6445"/>
                        <a:pt x="5408" y="5150"/>
                        <a:pt x="5408" y="3563"/>
                      </a:cubicBezTo>
                      <a:cubicBezTo>
                        <a:pt x="5408" y="2171"/>
                        <a:pt x="4696" y="713"/>
                        <a:pt x="3174" y="713"/>
                      </a:cubicBezTo>
                      <a:cubicBezTo>
                        <a:pt x="1684" y="713"/>
                        <a:pt x="972" y="2106"/>
                        <a:pt x="972" y="362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2" name="Google Shape;1722;p47"/>
                <p:cNvSpPr/>
                <p:nvPr/>
              </p:nvSpPr>
              <p:spPr>
                <a:xfrm>
                  <a:off x="2690727" y="1953981"/>
                  <a:ext cx="68013" cy="1223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54" h="6931" extrusionOk="0">
                      <a:moveTo>
                        <a:pt x="0" y="0"/>
                      </a:moveTo>
                      <a:lnTo>
                        <a:pt x="907" y="0"/>
                      </a:lnTo>
                      <a:lnTo>
                        <a:pt x="907" y="6186"/>
                      </a:lnTo>
                      <a:lnTo>
                        <a:pt x="3854" y="6186"/>
                      </a:lnTo>
                      <a:lnTo>
                        <a:pt x="3854" y="6930"/>
                      </a:lnTo>
                      <a:lnTo>
                        <a:pt x="0" y="693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3" name="Google Shape;1723;p47"/>
                <p:cNvSpPr/>
                <p:nvPr/>
              </p:nvSpPr>
              <p:spPr>
                <a:xfrm>
                  <a:off x="2823878" y="1952834"/>
                  <a:ext cx="77173" cy="1246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73" h="7061" extrusionOk="0">
                      <a:moveTo>
                        <a:pt x="0" y="130"/>
                      </a:moveTo>
                      <a:cubicBezTo>
                        <a:pt x="551" y="33"/>
                        <a:pt x="1101" y="1"/>
                        <a:pt x="1620" y="1"/>
                      </a:cubicBezTo>
                      <a:cubicBezTo>
                        <a:pt x="2526" y="1"/>
                        <a:pt x="3109" y="163"/>
                        <a:pt x="3530" y="519"/>
                      </a:cubicBezTo>
                      <a:cubicBezTo>
                        <a:pt x="3919" y="778"/>
                        <a:pt x="4145" y="1231"/>
                        <a:pt x="4113" y="1717"/>
                      </a:cubicBezTo>
                      <a:cubicBezTo>
                        <a:pt x="4081" y="2429"/>
                        <a:pt x="3627" y="3045"/>
                        <a:pt x="2947" y="3239"/>
                      </a:cubicBezTo>
                      <a:lnTo>
                        <a:pt x="2947" y="3271"/>
                      </a:lnTo>
                      <a:cubicBezTo>
                        <a:pt x="3757" y="3433"/>
                        <a:pt x="4372" y="4146"/>
                        <a:pt x="4372" y="5020"/>
                      </a:cubicBezTo>
                      <a:cubicBezTo>
                        <a:pt x="4372" y="5538"/>
                        <a:pt x="4178" y="6024"/>
                        <a:pt x="3789" y="6412"/>
                      </a:cubicBezTo>
                      <a:cubicBezTo>
                        <a:pt x="3304" y="6833"/>
                        <a:pt x="2526" y="7060"/>
                        <a:pt x="1393" y="7060"/>
                      </a:cubicBezTo>
                      <a:cubicBezTo>
                        <a:pt x="940" y="7060"/>
                        <a:pt x="454" y="7028"/>
                        <a:pt x="0" y="6963"/>
                      </a:cubicBezTo>
                      <a:close/>
                      <a:moveTo>
                        <a:pt x="907" y="2980"/>
                      </a:moveTo>
                      <a:lnTo>
                        <a:pt x="1717" y="2980"/>
                      </a:lnTo>
                      <a:cubicBezTo>
                        <a:pt x="2656" y="2980"/>
                        <a:pt x="3239" y="2494"/>
                        <a:pt x="3239" y="1814"/>
                      </a:cubicBezTo>
                      <a:cubicBezTo>
                        <a:pt x="3239" y="1005"/>
                        <a:pt x="2591" y="681"/>
                        <a:pt x="1684" y="681"/>
                      </a:cubicBezTo>
                      <a:cubicBezTo>
                        <a:pt x="1425" y="681"/>
                        <a:pt x="1166" y="681"/>
                        <a:pt x="875" y="745"/>
                      </a:cubicBezTo>
                      <a:close/>
                      <a:moveTo>
                        <a:pt x="907" y="6315"/>
                      </a:moveTo>
                      <a:cubicBezTo>
                        <a:pt x="1166" y="6348"/>
                        <a:pt x="1425" y="6348"/>
                        <a:pt x="1684" y="6348"/>
                      </a:cubicBezTo>
                      <a:cubicBezTo>
                        <a:pt x="2623" y="6348"/>
                        <a:pt x="3465" y="5992"/>
                        <a:pt x="3465" y="4988"/>
                      </a:cubicBezTo>
                      <a:cubicBezTo>
                        <a:pt x="3465" y="4049"/>
                        <a:pt x="2656" y="3660"/>
                        <a:pt x="1684" y="3660"/>
                      </a:cubicBezTo>
                      <a:lnTo>
                        <a:pt x="907" y="366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4" name="Google Shape;1724;p47"/>
                <p:cNvSpPr/>
                <p:nvPr/>
              </p:nvSpPr>
              <p:spPr>
                <a:xfrm>
                  <a:off x="2927310" y="1953981"/>
                  <a:ext cx="90320" cy="1245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" h="7060" extrusionOk="0">
                      <a:moveTo>
                        <a:pt x="908" y="0"/>
                      </a:moveTo>
                      <a:lnTo>
                        <a:pt x="908" y="4081"/>
                      </a:lnTo>
                      <a:cubicBezTo>
                        <a:pt x="908" y="5667"/>
                        <a:pt x="1588" y="6315"/>
                        <a:pt x="2527" y="6315"/>
                      </a:cubicBezTo>
                      <a:cubicBezTo>
                        <a:pt x="3531" y="6315"/>
                        <a:pt x="4211" y="5635"/>
                        <a:pt x="4211" y="4081"/>
                      </a:cubicBezTo>
                      <a:lnTo>
                        <a:pt x="4211" y="0"/>
                      </a:lnTo>
                      <a:lnTo>
                        <a:pt x="5117" y="0"/>
                      </a:lnTo>
                      <a:lnTo>
                        <a:pt x="5117" y="4048"/>
                      </a:lnTo>
                      <a:cubicBezTo>
                        <a:pt x="5117" y="6186"/>
                        <a:pt x="3984" y="7060"/>
                        <a:pt x="2494" y="7060"/>
                      </a:cubicBezTo>
                      <a:cubicBezTo>
                        <a:pt x="1069" y="7060"/>
                        <a:pt x="1" y="6250"/>
                        <a:pt x="1" y="4081"/>
                      </a:cubicBez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5" name="Google Shape;1725;p47"/>
                <p:cNvSpPr/>
                <p:nvPr/>
              </p:nvSpPr>
              <p:spPr>
                <a:xfrm>
                  <a:off x="3043324" y="1951122"/>
                  <a:ext cx="74314" cy="1268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1" h="7190" extrusionOk="0">
                      <a:moveTo>
                        <a:pt x="227" y="5991"/>
                      </a:moveTo>
                      <a:cubicBezTo>
                        <a:pt x="713" y="6283"/>
                        <a:pt x="1263" y="6445"/>
                        <a:pt x="1846" y="6445"/>
                      </a:cubicBezTo>
                      <a:cubicBezTo>
                        <a:pt x="2753" y="6445"/>
                        <a:pt x="3304" y="5959"/>
                        <a:pt x="3304" y="5279"/>
                      </a:cubicBezTo>
                      <a:cubicBezTo>
                        <a:pt x="3304" y="4567"/>
                        <a:pt x="2915" y="4243"/>
                        <a:pt x="1976" y="3886"/>
                      </a:cubicBezTo>
                      <a:cubicBezTo>
                        <a:pt x="842" y="3465"/>
                        <a:pt x="162" y="2915"/>
                        <a:pt x="162" y="1911"/>
                      </a:cubicBezTo>
                      <a:cubicBezTo>
                        <a:pt x="162" y="842"/>
                        <a:pt x="1037" y="33"/>
                        <a:pt x="2397" y="33"/>
                      </a:cubicBezTo>
                      <a:cubicBezTo>
                        <a:pt x="2915" y="1"/>
                        <a:pt x="3465" y="130"/>
                        <a:pt x="3919" y="389"/>
                      </a:cubicBezTo>
                      <a:lnTo>
                        <a:pt x="3692" y="1102"/>
                      </a:lnTo>
                      <a:cubicBezTo>
                        <a:pt x="3271" y="875"/>
                        <a:pt x="2818" y="778"/>
                        <a:pt x="2364" y="778"/>
                      </a:cubicBezTo>
                      <a:cubicBezTo>
                        <a:pt x="1425" y="778"/>
                        <a:pt x="1069" y="1361"/>
                        <a:pt x="1069" y="1814"/>
                      </a:cubicBezTo>
                      <a:cubicBezTo>
                        <a:pt x="1069" y="2462"/>
                        <a:pt x="1458" y="2785"/>
                        <a:pt x="2429" y="3174"/>
                      </a:cubicBezTo>
                      <a:cubicBezTo>
                        <a:pt x="3627" y="3627"/>
                        <a:pt x="4210" y="4178"/>
                        <a:pt x="4210" y="5182"/>
                      </a:cubicBezTo>
                      <a:cubicBezTo>
                        <a:pt x="4210" y="6186"/>
                        <a:pt x="3401" y="7190"/>
                        <a:pt x="1782" y="7190"/>
                      </a:cubicBezTo>
                      <a:cubicBezTo>
                        <a:pt x="1166" y="7190"/>
                        <a:pt x="551" y="7028"/>
                        <a:pt x="1" y="673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6" name="Google Shape;1726;p47"/>
                <p:cNvSpPr/>
                <p:nvPr/>
              </p:nvSpPr>
              <p:spPr>
                <a:xfrm>
                  <a:off x="1635691" y="3849569"/>
                  <a:ext cx="533766" cy="7875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46" h="44625" extrusionOk="0">
                      <a:moveTo>
                        <a:pt x="28691" y="35525"/>
                      </a:moveTo>
                      <a:cubicBezTo>
                        <a:pt x="28367" y="36626"/>
                        <a:pt x="27979" y="37662"/>
                        <a:pt x="27428" y="38666"/>
                      </a:cubicBezTo>
                      <a:cubicBezTo>
                        <a:pt x="26554" y="40285"/>
                        <a:pt x="24967" y="42001"/>
                        <a:pt x="23348" y="42811"/>
                      </a:cubicBezTo>
                      <a:cubicBezTo>
                        <a:pt x="20110" y="44430"/>
                        <a:pt x="15350" y="44624"/>
                        <a:pt x="11885" y="44106"/>
                      </a:cubicBezTo>
                      <a:cubicBezTo>
                        <a:pt x="7869" y="43459"/>
                        <a:pt x="4404" y="40965"/>
                        <a:pt x="2493" y="37403"/>
                      </a:cubicBezTo>
                      <a:cubicBezTo>
                        <a:pt x="874" y="34294"/>
                        <a:pt x="518" y="30700"/>
                        <a:pt x="291" y="27202"/>
                      </a:cubicBezTo>
                      <a:cubicBezTo>
                        <a:pt x="32" y="23608"/>
                        <a:pt x="0" y="20046"/>
                        <a:pt x="130" y="16451"/>
                      </a:cubicBezTo>
                      <a:cubicBezTo>
                        <a:pt x="356" y="12824"/>
                        <a:pt x="777" y="8841"/>
                        <a:pt x="2591" y="5700"/>
                      </a:cubicBezTo>
                      <a:cubicBezTo>
                        <a:pt x="4793" y="1879"/>
                        <a:pt x="9197" y="195"/>
                        <a:pt x="13245" y="98"/>
                      </a:cubicBezTo>
                      <a:cubicBezTo>
                        <a:pt x="16515" y="1"/>
                        <a:pt x="20822" y="195"/>
                        <a:pt x="23737" y="1944"/>
                      </a:cubicBezTo>
                      <a:cubicBezTo>
                        <a:pt x="27105" y="3984"/>
                        <a:pt x="28691" y="7967"/>
                        <a:pt x="29242" y="11756"/>
                      </a:cubicBezTo>
                      <a:cubicBezTo>
                        <a:pt x="29987" y="16419"/>
                        <a:pt x="30246" y="21147"/>
                        <a:pt x="29987" y="25842"/>
                      </a:cubicBezTo>
                      <a:cubicBezTo>
                        <a:pt x="29760" y="28886"/>
                        <a:pt x="29566" y="32416"/>
                        <a:pt x="28691" y="35525"/>
                      </a:cubicBezTo>
                      <a:close/>
                    </a:path>
                  </a:pathLst>
                </a:custGeom>
                <a:solidFill>
                  <a:srgbClr val="3B3B3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7" name="Google Shape;1727;p47"/>
                <p:cNvSpPr/>
                <p:nvPr/>
              </p:nvSpPr>
              <p:spPr>
                <a:xfrm>
                  <a:off x="1686551" y="4139888"/>
                  <a:ext cx="100026" cy="4457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68" h="25259" extrusionOk="0">
                      <a:moveTo>
                        <a:pt x="0" y="0"/>
                      </a:moveTo>
                      <a:lnTo>
                        <a:pt x="162" y="1101"/>
                      </a:lnTo>
                      <a:lnTo>
                        <a:pt x="292" y="2397"/>
                      </a:lnTo>
                      <a:lnTo>
                        <a:pt x="356" y="3174"/>
                      </a:lnTo>
                      <a:lnTo>
                        <a:pt x="486" y="4048"/>
                      </a:lnTo>
                      <a:lnTo>
                        <a:pt x="745" y="5991"/>
                      </a:lnTo>
                      <a:cubicBezTo>
                        <a:pt x="842" y="6671"/>
                        <a:pt x="1004" y="7383"/>
                        <a:pt x="1101" y="8128"/>
                      </a:cubicBezTo>
                      <a:cubicBezTo>
                        <a:pt x="1231" y="8873"/>
                        <a:pt x="1360" y="9650"/>
                        <a:pt x="1522" y="10427"/>
                      </a:cubicBezTo>
                      <a:lnTo>
                        <a:pt x="2008" y="12824"/>
                      </a:lnTo>
                      <a:lnTo>
                        <a:pt x="2558" y="15155"/>
                      </a:lnTo>
                      <a:cubicBezTo>
                        <a:pt x="2720" y="15933"/>
                        <a:pt x="2979" y="16710"/>
                        <a:pt x="3141" y="17422"/>
                      </a:cubicBezTo>
                      <a:cubicBezTo>
                        <a:pt x="3336" y="18135"/>
                        <a:pt x="3530" y="18879"/>
                        <a:pt x="3757" y="19527"/>
                      </a:cubicBezTo>
                      <a:lnTo>
                        <a:pt x="4339" y="21405"/>
                      </a:lnTo>
                      <a:lnTo>
                        <a:pt x="4598" y="22247"/>
                      </a:lnTo>
                      <a:lnTo>
                        <a:pt x="4858" y="22960"/>
                      </a:lnTo>
                      <a:lnTo>
                        <a:pt x="5279" y="24190"/>
                      </a:lnTo>
                      <a:lnTo>
                        <a:pt x="5667" y="25259"/>
                      </a:lnTo>
                      <a:lnTo>
                        <a:pt x="5181" y="24223"/>
                      </a:lnTo>
                      <a:lnTo>
                        <a:pt x="4663" y="23057"/>
                      </a:lnTo>
                      <a:lnTo>
                        <a:pt x="4339" y="22344"/>
                      </a:lnTo>
                      <a:lnTo>
                        <a:pt x="4016" y="21535"/>
                      </a:lnTo>
                      <a:lnTo>
                        <a:pt x="3303" y="19689"/>
                      </a:lnTo>
                      <a:cubicBezTo>
                        <a:pt x="3076" y="19041"/>
                        <a:pt x="2882" y="18329"/>
                        <a:pt x="2655" y="17584"/>
                      </a:cubicBezTo>
                      <a:cubicBezTo>
                        <a:pt x="2396" y="16872"/>
                        <a:pt x="2170" y="16095"/>
                        <a:pt x="2008" y="15317"/>
                      </a:cubicBezTo>
                      <a:lnTo>
                        <a:pt x="1393" y="12953"/>
                      </a:lnTo>
                      <a:lnTo>
                        <a:pt x="939" y="10557"/>
                      </a:lnTo>
                      <a:cubicBezTo>
                        <a:pt x="777" y="9780"/>
                        <a:pt x="680" y="9003"/>
                        <a:pt x="583" y="8225"/>
                      </a:cubicBezTo>
                      <a:cubicBezTo>
                        <a:pt x="453" y="7481"/>
                        <a:pt x="356" y="6768"/>
                        <a:pt x="292" y="6056"/>
                      </a:cubicBezTo>
                      <a:lnTo>
                        <a:pt x="130" y="4080"/>
                      </a:lnTo>
                      <a:lnTo>
                        <a:pt x="65" y="3206"/>
                      </a:lnTo>
                      <a:lnTo>
                        <a:pt x="65" y="2397"/>
                      </a:lnTo>
                      <a:lnTo>
                        <a:pt x="32" y="1101"/>
                      </a:lnTo>
                      <a:close/>
                    </a:path>
                  </a:pathLst>
                </a:custGeom>
                <a:solidFill>
                  <a:srgbClr val="F9F3E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8" name="Google Shape;1728;p47"/>
                <p:cNvSpPr/>
                <p:nvPr/>
              </p:nvSpPr>
              <p:spPr>
                <a:xfrm>
                  <a:off x="1759700" y="4089028"/>
                  <a:ext cx="58872" cy="416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6" h="23575" extrusionOk="0">
                      <a:moveTo>
                        <a:pt x="97" y="0"/>
                      </a:moveTo>
                      <a:cubicBezTo>
                        <a:pt x="97" y="0"/>
                        <a:pt x="130" y="356"/>
                        <a:pt x="162" y="1036"/>
                      </a:cubicBezTo>
                      <a:lnTo>
                        <a:pt x="227" y="2202"/>
                      </a:lnTo>
                      <a:lnTo>
                        <a:pt x="259" y="2915"/>
                      </a:lnTo>
                      <a:lnTo>
                        <a:pt x="356" y="3724"/>
                      </a:lnTo>
                      <a:lnTo>
                        <a:pt x="518" y="5505"/>
                      </a:lnTo>
                      <a:cubicBezTo>
                        <a:pt x="551" y="6153"/>
                        <a:pt x="680" y="6833"/>
                        <a:pt x="745" y="7513"/>
                      </a:cubicBezTo>
                      <a:cubicBezTo>
                        <a:pt x="810" y="8193"/>
                        <a:pt x="907" y="8905"/>
                        <a:pt x="1036" y="9650"/>
                      </a:cubicBezTo>
                      <a:lnTo>
                        <a:pt x="1328" y="11820"/>
                      </a:lnTo>
                      <a:cubicBezTo>
                        <a:pt x="1587" y="13309"/>
                        <a:pt x="1814" y="14767"/>
                        <a:pt x="2040" y="16127"/>
                      </a:cubicBezTo>
                      <a:lnTo>
                        <a:pt x="2396" y="18135"/>
                      </a:lnTo>
                      <a:lnTo>
                        <a:pt x="2720" y="19916"/>
                      </a:lnTo>
                      <a:lnTo>
                        <a:pt x="3174" y="22571"/>
                      </a:lnTo>
                      <a:cubicBezTo>
                        <a:pt x="3271" y="23219"/>
                        <a:pt x="3336" y="23575"/>
                        <a:pt x="3336" y="23575"/>
                      </a:cubicBezTo>
                      <a:cubicBezTo>
                        <a:pt x="3336" y="23575"/>
                        <a:pt x="3238" y="23219"/>
                        <a:pt x="3044" y="22571"/>
                      </a:cubicBezTo>
                      <a:cubicBezTo>
                        <a:pt x="2882" y="21956"/>
                        <a:pt x="2623" y="21049"/>
                        <a:pt x="2364" y="19980"/>
                      </a:cubicBezTo>
                      <a:cubicBezTo>
                        <a:pt x="2105" y="18879"/>
                        <a:pt x="1814" y="17616"/>
                        <a:pt x="1522" y="16256"/>
                      </a:cubicBezTo>
                      <a:cubicBezTo>
                        <a:pt x="1393" y="15576"/>
                        <a:pt x="1231" y="14864"/>
                        <a:pt x="1134" y="14119"/>
                      </a:cubicBezTo>
                      <a:lnTo>
                        <a:pt x="745" y="11917"/>
                      </a:lnTo>
                      <a:lnTo>
                        <a:pt x="453" y="9715"/>
                      </a:lnTo>
                      <a:cubicBezTo>
                        <a:pt x="356" y="9003"/>
                        <a:pt x="292" y="8258"/>
                        <a:pt x="227" y="7578"/>
                      </a:cubicBezTo>
                      <a:cubicBezTo>
                        <a:pt x="162" y="6865"/>
                        <a:pt x="97" y="6185"/>
                        <a:pt x="65" y="5538"/>
                      </a:cubicBezTo>
                      <a:lnTo>
                        <a:pt x="0" y="3724"/>
                      </a:lnTo>
                      <a:lnTo>
                        <a:pt x="0" y="2915"/>
                      </a:lnTo>
                      <a:lnTo>
                        <a:pt x="32" y="2202"/>
                      </a:lnTo>
                      <a:lnTo>
                        <a:pt x="65" y="1004"/>
                      </a:lnTo>
                      <a:cubicBezTo>
                        <a:pt x="65" y="356"/>
                        <a:pt x="97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F9F3E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9" name="Google Shape;1729;p47"/>
                <p:cNvSpPr/>
                <p:nvPr/>
              </p:nvSpPr>
              <p:spPr>
                <a:xfrm>
                  <a:off x="1824837" y="4127305"/>
                  <a:ext cx="46889" cy="4366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57" h="24742" extrusionOk="0">
                      <a:moveTo>
                        <a:pt x="1" y="1"/>
                      </a:moveTo>
                      <a:lnTo>
                        <a:pt x="130" y="1069"/>
                      </a:lnTo>
                      <a:cubicBezTo>
                        <a:pt x="195" y="1749"/>
                        <a:pt x="325" y="2689"/>
                        <a:pt x="422" y="3854"/>
                      </a:cubicBezTo>
                      <a:lnTo>
                        <a:pt x="584" y="5733"/>
                      </a:lnTo>
                      <a:cubicBezTo>
                        <a:pt x="648" y="6413"/>
                        <a:pt x="746" y="7093"/>
                        <a:pt x="810" y="7837"/>
                      </a:cubicBezTo>
                      <a:cubicBezTo>
                        <a:pt x="972" y="9295"/>
                        <a:pt x="1134" y="10817"/>
                        <a:pt x="1264" y="12371"/>
                      </a:cubicBezTo>
                      <a:cubicBezTo>
                        <a:pt x="1426" y="13925"/>
                        <a:pt x="1652" y="15480"/>
                        <a:pt x="1814" y="16905"/>
                      </a:cubicBezTo>
                      <a:cubicBezTo>
                        <a:pt x="1879" y="17649"/>
                        <a:pt x="1944" y="18330"/>
                        <a:pt x="2041" y="19010"/>
                      </a:cubicBezTo>
                      <a:lnTo>
                        <a:pt x="2268" y="20888"/>
                      </a:lnTo>
                      <a:cubicBezTo>
                        <a:pt x="2397" y="22021"/>
                        <a:pt x="2494" y="22993"/>
                        <a:pt x="2559" y="23673"/>
                      </a:cubicBezTo>
                      <a:lnTo>
                        <a:pt x="2656" y="24741"/>
                      </a:lnTo>
                      <a:lnTo>
                        <a:pt x="2429" y="23705"/>
                      </a:lnTo>
                      <a:cubicBezTo>
                        <a:pt x="2332" y="23025"/>
                        <a:pt x="2106" y="22086"/>
                        <a:pt x="1911" y="20920"/>
                      </a:cubicBezTo>
                      <a:lnTo>
                        <a:pt x="1588" y="19074"/>
                      </a:lnTo>
                      <a:cubicBezTo>
                        <a:pt x="1458" y="18427"/>
                        <a:pt x="1361" y="17714"/>
                        <a:pt x="1264" y="17002"/>
                      </a:cubicBezTo>
                      <a:cubicBezTo>
                        <a:pt x="1069" y="15545"/>
                        <a:pt x="875" y="13990"/>
                        <a:pt x="681" y="12436"/>
                      </a:cubicBezTo>
                      <a:cubicBezTo>
                        <a:pt x="487" y="10914"/>
                        <a:pt x="389" y="9327"/>
                        <a:pt x="260" y="7870"/>
                      </a:cubicBezTo>
                      <a:cubicBezTo>
                        <a:pt x="227" y="7157"/>
                        <a:pt x="163" y="6445"/>
                        <a:pt x="130" y="5765"/>
                      </a:cubicBezTo>
                      <a:lnTo>
                        <a:pt x="66" y="3887"/>
                      </a:lnTo>
                      <a:cubicBezTo>
                        <a:pt x="33" y="2721"/>
                        <a:pt x="33" y="1749"/>
                        <a:pt x="1" y="1037"/>
                      </a:cubicBezTo>
                      <a:cubicBezTo>
                        <a:pt x="1" y="357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F9F3E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0" name="Google Shape;1730;p47"/>
                <p:cNvSpPr/>
                <p:nvPr/>
              </p:nvSpPr>
              <p:spPr>
                <a:xfrm>
                  <a:off x="1907127" y="4091305"/>
                  <a:ext cx="20030" cy="4789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5" h="27138" extrusionOk="0">
                      <a:moveTo>
                        <a:pt x="33" y="1"/>
                      </a:moveTo>
                      <a:lnTo>
                        <a:pt x="130" y="1166"/>
                      </a:lnTo>
                      <a:cubicBezTo>
                        <a:pt x="195" y="1879"/>
                        <a:pt x="292" y="2947"/>
                        <a:pt x="389" y="4210"/>
                      </a:cubicBezTo>
                      <a:cubicBezTo>
                        <a:pt x="454" y="5506"/>
                        <a:pt x="551" y="6963"/>
                        <a:pt x="649" y="8582"/>
                      </a:cubicBezTo>
                      <a:cubicBezTo>
                        <a:pt x="746" y="10169"/>
                        <a:pt x="810" y="11853"/>
                        <a:pt x="875" y="13569"/>
                      </a:cubicBezTo>
                      <a:cubicBezTo>
                        <a:pt x="940" y="15253"/>
                        <a:pt x="1005" y="16937"/>
                        <a:pt x="1037" y="18556"/>
                      </a:cubicBezTo>
                      <a:cubicBezTo>
                        <a:pt x="1070" y="20143"/>
                        <a:pt x="1102" y="21632"/>
                        <a:pt x="1102" y="22895"/>
                      </a:cubicBezTo>
                      <a:cubicBezTo>
                        <a:pt x="1134" y="24191"/>
                        <a:pt x="1102" y="25227"/>
                        <a:pt x="1102" y="25972"/>
                      </a:cubicBezTo>
                      <a:lnTo>
                        <a:pt x="1102" y="27138"/>
                      </a:lnTo>
                      <a:lnTo>
                        <a:pt x="1005" y="25972"/>
                      </a:lnTo>
                      <a:cubicBezTo>
                        <a:pt x="972" y="25259"/>
                        <a:pt x="843" y="24191"/>
                        <a:pt x="778" y="22895"/>
                      </a:cubicBezTo>
                      <a:cubicBezTo>
                        <a:pt x="713" y="21632"/>
                        <a:pt x="584" y="20143"/>
                        <a:pt x="519" y="18556"/>
                      </a:cubicBezTo>
                      <a:cubicBezTo>
                        <a:pt x="422" y="16969"/>
                        <a:pt x="357" y="15285"/>
                        <a:pt x="260" y="13569"/>
                      </a:cubicBezTo>
                      <a:cubicBezTo>
                        <a:pt x="195" y="11885"/>
                        <a:pt x="163" y="10169"/>
                        <a:pt x="98" y="8582"/>
                      </a:cubicBezTo>
                      <a:cubicBezTo>
                        <a:pt x="66" y="6995"/>
                        <a:pt x="66" y="5506"/>
                        <a:pt x="33" y="4243"/>
                      </a:cubicBezTo>
                      <a:cubicBezTo>
                        <a:pt x="1" y="2947"/>
                        <a:pt x="33" y="1879"/>
                        <a:pt x="33" y="1134"/>
                      </a:cubicBezTo>
                      <a:close/>
                    </a:path>
                  </a:pathLst>
                </a:custGeom>
                <a:solidFill>
                  <a:srgbClr val="F9F3E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1" name="Google Shape;1731;p47"/>
                <p:cNvSpPr/>
                <p:nvPr/>
              </p:nvSpPr>
              <p:spPr>
                <a:xfrm>
                  <a:off x="1988288" y="4084457"/>
                  <a:ext cx="21724" cy="473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1" h="26814" extrusionOk="0">
                      <a:moveTo>
                        <a:pt x="0" y="0"/>
                      </a:moveTo>
                      <a:lnTo>
                        <a:pt x="162" y="1166"/>
                      </a:lnTo>
                      <a:cubicBezTo>
                        <a:pt x="227" y="1878"/>
                        <a:pt x="389" y="2915"/>
                        <a:pt x="518" y="4177"/>
                      </a:cubicBezTo>
                      <a:lnTo>
                        <a:pt x="745" y="6185"/>
                      </a:lnTo>
                      <a:cubicBezTo>
                        <a:pt x="842" y="6930"/>
                        <a:pt x="875" y="7675"/>
                        <a:pt x="939" y="8452"/>
                      </a:cubicBezTo>
                      <a:cubicBezTo>
                        <a:pt x="1037" y="10039"/>
                        <a:pt x="1101" y="11690"/>
                        <a:pt x="1198" y="13407"/>
                      </a:cubicBezTo>
                      <a:cubicBezTo>
                        <a:pt x="1198" y="15090"/>
                        <a:pt x="1231" y="16742"/>
                        <a:pt x="1231" y="18329"/>
                      </a:cubicBezTo>
                      <a:lnTo>
                        <a:pt x="1231" y="20596"/>
                      </a:lnTo>
                      <a:lnTo>
                        <a:pt x="1166" y="22636"/>
                      </a:lnTo>
                      <a:cubicBezTo>
                        <a:pt x="1134" y="23899"/>
                        <a:pt x="1069" y="24935"/>
                        <a:pt x="1037" y="25680"/>
                      </a:cubicBezTo>
                      <a:lnTo>
                        <a:pt x="972" y="26813"/>
                      </a:lnTo>
                      <a:lnTo>
                        <a:pt x="939" y="25680"/>
                      </a:lnTo>
                      <a:cubicBezTo>
                        <a:pt x="907" y="24935"/>
                        <a:pt x="842" y="23899"/>
                        <a:pt x="842" y="22636"/>
                      </a:cubicBezTo>
                      <a:cubicBezTo>
                        <a:pt x="842" y="21988"/>
                        <a:pt x="810" y="21308"/>
                        <a:pt x="777" y="20596"/>
                      </a:cubicBezTo>
                      <a:cubicBezTo>
                        <a:pt x="777" y="19883"/>
                        <a:pt x="745" y="19106"/>
                        <a:pt x="713" y="18329"/>
                      </a:cubicBezTo>
                      <a:cubicBezTo>
                        <a:pt x="680" y="16774"/>
                        <a:pt x="648" y="15090"/>
                        <a:pt x="616" y="13407"/>
                      </a:cubicBezTo>
                      <a:cubicBezTo>
                        <a:pt x="551" y="11723"/>
                        <a:pt x="454" y="10071"/>
                        <a:pt x="421" y="8484"/>
                      </a:cubicBezTo>
                      <a:cubicBezTo>
                        <a:pt x="356" y="7707"/>
                        <a:pt x="389" y="6962"/>
                        <a:pt x="324" y="6250"/>
                      </a:cubicBezTo>
                      <a:lnTo>
                        <a:pt x="195" y="4210"/>
                      </a:lnTo>
                      <a:cubicBezTo>
                        <a:pt x="130" y="2947"/>
                        <a:pt x="97" y="1911"/>
                        <a:pt x="65" y="1166"/>
                      </a:cubicBezTo>
                      <a:close/>
                    </a:path>
                  </a:pathLst>
                </a:custGeom>
                <a:solidFill>
                  <a:srgbClr val="F9F3E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2" name="Google Shape;1732;p47"/>
                <p:cNvSpPr/>
                <p:nvPr/>
              </p:nvSpPr>
              <p:spPr>
                <a:xfrm>
                  <a:off x="2068866" y="4137594"/>
                  <a:ext cx="25165" cy="3794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6" h="21503" extrusionOk="0">
                      <a:moveTo>
                        <a:pt x="486" y="1"/>
                      </a:moveTo>
                      <a:cubicBezTo>
                        <a:pt x="486" y="1"/>
                        <a:pt x="551" y="357"/>
                        <a:pt x="648" y="940"/>
                      </a:cubicBezTo>
                      <a:lnTo>
                        <a:pt x="777" y="1976"/>
                      </a:lnTo>
                      <a:cubicBezTo>
                        <a:pt x="842" y="2397"/>
                        <a:pt x="907" y="2850"/>
                        <a:pt x="972" y="3368"/>
                      </a:cubicBezTo>
                      <a:lnTo>
                        <a:pt x="1134" y="4988"/>
                      </a:lnTo>
                      <a:cubicBezTo>
                        <a:pt x="1198" y="5571"/>
                        <a:pt x="1231" y="6186"/>
                        <a:pt x="1263" y="6801"/>
                      </a:cubicBezTo>
                      <a:cubicBezTo>
                        <a:pt x="1328" y="7449"/>
                        <a:pt x="1360" y="8096"/>
                        <a:pt x="1360" y="8744"/>
                      </a:cubicBezTo>
                      <a:cubicBezTo>
                        <a:pt x="1360" y="9424"/>
                        <a:pt x="1393" y="10104"/>
                        <a:pt x="1425" y="10784"/>
                      </a:cubicBezTo>
                      <a:cubicBezTo>
                        <a:pt x="1425" y="11464"/>
                        <a:pt x="1360" y="12144"/>
                        <a:pt x="1360" y="12792"/>
                      </a:cubicBezTo>
                      <a:cubicBezTo>
                        <a:pt x="1328" y="13472"/>
                        <a:pt x="1263" y="14120"/>
                        <a:pt x="1231" y="14767"/>
                      </a:cubicBezTo>
                      <a:cubicBezTo>
                        <a:pt x="1166" y="15383"/>
                        <a:pt x="1134" y="15998"/>
                        <a:pt x="1037" y="16581"/>
                      </a:cubicBezTo>
                      <a:lnTo>
                        <a:pt x="777" y="18200"/>
                      </a:lnTo>
                      <a:lnTo>
                        <a:pt x="648" y="18912"/>
                      </a:lnTo>
                      <a:lnTo>
                        <a:pt x="486" y="19560"/>
                      </a:lnTo>
                      <a:lnTo>
                        <a:pt x="227" y="20596"/>
                      </a:lnTo>
                      <a:cubicBezTo>
                        <a:pt x="97" y="21179"/>
                        <a:pt x="0" y="21503"/>
                        <a:pt x="0" y="21503"/>
                      </a:cubicBezTo>
                      <a:cubicBezTo>
                        <a:pt x="0" y="21503"/>
                        <a:pt x="33" y="21179"/>
                        <a:pt x="130" y="20596"/>
                      </a:cubicBezTo>
                      <a:lnTo>
                        <a:pt x="259" y="19528"/>
                      </a:lnTo>
                      <a:lnTo>
                        <a:pt x="356" y="18880"/>
                      </a:lnTo>
                      <a:lnTo>
                        <a:pt x="421" y="18167"/>
                      </a:lnTo>
                      <a:lnTo>
                        <a:pt x="583" y="16548"/>
                      </a:lnTo>
                      <a:cubicBezTo>
                        <a:pt x="648" y="15965"/>
                        <a:pt x="648" y="15350"/>
                        <a:pt x="680" y="14735"/>
                      </a:cubicBezTo>
                      <a:cubicBezTo>
                        <a:pt x="713" y="14087"/>
                        <a:pt x="745" y="13440"/>
                        <a:pt x="745" y="12792"/>
                      </a:cubicBezTo>
                      <a:cubicBezTo>
                        <a:pt x="745" y="12112"/>
                        <a:pt x="777" y="11432"/>
                        <a:pt x="810" y="10752"/>
                      </a:cubicBezTo>
                      <a:cubicBezTo>
                        <a:pt x="810" y="10072"/>
                        <a:pt x="810" y="9392"/>
                        <a:pt x="810" y="8744"/>
                      </a:cubicBezTo>
                      <a:cubicBezTo>
                        <a:pt x="810" y="8064"/>
                        <a:pt x="777" y="7416"/>
                        <a:pt x="745" y="6769"/>
                      </a:cubicBezTo>
                      <a:cubicBezTo>
                        <a:pt x="745" y="6153"/>
                        <a:pt x="745" y="5538"/>
                        <a:pt x="713" y="4955"/>
                      </a:cubicBezTo>
                      <a:lnTo>
                        <a:pt x="648" y="3336"/>
                      </a:lnTo>
                      <a:cubicBezTo>
                        <a:pt x="616" y="2332"/>
                        <a:pt x="551" y="1490"/>
                        <a:pt x="551" y="907"/>
                      </a:cubicBezTo>
                      <a:cubicBezTo>
                        <a:pt x="518" y="357"/>
                        <a:pt x="486" y="1"/>
                        <a:pt x="486" y="1"/>
                      </a:cubicBezTo>
                      <a:close/>
                    </a:path>
                  </a:pathLst>
                </a:custGeom>
                <a:solidFill>
                  <a:srgbClr val="F9F3E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3" name="Google Shape;1733;p47"/>
                <p:cNvSpPr/>
                <p:nvPr/>
              </p:nvSpPr>
              <p:spPr>
                <a:xfrm>
                  <a:off x="3055238" y="3850151"/>
                  <a:ext cx="533766" cy="7869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46" h="44592" extrusionOk="0">
                      <a:moveTo>
                        <a:pt x="1555" y="35492"/>
                      </a:moveTo>
                      <a:cubicBezTo>
                        <a:pt x="1846" y="36593"/>
                        <a:pt x="2267" y="37629"/>
                        <a:pt x="2785" y="38633"/>
                      </a:cubicBezTo>
                      <a:cubicBezTo>
                        <a:pt x="3659" y="40252"/>
                        <a:pt x="5279" y="41968"/>
                        <a:pt x="6898" y="42778"/>
                      </a:cubicBezTo>
                      <a:cubicBezTo>
                        <a:pt x="10136" y="44397"/>
                        <a:pt x="14864" y="44591"/>
                        <a:pt x="18361" y="44073"/>
                      </a:cubicBezTo>
                      <a:cubicBezTo>
                        <a:pt x="22344" y="43426"/>
                        <a:pt x="25809" y="40932"/>
                        <a:pt x="27752" y="37370"/>
                      </a:cubicBezTo>
                      <a:cubicBezTo>
                        <a:pt x="29372" y="34261"/>
                        <a:pt x="29728" y="30667"/>
                        <a:pt x="29922" y="27169"/>
                      </a:cubicBezTo>
                      <a:cubicBezTo>
                        <a:pt x="30181" y="23607"/>
                        <a:pt x="30246" y="20013"/>
                        <a:pt x="30084" y="16418"/>
                      </a:cubicBezTo>
                      <a:cubicBezTo>
                        <a:pt x="29890" y="12824"/>
                        <a:pt x="29469" y="8808"/>
                        <a:pt x="27623" y="5667"/>
                      </a:cubicBezTo>
                      <a:cubicBezTo>
                        <a:pt x="25421" y="1846"/>
                        <a:pt x="21017" y="162"/>
                        <a:pt x="17001" y="65"/>
                      </a:cubicBezTo>
                      <a:cubicBezTo>
                        <a:pt x="13731" y="0"/>
                        <a:pt x="9424" y="162"/>
                        <a:pt x="6509" y="1943"/>
                      </a:cubicBezTo>
                      <a:cubicBezTo>
                        <a:pt x="3141" y="3951"/>
                        <a:pt x="1555" y="7934"/>
                        <a:pt x="1004" y="11723"/>
                      </a:cubicBezTo>
                      <a:cubicBezTo>
                        <a:pt x="259" y="16386"/>
                        <a:pt x="0" y="21114"/>
                        <a:pt x="259" y="25809"/>
                      </a:cubicBezTo>
                      <a:cubicBezTo>
                        <a:pt x="486" y="28853"/>
                        <a:pt x="680" y="32383"/>
                        <a:pt x="1555" y="35492"/>
                      </a:cubicBezTo>
                      <a:close/>
                    </a:path>
                  </a:pathLst>
                </a:custGeom>
                <a:solidFill>
                  <a:srgbClr val="3B3B3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4" name="Google Shape;1734;p47"/>
                <p:cNvSpPr/>
                <p:nvPr/>
              </p:nvSpPr>
              <p:spPr>
                <a:xfrm>
                  <a:off x="3438118" y="4139888"/>
                  <a:ext cx="99461" cy="4457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6" h="25259" extrusionOk="0">
                      <a:moveTo>
                        <a:pt x="5635" y="0"/>
                      </a:moveTo>
                      <a:lnTo>
                        <a:pt x="5635" y="1101"/>
                      </a:lnTo>
                      <a:cubicBezTo>
                        <a:pt x="5635" y="1457"/>
                        <a:pt x="5635" y="1911"/>
                        <a:pt x="5603" y="2397"/>
                      </a:cubicBezTo>
                      <a:lnTo>
                        <a:pt x="5603" y="3206"/>
                      </a:lnTo>
                      <a:lnTo>
                        <a:pt x="5538" y="4080"/>
                      </a:lnTo>
                      <a:lnTo>
                        <a:pt x="5376" y="6056"/>
                      </a:lnTo>
                      <a:cubicBezTo>
                        <a:pt x="5312" y="6768"/>
                        <a:pt x="5182" y="7481"/>
                        <a:pt x="5085" y="8225"/>
                      </a:cubicBezTo>
                      <a:cubicBezTo>
                        <a:pt x="4988" y="9003"/>
                        <a:pt x="4891" y="9780"/>
                        <a:pt x="4729" y="10557"/>
                      </a:cubicBezTo>
                      <a:lnTo>
                        <a:pt x="4243" y="12953"/>
                      </a:lnTo>
                      <a:lnTo>
                        <a:pt x="3660" y="15317"/>
                      </a:lnTo>
                      <a:cubicBezTo>
                        <a:pt x="3498" y="16095"/>
                        <a:pt x="3239" y="16872"/>
                        <a:pt x="3012" y="17584"/>
                      </a:cubicBezTo>
                      <a:cubicBezTo>
                        <a:pt x="2786" y="18329"/>
                        <a:pt x="2591" y="19041"/>
                        <a:pt x="2332" y="19689"/>
                      </a:cubicBezTo>
                      <a:lnTo>
                        <a:pt x="1652" y="21535"/>
                      </a:lnTo>
                      <a:lnTo>
                        <a:pt x="1328" y="22344"/>
                      </a:lnTo>
                      <a:lnTo>
                        <a:pt x="1005" y="23057"/>
                      </a:lnTo>
                      <a:lnTo>
                        <a:pt x="487" y="24223"/>
                      </a:lnTo>
                      <a:lnTo>
                        <a:pt x="1" y="25259"/>
                      </a:lnTo>
                      <a:lnTo>
                        <a:pt x="357" y="24190"/>
                      </a:lnTo>
                      <a:lnTo>
                        <a:pt x="810" y="22960"/>
                      </a:lnTo>
                      <a:lnTo>
                        <a:pt x="1069" y="22247"/>
                      </a:lnTo>
                      <a:lnTo>
                        <a:pt x="1328" y="21405"/>
                      </a:lnTo>
                      <a:lnTo>
                        <a:pt x="1911" y="19527"/>
                      </a:lnTo>
                      <a:cubicBezTo>
                        <a:pt x="2138" y="18879"/>
                        <a:pt x="2300" y="18135"/>
                        <a:pt x="2494" y="17422"/>
                      </a:cubicBezTo>
                      <a:cubicBezTo>
                        <a:pt x="2721" y="16677"/>
                        <a:pt x="2915" y="15933"/>
                        <a:pt x="3110" y="15155"/>
                      </a:cubicBezTo>
                      <a:lnTo>
                        <a:pt x="3660" y="12824"/>
                      </a:lnTo>
                      <a:lnTo>
                        <a:pt x="4146" y="10427"/>
                      </a:lnTo>
                      <a:cubicBezTo>
                        <a:pt x="4308" y="9650"/>
                        <a:pt x="4437" y="8873"/>
                        <a:pt x="4534" y="8128"/>
                      </a:cubicBezTo>
                      <a:cubicBezTo>
                        <a:pt x="4664" y="7383"/>
                        <a:pt x="4826" y="6671"/>
                        <a:pt x="4891" y="5991"/>
                      </a:cubicBezTo>
                      <a:lnTo>
                        <a:pt x="5182" y="4048"/>
                      </a:lnTo>
                      <a:lnTo>
                        <a:pt x="5279" y="3174"/>
                      </a:lnTo>
                      <a:lnTo>
                        <a:pt x="5376" y="2397"/>
                      </a:lnTo>
                      <a:lnTo>
                        <a:pt x="5506" y="1101"/>
                      </a:lnTo>
                      <a:close/>
                    </a:path>
                  </a:pathLst>
                </a:custGeom>
                <a:solidFill>
                  <a:srgbClr val="F9F3E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5" name="Google Shape;1735;p47"/>
                <p:cNvSpPr/>
                <p:nvPr/>
              </p:nvSpPr>
              <p:spPr>
                <a:xfrm>
                  <a:off x="3406123" y="4089028"/>
                  <a:ext cx="59454" cy="416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69" h="23575" extrusionOk="0">
                      <a:moveTo>
                        <a:pt x="3239" y="0"/>
                      </a:moveTo>
                      <a:cubicBezTo>
                        <a:pt x="3239" y="0"/>
                        <a:pt x="3239" y="356"/>
                        <a:pt x="3271" y="1036"/>
                      </a:cubicBezTo>
                      <a:cubicBezTo>
                        <a:pt x="3271" y="1360"/>
                        <a:pt x="3303" y="1749"/>
                        <a:pt x="3303" y="2202"/>
                      </a:cubicBezTo>
                      <a:cubicBezTo>
                        <a:pt x="3303" y="2429"/>
                        <a:pt x="3336" y="2656"/>
                        <a:pt x="3336" y="2915"/>
                      </a:cubicBezTo>
                      <a:cubicBezTo>
                        <a:pt x="3368" y="3174"/>
                        <a:pt x="3336" y="3465"/>
                        <a:pt x="3303" y="3724"/>
                      </a:cubicBezTo>
                      <a:lnTo>
                        <a:pt x="3271" y="5538"/>
                      </a:lnTo>
                      <a:cubicBezTo>
                        <a:pt x="3239" y="6185"/>
                        <a:pt x="3174" y="6865"/>
                        <a:pt x="3109" y="7578"/>
                      </a:cubicBezTo>
                      <a:cubicBezTo>
                        <a:pt x="3044" y="8290"/>
                        <a:pt x="2980" y="9003"/>
                        <a:pt x="2882" y="9715"/>
                      </a:cubicBezTo>
                      <a:lnTo>
                        <a:pt x="2591" y="11917"/>
                      </a:lnTo>
                      <a:lnTo>
                        <a:pt x="2202" y="14119"/>
                      </a:lnTo>
                      <a:cubicBezTo>
                        <a:pt x="2105" y="14864"/>
                        <a:pt x="1943" y="15576"/>
                        <a:pt x="1814" y="16256"/>
                      </a:cubicBezTo>
                      <a:cubicBezTo>
                        <a:pt x="1522" y="17616"/>
                        <a:pt x="1231" y="18879"/>
                        <a:pt x="972" y="19980"/>
                      </a:cubicBezTo>
                      <a:cubicBezTo>
                        <a:pt x="680" y="21049"/>
                        <a:pt x="421" y="21956"/>
                        <a:pt x="259" y="22603"/>
                      </a:cubicBezTo>
                      <a:cubicBezTo>
                        <a:pt x="97" y="23219"/>
                        <a:pt x="0" y="23575"/>
                        <a:pt x="0" y="23575"/>
                      </a:cubicBezTo>
                      <a:cubicBezTo>
                        <a:pt x="0" y="23575"/>
                        <a:pt x="33" y="23219"/>
                        <a:pt x="162" y="22571"/>
                      </a:cubicBezTo>
                      <a:lnTo>
                        <a:pt x="616" y="19916"/>
                      </a:lnTo>
                      <a:lnTo>
                        <a:pt x="939" y="18135"/>
                      </a:lnTo>
                      <a:lnTo>
                        <a:pt x="1263" y="16127"/>
                      </a:lnTo>
                      <a:cubicBezTo>
                        <a:pt x="1522" y="14767"/>
                        <a:pt x="1749" y="13309"/>
                        <a:pt x="1976" y="11820"/>
                      </a:cubicBezTo>
                      <a:lnTo>
                        <a:pt x="2300" y="9650"/>
                      </a:lnTo>
                      <a:cubicBezTo>
                        <a:pt x="2429" y="8905"/>
                        <a:pt x="2494" y="8193"/>
                        <a:pt x="2591" y="7513"/>
                      </a:cubicBezTo>
                      <a:cubicBezTo>
                        <a:pt x="2656" y="6833"/>
                        <a:pt x="2753" y="6153"/>
                        <a:pt x="2818" y="5505"/>
                      </a:cubicBezTo>
                      <a:lnTo>
                        <a:pt x="2980" y="3724"/>
                      </a:lnTo>
                      <a:lnTo>
                        <a:pt x="3044" y="2915"/>
                      </a:lnTo>
                      <a:cubicBezTo>
                        <a:pt x="3044" y="2656"/>
                        <a:pt x="3077" y="2429"/>
                        <a:pt x="3077" y="2202"/>
                      </a:cubicBezTo>
                      <a:cubicBezTo>
                        <a:pt x="3109" y="1749"/>
                        <a:pt x="3141" y="1360"/>
                        <a:pt x="3174" y="1036"/>
                      </a:cubicBezTo>
                      <a:cubicBezTo>
                        <a:pt x="3206" y="356"/>
                        <a:pt x="3239" y="0"/>
                        <a:pt x="3239" y="0"/>
                      </a:cubicBezTo>
                      <a:close/>
                    </a:path>
                  </a:pathLst>
                </a:custGeom>
                <a:solidFill>
                  <a:srgbClr val="F9F3E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6" name="Google Shape;1736;p47"/>
                <p:cNvSpPr/>
                <p:nvPr/>
              </p:nvSpPr>
              <p:spPr>
                <a:xfrm>
                  <a:off x="3352969" y="4127305"/>
                  <a:ext cx="46307" cy="4371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" h="24774" extrusionOk="0">
                      <a:moveTo>
                        <a:pt x="2624" y="1"/>
                      </a:moveTo>
                      <a:lnTo>
                        <a:pt x="2624" y="1069"/>
                      </a:lnTo>
                      <a:cubicBezTo>
                        <a:pt x="2624" y="1717"/>
                        <a:pt x="2624" y="2721"/>
                        <a:pt x="2591" y="3887"/>
                      </a:cubicBezTo>
                      <a:lnTo>
                        <a:pt x="2527" y="5797"/>
                      </a:lnTo>
                      <a:cubicBezTo>
                        <a:pt x="2494" y="6445"/>
                        <a:pt x="2429" y="7157"/>
                        <a:pt x="2365" y="7902"/>
                      </a:cubicBezTo>
                      <a:cubicBezTo>
                        <a:pt x="2268" y="9359"/>
                        <a:pt x="2106" y="10914"/>
                        <a:pt x="1976" y="12468"/>
                      </a:cubicBezTo>
                      <a:cubicBezTo>
                        <a:pt x="1814" y="14023"/>
                        <a:pt x="1555" y="15545"/>
                        <a:pt x="1361" y="17002"/>
                      </a:cubicBezTo>
                      <a:cubicBezTo>
                        <a:pt x="1264" y="17714"/>
                        <a:pt x="1167" y="18427"/>
                        <a:pt x="1069" y="19074"/>
                      </a:cubicBezTo>
                      <a:lnTo>
                        <a:pt x="746" y="20953"/>
                      </a:lnTo>
                      <a:cubicBezTo>
                        <a:pt x="519" y="22086"/>
                        <a:pt x="325" y="23057"/>
                        <a:pt x="195" y="23705"/>
                      </a:cubicBezTo>
                      <a:lnTo>
                        <a:pt x="1" y="24774"/>
                      </a:lnTo>
                      <a:lnTo>
                        <a:pt x="98" y="23705"/>
                      </a:lnTo>
                      <a:cubicBezTo>
                        <a:pt x="163" y="23025"/>
                        <a:pt x="260" y="22054"/>
                        <a:pt x="389" y="20888"/>
                      </a:cubicBezTo>
                      <a:lnTo>
                        <a:pt x="616" y="19010"/>
                      </a:lnTo>
                      <a:cubicBezTo>
                        <a:pt x="713" y="18362"/>
                        <a:pt x="746" y="17649"/>
                        <a:pt x="843" y="16937"/>
                      </a:cubicBezTo>
                      <a:cubicBezTo>
                        <a:pt x="1005" y="15480"/>
                        <a:pt x="1167" y="13925"/>
                        <a:pt x="1361" y="12403"/>
                      </a:cubicBezTo>
                      <a:cubicBezTo>
                        <a:pt x="1555" y="10849"/>
                        <a:pt x="1685" y="9295"/>
                        <a:pt x="1847" y="7837"/>
                      </a:cubicBezTo>
                      <a:cubicBezTo>
                        <a:pt x="1911" y="7125"/>
                        <a:pt x="2008" y="6413"/>
                        <a:pt x="2041" y="5765"/>
                      </a:cubicBezTo>
                      <a:lnTo>
                        <a:pt x="2235" y="3887"/>
                      </a:lnTo>
                      <a:cubicBezTo>
                        <a:pt x="2332" y="2721"/>
                        <a:pt x="2429" y="1749"/>
                        <a:pt x="2527" y="1069"/>
                      </a:cubicBezTo>
                      <a:close/>
                    </a:path>
                  </a:pathLst>
                </a:custGeom>
                <a:solidFill>
                  <a:srgbClr val="F9F3E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7" name="Google Shape;1737;p47"/>
                <p:cNvSpPr/>
                <p:nvPr/>
              </p:nvSpPr>
              <p:spPr>
                <a:xfrm>
                  <a:off x="3297538" y="4091305"/>
                  <a:ext cx="19448" cy="4794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2" h="27170" extrusionOk="0">
                      <a:moveTo>
                        <a:pt x="1102" y="1"/>
                      </a:moveTo>
                      <a:lnTo>
                        <a:pt x="1102" y="1166"/>
                      </a:lnTo>
                      <a:lnTo>
                        <a:pt x="1102" y="4243"/>
                      </a:lnTo>
                      <a:cubicBezTo>
                        <a:pt x="1102" y="5506"/>
                        <a:pt x="1069" y="6995"/>
                        <a:pt x="1004" y="8582"/>
                      </a:cubicBezTo>
                      <a:cubicBezTo>
                        <a:pt x="972" y="10169"/>
                        <a:pt x="907" y="11885"/>
                        <a:pt x="843" y="13569"/>
                      </a:cubicBezTo>
                      <a:cubicBezTo>
                        <a:pt x="778" y="15285"/>
                        <a:pt x="713" y="16969"/>
                        <a:pt x="616" y="18556"/>
                      </a:cubicBezTo>
                      <a:cubicBezTo>
                        <a:pt x="519" y="20143"/>
                        <a:pt x="422" y="21632"/>
                        <a:pt x="357" y="22928"/>
                      </a:cubicBezTo>
                      <a:cubicBezTo>
                        <a:pt x="260" y="24191"/>
                        <a:pt x="163" y="25259"/>
                        <a:pt x="98" y="26004"/>
                      </a:cubicBezTo>
                      <a:lnTo>
                        <a:pt x="1" y="27170"/>
                      </a:lnTo>
                      <a:lnTo>
                        <a:pt x="1" y="26004"/>
                      </a:lnTo>
                      <a:lnTo>
                        <a:pt x="1" y="22895"/>
                      </a:lnTo>
                      <a:cubicBezTo>
                        <a:pt x="1" y="21632"/>
                        <a:pt x="33" y="20143"/>
                        <a:pt x="65" y="18556"/>
                      </a:cubicBezTo>
                      <a:cubicBezTo>
                        <a:pt x="130" y="16969"/>
                        <a:pt x="195" y="15253"/>
                        <a:pt x="227" y="13569"/>
                      </a:cubicBezTo>
                      <a:cubicBezTo>
                        <a:pt x="292" y="11853"/>
                        <a:pt x="389" y="10169"/>
                        <a:pt x="486" y="8582"/>
                      </a:cubicBezTo>
                      <a:cubicBezTo>
                        <a:pt x="551" y="6995"/>
                        <a:pt x="681" y="5506"/>
                        <a:pt x="745" y="4243"/>
                      </a:cubicBezTo>
                      <a:cubicBezTo>
                        <a:pt x="810" y="2947"/>
                        <a:pt x="907" y="1911"/>
                        <a:pt x="972" y="1166"/>
                      </a:cubicBezTo>
                      <a:close/>
                    </a:path>
                  </a:pathLst>
                </a:custGeom>
                <a:solidFill>
                  <a:srgbClr val="F9F3E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8" name="Google Shape;1738;p47"/>
                <p:cNvSpPr/>
                <p:nvPr/>
              </p:nvSpPr>
              <p:spPr>
                <a:xfrm>
                  <a:off x="3214101" y="4084457"/>
                  <a:ext cx="21742" cy="473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2" h="26814" extrusionOk="0">
                      <a:moveTo>
                        <a:pt x="1231" y="0"/>
                      </a:moveTo>
                      <a:lnTo>
                        <a:pt x="1199" y="1166"/>
                      </a:lnTo>
                      <a:cubicBezTo>
                        <a:pt x="1166" y="1911"/>
                        <a:pt x="1134" y="2947"/>
                        <a:pt x="1069" y="4210"/>
                      </a:cubicBezTo>
                      <a:lnTo>
                        <a:pt x="940" y="6218"/>
                      </a:lnTo>
                      <a:cubicBezTo>
                        <a:pt x="875" y="6962"/>
                        <a:pt x="875" y="7707"/>
                        <a:pt x="843" y="8484"/>
                      </a:cubicBezTo>
                      <a:cubicBezTo>
                        <a:pt x="810" y="10071"/>
                        <a:pt x="745" y="11723"/>
                        <a:pt x="648" y="13407"/>
                      </a:cubicBezTo>
                      <a:cubicBezTo>
                        <a:pt x="584" y="15090"/>
                        <a:pt x="584" y="16742"/>
                        <a:pt x="551" y="18329"/>
                      </a:cubicBezTo>
                      <a:cubicBezTo>
                        <a:pt x="551" y="19106"/>
                        <a:pt x="486" y="19883"/>
                        <a:pt x="454" y="20596"/>
                      </a:cubicBezTo>
                      <a:cubicBezTo>
                        <a:pt x="454" y="21308"/>
                        <a:pt x="454" y="21988"/>
                        <a:pt x="422" y="22636"/>
                      </a:cubicBezTo>
                      <a:cubicBezTo>
                        <a:pt x="422" y="23866"/>
                        <a:pt x="357" y="24935"/>
                        <a:pt x="325" y="25647"/>
                      </a:cubicBezTo>
                      <a:lnTo>
                        <a:pt x="292" y="26813"/>
                      </a:lnTo>
                      <a:lnTo>
                        <a:pt x="227" y="25647"/>
                      </a:lnTo>
                      <a:cubicBezTo>
                        <a:pt x="195" y="24935"/>
                        <a:pt x="130" y="23866"/>
                        <a:pt x="98" y="22636"/>
                      </a:cubicBezTo>
                      <a:lnTo>
                        <a:pt x="33" y="20596"/>
                      </a:lnTo>
                      <a:cubicBezTo>
                        <a:pt x="1" y="19883"/>
                        <a:pt x="1" y="19106"/>
                        <a:pt x="33" y="18329"/>
                      </a:cubicBezTo>
                      <a:cubicBezTo>
                        <a:pt x="33" y="16742"/>
                        <a:pt x="33" y="15090"/>
                        <a:pt x="65" y="13407"/>
                      </a:cubicBezTo>
                      <a:cubicBezTo>
                        <a:pt x="163" y="11723"/>
                        <a:pt x="227" y="10039"/>
                        <a:pt x="325" y="8452"/>
                      </a:cubicBezTo>
                      <a:cubicBezTo>
                        <a:pt x="389" y="7675"/>
                        <a:pt x="422" y="6898"/>
                        <a:pt x="519" y="6185"/>
                      </a:cubicBezTo>
                      <a:lnTo>
                        <a:pt x="745" y="4177"/>
                      </a:lnTo>
                      <a:cubicBezTo>
                        <a:pt x="875" y="2915"/>
                        <a:pt x="1005" y="1878"/>
                        <a:pt x="1102" y="1166"/>
                      </a:cubicBezTo>
                      <a:close/>
                    </a:path>
                  </a:pathLst>
                </a:custGeom>
                <a:solidFill>
                  <a:srgbClr val="F9F3E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9" name="Google Shape;1739;p47"/>
                <p:cNvSpPr/>
                <p:nvPr/>
              </p:nvSpPr>
              <p:spPr>
                <a:xfrm>
                  <a:off x="3130099" y="4137594"/>
                  <a:ext cx="25730" cy="380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8" h="21536" extrusionOk="0">
                      <a:moveTo>
                        <a:pt x="972" y="1"/>
                      </a:moveTo>
                      <a:cubicBezTo>
                        <a:pt x="972" y="1"/>
                        <a:pt x="972" y="357"/>
                        <a:pt x="939" y="940"/>
                      </a:cubicBezTo>
                      <a:cubicBezTo>
                        <a:pt x="907" y="1523"/>
                        <a:pt x="875" y="2365"/>
                        <a:pt x="842" y="3368"/>
                      </a:cubicBezTo>
                      <a:lnTo>
                        <a:pt x="745" y="4988"/>
                      </a:lnTo>
                      <a:cubicBezTo>
                        <a:pt x="713" y="5571"/>
                        <a:pt x="745" y="6186"/>
                        <a:pt x="713" y="6801"/>
                      </a:cubicBezTo>
                      <a:cubicBezTo>
                        <a:pt x="680" y="7449"/>
                        <a:pt x="648" y="8096"/>
                        <a:pt x="680" y="8744"/>
                      </a:cubicBezTo>
                      <a:cubicBezTo>
                        <a:pt x="680" y="9424"/>
                        <a:pt x="680" y="10104"/>
                        <a:pt x="680" y="10784"/>
                      </a:cubicBezTo>
                      <a:cubicBezTo>
                        <a:pt x="680" y="11464"/>
                        <a:pt x="680" y="12112"/>
                        <a:pt x="713" y="12792"/>
                      </a:cubicBezTo>
                      <a:cubicBezTo>
                        <a:pt x="713" y="13472"/>
                        <a:pt x="745" y="14120"/>
                        <a:pt x="778" y="14735"/>
                      </a:cubicBezTo>
                      <a:cubicBezTo>
                        <a:pt x="810" y="15383"/>
                        <a:pt x="842" y="15998"/>
                        <a:pt x="875" y="16548"/>
                      </a:cubicBezTo>
                      <a:lnTo>
                        <a:pt x="1037" y="18167"/>
                      </a:lnTo>
                      <a:lnTo>
                        <a:pt x="1101" y="18912"/>
                      </a:lnTo>
                      <a:lnTo>
                        <a:pt x="1199" y="19560"/>
                      </a:lnTo>
                      <a:lnTo>
                        <a:pt x="1328" y="20596"/>
                      </a:lnTo>
                      <a:cubicBezTo>
                        <a:pt x="1425" y="21211"/>
                        <a:pt x="1458" y="21535"/>
                        <a:pt x="1458" y="21535"/>
                      </a:cubicBezTo>
                      <a:cubicBezTo>
                        <a:pt x="1458" y="21535"/>
                        <a:pt x="1360" y="21211"/>
                        <a:pt x="1231" y="20629"/>
                      </a:cubicBezTo>
                      <a:lnTo>
                        <a:pt x="972" y="19592"/>
                      </a:lnTo>
                      <a:lnTo>
                        <a:pt x="778" y="18945"/>
                      </a:lnTo>
                      <a:lnTo>
                        <a:pt x="680" y="18232"/>
                      </a:lnTo>
                      <a:lnTo>
                        <a:pt x="421" y="16613"/>
                      </a:lnTo>
                      <a:cubicBezTo>
                        <a:pt x="324" y="16030"/>
                        <a:pt x="292" y="15415"/>
                        <a:pt x="227" y="14800"/>
                      </a:cubicBezTo>
                      <a:cubicBezTo>
                        <a:pt x="162" y="14152"/>
                        <a:pt x="98" y="13504"/>
                        <a:pt x="98" y="12824"/>
                      </a:cubicBezTo>
                      <a:cubicBezTo>
                        <a:pt x="98" y="12177"/>
                        <a:pt x="65" y="11497"/>
                        <a:pt x="33" y="10817"/>
                      </a:cubicBezTo>
                      <a:cubicBezTo>
                        <a:pt x="0" y="10137"/>
                        <a:pt x="65" y="9456"/>
                        <a:pt x="65" y="8776"/>
                      </a:cubicBezTo>
                      <a:cubicBezTo>
                        <a:pt x="98" y="8129"/>
                        <a:pt x="130" y="7449"/>
                        <a:pt x="162" y="6833"/>
                      </a:cubicBezTo>
                      <a:cubicBezTo>
                        <a:pt x="195" y="6186"/>
                        <a:pt x="259" y="5571"/>
                        <a:pt x="292" y="5020"/>
                      </a:cubicBezTo>
                      <a:lnTo>
                        <a:pt x="486" y="3401"/>
                      </a:lnTo>
                      <a:cubicBezTo>
                        <a:pt x="519" y="2883"/>
                        <a:pt x="583" y="2429"/>
                        <a:pt x="648" y="2008"/>
                      </a:cubicBezTo>
                      <a:lnTo>
                        <a:pt x="810" y="972"/>
                      </a:lnTo>
                      <a:cubicBezTo>
                        <a:pt x="907" y="324"/>
                        <a:pt x="972" y="1"/>
                        <a:pt x="972" y="1"/>
                      </a:cubicBezTo>
                      <a:close/>
                    </a:path>
                  </a:pathLst>
                </a:custGeom>
                <a:solidFill>
                  <a:srgbClr val="F9F3E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41" name="Google Shape;1741;p47"/>
                <p:cNvSpPr/>
                <p:nvPr/>
              </p:nvSpPr>
              <p:spPr>
                <a:xfrm>
                  <a:off x="2329449" y="4321040"/>
                  <a:ext cx="624651" cy="90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396" h="5118" extrusionOk="0">
                      <a:moveTo>
                        <a:pt x="35007" y="1"/>
                      </a:moveTo>
                      <a:lnTo>
                        <a:pt x="389" y="1"/>
                      </a:lnTo>
                      <a:cubicBezTo>
                        <a:pt x="1" y="907"/>
                        <a:pt x="260" y="3077"/>
                        <a:pt x="584" y="4858"/>
                      </a:cubicBezTo>
                      <a:lnTo>
                        <a:pt x="1588" y="4858"/>
                      </a:lnTo>
                      <a:cubicBezTo>
                        <a:pt x="8777" y="4988"/>
                        <a:pt x="14962" y="5052"/>
                        <a:pt x="20370" y="5117"/>
                      </a:cubicBezTo>
                      <a:lnTo>
                        <a:pt x="34845" y="4793"/>
                      </a:lnTo>
                      <a:cubicBezTo>
                        <a:pt x="35169" y="3012"/>
                        <a:pt x="35395" y="875"/>
                        <a:pt x="35007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43" name="Google Shape;1743;p47"/>
                <p:cNvSpPr/>
                <p:nvPr/>
              </p:nvSpPr>
              <p:spPr>
                <a:xfrm>
                  <a:off x="1962575" y="2895210"/>
                  <a:ext cx="1317262" cy="5000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43" h="28336" extrusionOk="0">
                      <a:moveTo>
                        <a:pt x="12467" y="26878"/>
                      </a:moveTo>
                      <a:cubicBezTo>
                        <a:pt x="5149" y="25486"/>
                        <a:pt x="0" y="22636"/>
                        <a:pt x="3562" y="16904"/>
                      </a:cubicBezTo>
                      <a:cubicBezTo>
                        <a:pt x="7999" y="9780"/>
                        <a:pt x="18782" y="4372"/>
                        <a:pt x="26781" y="2623"/>
                      </a:cubicBezTo>
                      <a:cubicBezTo>
                        <a:pt x="38827" y="0"/>
                        <a:pt x="53043" y="907"/>
                        <a:pt x="63114" y="8711"/>
                      </a:cubicBezTo>
                      <a:cubicBezTo>
                        <a:pt x="66612" y="11399"/>
                        <a:pt x="74643" y="19818"/>
                        <a:pt x="69591" y="23834"/>
                      </a:cubicBezTo>
                      <a:cubicBezTo>
                        <a:pt x="65284" y="27267"/>
                        <a:pt x="59585" y="27720"/>
                        <a:pt x="54306" y="27882"/>
                      </a:cubicBezTo>
                      <a:cubicBezTo>
                        <a:pt x="48283" y="28011"/>
                        <a:pt x="42227" y="28076"/>
                        <a:pt x="36204" y="28173"/>
                      </a:cubicBezTo>
                      <a:cubicBezTo>
                        <a:pt x="28335" y="28238"/>
                        <a:pt x="20239" y="28335"/>
                        <a:pt x="12467" y="26878"/>
                      </a:cubicBezTo>
                      <a:close/>
                    </a:path>
                  </a:pathLst>
                </a:custGeom>
                <a:solidFill>
                  <a:srgbClr val="F0B01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44" name="Google Shape;1744;p47"/>
                <p:cNvSpPr/>
                <p:nvPr/>
              </p:nvSpPr>
              <p:spPr>
                <a:xfrm>
                  <a:off x="2605474" y="2922634"/>
                  <a:ext cx="13747" cy="4371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9" h="24774" extrusionOk="0">
                      <a:moveTo>
                        <a:pt x="389" y="1"/>
                      </a:moveTo>
                      <a:cubicBezTo>
                        <a:pt x="389" y="1"/>
                        <a:pt x="519" y="1555"/>
                        <a:pt x="616" y="3854"/>
                      </a:cubicBezTo>
                      <a:cubicBezTo>
                        <a:pt x="681" y="5020"/>
                        <a:pt x="713" y="6380"/>
                        <a:pt x="746" y="7837"/>
                      </a:cubicBezTo>
                      <a:cubicBezTo>
                        <a:pt x="746" y="8550"/>
                        <a:pt x="778" y="9327"/>
                        <a:pt x="778" y="10072"/>
                      </a:cubicBezTo>
                      <a:cubicBezTo>
                        <a:pt x="778" y="10849"/>
                        <a:pt x="778" y="11626"/>
                        <a:pt x="778" y="12371"/>
                      </a:cubicBezTo>
                      <a:lnTo>
                        <a:pt x="778" y="14702"/>
                      </a:lnTo>
                      <a:cubicBezTo>
                        <a:pt x="778" y="15447"/>
                        <a:pt x="746" y="16224"/>
                        <a:pt x="746" y="16937"/>
                      </a:cubicBezTo>
                      <a:cubicBezTo>
                        <a:pt x="713" y="18394"/>
                        <a:pt x="681" y="19754"/>
                        <a:pt x="616" y="20920"/>
                      </a:cubicBezTo>
                      <a:cubicBezTo>
                        <a:pt x="519" y="23219"/>
                        <a:pt x="389" y="24773"/>
                        <a:pt x="389" y="24773"/>
                      </a:cubicBezTo>
                      <a:cubicBezTo>
                        <a:pt x="389" y="24773"/>
                        <a:pt x="260" y="23219"/>
                        <a:pt x="163" y="20920"/>
                      </a:cubicBezTo>
                      <a:cubicBezTo>
                        <a:pt x="98" y="19754"/>
                        <a:pt x="66" y="18394"/>
                        <a:pt x="33" y="16937"/>
                      </a:cubicBezTo>
                      <a:cubicBezTo>
                        <a:pt x="33" y="16224"/>
                        <a:pt x="1" y="15447"/>
                        <a:pt x="1" y="14702"/>
                      </a:cubicBezTo>
                      <a:lnTo>
                        <a:pt x="1" y="12371"/>
                      </a:lnTo>
                      <a:lnTo>
                        <a:pt x="1" y="10072"/>
                      </a:lnTo>
                      <a:cubicBezTo>
                        <a:pt x="1" y="9327"/>
                        <a:pt x="33" y="8550"/>
                        <a:pt x="33" y="7837"/>
                      </a:cubicBezTo>
                      <a:cubicBezTo>
                        <a:pt x="66" y="6380"/>
                        <a:pt x="98" y="5020"/>
                        <a:pt x="163" y="3854"/>
                      </a:cubicBezTo>
                      <a:cubicBezTo>
                        <a:pt x="260" y="1555"/>
                        <a:pt x="389" y="1"/>
                        <a:pt x="389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45" name="Google Shape;1745;p47"/>
                <p:cNvSpPr/>
                <p:nvPr/>
              </p:nvSpPr>
              <p:spPr>
                <a:xfrm>
                  <a:off x="2027148" y="3346104"/>
                  <a:ext cx="1170400" cy="7640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321" h="43297" extrusionOk="0">
                      <a:moveTo>
                        <a:pt x="66321" y="36334"/>
                      </a:moveTo>
                      <a:cubicBezTo>
                        <a:pt x="66321" y="40188"/>
                        <a:pt x="63082" y="43296"/>
                        <a:pt x="59099" y="43296"/>
                      </a:cubicBezTo>
                      <a:lnTo>
                        <a:pt x="7222" y="43296"/>
                      </a:lnTo>
                      <a:cubicBezTo>
                        <a:pt x="3239" y="43296"/>
                        <a:pt x="0" y="40188"/>
                        <a:pt x="0" y="36334"/>
                      </a:cubicBezTo>
                      <a:lnTo>
                        <a:pt x="0" y="6963"/>
                      </a:lnTo>
                      <a:cubicBezTo>
                        <a:pt x="0" y="3141"/>
                        <a:pt x="3239" y="0"/>
                        <a:pt x="7222" y="0"/>
                      </a:cubicBezTo>
                      <a:lnTo>
                        <a:pt x="59099" y="0"/>
                      </a:lnTo>
                      <a:cubicBezTo>
                        <a:pt x="63082" y="0"/>
                        <a:pt x="66321" y="3141"/>
                        <a:pt x="66321" y="6963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46" name="Google Shape;1746;p47"/>
                <p:cNvSpPr/>
                <p:nvPr/>
              </p:nvSpPr>
              <p:spPr>
                <a:xfrm>
                  <a:off x="2156874" y="3435259"/>
                  <a:ext cx="910381" cy="680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587" h="3854" extrusionOk="0">
                      <a:moveTo>
                        <a:pt x="51586" y="1943"/>
                      </a:moveTo>
                      <a:cubicBezTo>
                        <a:pt x="51586" y="3012"/>
                        <a:pt x="50712" y="3854"/>
                        <a:pt x="49676" y="3854"/>
                      </a:cubicBezTo>
                      <a:lnTo>
                        <a:pt x="1943" y="3854"/>
                      </a:lnTo>
                      <a:cubicBezTo>
                        <a:pt x="875" y="3854"/>
                        <a:pt x="0" y="3012"/>
                        <a:pt x="0" y="1943"/>
                      </a:cubicBezTo>
                      <a:lnTo>
                        <a:pt x="0" y="1943"/>
                      </a:lnTo>
                      <a:cubicBezTo>
                        <a:pt x="0" y="874"/>
                        <a:pt x="875" y="0"/>
                        <a:pt x="1943" y="0"/>
                      </a:cubicBezTo>
                      <a:lnTo>
                        <a:pt x="49676" y="0"/>
                      </a:lnTo>
                      <a:cubicBezTo>
                        <a:pt x="50712" y="0"/>
                        <a:pt x="51586" y="874"/>
                        <a:pt x="51586" y="1943"/>
                      </a:cubicBezTo>
                      <a:close/>
                    </a:path>
                  </a:pathLst>
                </a:custGeom>
                <a:solidFill>
                  <a:srgbClr val="3B3B3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47" name="Google Shape;1747;p47"/>
                <p:cNvSpPr/>
                <p:nvPr/>
              </p:nvSpPr>
              <p:spPr>
                <a:xfrm>
                  <a:off x="2156874" y="3545538"/>
                  <a:ext cx="910381" cy="680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587" h="3855" extrusionOk="0">
                      <a:moveTo>
                        <a:pt x="51586" y="1944"/>
                      </a:moveTo>
                      <a:cubicBezTo>
                        <a:pt x="51586" y="3013"/>
                        <a:pt x="50712" y="3854"/>
                        <a:pt x="49676" y="3854"/>
                      </a:cubicBezTo>
                      <a:lnTo>
                        <a:pt x="1943" y="3854"/>
                      </a:lnTo>
                      <a:cubicBezTo>
                        <a:pt x="875" y="3854"/>
                        <a:pt x="0" y="3013"/>
                        <a:pt x="0" y="1944"/>
                      </a:cubicBezTo>
                      <a:lnTo>
                        <a:pt x="0" y="1944"/>
                      </a:lnTo>
                      <a:cubicBezTo>
                        <a:pt x="0" y="875"/>
                        <a:pt x="875" y="1"/>
                        <a:pt x="1943" y="1"/>
                      </a:cubicBezTo>
                      <a:lnTo>
                        <a:pt x="49676" y="1"/>
                      </a:lnTo>
                      <a:cubicBezTo>
                        <a:pt x="50712" y="1"/>
                        <a:pt x="51586" y="875"/>
                        <a:pt x="51586" y="1944"/>
                      </a:cubicBezTo>
                      <a:close/>
                    </a:path>
                  </a:pathLst>
                </a:custGeom>
                <a:solidFill>
                  <a:srgbClr val="3B3B3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48" name="Google Shape;1748;p47"/>
                <p:cNvSpPr/>
                <p:nvPr/>
              </p:nvSpPr>
              <p:spPr>
                <a:xfrm>
                  <a:off x="2156874" y="3647841"/>
                  <a:ext cx="910381" cy="674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587" h="3822" extrusionOk="0">
                      <a:moveTo>
                        <a:pt x="51586" y="1911"/>
                      </a:moveTo>
                      <a:cubicBezTo>
                        <a:pt x="51586" y="2980"/>
                        <a:pt x="50712" y="3822"/>
                        <a:pt x="49676" y="3822"/>
                      </a:cubicBezTo>
                      <a:lnTo>
                        <a:pt x="1943" y="3822"/>
                      </a:lnTo>
                      <a:cubicBezTo>
                        <a:pt x="875" y="3822"/>
                        <a:pt x="0" y="2980"/>
                        <a:pt x="0" y="1911"/>
                      </a:cubicBezTo>
                      <a:lnTo>
                        <a:pt x="0" y="1911"/>
                      </a:lnTo>
                      <a:cubicBezTo>
                        <a:pt x="0" y="842"/>
                        <a:pt x="875" y="0"/>
                        <a:pt x="1943" y="0"/>
                      </a:cubicBezTo>
                      <a:lnTo>
                        <a:pt x="49676" y="0"/>
                      </a:lnTo>
                      <a:cubicBezTo>
                        <a:pt x="50712" y="0"/>
                        <a:pt x="51586" y="842"/>
                        <a:pt x="51586" y="1911"/>
                      </a:cubicBezTo>
                      <a:close/>
                    </a:path>
                  </a:pathLst>
                </a:custGeom>
                <a:solidFill>
                  <a:srgbClr val="3B3B3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49" name="Google Shape;1749;p47"/>
                <p:cNvSpPr/>
                <p:nvPr/>
              </p:nvSpPr>
              <p:spPr>
                <a:xfrm>
                  <a:off x="2156874" y="3749561"/>
                  <a:ext cx="910381" cy="680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587" h="3855" extrusionOk="0">
                      <a:moveTo>
                        <a:pt x="51586" y="1911"/>
                      </a:moveTo>
                      <a:cubicBezTo>
                        <a:pt x="51586" y="2980"/>
                        <a:pt x="50712" y="3854"/>
                        <a:pt x="49676" y="3854"/>
                      </a:cubicBezTo>
                      <a:lnTo>
                        <a:pt x="1943" y="3854"/>
                      </a:lnTo>
                      <a:cubicBezTo>
                        <a:pt x="875" y="3854"/>
                        <a:pt x="0" y="2980"/>
                        <a:pt x="0" y="1911"/>
                      </a:cubicBezTo>
                      <a:lnTo>
                        <a:pt x="0" y="1911"/>
                      </a:lnTo>
                      <a:cubicBezTo>
                        <a:pt x="0" y="843"/>
                        <a:pt x="875" y="1"/>
                        <a:pt x="1943" y="1"/>
                      </a:cubicBezTo>
                      <a:lnTo>
                        <a:pt x="49676" y="1"/>
                      </a:lnTo>
                      <a:cubicBezTo>
                        <a:pt x="50712" y="1"/>
                        <a:pt x="51586" y="843"/>
                        <a:pt x="51586" y="1911"/>
                      </a:cubicBezTo>
                      <a:close/>
                    </a:path>
                  </a:pathLst>
                </a:custGeom>
                <a:solidFill>
                  <a:srgbClr val="3B3B3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50" name="Google Shape;1750;p47"/>
                <p:cNvSpPr/>
                <p:nvPr/>
              </p:nvSpPr>
              <p:spPr>
                <a:xfrm>
                  <a:off x="2156874" y="3855852"/>
                  <a:ext cx="910381" cy="674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587" h="3823" extrusionOk="0">
                      <a:moveTo>
                        <a:pt x="51586" y="1911"/>
                      </a:moveTo>
                      <a:cubicBezTo>
                        <a:pt x="51586" y="2980"/>
                        <a:pt x="50712" y="3822"/>
                        <a:pt x="49676" y="3822"/>
                      </a:cubicBezTo>
                      <a:lnTo>
                        <a:pt x="1943" y="3822"/>
                      </a:lnTo>
                      <a:cubicBezTo>
                        <a:pt x="875" y="3822"/>
                        <a:pt x="0" y="2980"/>
                        <a:pt x="0" y="1911"/>
                      </a:cubicBezTo>
                      <a:lnTo>
                        <a:pt x="0" y="1911"/>
                      </a:lnTo>
                      <a:cubicBezTo>
                        <a:pt x="0" y="843"/>
                        <a:pt x="875" y="1"/>
                        <a:pt x="1943" y="1"/>
                      </a:cubicBezTo>
                      <a:lnTo>
                        <a:pt x="49676" y="1"/>
                      </a:lnTo>
                      <a:cubicBezTo>
                        <a:pt x="50712" y="1"/>
                        <a:pt x="51586" y="843"/>
                        <a:pt x="51586" y="1911"/>
                      </a:cubicBezTo>
                      <a:close/>
                    </a:path>
                  </a:pathLst>
                </a:custGeom>
                <a:solidFill>
                  <a:srgbClr val="3B3B3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51" name="Google Shape;1751;p47"/>
                <p:cNvSpPr/>
                <p:nvPr/>
              </p:nvSpPr>
              <p:spPr>
                <a:xfrm>
                  <a:off x="2156874" y="3957589"/>
                  <a:ext cx="910381" cy="674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587" h="3822" extrusionOk="0">
                      <a:moveTo>
                        <a:pt x="51586" y="1911"/>
                      </a:moveTo>
                      <a:cubicBezTo>
                        <a:pt x="51586" y="2979"/>
                        <a:pt x="50712" y="3821"/>
                        <a:pt x="49676" y="3821"/>
                      </a:cubicBezTo>
                      <a:lnTo>
                        <a:pt x="1943" y="3821"/>
                      </a:lnTo>
                      <a:cubicBezTo>
                        <a:pt x="875" y="3821"/>
                        <a:pt x="0" y="2979"/>
                        <a:pt x="0" y="1911"/>
                      </a:cubicBezTo>
                      <a:lnTo>
                        <a:pt x="0" y="1911"/>
                      </a:lnTo>
                      <a:cubicBezTo>
                        <a:pt x="0" y="842"/>
                        <a:pt x="875" y="0"/>
                        <a:pt x="1943" y="0"/>
                      </a:cubicBezTo>
                      <a:lnTo>
                        <a:pt x="49676" y="0"/>
                      </a:lnTo>
                      <a:cubicBezTo>
                        <a:pt x="50712" y="0"/>
                        <a:pt x="51586" y="842"/>
                        <a:pt x="51586" y="1911"/>
                      </a:cubicBezTo>
                      <a:close/>
                    </a:path>
                  </a:pathLst>
                </a:custGeom>
                <a:solidFill>
                  <a:srgbClr val="3B3B3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52" name="Google Shape;1752;p47"/>
                <p:cNvSpPr/>
                <p:nvPr/>
              </p:nvSpPr>
              <p:spPr>
                <a:xfrm>
                  <a:off x="3547850" y="3512978"/>
                  <a:ext cx="77155" cy="5006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72" h="28368" extrusionOk="0">
                      <a:moveTo>
                        <a:pt x="4113" y="0"/>
                      </a:moveTo>
                      <a:cubicBezTo>
                        <a:pt x="4113" y="0"/>
                        <a:pt x="4145" y="453"/>
                        <a:pt x="4210" y="1231"/>
                      </a:cubicBezTo>
                      <a:cubicBezTo>
                        <a:pt x="4242" y="2040"/>
                        <a:pt x="4307" y="3174"/>
                        <a:pt x="4340" y="4534"/>
                      </a:cubicBezTo>
                      <a:cubicBezTo>
                        <a:pt x="4372" y="5894"/>
                        <a:pt x="4372" y="7481"/>
                        <a:pt x="4340" y="9164"/>
                      </a:cubicBezTo>
                      <a:cubicBezTo>
                        <a:pt x="4307" y="10006"/>
                        <a:pt x="4275" y="10881"/>
                        <a:pt x="4210" y="11787"/>
                      </a:cubicBezTo>
                      <a:cubicBezTo>
                        <a:pt x="4145" y="12662"/>
                        <a:pt x="4081" y="13569"/>
                        <a:pt x="4016" y="14475"/>
                      </a:cubicBezTo>
                      <a:cubicBezTo>
                        <a:pt x="3919" y="15382"/>
                        <a:pt x="3789" y="16289"/>
                        <a:pt x="3627" y="17163"/>
                      </a:cubicBezTo>
                      <a:cubicBezTo>
                        <a:pt x="3465" y="18070"/>
                        <a:pt x="3303" y="18912"/>
                        <a:pt x="3141" y="19754"/>
                      </a:cubicBezTo>
                      <a:cubicBezTo>
                        <a:pt x="2980" y="20596"/>
                        <a:pt x="2753" y="21373"/>
                        <a:pt x="2526" y="22150"/>
                      </a:cubicBezTo>
                      <a:lnTo>
                        <a:pt x="2202" y="23219"/>
                      </a:lnTo>
                      <a:cubicBezTo>
                        <a:pt x="2073" y="23575"/>
                        <a:pt x="1943" y="23899"/>
                        <a:pt x="1846" y="24223"/>
                      </a:cubicBezTo>
                      <a:cubicBezTo>
                        <a:pt x="1717" y="24546"/>
                        <a:pt x="1619" y="24870"/>
                        <a:pt x="1490" y="25162"/>
                      </a:cubicBezTo>
                      <a:lnTo>
                        <a:pt x="1134" y="25971"/>
                      </a:lnTo>
                      <a:lnTo>
                        <a:pt x="842" y="26684"/>
                      </a:lnTo>
                      <a:lnTo>
                        <a:pt x="551" y="27267"/>
                      </a:lnTo>
                      <a:cubicBezTo>
                        <a:pt x="195" y="27979"/>
                        <a:pt x="0" y="28368"/>
                        <a:pt x="0" y="28368"/>
                      </a:cubicBezTo>
                      <a:cubicBezTo>
                        <a:pt x="0" y="28368"/>
                        <a:pt x="130" y="27947"/>
                        <a:pt x="389" y="27202"/>
                      </a:cubicBezTo>
                      <a:lnTo>
                        <a:pt x="616" y="26586"/>
                      </a:lnTo>
                      <a:lnTo>
                        <a:pt x="842" y="25842"/>
                      </a:lnTo>
                      <a:cubicBezTo>
                        <a:pt x="1037" y="25324"/>
                        <a:pt x="1198" y="24741"/>
                        <a:pt x="1393" y="24093"/>
                      </a:cubicBezTo>
                      <a:cubicBezTo>
                        <a:pt x="1458" y="23769"/>
                        <a:pt x="1587" y="23413"/>
                        <a:pt x="1652" y="23057"/>
                      </a:cubicBezTo>
                      <a:lnTo>
                        <a:pt x="1911" y="21988"/>
                      </a:lnTo>
                      <a:cubicBezTo>
                        <a:pt x="2008" y="21600"/>
                        <a:pt x="2105" y="21211"/>
                        <a:pt x="2170" y="20822"/>
                      </a:cubicBezTo>
                      <a:lnTo>
                        <a:pt x="2429" y="19592"/>
                      </a:lnTo>
                      <a:cubicBezTo>
                        <a:pt x="2591" y="18782"/>
                        <a:pt x="2720" y="17908"/>
                        <a:pt x="2850" y="17034"/>
                      </a:cubicBezTo>
                      <a:cubicBezTo>
                        <a:pt x="2947" y="16159"/>
                        <a:pt x="3077" y="15285"/>
                        <a:pt x="3174" y="14378"/>
                      </a:cubicBezTo>
                      <a:cubicBezTo>
                        <a:pt x="3271" y="13504"/>
                        <a:pt x="3368" y="12597"/>
                        <a:pt x="3433" y="11723"/>
                      </a:cubicBezTo>
                      <a:cubicBezTo>
                        <a:pt x="3498" y="10848"/>
                        <a:pt x="3562" y="9974"/>
                        <a:pt x="3595" y="9132"/>
                      </a:cubicBezTo>
                      <a:cubicBezTo>
                        <a:pt x="3660" y="8290"/>
                        <a:pt x="3692" y="7481"/>
                        <a:pt x="3724" y="6703"/>
                      </a:cubicBezTo>
                      <a:cubicBezTo>
                        <a:pt x="3757" y="5926"/>
                        <a:pt x="3822" y="5181"/>
                        <a:pt x="3822" y="4501"/>
                      </a:cubicBezTo>
                      <a:lnTo>
                        <a:pt x="4016" y="1231"/>
                      </a:lnTo>
                      <a:cubicBezTo>
                        <a:pt x="4081" y="453"/>
                        <a:pt x="4113" y="0"/>
                        <a:pt x="411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53" name="Google Shape;1753;p47"/>
                <p:cNvSpPr/>
                <p:nvPr/>
              </p:nvSpPr>
              <p:spPr>
                <a:xfrm>
                  <a:off x="1599108" y="3512978"/>
                  <a:ext cx="77173" cy="5006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73" h="28368" extrusionOk="0">
                      <a:moveTo>
                        <a:pt x="260" y="0"/>
                      </a:moveTo>
                      <a:cubicBezTo>
                        <a:pt x="260" y="0"/>
                        <a:pt x="292" y="453"/>
                        <a:pt x="357" y="1231"/>
                      </a:cubicBezTo>
                      <a:lnTo>
                        <a:pt x="519" y="4501"/>
                      </a:lnTo>
                      <a:lnTo>
                        <a:pt x="616" y="6703"/>
                      </a:lnTo>
                      <a:lnTo>
                        <a:pt x="745" y="9132"/>
                      </a:lnTo>
                      <a:cubicBezTo>
                        <a:pt x="810" y="9974"/>
                        <a:pt x="875" y="10848"/>
                        <a:pt x="940" y="11723"/>
                      </a:cubicBezTo>
                      <a:cubicBezTo>
                        <a:pt x="1004" y="12597"/>
                        <a:pt x="1102" y="13504"/>
                        <a:pt x="1166" y="14378"/>
                      </a:cubicBezTo>
                      <a:cubicBezTo>
                        <a:pt x="1263" y="15285"/>
                        <a:pt x="1361" y="16192"/>
                        <a:pt x="1522" y="17034"/>
                      </a:cubicBezTo>
                      <a:cubicBezTo>
                        <a:pt x="1652" y="17908"/>
                        <a:pt x="1782" y="18782"/>
                        <a:pt x="1911" y="19592"/>
                      </a:cubicBezTo>
                      <a:lnTo>
                        <a:pt x="2170" y="20822"/>
                      </a:lnTo>
                      <a:cubicBezTo>
                        <a:pt x="2267" y="21211"/>
                        <a:pt x="2332" y="21600"/>
                        <a:pt x="2429" y="21988"/>
                      </a:cubicBezTo>
                      <a:lnTo>
                        <a:pt x="2688" y="23057"/>
                      </a:lnTo>
                      <a:cubicBezTo>
                        <a:pt x="2785" y="23413"/>
                        <a:pt x="2883" y="23769"/>
                        <a:pt x="2980" y="24093"/>
                      </a:cubicBezTo>
                      <a:cubicBezTo>
                        <a:pt x="3142" y="24741"/>
                        <a:pt x="3336" y="25324"/>
                        <a:pt x="3498" y="25842"/>
                      </a:cubicBezTo>
                      <a:lnTo>
                        <a:pt x="3725" y="26586"/>
                      </a:lnTo>
                      <a:lnTo>
                        <a:pt x="3951" y="27202"/>
                      </a:lnTo>
                      <a:cubicBezTo>
                        <a:pt x="4210" y="27947"/>
                        <a:pt x="4372" y="28368"/>
                        <a:pt x="4372" y="28368"/>
                      </a:cubicBezTo>
                      <a:cubicBezTo>
                        <a:pt x="4372" y="28368"/>
                        <a:pt x="4146" y="27979"/>
                        <a:pt x="3789" y="27267"/>
                      </a:cubicBezTo>
                      <a:lnTo>
                        <a:pt x="3530" y="26684"/>
                      </a:lnTo>
                      <a:lnTo>
                        <a:pt x="3206" y="25971"/>
                      </a:lnTo>
                      <a:lnTo>
                        <a:pt x="2850" y="25162"/>
                      </a:lnTo>
                      <a:cubicBezTo>
                        <a:pt x="2753" y="24870"/>
                        <a:pt x="2656" y="24546"/>
                        <a:pt x="2526" y="24223"/>
                      </a:cubicBezTo>
                      <a:cubicBezTo>
                        <a:pt x="2397" y="23899"/>
                        <a:pt x="2267" y="23575"/>
                        <a:pt x="2170" y="23219"/>
                      </a:cubicBezTo>
                      <a:lnTo>
                        <a:pt x="1846" y="22150"/>
                      </a:lnTo>
                      <a:cubicBezTo>
                        <a:pt x="1587" y="21405"/>
                        <a:pt x="1425" y="20596"/>
                        <a:pt x="1231" y="19754"/>
                      </a:cubicBezTo>
                      <a:cubicBezTo>
                        <a:pt x="1004" y="18912"/>
                        <a:pt x="842" y="18070"/>
                        <a:pt x="713" y="17163"/>
                      </a:cubicBezTo>
                      <a:cubicBezTo>
                        <a:pt x="583" y="16289"/>
                        <a:pt x="454" y="15382"/>
                        <a:pt x="357" y="14475"/>
                      </a:cubicBezTo>
                      <a:cubicBezTo>
                        <a:pt x="227" y="13569"/>
                        <a:pt x="195" y="12662"/>
                        <a:pt x="130" y="11787"/>
                      </a:cubicBezTo>
                      <a:cubicBezTo>
                        <a:pt x="98" y="10881"/>
                        <a:pt x="65" y="10006"/>
                        <a:pt x="33" y="9164"/>
                      </a:cubicBezTo>
                      <a:cubicBezTo>
                        <a:pt x="0" y="7481"/>
                        <a:pt x="0" y="5894"/>
                        <a:pt x="33" y="4534"/>
                      </a:cubicBezTo>
                      <a:cubicBezTo>
                        <a:pt x="65" y="3174"/>
                        <a:pt x="130" y="2040"/>
                        <a:pt x="162" y="1231"/>
                      </a:cubicBezTo>
                      <a:cubicBezTo>
                        <a:pt x="195" y="453"/>
                        <a:pt x="260" y="0"/>
                        <a:pt x="26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54" name="Google Shape;1754;p47"/>
                <p:cNvSpPr/>
                <p:nvPr/>
              </p:nvSpPr>
              <p:spPr>
                <a:xfrm>
                  <a:off x="1459092" y="3268949"/>
                  <a:ext cx="412051" cy="4120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349" h="23349" extrusionOk="0">
                      <a:moveTo>
                        <a:pt x="23349" y="11691"/>
                      </a:moveTo>
                      <a:cubicBezTo>
                        <a:pt x="23349" y="18135"/>
                        <a:pt x="18135" y="23349"/>
                        <a:pt x="11659" y="23349"/>
                      </a:cubicBezTo>
                      <a:cubicBezTo>
                        <a:pt x="5214" y="23349"/>
                        <a:pt x="1" y="18135"/>
                        <a:pt x="1" y="11691"/>
                      </a:cubicBezTo>
                      <a:cubicBezTo>
                        <a:pt x="1" y="5247"/>
                        <a:pt x="5214" y="1"/>
                        <a:pt x="11659" y="1"/>
                      </a:cubicBezTo>
                      <a:cubicBezTo>
                        <a:pt x="18135" y="1"/>
                        <a:pt x="23349" y="5247"/>
                        <a:pt x="23349" y="11691"/>
                      </a:cubicBezTo>
                      <a:close/>
                    </a:path>
                  </a:pathLst>
                </a:custGeom>
                <a:solidFill>
                  <a:srgbClr val="F7DA7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55" name="Google Shape;1755;p47"/>
                <p:cNvSpPr/>
                <p:nvPr/>
              </p:nvSpPr>
              <p:spPr>
                <a:xfrm>
                  <a:off x="1467104" y="3277526"/>
                  <a:ext cx="395480" cy="3954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410" h="22410" extrusionOk="0">
                      <a:moveTo>
                        <a:pt x="22409" y="11205"/>
                      </a:moveTo>
                      <a:cubicBezTo>
                        <a:pt x="22409" y="17390"/>
                        <a:pt x="17422" y="22409"/>
                        <a:pt x="11205" y="22409"/>
                      </a:cubicBezTo>
                      <a:cubicBezTo>
                        <a:pt x="5019" y="22409"/>
                        <a:pt x="0" y="17390"/>
                        <a:pt x="0" y="11205"/>
                      </a:cubicBezTo>
                      <a:cubicBezTo>
                        <a:pt x="0" y="5020"/>
                        <a:pt x="5019" y="0"/>
                        <a:pt x="11205" y="0"/>
                      </a:cubicBezTo>
                      <a:cubicBezTo>
                        <a:pt x="17422" y="0"/>
                        <a:pt x="22409" y="5020"/>
                        <a:pt x="22409" y="11205"/>
                      </a:cubicBezTo>
                      <a:close/>
                    </a:path>
                  </a:pathLst>
                </a:custGeom>
                <a:solidFill>
                  <a:srgbClr val="F7DB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56" name="Google Shape;1756;p47"/>
                <p:cNvSpPr/>
                <p:nvPr/>
              </p:nvSpPr>
              <p:spPr>
                <a:xfrm>
                  <a:off x="1475663" y="3285520"/>
                  <a:ext cx="378909" cy="3794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71" h="21503" extrusionOk="0">
                      <a:moveTo>
                        <a:pt x="21471" y="10752"/>
                      </a:moveTo>
                      <a:cubicBezTo>
                        <a:pt x="21471" y="16678"/>
                        <a:pt x="16678" y="21503"/>
                        <a:pt x="10720" y="21503"/>
                      </a:cubicBezTo>
                      <a:cubicBezTo>
                        <a:pt x="4793" y="21503"/>
                        <a:pt x="1" y="16678"/>
                        <a:pt x="1" y="10752"/>
                      </a:cubicBezTo>
                      <a:cubicBezTo>
                        <a:pt x="1" y="4826"/>
                        <a:pt x="4793" y="1"/>
                        <a:pt x="10720" y="1"/>
                      </a:cubicBezTo>
                      <a:cubicBezTo>
                        <a:pt x="16678" y="1"/>
                        <a:pt x="21471" y="4826"/>
                        <a:pt x="21471" y="10752"/>
                      </a:cubicBezTo>
                      <a:close/>
                    </a:path>
                  </a:pathLst>
                </a:custGeom>
                <a:solidFill>
                  <a:srgbClr val="F8DC8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57" name="Google Shape;1757;p47"/>
                <p:cNvSpPr/>
                <p:nvPr/>
              </p:nvSpPr>
              <p:spPr>
                <a:xfrm>
                  <a:off x="1483675" y="3294097"/>
                  <a:ext cx="362903" cy="362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64" h="20532" extrusionOk="0">
                      <a:moveTo>
                        <a:pt x="20563" y="10266"/>
                      </a:moveTo>
                      <a:cubicBezTo>
                        <a:pt x="20563" y="15933"/>
                        <a:pt x="15965" y="20531"/>
                        <a:pt x="10266" y="20531"/>
                      </a:cubicBezTo>
                      <a:cubicBezTo>
                        <a:pt x="4599" y="20531"/>
                        <a:pt x="0" y="15933"/>
                        <a:pt x="0" y="10266"/>
                      </a:cubicBezTo>
                      <a:cubicBezTo>
                        <a:pt x="0" y="4599"/>
                        <a:pt x="4599" y="0"/>
                        <a:pt x="10266" y="0"/>
                      </a:cubicBezTo>
                      <a:cubicBezTo>
                        <a:pt x="15965" y="0"/>
                        <a:pt x="20563" y="4599"/>
                        <a:pt x="20563" y="10266"/>
                      </a:cubicBezTo>
                      <a:close/>
                    </a:path>
                  </a:pathLst>
                </a:custGeom>
                <a:solidFill>
                  <a:srgbClr val="F8DD8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58" name="Google Shape;1758;p47"/>
                <p:cNvSpPr/>
                <p:nvPr/>
              </p:nvSpPr>
              <p:spPr>
                <a:xfrm>
                  <a:off x="1492234" y="3302091"/>
                  <a:ext cx="345767" cy="3463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93" h="19625" extrusionOk="0">
                      <a:moveTo>
                        <a:pt x="19593" y="9813"/>
                      </a:moveTo>
                      <a:cubicBezTo>
                        <a:pt x="19593" y="15221"/>
                        <a:pt x="15221" y="19625"/>
                        <a:pt x="9781" y="19625"/>
                      </a:cubicBezTo>
                      <a:cubicBezTo>
                        <a:pt x="4373" y="19625"/>
                        <a:pt x="1" y="15221"/>
                        <a:pt x="1" y="9813"/>
                      </a:cubicBezTo>
                      <a:cubicBezTo>
                        <a:pt x="1" y="4405"/>
                        <a:pt x="4373" y="1"/>
                        <a:pt x="9781" y="1"/>
                      </a:cubicBezTo>
                      <a:cubicBezTo>
                        <a:pt x="15221" y="1"/>
                        <a:pt x="19593" y="4405"/>
                        <a:pt x="19593" y="9813"/>
                      </a:cubicBezTo>
                      <a:close/>
                    </a:path>
                  </a:pathLst>
                </a:custGeom>
                <a:solidFill>
                  <a:srgbClr val="F8DE8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59" name="Google Shape;1759;p47"/>
                <p:cNvSpPr/>
                <p:nvPr/>
              </p:nvSpPr>
              <p:spPr>
                <a:xfrm>
                  <a:off x="1500246" y="3310668"/>
                  <a:ext cx="329761" cy="3291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86" h="18654" extrusionOk="0">
                      <a:moveTo>
                        <a:pt x="18685" y="9327"/>
                      </a:moveTo>
                      <a:cubicBezTo>
                        <a:pt x="18685" y="14476"/>
                        <a:pt x="14508" y="18653"/>
                        <a:pt x="9327" y="18653"/>
                      </a:cubicBezTo>
                      <a:cubicBezTo>
                        <a:pt x="4178" y="18653"/>
                        <a:pt x="0" y="14476"/>
                        <a:pt x="0" y="9327"/>
                      </a:cubicBezTo>
                      <a:cubicBezTo>
                        <a:pt x="0" y="4178"/>
                        <a:pt x="4178" y="1"/>
                        <a:pt x="9327" y="1"/>
                      </a:cubicBezTo>
                      <a:cubicBezTo>
                        <a:pt x="14508" y="1"/>
                        <a:pt x="18685" y="4178"/>
                        <a:pt x="18685" y="9327"/>
                      </a:cubicBezTo>
                      <a:close/>
                    </a:path>
                  </a:pathLst>
                </a:custGeom>
                <a:solidFill>
                  <a:srgbClr val="F9DF8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60" name="Google Shape;1760;p47"/>
                <p:cNvSpPr/>
                <p:nvPr/>
              </p:nvSpPr>
              <p:spPr>
                <a:xfrm>
                  <a:off x="1508241" y="3318662"/>
                  <a:ext cx="313190" cy="3131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47" h="17747" extrusionOk="0">
                      <a:moveTo>
                        <a:pt x="17746" y="8874"/>
                      </a:moveTo>
                      <a:cubicBezTo>
                        <a:pt x="17746" y="13764"/>
                        <a:pt x="13796" y="17747"/>
                        <a:pt x="8874" y="17747"/>
                      </a:cubicBezTo>
                      <a:cubicBezTo>
                        <a:pt x="3984" y="17747"/>
                        <a:pt x="1" y="13764"/>
                        <a:pt x="1" y="8874"/>
                      </a:cubicBezTo>
                      <a:cubicBezTo>
                        <a:pt x="1" y="3984"/>
                        <a:pt x="3984" y="1"/>
                        <a:pt x="8874" y="1"/>
                      </a:cubicBezTo>
                      <a:cubicBezTo>
                        <a:pt x="13796" y="1"/>
                        <a:pt x="17746" y="3984"/>
                        <a:pt x="17746" y="8874"/>
                      </a:cubicBezTo>
                      <a:close/>
                    </a:path>
                  </a:pathLst>
                </a:custGeom>
                <a:solidFill>
                  <a:srgbClr val="F9E08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61" name="Google Shape;1761;p47"/>
                <p:cNvSpPr/>
                <p:nvPr/>
              </p:nvSpPr>
              <p:spPr>
                <a:xfrm>
                  <a:off x="1516817" y="3326674"/>
                  <a:ext cx="296619" cy="2966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08" h="16807" extrusionOk="0">
                      <a:moveTo>
                        <a:pt x="16807" y="8420"/>
                      </a:moveTo>
                      <a:cubicBezTo>
                        <a:pt x="16807" y="13051"/>
                        <a:pt x="13051" y="16807"/>
                        <a:pt x="8388" y="16807"/>
                      </a:cubicBezTo>
                      <a:cubicBezTo>
                        <a:pt x="3757" y="16807"/>
                        <a:pt x="0" y="13051"/>
                        <a:pt x="0" y="8420"/>
                      </a:cubicBezTo>
                      <a:cubicBezTo>
                        <a:pt x="0" y="3789"/>
                        <a:pt x="3757" y="0"/>
                        <a:pt x="8388" y="0"/>
                      </a:cubicBezTo>
                      <a:cubicBezTo>
                        <a:pt x="13051" y="0"/>
                        <a:pt x="16807" y="3789"/>
                        <a:pt x="16807" y="8420"/>
                      </a:cubicBezTo>
                      <a:close/>
                    </a:path>
                  </a:pathLst>
                </a:custGeom>
                <a:solidFill>
                  <a:srgbClr val="F9E18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62" name="Google Shape;1762;p47"/>
                <p:cNvSpPr/>
                <p:nvPr/>
              </p:nvSpPr>
              <p:spPr>
                <a:xfrm>
                  <a:off x="1524812" y="3335250"/>
                  <a:ext cx="280613" cy="2800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01" h="15868" extrusionOk="0">
                      <a:moveTo>
                        <a:pt x="15901" y="7934"/>
                      </a:moveTo>
                      <a:cubicBezTo>
                        <a:pt x="15901" y="12306"/>
                        <a:pt x="12339" y="15868"/>
                        <a:pt x="7935" y="15868"/>
                      </a:cubicBezTo>
                      <a:cubicBezTo>
                        <a:pt x="3563" y="15868"/>
                        <a:pt x="1" y="12306"/>
                        <a:pt x="1" y="7934"/>
                      </a:cubicBezTo>
                      <a:cubicBezTo>
                        <a:pt x="1" y="3562"/>
                        <a:pt x="3563" y="0"/>
                        <a:pt x="7935" y="0"/>
                      </a:cubicBezTo>
                      <a:cubicBezTo>
                        <a:pt x="12339" y="0"/>
                        <a:pt x="15901" y="3562"/>
                        <a:pt x="15901" y="7934"/>
                      </a:cubicBezTo>
                      <a:close/>
                    </a:path>
                  </a:pathLst>
                </a:custGeom>
                <a:solidFill>
                  <a:srgbClr val="FAE28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63" name="Google Shape;1763;p47"/>
                <p:cNvSpPr/>
                <p:nvPr/>
              </p:nvSpPr>
              <p:spPr>
                <a:xfrm>
                  <a:off x="1533388" y="3343245"/>
                  <a:ext cx="263459" cy="264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29" h="14962" extrusionOk="0">
                      <a:moveTo>
                        <a:pt x="14929" y="7481"/>
                      </a:moveTo>
                      <a:cubicBezTo>
                        <a:pt x="14929" y="11593"/>
                        <a:pt x="11594" y="14961"/>
                        <a:pt x="7449" y="14961"/>
                      </a:cubicBezTo>
                      <a:cubicBezTo>
                        <a:pt x="3336" y="14961"/>
                        <a:pt x="0" y="11593"/>
                        <a:pt x="0" y="7481"/>
                      </a:cubicBezTo>
                      <a:cubicBezTo>
                        <a:pt x="0" y="3368"/>
                        <a:pt x="3336" y="0"/>
                        <a:pt x="7449" y="0"/>
                      </a:cubicBezTo>
                      <a:cubicBezTo>
                        <a:pt x="11594" y="0"/>
                        <a:pt x="14929" y="3368"/>
                        <a:pt x="14929" y="7481"/>
                      </a:cubicBezTo>
                      <a:close/>
                    </a:path>
                  </a:pathLst>
                </a:custGeom>
                <a:solidFill>
                  <a:srgbClr val="FAE38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64" name="Google Shape;1764;p47"/>
                <p:cNvSpPr/>
                <p:nvPr/>
              </p:nvSpPr>
              <p:spPr>
                <a:xfrm>
                  <a:off x="1541383" y="3351821"/>
                  <a:ext cx="247471" cy="246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23" h="13990" extrusionOk="0">
                      <a:moveTo>
                        <a:pt x="14023" y="6995"/>
                      </a:moveTo>
                      <a:cubicBezTo>
                        <a:pt x="14023" y="10848"/>
                        <a:pt x="10881" y="13990"/>
                        <a:pt x="6996" y="13990"/>
                      </a:cubicBezTo>
                      <a:cubicBezTo>
                        <a:pt x="3142" y="13990"/>
                        <a:pt x="1" y="10848"/>
                        <a:pt x="1" y="6995"/>
                      </a:cubicBezTo>
                      <a:cubicBezTo>
                        <a:pt x="1" y="3141"/>
                        <a:pt x="3142" y="0"/>
                        <a:pt x="6996" y="0"/>
                      </a:cubicBezTo>
                      <a:cubicBezTo>
                        <a:pt x="10881" y="0"/>
                        <a:pt x="14023" y="3141"/>
                        <a:pt x="14023" y="6995"/>
                      </a:cubicBezTo>
                      <a:close/>
                    </a:path>
                  </a:pathLst>
                </a:custGeom>
                <a:solidFill>
                  <a:srgbClr val="FAE48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65" name="Google Shape;1765;p47"/>
                <p:cNvSpPr/>
                <p:nvPr/>
              </p:nvSpPr>
              <p:spPr>
                <a:xfrm>
                  <a:off x="1549959" y="3359816"/>
                  <a:ext cx="230317" cy="230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51" h="13084" extrusionOk="0">
                      <a:moveTo>
                        <a:pt x="13051" y="6542"/>
                      </a:moveTo>
                      <a:cubicBezTo>
                        <a:pt x="13051" y="10136"/>
                        <a:pt x="10136" y="13083"/>
                        <a:pt x="6510" y="13083"/>
                      </a:cubicBezTo>
                      <a:cubicBezTo>
                        <a:pt x="2915" y="13083"/>
                        <a:pt x="1" y="10136"/>
                        <a:pt x="1" y="6542"/>
                      </a:cubicBezTo>
                      <a:cubicBezTo>
                        <a:pt x="1" y="2947"/>
                        <a:pt x="2915" y="0"/>
                        <a:pt x="6510" y="0"/>
                      </a:cubicBezTo>
                      <a:cubicBezTo>
                        <a:pt x="10136" y="0"/>
                        <a:pt x="13051" y="2947"/>
                        <a:pt x="13051" y="6542"/>
                      </a:cubicBezTo>
                      <a:close/>
                    </a:path>
                  </a:pathLst>
                </a:custGeom>
                <a:solidFill>
                  <a:srgbClr val="FBE58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66" name="Google Shape;1766;p47"/>
                <p:cNvSpPr/>
                <p:nvPr/>
              </p:nvSpPr>
              <p:spPr>
                <a:xfrm>
                  <a:off x="1557954" y="3367810"/>
                  <a:ext cx="214329" cy="214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45" h="12145" extrusionOk="0">
                      <a:moveTo>
                        <a:pt x="12145" y="6089"/>
                      </a:moveTo>
                      <a:cubicBezTo>
                        <a:pt x="12145" y="9457"/>
                        <a:pt x="9424" y="12144"/>
                        <a:pt x="6057" y="12144"/>
                      </a:cubicBezTo>
                      <a:cubicBezTo>
                        <a:pt x="2721" y="12144"/>
                        <a:pt x="1" y="9457"/>
                        <a:pt x="1" y="6089"/>
                      </a:cubicBezTo>
                      <a:cubicBezTo>
                        <a:pt x="1" y="2721"/>
                        <a:pt x="2721" y="1"/>
                        <a:pt x="6057" y="1"/>
                      </a:cubicBezTo>
                      <a:cubicBezTo>
                        <a:pt x="9424" y="1"/>
                        <a:pt x="12145" y="2721"/>
                        <a:pt x="12145" y="6089"/>
                      </a:cubicBezTo>
                      <a:close/>
                    </a:path>
                  </a:pathLst>
                </a:custGeom>
                <a:solidFill>
                  <a:srgbClr val="FBE78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67" name="Google Shape;1767;p47"/>
                <p:cNvSpPr/>
                <p:nvPr/>
              </p:nvSpPr>
              <p:spPr>
                <a:xfrm>
                  <a:off x="1565966" y="3376387"/>
                  <a:ext cx="197740" cy="1977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05" h="11206" extrusionOk="0">
                      <a:moveTo>
                        <a:pt x="11205" y="5603"/>
                      </a:moveTo>
                      <a:cubicBezTo>
                        <a:pt x="11205" y="8712"/>
                        <a:pt x="8711" y="11205"/>
                        <a:pt x="5603" y="11205"/>
                      </a:cubicBezTo>
                      <a:cubicBezTo>
                        <a:pt x="2526" y="11205"/>
                        <a:pt x="0" y="8712"/>
                        <a:pt x="0" y="5603"/>
                      </a:cubicBezTo>
                      <a:cubicBezTo>
                        <a:pt x="0" y="2494"/>
                        <a:pt x="2526" y="1"/>
                        <a:pt x="5603" y="1"/>
                      </a:cubicBezTo>
                      <a:cubicBezTo>
                        <a:pt x="8711" y="1"/>
                        <a:pt x="11205" y="2494"/>
                        <a:pt x="11205" y="5603"/>
                      </a:cubicBezTo>
                      <a:close/>
                    </a:path>
                  </a:pathLst>
                </a:custGeom>
                <a:solidFill>
                  <a:srgbClr val="FBE88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68" name="Google Shape;1768;p47"/>
                <p:cNvSpPr/>
                <p:nvPr/>
              </p:nvSpPr>
              <p:spPr>
                <a:xfrm>
                  <a:off x="1574542" y="3384381"/>
                  <a:ext cx="181169" cy="1817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66" h="10299" extrusionOk="0">
                      <a:moveTo>
                        <a:pt x="10265" y="5150"/>
                      </a:moveTo>
                      <a:cubicBezTo>
                        <a:pt x="10265" y="8000"/>
                        <a:pt x="7966" y="10299"/>
                        <a:pt x="5117" y="10299"/>
                      </a:cubicBezTo>
                      <a:cubicBezTo>
                        <a:pt x="2299" y="10299"/>
                        <a:pt x="0" y="8000"/>
                        <a:pt x="0" y="5150"/>
                      </a:cubicBezTo>
                      <a:cubicBezTo>
                        <a:pt x="0" y="2300"/>
                        <a:pt x="2299" y="1"/>
                        <a:pt x="5117" y="1"/>
                      </a:cubicBezTo>
                      <a:cubicBezTo>
                        <a:pt x="7966" y="1"/>
                        <a:pt x="10265" y="2300"/>
                        <a:pt x="10265" y="5150"/>
                      </a:cubicBezTo>
                      <a:close/>
                    </a:path>
                  </a:pathLst>
                </a:custGeom>
                <a:solidFill>
                  <a:srgbClr val="FCE98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69" name="Google Shape;1769;p47"/>
                <p:cNvSpPr/>
                <p:nvPr/>
              </p:nvSpPr>
              <p:spPr>
                <a:xfrm>
                  <a:off x="1582537" y="3392958"/>
                  <a:ext cx="165181" cy="164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60" h="9327" extrusionOk="0">
                      <a:moveTo>
                        <a:pt x="9359" y="4664"/>
                      </a:moveTo>
                      <a:cubicBezTo>
                        <a:pt x="9359" y="7254"/>
                        <a:pt x="7254" y="9327"/>
                        <a:pt x="4664" y="9327"/>
                      </a:cubicBezTo>
                      <a:cubicBezTo>
                        <a:pt x="2105" y="9327"/>
                        <a:pt x="0" y="7254"/>
                        <a:pt x="0" y="4664"/>
                      </a:cubicBezTo>
                      <a:cubicBezTo>
                        <a:pt x="0" y="2073"/>
                        <a:pt x="2105" y="1"/>
                        <a:pt x="4664" y="1"/>
                      </a:cubicBezTo>
                      <a:cubicBezTo>
                        <a:pt x="7254" y="1"/>
                        <a:pt x="9359" y="2073"/>
                        <a:pt x="9359" y="4664"/>
                      </a:cubicBezTo>
                      <a:close/>
                    </a:path>
                  </a:pathLst>
                </a:custGeom>
                <a:solidFill>
                  <a:srgbClr val="FCEA8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70" name="Google Shape;1770;p47"/>
                <p:cNvSpPr/>
                <p:nvPr/>
              </p:nvSpPr>
              <p:spPr>
                <a:xfrm>
                  <a:off x="1591113" y="3400970"/>
                  <a:ext cx="148027" cy="1485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88" h="8420" extrusionOk="0">
                      <a:moveTo>
                        <a:pt x="8387" y="4210"/>
                      </a:moveTo>
                      <a:cubicBezTo>
                        <a:pt x="8387" y="6541"/>
                        <a:pt x="6509" y="8420"/>
                        <a:pt x="4178" y="8420"/>
                      </a:cubicBezTo>
                      <a:cubicBezTo>
                        <a:pt x="1878" y="8420"/>
                        <a:pt x="0" y="6541"/>
                        <a:pt x="0" y="4210"/>
                      </a:cubicBezTo>
                      <a:cubicBezTo>
                        <a:pt x="0" y="1878"/>
                        <a:pt x="1878" y="0"/>
                        <a:pt x="4178" y="0"/>
                      </a:cubicBezTo>
                      <a:cubicBezTo>
                        <a:pt x="6509" y="0"/>
                        <a:pt x="8387" y="1878"/>
                        <a:pt x="8387" y="4210"/>
                      </a:cubicBezTo>
                      <a:close/>
                    </a:path>
                  </a:pathLst>
                </a:custGeom>
                <a:solidFill>
                  <a:srgbClr val="FCEB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71" name="Google Shape;1771;p47"/>
                <p:cNvSpPr/>
                <p:nvPr/>
              </p:nvSpPr>
              <p:spPr>
                <a:xfrm>
                  <a:off x="1599108" y="3409529"/>
                  <a:ext cx="132021" cy="1314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81" h="7449" extrusionOk="0">
                      <a:moveTo>
                        <a:pt x="7481" y="3725"/>
                      </a:moveTo>
                      <a:cubicBezTo>
                        <a:pt x="7481" y="5797"/>
                        <a:pt x="5797" y="7449"/>
                        <a:pt x="3725" y="7449"/>
                      </a:cubicBezTo>
                      <a:cubicBezTo>
                        <a:pt x="1684" y="7449"/>
                        <a:pt x="0" y="5797"/>
                        <a:pt x="0" y="3725"/>
                      </a:cubicBezTo>
                      <a:cubicBezTo>
                        <a:pt x="0" y="1652"/>
                        <a:pt x="1684" y="1"/>
                        <a:pt x="3725" y="1"/>
                      </a:cubicBezTo>
                      <a:cubicBezTo>
                        <a:pt x="5797" y="1"/>
                        <a:pt x="7481" y="1652"/>
                        <a:pt x="7481" y="3725"/>
                      </a:cubicBezTo>
                      <a:close/>
                    </a:path>
                  </a:pathLst>
                </a:custGeom>
                <a:solidFill>
                  <a:srgbClr val="FDEC9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72" name="Google Shape;1772;p47"/>
                <p:cNvSpPr/>
                <p:nvPr/>
              </p:nvSpPr>
              <p:spPr>
                <a:xfrm>
                  <a:off x="1607684" y="3417541"/>
                  <a:ext cx="114885" cy="115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0" h="6542" extrusionOk="0">
                      <a:moveTo>
                        <a:pt x="6509" y="3271"/>
                      </a:moveTo>
                      <a:cubicBezTo>
                        <a:pt x="6509" y="5084"/>
                        <a:pt x="5052" y="6541"/>
                        <a:pt x="3239" y="6541"/>
                      </a:cubicBezTo>
                      <a:cubicBezTo>
                        <a:pt x="1457" y="6541"/>
                        <a:pt x="0" y="5084"/>
                        <a:pt x="0" y="3271"/>
                      </a:cubicBezTo>
                      <a:cubicBezTo>
                        <a:pt x="0" y="1457"/>
                        <a:pt x="1457" y="0"/>
                        <a:pt x="3239" y="0"/>
                      </a:cubicBezTo>
                      <a:cubicBezTo>
                        <a:pt x="5052" y="0"/>
                        <a:pt x="6509" y="1457"/>
                        <a:pt x="6509" y="3271"/>
                      </a:cubicBezTo>
                      <a:close/>
                    </a:path>
                  </a:pathLst>
                </a:custGeom>
                <a:solidFill>
                  <a:srgbClr val="FDED9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73" name="Google Shape;1773;p47"/>
                <p:cNvSpPr/>
                <p:nvPr/>
              </p:nvSpPr>
              <p:spPr>
                <a:xfrm>
                  <a:off x="1615679" y="3425535"/>
                  <a:ext cx="98879" cy="988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3" h="5603" extrusionOk="0">
                      <a:moveTo>
                        <a:pt x="5603" y="2818"/>
                      </a:moveTo>
                      <a:cubicBezTo>
                        <a:pt x="5603" y="4372"/>
                        <a:pt x="4340" y="5603"/>
                        <a:pt x="2786" y="5603"/>
                      </a:cubicBezTo>
                      <a:cubicBezTo>
                        <a:pt x="1264" y="5603"/>
                        <a:pt x="1" y="4372"/>
                        <a:pt x="1" y="2818"/>
                      </a:cubicBezTo>
                      <a:cubicBezTo>
                        <a:pt x="1" y="1263"/>
                        <a:pt x="1264" y="1"/>
                        <a:pt x="2786" y="1"/>
                      </a:cubicBezTo>
                      <a:cubicBezTo>
                        <a:pt x="4340" y="1"/>
                        <a:pt x="5603" y="1263"/>
                        <a:pt x="5603" y="2818"/>
                      </a:cubicBezTo>
                      <a:close/>
                    </a:path>
                  </a:pathLst>
                </a:custGeom>
                <a:solidFill>
                  <a:srgbClr val="FDEE9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74" name="Google Shape;1774;p47"/>
                <p:cNvSpPr/>
                <p:nvPr/>
              </p:nvSpPr>
              <p:spPr>
                <a:xfrm>
                  <a:off x="1623673" y="3434112"/>
                  <a:ext cx="82890" cy="823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97" h="4664" extrusionOk="0">
                      <a:moveTo>
                        <a:pt x="4696" y="2332"/>
                      </a:moveTo>
                      <a:cubicBezTo>
                        <a:pt x="4696" y="3627"/>
                        <a:pt x="3628" y="4663"/>
                        <a:pt x="2333" y="4663"/>
                      </a:cubicBezTo>
                      <a:cubicBezTo>
                        <a:pt x="1070" y="4663"/>
                        <a:pt x="1" y="3627"/>
                        <a:pt x="1" y="2332"/>
                      </a:cubicBezTo>
                      <a:cubicBezTo>
                        <a:pt x="1" y="1037"/>
                        <a:pt x="1070" y="0"/>
                        <a:pt x="2333" y="0"/>
                      </a:cubicBezTo>
                      <a:cubicBezTo>
                        <a:pt x="3628" y="0"/>
                        <a:pt x="4696" y="1037"/>
                        <a:pt x="4696" y="2332"/>
                      </a:cubicBezTo>
                      <a:close/>
                    </a:path>
                  </a:pathLst>
                </a:custGeom>
                <a:solidFill>
                  <a:srgbClr val="FEEF9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75" name="Google Shape;1775;p47"/>
                <p:cNvSpPr/>
                <p:nvPr/>
              </p:nvSpPr>
              <p:spPr>
                <a:xfrm>
                  <a:off x="1632250" y="3442106"/>
                  <a:ext cx="65737" cy="663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25" h="3758" extrusionOk="0">
                      <a:moveTo>
                        <a:pt x="3725" y="1879"/>
                      </a:moveTo>
                      <a:cubicBezTo>
                        <a:pt x="3725" y="2915"/>
                        <a:pt x="2883" y="3757"/>
                        <a:pt x="1847" y="3757"/>
                      </a:cubicBezTo>
                      <a:cubicBezTo>
                        <a:pt x="843" y="3757"/>
                        <a:pt x="1" y="2915"/>
                        <a:pt x="1" y="1879"/>
                      </a:cubicBezTo>
                      <a:cubicBezTo>
                        <a:pt x="1" y="843"/>
                        <a:pt x="843" y="1"/>
                        <a:pt x="1847" y="1"/>
                      </a:cubicBezTo>
                      <a:cubicBezTo>
                        <a:pt x="2883" y="1"/>
                        <a:pt x="3725" y="843"/>
                        <a:pt x="3725" y="1879"/>
                      </a:cubicBezTo>
                      <a:close/>
                    </a:path>
                  </a:pathLst>
                </a:custGeom>
                <a:solidFill>
                  <a:srgbClr val="FEF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76" name="Google Shape;1776;p47"/>
                <p:cNvSpPr/>
                <p:nvPr/>
              </p:nvSpPr>
              <p:spPr>
                <a:xfrm>
                  <a:off x="1640261" y="3450683"/>
                  <a:ext cx="49731" cy="491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18" h="2786" extrusionOk="0">
                      <a:moveTo>
                        <a:pt x="2817" y="1393"/>
                      </a:moveTo>
                      <a:cubicBezTo>
                        <a:pt x="2817" y="2170"/>
                        <a:pt x="2170" y="2785"/>
                        <a:pt x="1393" y="2785"/>
                      </a:cubicBezTo>
                      <a:cubicBezTo>
                        <a:pt x="648" y="2785"/>
                        <a:pt x="0" y="2170"/>
                        <a:pt x="0" y="1393"/>
                      </a:cubicBezTo>
                      <a:cubicBezTo>
                        <a:pt x="0" y="616"/>
                        <a:pt x="648" y="0"/>
                        <a:pt x="1393" y="0"/>
                      </a:cubicBezTo>
                      <a:cubicBezTo>
                        <a:pt x="2170" y="0"/>
                        <a:pt x="2817" y="616"/>
                        <a:pt x="2817" y="1393"/>
                      </a:cubicBezTo>
                      <a:close/>
                    </a:path>
                  </a:pathLst>
                </a:custGeom>
                <a:solidFill>
                  <a:srgbClr val="FEF19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77" name="Google Shape;1777;p47"/>
                <p:cNvSpPr/>
                <p:nvPr/>
              </p:nvSpPr>
              <p:spPr>
                <a:xfrm>
                  <a:off x="1648821" y="3458677"/>
                  <a:ext cx="32595" cy="33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7" h="1879" extrusionOk="0">
                      <a:moveTo>
                        <a:pt x="1847" y="940"/>
                      </a:moveTo>
                      <a:cubicBezTo>
                        <a:pt x="1847" y="1458"/>
                        <a:pt x="1426" y="1879"/>
                        <a:pt x="908" y="1879"/>
                      </a:cubicBezTo>
                      <a:cubicBezTo>
                        <a:pt x="422" y="1879"/>
                        <a:pt x="1" y="1458"/>
                        <a:pt x="1" y="940"/>
                      </a:cubicBezTo>
                      <a:cubicBezTo>
                        <a:pt x="1" y="422"/>
                        <a:pt x="422" y="1"/>
                        <a:pt x="908" y="1"/>
                      </a:cubicBezTo>
                      <a:cubicBezTo>
                        <a:pt x="1426" y="1"/>
                        <a:pt x="1847" y="422"/>
                        <a:pt x="1847" y="940"/>
                      </a:cubicBezTo>
                      <a:close/>
                    </a:path>
                  </a:pathLst>
                </a:custGeom>
                <a:solidFill>
                  <a:srgbClr val="FFF2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78" name="Google Shape;1778;p47"/>
                <p:cNvSpPr/>
                <p:nvPr/>
              </p:nvSpPr>
              <p:spPr>
                <a:xfrm>
                  <a:off x="1656832" y="3467254"/>
                  <a:ext cx="16589" cy="160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0" h="908" extrusionOk="0">
                      <a:moveTo>
                        <a:pt x="939" y="454"/>
                      </a:moveTo>
                      <a:cubicBezTo>
                        <a:pt x="939" y="713"/>
                        <a:pt x="713" y="907"/>
                        <a:pt x="454" y="907"/>
                      </a:cubicBezTo>
                      <a:cubicBezTo>
                        <a:pt x="227" y="907"/>
                        <a:pt x="0" y="713"/>
                        <a:pt x="0" y="454"/>
                      </a:cubicBezTo>
                      <a:cubicBezTo>
                        <a:pt x="0" y="195"/>
                        <a:pt x="227" y="0"/>
                        <a:pt x="454" y="0"/>
                      </a:cubicBezTo>
                      <a:cubicBezTo>
                        <a:pt x="713" y="0"/>
                        <a:pt x="939" y="195"/>
                        <a:pt x="939" y="454"/>
                      </a:cubicBezTo>
                      <a:close/>
                    </a:path>
                  </a:pathLst>
                </a:custGeom>
                <a:solidFill>
                  <a:srgbClr val="FFF39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79" name="Google Shape;1779;p47"/>
                <p:cNvSpPr/>
                <p:nvPr/>
              </p:nvSpPr>
              <p:spPr>
                <a:xfrm>
                  <a:off x="3352969" y="3268949"/>
                  <a:ext cx="412051" cy="4120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349" h="23349" extrusionOk="0">
                      <a:moveTo>
                        <a:pt x="23349" y="11691"/>
                      </a:moveTo>
                      <a:cubicBezTo>
                        <a:pt x="23349" y="18135"/>
                        <a:pt x="18135" y="23349"/>
                        <a:pt x="11691" y="23349"/>
                      </a:cubicBezTo>
                      <a:cubicBezTo>
                        <a:pt x="5247" y="23349"/>
                        <a:pt x="1" y="18135"/>
                        <a:pt x="1" y="11691"/>
                      </a:cubicBezTo>
                      <a:cubicBezTo>
                        <a:pt x="1" y="5247"/>
                        <a:pt x="5247" y="1"/>
                        <a:pt x="11691" y="1"/>
                      </a:cubicBezTo>
                      <a:cubicBezTo>
                        <a:pt x="18135" y="1"/>
                        <a:pt x="23349" y="5247"/>
                        <a:pt x="23349" y="11691"/>
                      </a:cubicBezTo>
                      <a:close/>
                    </a:path>
                  </a:pathLst>
                </a:custGeom>
                <a:solidFill>
                  <a:srgbClr val="F7DA7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80" name="Google Shape;1780;p47"/>
                <p:cNvSpPr/>
                <p:nvPr/>
              </p:nvSpPr>
              <p:spPr>
                <a:xfrm>
                  <a:off x="3361546" y="3277526"/>
                  <a:ext cx="395480" cy="3954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410" h="22410" extrusionOk="0">
                      <a:moveTo>
                        <a:pt x="22409" y="11205"/>
                      </a:moveTo>
                      <a:cubicBezTo>
                        <a:pt x="22409" y="17390"/>
                        <a:pt x="17390" y="22409"/>
                        <a:pt x="11205" y="22409"/>
                      </a:cubicBezTo>
                      <a:cubicBezTo>
                        <a:pt x="5020" y="22409"/>
                        <a:pt x="0" y="17390"/>
                        <a:pt x="0" y="11205"/>
                      </a:cubicBezTo>
                      <a:cubicBezTo>
                        <a:pt x="0" y="5020"/>
                        <a:pt x="5020" y="0"/>
                        <a:pt x="11205" y="0"/>
                      </a:cubicBezTo>
                      <a:cubicBezTo>
                        <a:pt x="17390" y="0"/>
                        <a:pt x="22409" y="5020"/>
                        <a:pt x="22409" y="11205"/>
                      </a:cubicBezTo>
                      <a:close/>
                    </a:path>
                  </a:pathLst>
                </a:custGeom>
                <a:solidFill>
                  <a:srgbClr val="F7DB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81" name="Google Shape;1781;p47"/>
                <p:cNvSpPr/>
                <p:nvPr/>
              </p:nvSpPr>
              <p:spPr>
                <a:xfrm>
                  <a:off x="3369540" y="3285520"/>
                  <a:ext cx="378909" cy="3794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71" h="21503" extrusionOk="0">
                      <a:moveTo>
                        <a:pt x="21471" y="10752"/>
                      </a:moveTo>
                      <a:cubicBezTo>
                        <a:pt x="21471" y="16678"/>
                        <a:pt x="16678" y="21503"/>
                        <a:pt x="10752" y="21503"/>
                      </a:cubicBezTo>
                      <a:cubicBezTo>
                        <a:pt x="4826" y="21503"/>
                        <a:pt x="1" y="16678"/>
                        <a:pt x="1" y="10752"/>
                      </a:cubicBezTo>
                      <a:cubicBezTo>
                        <a:pt x="1" y="4826"/>
                        <a:pt x="4826" y="1"/>
                        <a:pt x="10752" y="1"/>
                      </a:cubicBezTo>
                      <a:cubicBezTo>
                        <a:pt x="16678" y="1"/>
                        <a:pt x="21471" y="4826"/>
                        <a:pt x="21471" y="10752"/>
                      </a:cubicBezTo>
                      <a:close/>
                    </a:path>
                  </a:pathLst>
                </a:custGeom>
                <a:solidFill>
                  <a:srgbClr val="F8DC8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82" name="Google Shape;1782;p47"/>
                <p:cNvSpPr/>
                <p:nvPr/>
              </p:nvSpPr>
              <p:spPr>
                <a:xfrm>
                  <a:off x="3378117" y="3294097"/>
                  <a:ext cx="362338" cy="362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32" h="20532" extrusionOk="0">
                      <a:moveTo>
                        <a:pt x="20531" y="10266"/>
                      </a:moveTo>
                      <a:cubicBezTo>
                        <a:pt x="20531" y="15933"/>
                        <a:pt x="15933" y="20531"/>
                        <a:pt x="10266" y="20531"/>
                      </a:cubicBezTo>
                      <a:cubicBezTo>
                        <a:pt x="4599" y="20531"/>
                        <a:pt x="1" y="15933"/>
                        <a:pt x="1" y="10266"/>
                      </a:cubicBezTo>
                      <a:cubicBezTo>
                        <a:pt x="1" y="4599"/>
                        <a:pt x="4599" y="0"/>
                        <a:pt x="10266" y="0"/>
                      </a:cubicBezTo>
                      <a:cubicBezTo>
                        <a:pt x="15933" y="0"/>
                        <a:pt x="20531" y="4599"/>
                        <a:pt x="20531" y="10266"/>
                      </a:cubicBezTo>
                      <a:close/>
                    </a:path>
                  </a:pathLst>
                </a:custGeom>
                <a:solidFill>
                  <a:srgbClr val="F8DD8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83" name="Google Shape;1783;p47"/>
                <p:cNvSpPr/>
                <p:nvPr/>
              </p:nvSpPr>
              <p:spPr>
                <a:xfrm>
                  <a:off x="3386111" y="3302091"/>
                  <a:ext cx="346332" cy="3463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25" h="19625" extrusionOk="0">
                      <a:moveTo>
                        <a:pt x="19625" y="9813"/>
                      </a:moveTo>
                      <a:cubicBezTo>
                        <a:pt x="19625" y="15221"/>
                        <a:pt x="15221" y="19625"/>
                        <a:pt x="9813" y="19625"/>
                      </a:cubicBezTo>
                      <a:cubicBezTo>
                        <a:pt x="4405" y="19625"/>
                        <a:pt x="1" y="15221"/>
                        <a:pt x="1" y="9813"/>
                      </a:cubicBezTo>
                      <a:cubicBezTo>
                        <a:pt x="1" y="4405"/>
                        <a:pt x="4405" y="1"/>
                        <a:pt x="9813" y="1"/>
                      </a:cubicBezTo>
                      <a:cubicBezTo>
                        <a:pt x="15221" y="1"/>
                        <a:pt x="19625" y="4405"/>
                        <a:pt x="19625" y="9813"/>
                      </a:cubicBezTo>
                      <a:close/>
                    </a:path>
                  </a:pathLst>
                </a:custGeom>
                <a:solidFill>
                  <a:srgbClr val="F8DE8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84" name="Google Shape;1784;p47"/>
                <p:cNvSpPr/>
                <p:nvPr/>
              </p:nvSpPr>
              <p:spPr>
                <a:xfrm>
                  <a:off x="3394123" y="3310668"/>
                  <a:ext cx="329761" cy="3291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86" h="18654" extrusionOk="0">
                      <a:moveTo>
                        <a:pt x="18685" y="9327"/>
                      </a:moveTo>
                      <a:cubicBezTo>
                        <a:pt x="18685" y="14476"/>
                        <a:pt x="14508" y="18653"/>
                        <a:pt x="9359" y="18653"/>
                      </a:cubicBezTo>
                      <a:cubicBezTo>
                        <a:pt x="4210" y="18653"/>
                        <a:pt x="0" y="14476"/>
                        <a:pt x="0" y="9327"/>
                      </a:cubicBezTo>
                      <a:cubicBezTo>
                        <a:pt x="0" y="4178"/>
                        <a:pt x="4210" y="1"/>
                        <a:pt x="9359" y="1"/>
                      </a:cubicBezTo>
                      <a:cubicBezTo>
                        <a:pt x="14508" y="1"/>
                        <a:pt x="18685" y="4178"/>
                        <a:pt x="18685" y="9327"/>
                      </a:cubicBezTo>
                      <a:close/>
                    </a:path>
                  </a:pathLst>
                </a:custGeom>
                <a:solidFill>
                  <a:srgbClr val="F9DF8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85" name="Google Shape;1785;p47"/>
                <p:cNvSpPr/>
                <p:nvPr/>
              </p:nvSpPr>
              <p:spPr>
                <a:xfrm>
                  <a:off x="3402699" y="3318662"/>
                  <a:ext cx="313172" cy="3131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46" h="17747" extrusionOk="0">
                      <a:moveTo>
                        <a:pt x="17746" y="8874"/>
                      </a:moveTo>
                      <a:cubicBezTo>
                        <a:pt x="17746" y="13764"/>
                        <a:pt x="13763" y="17747"/>
                        <a:pt x="8873" y="17747"/>
                      </a:cubicBezTo>
                      <a:cubicBezTo>
                        <a:pt x="3983" y="17747"/>
                        <a:pt x="0" y="13764"/>
                        <a:pt x="0" y="8874"/>
                      </a:cubicBezTo>
                      <a:cubicBezTo>
                        <a:pt x="0" y="3984"/>
                        <a:pt x="3983" y="1"/>
                        <a:pt x="8873" y="1"/>
                      </a:cubicBezTo>
                      <a:cubicBezTo>
                        <a:pt x="13763" y="1"/>
                        <a:pt x="17746" y="3984"/>
                        <a:pt x="17746" y="8874"/>
                      </a:cubicBezTo>
                      <a:close/>
                    </a:path>
                  </a:pathLst>
                </a:custGeom>
                <a:solidFill>
                  <a:srgbClr val="F9E08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86" name="Google Shape;1786;p47"/>
                <p:cNvSpPr/>
                <p:nvPr/>
              </p:nvSpPr>
              <p:spPr>
                <a:xfrm>
                  <a:off x="3410694" y="3326674"/>
                  <a:ext cx="296619" cy="2966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08" h="16807" extrusionOk="0">
                      <a:moveTo>
                        <a:pt x="16807" y="8420"/>
                      </a:moveTo>
                      <a:cubicBezTo>
                        <a:pt x="16807" y="13051"/>
                        <a:pt x="13051" y="16807"/>
                        <a:pt x="8420" y="16807"/>
                      </a:cubicBezTo>
                      <a:cubicBezTo>
                        <a:pt x="3789" y="16807"/>
                        <a:pt x="0" y="13051"/>
                        <a:pt x="0" y="8420"/>
                      </a:cubicBezTo>
                      <a:cubicBezTo>
                        <a:pt x="0" y="3789"/>
                        <a:pt x="3789" y="0"/>
                        <a:pt x="8420" y="0"/>
                      </a:cubicBezTo>
                      <a:cubicBezTo>
                        <a:pt x="13051" y="0"/>
                        <a:pt x="16807" y="3789"/>
                        <a:pt x="16807" y="8420"/>
                      </a:cubicBezTo>
                      <a:close/>
                    </a:path>
                  </a:pathLst>
                </a:custGeom>
                <a:solidFill>
                  <a:srgbClr val="F9E18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87" name="Google Shape;1787;p47"/>
                <p:cNvSpPr/>
                <p:nvPr/>
              </p:nvSpPr>
              <p:spPr>
                <a:xfrm>
                  <a:off x="3419270" y="3335250"/>
                  <a:ext cx="280030" cy="2800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68" h="15868" extrusionOk="0">
                      <a:moveTo>
                        <a:pt x="15868" y="7934"/>
                      </a:moveTo>
                      <a:cubicBezTo>
                        <a:pt x="15868" y="12306"/>
                        <a:pt x="12306" y="15868"/>
                        <a:pt x="7934" y="15868"/>
                      </a:cubicBezTo>
                      <a:cubicBezTo>
                        <a:pt x="3530" y="15868"/>
                        <a:pt x="0" y="12306"/>
                        <a:pt x="0" y="7934"/>
                      </a:cubicBezTo>
                      <a:cubicBezTo>
                        <a:pt x="0" y="3562"/>
                        <a:pt x="3530" y="0"/>
                        <a:pt x="7934" y="0"/>
                      </a:cubicBezTo>
                      <a:cubicBezTo>
                        <a:pt x="12306" y="0"/>
                        <a:pt x="15868" y="3562"/>
                        <a:pt x="15868" y="7934"/>
                      </a:cubicBezTo>
                      <a:close/>
                    </a:path>
                  </a:pathLst>
                </a:custGeom>
                <a:solidFill>
                  <a:srgbClr val="FAE28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88" name="Google Shape;1788;p47"/>
                <p:cNvSpPr/>
                <p:nvPr/>
              </p:nvSpPr>
              <p:spPr>
                <a:xfrm>
                  <a:off x="3427265" y="3343245"/>
                  <a:ext cx="264042" cy="264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62" h="14962" extrusionOk="0">
                      <a:moveTo>
                        <a:pt x="14961" y="7481"/>
                      </a:moveTo>
                      <a:cubicBezTo>
                        <a:pt x="14961" y="11593"/>
                        <a:pt x="11594" y="14961"/>
                        <a:pt x="7481" y="14961"/>
                      </a:cubicBezTo>
                      <a:cubicBezTo>
                        <a:pt x="3336" y="14961"/>
                        <a:pt x="1" y="11593"/>
                        <a:pt x="1" y="7481"/>
                      </a:cubicBezTo>
                      <a:cubicBezTo>
                        <a:pt x="1" y="3368"/>
                        <a:pt x="3336" y="0"/>
                        <a:pt x="7481" y="0"/>
                      </a:cubicBezTo>
                      <a:cubicBezTo>
                        <a:pt x="11594" y="0"/>
                        <a:pt x="14961" y="3368"/>
                        <a:pt x="14961" y="7481"/>
                      </a:cubicBezTo>
                      <a:close/>
                    </a:path>
                  </a:pathLst>
                </a:custGeom>
                <a:solidFill>
                  <a:srgbClr val="FAE38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89" name="Google Shape;1789;p47"/>
                <p:cNvSpPr/>
                <p:nvPr/>
              </p:nvSpPr>
              <p:spPr>
                <a:xfrm>
                  <a:off x="3435841" y="3351821"/>
                  <a:ext cx="246888" cy="246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90" h="13990" extrusionOk="0">
                      <a:moveTo>
                        <a:pt x="13990" y="6995"/>
                      </a:moveTo>
                      <a:cubicBezTo>
                        <a:pt x="13990" y="10848"/>
                        <a:pt x="10849" y="13990"/>
                        <a:pt x="6995" y="13990"/>
                      </a:cubicBezTo>
                      <a:cubicBezTo>
                        <a:pt x="3109" y="13990"/>
                        <a:pt x="0" y="10848"/>
                        <a:pt x="0" y="6995"/>
                      </a:cubicBezTo>
                      <a:cubicBezTo>
                        <a:pt x="0" y="3141"/>
                        <a:pt x="3109" y="0"/>
                        <a:pt x="6995" y="0"/>
                      </a:cubicBezTo>
                      <a:cubicBezTo>
                        <a:pt x="10849" y="0"/>
                        <a:pt x="13990" y="3141"/>
                        <a:pt x="13990" y="6995"/>
                      </a:cubicBezTo>
                      <a:close/>
                    </a:path>
                  </a:pathLst>
                </a:custGeom>
                <a:solidFill>
                  <a:srgbClr val="FAE48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90" name="Google Shape;1790;p47"/>
                <p:cNvSpPr/>
                <p:nvPr/>
              </p:nvSpPr>
              <p:spPr>
                <a:xfrm>
                  <a:off x="3443836" y="3359816"/>
                  <a:ext cx="230900" cy="230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84" h="13084" extrusionOk="0">
                      <a:moveTo>
                        <a:pt x="13083" y="6542"/>
                      </a:moveTo>
                      <a:cubicBezTo>
                        <a:pt x="13083" y="10136"/>
                        <a:pt x="10136" y="13083"/>
                        <a:pt x="6542" y="13083"/>
                      </a:cubicBezTo>
                      <a:cubicBezTo>
                        <a:pt x="2915" y="13083"/>
                        <a:pt x="1" y="10136"/>
                        <a:pt x="1" y="6542"/>
                      </a:cubicBezTo>
                      <a:cubicBezTo>
                        <a:pt x="1" y="2947"/>
                        <a:pt x="2915" y="0"/>
                        <a:pt x="6542" y="0"/>
                      </a:cubicBezTo>
                      <a:cubicBezTo>
                        <a:pt x="10136" y="0"/>
                        <a:pt x="13083" y="2947"/>
                        <a:pt x="13083" y="6542"/>
                      </a:cubicBezTo>
                      <a:close/>
                    </a:path>
                  </a:pathLst>
                </a:custGeom>
                <a:solidFill>
                  <a:srgbClr val="FBE58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91" name="Google Shape;1791;p47"/>
                <p:cNvSpPr/>
                <p:nvPr/>
              </p:nvSpPr>
              <p:spPr>
                <a:xfrm>
                  <a:off x="3451830" y="3367810"/>
                  <a:ext cx="214329" cy="214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45" h="12145" extrusionOk="0">
                      <a:moveTo>
                        <a:pt x="12145" y="6089"/>
                      </a:moveTo>
                      <a:cubicBezTo>
                        <a:pt x="12145" y="9457"/>
                        <a:pt x="9424" y="12144"/>
                        <a:pt x="6089" y="12144"/>
                      </a:cubicBezTo>
                      <a:cubicBezTo>
                        <a:pt x="2721" y="12144"/>
                        <a:pt x="1" y="9457"/>
                        <a:pt x="1" y="6089"/>
                      </a:cubicBezTo>
                      <a:cubicBezTo>
                        <a:pt x="1" y="2721"/>
                        <a:pt x="2721" y="1"/>
                        <a:pt x="6089" y="1"/>
                      </a:cubicBezTo>
                      <a:cubicBezTo>
                        <a:pt x="9424" y="1"/>
                        <a:pt x="12145" y="2721"/>
                        <a:pt x="12145" y="6089"/>
                      </a:cubicBezTo>
                      <a:close/>
                    </a:path>
                  </a:pathLst>
                </a:custGeom>
                <a:solidFill>
                  <a:srgbClr val="FBE78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92" name="Google Shape;1792;p47"/>
                <p:cNvSpPr/>
                <p:nvPr/>
              </p:nvSpPr>
              <p:spPr>
                <a:xfrm>
                  <a:off x="3460407" y="3376387"/>
                  <a:ext cx="197758" cy="1977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06" h="11206" extrusionOk="0">
                      <a:moveTo>
                        <a:pt x="11205" y="5603"/>
                      </a:moveTo>
                      <a:cubicBezTo>
                        <a:pt x="11205" y="8712"/>
                        <a:pt x="8679" y="11205"/>
                        <a:pt x="5603" y="11205"/>
                      </a:cubicBezTo>
                      <a:cubicBezTo>
                        <a:pt x="2494" y="11205"/>
                        <a:pt x="1" y="8712"/>
                        <a:pt x="1" y="5603"/>
                      </a:cubicBezTo>
                      <a:cubicBezTo>
                        <a:pt x="1" y="2494"/>
                        <a:pt x="2494" y="1"/>
                        <a:pt x="5603" y="1"/>
                      </a:cubicBezTo>
                      <a:cubicBezTo>
                        <a:pt x="8679" y="1"/>
                        <a:pt x="11205" y="2494"/>
                        <a:pt x="11205" y="5603"/>
                      </a:cubicBezTo>
                      <a:close/>
                    </a:path>
                  </a:pathLst>
                </a:custGeom>
                <a:solidFill>
                  <a:srgbClr val="FBE88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93" name="Google Shape;1793;p47"/>
                <p:cNvSpPr/>
                <p:nvPr/>
              </p:nvSpPr>
              <p:spPr>
                <a:xfrm>
                  <a:off x="3468419" y="3384381"/>
                  <a:ext cx="181169" cy="1817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66" h="10299" extrusionOk="0">
                      <a:moveTo>
                        <a:pt x="10265" y="5150"/>
                      </a:moveTo>
                      <a:cubicBezTo>
                        <a:pt x="10265" y="8000"/>
                        <a:pt x="7966" y="10299"/>
                        <a:pt x="5149" y="10299"/>
                      </a:cubicBezTo>
                      <a:cubicBezTo>
                        <a:pt x="2299" y="10299"/>
                        <a:pt x="0" y="8000"/>
                        <a:pt x="0" y="5150"/>
                      </a:cubicBezTo>
                      <a:cubicBezTo>
                        <a:pt x="0" y="2300"/>
                        <a:pt x="2299" y="1"/>
                        <a:pt x="5149" y="1"/>
                      </a:cubicBezTo>
                      <a:cubicBezTo>
                        <a:pt x="7966" y="1"/>
                        <a:pt x="10265" y="2300"/>
                        <a:pt x="10265" y="5150"/>
                      </a:cubicBezTo>
                      <a:close/>
                    </a:path>
                  </a:pathLst>
                </a:custGeom>
                <a:solidFill>
                  <a:srgbClr val="FCE98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94" name="Google Shape;1794;p47"/>
                <p:cNvSpPr/>
                <p:nvPr/>
              </p:nvSpPr>
              <p:spPr>
                <a:xfrm>
                  <a:off x="3476978" y="3392958"/>
                  <a:ext cx="164616" cy="164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28" h="9327" extrusionOk="0">
                      <a:moveTo>
                        <a:pt x="9327" y="4664"/>
                      </a:moveTo>
                      <a:cubicBezTo>
                        <a:pt x="9327" y="7254"/>
                        <a:pt x="7255" y="9327"/>
                        <a:pt x="4664" y="9327"/>
                      </a:cubicBezTo>
                      <a:cubicBezTo>
                        <a:pt x="2073" y="9327"/>
                        <a:pt x="1" y="7254"/>
                        <a:pt x="1" y="4664"/>
                      </a:cubicBezTo>
                      <a:cubicBezTo>
                        <a:pt x="1" y="2073"/>
                        <a:pt x="2073" y="1"/>
                        <a:pt x="4664" y="1"/>
                      </a:cubicBezTo>
                      <a:cubicBezTo>
                        <a:pt x="7255" y="1"/>
                        <a:pt x="9327" y="2073"/>
                        <a:pt x="9327" y="4664"/>
                      </a:cubicBezTo>
                      <a:close/>
                    </a:path>
                  </a:pathLst>
                </a:custGeom>
                <a:solidFill>
                  <a:srgbClr val="FCEA8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95" name="Google Shape;1795;p47"/>
                <p:cNvSpPr/>
                <p:nvPr/>
              </p:nvSpPr>
              <p:spPr>
                <a:xfrm>
                  <a:off x="3484990" y="3400970"/>
                  <a:ext cx="148592" cy="1485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20" h="8420" extrusionOk="0">
                      <a:moveTo>
                        <a:pt x="8420" y="4210"/>
                      </a:moveTo>
                      <a:cubicBezTo>
                        <a:pt x="8420" y="6541"/>
                        <a:pt x="6542" y="8420"/>
                        <a:pt x="4210" y="8420"/>
                      </a:cubicBezTo>
                      <a:cubicBezTo>
                        <a:pt x="1878" y="8420"/>
                        <a:pt x="0" y="6541"/>
                        <a:pt x="0" y="4210"/>
                      </a:cubicBezTo>
                      <a:cubicBezTo>
                        <a:pt x="0" y="1878"/>
                        <a:pt x="1878" y="0"/>
                        <a:pt x="4210" y="0"/>
                      </a:cubicBezTo>
                      <a:cubicBezTo>
                        <a:pt x="6542" y="0"/>
                        <a:pt x="8420" y="1878"/>
                        <a:pt x="8420" y="4210"/>
                      </a:cubicBezTo>
                      <a:close/>
                    </a:path>
                  </a:pathLst>
                </a:custGeom>
                <a:solidFill>
                  <a:srgbClr val="FCEB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96" name="Google Shape;1796;p47"/>
                <p:cNvSpPr/>
                <p:nvPr/>
              </p:nvSpPr>
              <p:spPr>
                <a:xfrm>
                  <a:off x="3492984" y="3409529"/>
                  <a:ext cx="132021" cy="1314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81" h="7449" extrusionOk="0">
                      <a:moveTo>
                        <a:pt x="7481" y="3725"/>
                      </a:moveTo>
                      <a:cubicBezTo>
                        <a:pt x="7481" y="5797"/>
                        <a:pt x="5829" y="7449"/>
                        <a:pt x="3757" y="7449"/>
                      </a:cubicBezTo>
                      <a:cubicBezTo>
                        <a:pt x="1684" y="7449"/>
                        <a:pt x="1" y="5797"/>
                        <a:pt x="1" y="3725"/>
                      </a:cubicBezTo>
                      <a:cubicBezTo>
                        <a:pt x="1" y="1652"/>
                        <a:pt x="1684" y="1"/>
                        <a:pt x="3757" y="1"/>
                      </a:cubicBezTo>
                      <a:cubicBezTo>
                        <a:pt x="5829" y="1"/>
                        <a:pt x="7481" y="1652"/>
                        <a:pt x="7481" y="3725"/>
                      </a:cubicBezTo>
                      <a:close/>
                    </a:path>
                  </a:pathLst>
                </a:custGeom>
                <a:solidFill>
                  <a:srgbClr val="FDEC9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97" name="Google Shape;1797;p47"/>
                <p:cNvSpPr/>
                <p:nvPr/>
              </p:nvSpPr>
              <p:spPr>
                <a:xfrm>
                  <a:off x="3501561" y="3417541"/>
                  <a:ext cx="115450" cy="115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42" h="6542" extrusionOk="0">
                      <a:moveTo>
                        <a:pt x="6542" y="3271"/>
                      </a:moveTo>
                      <a:cubicBezTo>
                        <a:pt x="6542" y="5084"/>
                        <a:pt x="5084" y="6541"/>
                        <a:pt x="3271" y="6541"/>
                      </a:cubicBezTo>
                      <a:cubicBezTo>
                        <a:pt x="1458" y="6541"/>
                        <a:pt x="0" y="5084"/>
                        <a:pt x="0" y="3271"/>
                      </a:cubicBezTo>
                      <a:cubicBezTo>
                        <a:pt x="0" y="1457"/>
                        <a:pt x="1458" y="0"/>
                        <a:pt x="3271" y="0"/>
                      </a:cubicBezTo>
                      <a:cubicBezTo>
                        <a:pt x="5084" y="0"/>
                        <a:pt x="6542" y="1457"/>
                        <a:pt x="6542" y="3271"/>
                      </a:cubicBezTo>
                      <a:close/>
                    </a:path>
                  </a:pathLst>
                </a:custGeom>
                <a:solidFill>
                  <a:srgbClr val="FDED9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98" name="Google Shape;1798;p47"/>
                <p:cNvSpPr/>
                <p:nvPr/>
              </p:nvSpPr>
              <p:spPr>
                <a:xfrm>
                  <a:off x="3509555" y="3425535"/>
                  <a:ext cx="98879" cy="988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3" h="5603" extrusionOk="0">
                      <a:moveTo>
                        <a:pt x="5603" y="2818"/>
                      </a:moveTo>
                      <a:cubicBezTo>
                        <a:pt x="5603" y="4372"/>
                        <a:pt x="4372" y="5603"/>
                        <a:pt x="2818" y="5603"/>
                      </a:cubicBezTo>
                      <a:cubicBezTo>
                        <a:pt x="1264" y="5603"/>
                        <a:pt x="1" y="4372"/>
                        <a:pt x="1" y="2818"/>
                      </a:cubicBezTo>
                      <a:cubicBezTo>
                        <a:pt x="1" y="1263"/>
                        <a:pt x="1264" y="1"/>
                        <a:pt x="2818" y="1"/>
                      </a:cubicBezTo>
                      <a:cubicBezTo>
                        <a:pt x="4372" y="1"/>
                        <a:pt x="5603" y="1263"/>
                        <a:pt x="5603" y="2818"/>
                      </a:cubicBezTo>
                      <a:close/>
                    </a:path>
                  </a:pathLst>
                </a:custGeom>
                <a:solidFill>
                  <a:srgbClr val="FDEE9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99" name="Google Shape;1799;p47"/>
                <p:cNvSpPr/>
                <p:nvPr/>
              </p:nvSpPr>
              <p:spPr>
                <a:xfrm>
                  <a:off x="3518132" y="3434112"/>
                  <a:ext cx="82308" cy="823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4" h="4664" extrusionOk="0">
                      <a:moveTo>
                        <a:pt x="4664" y="2332"/>
                      </a:moveTo>
                      <a:cubicBezTo>
                        <a:pt x="4664" y="3627"/>
                        <a:pt x="3627" y="4663"/>
                        <a:pt x="2332" y="4663"/>
                      </a:cubicBezTo>
                      <a:cubicBezTo>
                        <a:pt x="1037" y="4663"/>
                        <a:pt x="0" y="3627"/>
                        <a:pt x="0" y="2332"/>
                      </a:cubicBezTo>
                      <a:cubicBezTo>
                        <a:pt x="0" y="1037"/>
                        <a:pt x="1037" y="0"/>
                        <a:pt x="2332" y="0"/>
                      </a:cubicBezTo>
                      <a:cubicBezTo>
                        <a:pt x="3627" y="0"/>
                        <a:pt x="4664" y="1037"/>
                        <a:pt x="4664" y="2332"/>
                      </a:cubicBezTo>
                      <a:close/>
                    </a:path>
                  </a:pathLst>
                </a:custGeom>
                <a:solidFill>
                  <a:srgbClr val="FEEF9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00" name="Google Shape;1800;p47"/>
                <p:cNvSpPr/>
                <p:nvPr/>
              </p:nvSpPr>
              <p:spPr>
                <a:xfrm>
                  <a:off x="3526126" y="3442106"/>
                  <a:ext cx="65737" cy="663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25" h="3758" extrusionOk="0">
                      <a:moveTo>
                        <a:pt x="3725" y="1879"/>
                      </a:moveTo>
                      <a:cubicBezTo>
                        <a:pt x="3725" y="2915"/>
                        <a:pt x="2915" y="3757"/>
                        <a:pt x="1879" y="3757"/>
                      </a:cubicBezTo>
                      <a:cubicBezTo>
                        <a:pt x="843" y="3757"/>
                        <a:pt x="1" y="2915"/>
                        <a:pt x="1" y="1879"/>
                      </a:cubicBezTo>
                      <a:cubicBezTo>
                        <a:pt x="1" y="843"/>
                        <a:pt x="843" y="1"/>
                        <a:pt x="1879" y="1"/>
                      </a:cubicBezTo>
                      <a:cubicBezTo>
                        <a:pt x="2915" y="1"/>
                        <a:pt x="3725" y="843"/>
                        <a:pt x="3725" y="1879"/>
                      </a:cubicBezTo>
                      <a:close/>
                    </a:path>
                  </a:pathLst>
                </a:custGeom>
                <a:solidFill>
                  <a:srgbClr val="FEF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01" name="Google Shape;1801;p47"/>
                <p:cNvSpPr/>
                <p:nvPr/>
              </p:nvSpPr>
              <p:spPr>
                <a:xfrm>
                  <a:off x="3534703" y="3450683"/>
                  <a:ext cx="49166" cy="491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86" h="2786" extrusionOk="0">
                      <a:moveTo>
                        <a:pt x="2785" y="1393"/>
                      </a:moveTo>
                      <a:cubicBezTo>
                        <a:pt x="2785" y="2170"/>
                        <a:pt x="2170" y="2785"/>
                        <a:pt x="1393" y="2785"/>
                      </a:cubicBezTo>
                      <a:cubicBezTo>
                        <a:pt x="616" y="2785"/>
                        <a:pt x="1" y="2170"/>
                        <a:pt x="1" y="1393"/>
                      </a:cubicBezTo>
                      <a:cubicBezTo>
                        <a:pt x="1" y="616"/>
                        <a:pt x="616" y="0"/>
                        <a:pt x="1393" y="0"/>
                      </a:cubicBezTo>
                      <a:cubicBezTo>
                        <a:pt x="2170" y="0"/>
                        <a:pt x="2785" y="616"/>
                        <a:pt x="2785" y="1393"/>
                      </a:cubicBezTo>
                      <a:close/>
                    </a:path>
                  </a:pathLst>
                </a:custGeom>
                <a:solidFill>
                  <a:srgbClr val="FEF19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02" name="Google Shape;1802;p47"/>
                <p:cNvSpPr/>
                <p:nvPr/>
              </p:nvSpPr>
              <p:spPr>
                <a:xfrm>
                  <a:off x="3542697" y="3458677"/>
                  <a:ext cx="33177" cy="33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0" h="1879" extrusionOk="0">
                      <a:moveTo>
                        <a:pt x="1879" y="940"/>
                      </a:moveTo>
                      <a:cubicBezTo>
                        <a:pt x="1879" y="1458"/>
                        <a:pt x="1458" y="1879"/>
                        <a:pt x="940" y="1879"/>
                      </a:cubicBezTo>
                      <a:cubicBezTo>
                        <a:pt x="422" y="1879"/>
                        <a:pt x="1" y="1458"/>
                        <a:pt x="1" y="940"/>
                      </a:cubicBezTo>
                      <a:cubicBezTo>
                        <a:pt x="1" y="422"/>
                        <a:pt x="422" y="1"/>
                        <a:pt x="940" y="1"/>
                      </a:cubicBezTo>
                      <a:cubicBezTo>
                        <a:pt x="1458" y="1"/>
                        <a:pt x="1879" y="422"/>
                        <a:pt x="1879" y="940"/>
                      </a:cubicBezTo>
                      <a:close/>
                    </a:path>
                  </a:pathLst>
                </a:custGeom>
                <a:solidFill>
                  <a:srgbClr val="FFF2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03" name="Google Shape;1803;p47"/>
                <p:cNvSpPr/>
                <p:nvPr/>
              </p:nvSpPr>
              <p:spPr>
                <a:xfrm>
                  <a:off x="3550709" y="3467254"/>
                  <a:ext cx="16589" cy="160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0" h="908" extrusionOk="0">
                      <a:moveTo>
                        <a:pt x="939" y="454"/>
                      </a:moveTo>
                      <a:cubicBezTo>
                        <a:pt x="939" y="713"/>
                        <a:pt x="745" y="907"/>
                        <a:pt x="486" y="907"/>
                      </a:cubicBezTo>
                      <a:cubicBezTo>
                        <a:pt x="227" y="907"/>
                        <a:pt x="0" y="713"/>
                        <a:pt x="0" y="454"/>
                      </a:cubicBezTo>
                      <a:cubicBezTo>
                        <a:pt x="0" y="195"/>
                        <a:pt x="227" y="0"/>
                        <a:pt x="486" y="0"/>
                      </a:cubicBezTo>
                      <a:cubicBezTo>
                        <a:pt x="745" y="0"/>
                        <a:pt x="939" y="195"/>
                        <a:pt x="939" y="454"/>
                      </a:cubicBezTo>
                      <a:close/>
                    </a:path>
                  </a:pathLst>
                </a:custGeom>
                <a:solidFill>
                  <a:srgbClr val="FFF39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04" name="Google Shape;1804;p47"/>
                <p:cNvSpPr/>
                <p:nvPr/>
              </p:nvSpPr>
              <p:spPr>
                <a:xfrm>
                  <a:off x="1571101" y="3272372"/>
                  <a:ext cx="310914" cy="2503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18" h="14185" extrusionOk="0">
                      <a:moveTo>
                        <a:pt x="1" y="325"/>
                      </a:moveTo>
                      <a:lnTo>
                        <a:pt x="260" y="1"/>
                      </a:lnTo>
                      <a:lnTo>
                        <a:pt x="17617" y="13861"/>
                      </a:lnTo>
                      <a:lnTo>
                        <a:pt x="17358" y="1418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05" name="Google Shape;1805;p47"/>
                <p:cNvSpPr/>
                <p:nvPr/>
              </p:nvSpPr>
              <p:spPr>
                <a:xfrm>
                  <a:off x="1640826" y="3265525"/>
                  <a:ext cx="235471" cy="1897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43" h="10752" extrusionOk="0">
                      <a:moveTo>
                        <a:pt x="0" y="324"/>
                      </a:moveTo>
                      <a:lnTo>
                        <a:pt x="227" y="0"/>
                      </a:lnTo>
                      <a:lnTo>
                        <a:pt x="13342" y="10460"/>
                      </a:lnTo>
                      <a:lnTo>
                        <a:pt x="13083" y="1075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06" name="Google Shape;1806;p47"/>
                <p:cNvSpPr/>
                <p:nvPr/>
              </p:nvSpPr>
              <p:spPr>
                <a:xfrm>
                  <a:off x="1533953" y="3307244"/>
                  <a:ext cx="310914" cy="2503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18" h="14184" extrusionOk="0">
                      <a:moveTo>
                        <a:pt x="1" y="324"/>
                      </a:moveTo>
                      <a:lnTo>
                        <a:pt x="260" y="0"/>
                      </a:lnTo>
                      <a:lnTo>
                        <a:pt x="17617" y="13860"/>
                      </a:lnTo>
                      <a:lnTo>
                        <a:pt x="17358" y="1418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07" name="Google Shape;1807;p47"/>
                <p:cNvSpPr/>
                <p:nvPr/>
              </p:nvSpPr>
              <p:spPr>
                <a:xfrm>
                  <a:off x="1453957" y="3445530"/>
                  <a:ext cx="286895" cy="230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57" h="13084" extrusionOk="0">
                      <a:moveTo>
                        <a:pt x="0" y="325"/>
                      </a:moveTo>
                      <a:lnTo>
                        <a:pt x="259" y="1"/>
                      </a:lnTo>
                      <a:lnTo>
                        <a:pt x="16256" y="12760"/>
                      </a:lnTo>
                      <a:lnTo>
                        <a:pt x="15997" y="1308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08" name="Google Shape;1808;p47"/>
                <p:cNvSpPr/>
                <p:nvPr/>
              </p:nvSpPr>
              <p:spPr>
                <a:xfrm>
                  <a:off x="1456816" y="3514108"/>
                  <a:ext cx="215458" cy="1777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09" h="10072" extrusionOk="0">
                      <a:moveTo>
                        <a:pt x="0" y="292"/>
                      </a:moveTo>
                      <a:lnTo>
                        <a:pt x="259" y="1"/>
                      </a:lnTo>
                      <a:lnTo>
                        <a:pt x="12209" y="9748"/>
                      </a:lnTo>
                      <a:lnTo>
                        <a:pt x="11949" y="1007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09" name="Google Shape;1809;p47"/>
                <p:cNvSpPr/>
                <p:nvPr/>
              </p:nvSpPr>
              <p:spPr>
                <a:xfrm>
                  <a:off x="1504817" y="3351821"/>
                  <a:ext cx="322332" cy="2588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65" h="14670" extrusionOk="0">
                      <a:moveTo>
                        <a:pt x="0" y="324"/>
                      </a:moveTo>
                      <a:lnTo>
                        <a:pt x="259" y="0"/>
                      </a:lnTo>
                      <a:lnTo>
                        <a:pt x="18264" y="14378"/>
                      </a:lnTo>
                      <a:lnTo>
                        <a:pt x="18005" y="1467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10" name="Google Shape;1810;p47"/>
                <p:cNvSpPr/>
                <p:nvPr/>
              </p:nvSpPr>
              <p:spPr>
                <a:xfrm>
                  <a:off x="1469381" y="3385528"/>
                  <a:ext cx="321767" cy="2589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33" h="14671" extrusionOk="0">
                      <a:moveTo>
                        <a:pt x="1" y="325"/>
                      </a:moveTo>
                      <a:lnTo>
                        <a:pt x="260" y="1"/>
                      </a:lnTo>
                      <a:lnTo>
                        <a:pt x="18232" y="14346"/>
                      </a:lnTo>
                      <a:lnTo>
                        <a:pt x="18005" y="1467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11" name="Google Shape;1811;p47"/>
                <p:cNvSpPr/>
                <p:nvPr/>
              </p:nvSpPr>
              <p:spPr>
                <a:xfrm>
                  <a:off x="1456816" y="3267237"/>
                  <a:ext cx="296601" cy="2674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07" h="15156" extrusionOk="0">
                      <a:moveTo>
                        <a:pt x="0" y="14832"/>
                      </a:moveTo>
                      <a:lnTo>
                        <a:pt x="16548" y="0"/>
                      </a:lnTo>
                      <a:lnTo>
                        <a:pt x="16807" y="292"/>
                      </a:lnTo>
                      <a:lnTo>
                        <a:pt x="292" y="1515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12" name="Google Shape;1812;p47"/>
                <p:cNvSpPr/>
                <p:nvPr/>
              </p:nvSpPr>
              <p:spPr>
                <a:xfrm>
                  <a:off x="1458528" y="3264378"/>
                  <a:ext cx="225182" cy="2028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60" h="11497" extrusionOk="0">
                      <a:moveTo>
                        <a:pt x="0" y="11173"/>
                      </a:moveTo>
                      <a:lnTo>
                        <a:pt x="12500" y="1"/>
                      </a:lnTo>
                      <a:lnTo>
                        <a:pt x="12759" y="292"/>
                      </a:lnTo>
                      <a:lnTo>
                        <a:pt x="292" y="1149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13" name="Google Shape;1813;p47"/>
                <p:cNvSpPr/>
                <p:nvPr/>
              </p:nvSpPr>
              <p:spPr>
                <a:xfrm>
                  <a:off x="1496240" y="3299814"/>
                  <a:ext cx="296037" cy="2674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75" h="15156" extrusionOk="0">
                      <a:moveTo>
                        <a:pt x="1" y="14832"/>
                      </a:moveTo>
                      <a:lnTo>
                        <a:pt x="16516" y="0"/>
                      </a:lnTo>
                      <a:lnTo>
                        <a:pt x="16775" y="324"/>
                      </a:lnTo>
                      <a:lnTo>
                        <a:pt x="260" y="1515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14" name="Google Shape;1814;p47"/>
                <p:cNvSpPr/>
                <p:nvPr/>
              </p:nvSpPr>
              <p:spPr>
                <a:xfrm>
                  <a:off x="1607102" y="3433529"/>
                  <a:ext cx="273183" cy="2463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80" h="13958" extrusionOk="0">
                      <a:moveTo>
                        <a:pt x="1" y="13666"/>
                      </a:moveTo>
                      <a:lnTo>
                        <a:pt x="15221" y="1"/>
                      </a:lnTo>
                      <a:lnTo>
                        <a:pt x="15480" y="292"/>
                      </a:lnTo>
                      <a:lnTo>
                        <a:pt x="260" y="1395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15" name="Google Shape;1815;p47"/>
                <p:cNvSpPr/>
                <p:nvPr/>
              </p:nvSpPr>
              <p:spPr>
                <a:xfrm>
                  <a:off x="1676262" y="3502108"/>
                  <a:ext cx="205170" cy="1891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26" h="10720" extrusionOk="0">
                      <a:moveTo>
                        <a:pt x="0" y="10428"/>
                      </a:moveTo>
                      <a:lnTo>
                        <a:pt x="11367" y="1"/>
                      </a:lnTo>
                      <a:lnTo>
                        <a:pt x="11626" y="292"/>
                      </a:lnTo>
                      <a:lnTo>
                        <a:pt x="259" y="1072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16" name="Google Shape;1816;p47"/>
                <p:cNvSpPr/>
                <p:nvPr/>
              </p:nvSpPr>
              <p:spPr>
                <a:xfrm>
                  <a:off x="1516817" y="3343245"/>
                  <a:ext cx="307472" cy="2766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23" h="15674" extrusionOk="0">
                      <a:moveTo>
                        <a:pt x="0" y="15382"/>
                      </a:moveTo>
                      <a:lnTo>
                        <a:pt x="17163" y="0"/>
                      </a:lnTo>
                      <a:lnTo>
                        <a:pt x="17422" y="292"/>
                      </a:lnTo>
                      <a:lnTo>
                        <a:pt x="259" y="1567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17" name="Google Shape;1817;p47"/>
                <p:cNvSpPr/>
                <p:nvPr/>
              </p:nvSpPr>
              <p:spPr>
                <a:xfrm>
                  <a:off x="1554530" y="3374675"/>
                  <a:ext cx="307472" cy="2766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23" h="15674" extrusionOk="0">
                      <a:moveTo>
                        <a:pt x="1" y="15382"/>
                      </a:moveTo>
                      <a:lnTo>
                        <a:pt x="17131" y="0"/>
                      </a:lnTo>
                      <a:lnTo>
                        <a:pt x="17423" y="292"/>
                      </a:lnTo>
                      <a:lnTo>
                        <a:pt x="260" y="1567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18" name="Google Shape;1818;p47"/>
                <p:cNvSpPr/>
                <p:nvPr/>
              </p:nvSpPr>
              <p:spPr>
                <a:xfrm>
                  <a:off x="3462701" y="3272372"/>
                  <a:ext cx="310331" cy="2503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85" h="14185" extrusionOk="0">
                      <a:moveTo>
                        <a:pt x="0" y="325"/>
                      </a:moveTo>
                      <a:lnTo>
                        <a:pt x="227" y="1"/>
                      </a:lnTo>
                      <a:lnTo>
                        <a:pt x="17584" y="13861"/>
                      </a:lnTo>
                      <a:lnTo>
                        <a:pt x="17358" y="1418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19" name="Google Shape;1819;p47"/>
                <p:cNvSpPr/>
                <p:nvPr/>
              </p:nvSpPr>
              <p:spPr>
                <a:xfrm>
                  <a:off x="3531844" y="3265525"/>
                  <a:ext cx="235471" cy="1897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43" h="10752" extrusionOk="0">
                      <a:moveTo>
                        <a:pt x="1" y="324"/>
                      </a:moveTo>
                      <a:lnTo>
                        <a:pt x="260" y="0"/>
                      </a:lnTo>
                      <a:lnTo>
                        <a:pt x="13342" y="10460"/>
                      </a:lnTo>
                      <a:lnTo>
                        <a:pt x="13116" y="1075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20" name="Google Shape;1820;p47"/>
                <p:cNvSpPr/>
                <p:nvPr/>
              </p:nvSpPr>
              <p:spPr>
                <a:xfrm>
                  <a:off x="3425553" y="3307244"/>
                  <a:ext cx="310331" cy="2503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85" h="14184" extrusionOk="0">
                      <a:moveTo>
                        <a:pt x="0" y="324"/>
                      </a:moveTo>
                      <a:lnTo>
                        <a:pt x="227" y="0"/>
                      </a:lnTo>
                      <a:lnTo>
                        <a:pt x="17584" y="13860"/>
                      </a:lnTo>
                      <a:lnTo>
                        <a:pt x="17358" y="1418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21" name="Google Shape;1821;p47"/>
                <p:cNvSpPr/>
                <p:nvPr/>
              </p:nvSpPr>
              <p:spPr>
                <a:xfrm>
                  <a:off x="3345539" y="3445530"/>
                  <a:ext cx="286331" cy="230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25" h="13084" extrusionOk="0">
                      <a:moveTo>
                        <a:pt x="1" y="325"/>
                      </a:moveTo>
                      <a:lnTo>
                        <a:pt x="260" y="1"/>
                      </a:lnTo>
                      <a:lnTo>
                        <a:pt x="16225" y="12760"/>
                      </a:lnTo>
                      <a:lnTo>
                        <a:pt x="15998" y="1308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22" name="Google Shape;1822;p47"/>
                <p:cNvSpPr/>
                <p:nvPr/>
              </p:nvSpPr>
              <p:spPr>
                <a:xfrm>
                  <a:off x="3347833" y="3514108"/>
                  <a:ext cx="215458" cy="1777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09" h="10072" extrusionOk="0">
                      <a:moveTo>
                        <a:pt x="0" y="292"/>
                      </a:moveTo>
                      <a:lnTo>
                        <a:pt x="259" y="1"/>
                      </a:lnTo>
                      <a:lnTo>
                        <a:pt x="12209" y="9748"/>
                      </a:lnTo>
                      <a:lnTo>
                        <a:pt x="11950" y="1007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23" name="Google Shape;1823;p47"/>
                <p:cNvSpPr/>
                <p:nvPr/>
              </p:nvSpPr>
              <p:spPr>
                <a:xfrm>
                  <a:off x="3395835" y="3351821"/>
                  <a:ext cx="322332" cy="2588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65" h="14670" extrusionOk="0">
                      <a:moveTo>
                        <a:pt x="0" y="324"/>
                      </a:moveTo>
                      <a:lnTo>
                        <a:pt x="260" y="0"/>
                      </a:lnTo>
                      <a:lnTo>
                        <a:pt x="18264" y="14378"/>
                      </a:lnTo>
                      <a:lnTo>
                        <a:pt x="18005" y="1467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24" name="Google Shape;1824;p47"/>
                <p:cNvSpPr/>
                <p:nvPr/>
              </p:nvSpPr>
              <p:spPr>
                <a:xfrm>
                  <a:off x="3344392" y="3385528"/>
                  <a:ext cx="321767" cy="2571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33" h="14574" extrusionOk="0">
                      <a:moveTo>
                        <a:pt x="1" y="292"/>
                      </a:moveTo>
                      <a:lnTo>
                        <a:pt x="260" y="1"/>
                      </a:lnTo>
                      <a:lnTo>
                        <a:pt x="18233" y="14249"/>
                      </a:lnTo>
                      <a:lnTo>
                        <a:pt x="17974" y="1457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25" name="Google Shape;1825;p47"/>
                <p:cNvSpPr/>
                <p:nvPr/>
              </p:nvSpPr>
              <p:spPr>
                <a:xfrm>
                  <a:off x="3338110" y="3252378"/>
                  <a:ext cx="294907" cy="2680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11" h="15189" extrusionOk="0">
                      <a:moveTo>
                        <a:pt x="1" y="14864"/>
                      </a:moveTo>
                      <a:lnTo>
                        <a:pt x="16451" y="0"/>
                      </a:lnTo>
                      <a:lnTo>
                        <a:pt x="16710" y="292"/>
                      </a:lnTo>
                      <a:lnTo>
                        <a:pt x="292" y="1518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26" name="Google Shape;1826;p47"/>
                <p:cNvSpPr/>
                <p:nvPr/>
              </p:nvSpPr>
              <p:spPr>
                <a:xfrm>
                  <a:off x="3387258" y="3299814"/>
                  <a:ext cx="296619" cy="2669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08" h="15124" extrusionOk="0">
                      <a:moveTo>
                        <a:pt x="1" y="14832"/>
                      </a:moveTo>
                      <a:lnTo>
                        <a:pt x="16516" y="0"/>
                      </a:lnTo>
                      <a:lnTo>
                        <a:pt x="16807" y="292"/>
                      </a:lnTo>
                      <a:lnTo>
                        <a:pt x="260" y="1512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27" name="Google Shape;1827;p47"/>
                <p:cNvSpPr/>
                <p:nvPr/>
              </p:nvSpPr>
              <p:spPr>
                <a:xfrm>
                  <a:off x="3498119" y="3433529"/>
                  <a:ext cx="273201" cy="2463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81" h="13958" extrusionOk="0">
                      <a:moveTo>
                        <a:pt x="1" y="13666"/>
                      </a:moveTo>
                      <a:lnTo>
                        <a:pt x="15221" y="1"/>
                      </a:lnTo>
                      <a:lnTo>
                        <a:pt x="15480" y="292"/>
                      </a:lnTo>
                      <a:lnTo>
                        <a:pt x="260" y="1395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28" name="Google Shape;1828;p47"/>
                <p:cNvSpPr/>
                <p:nvPr/>
              </p:nvSpPr>
              <p:spPr>
                <a:xfrm>
                  <a:off x="3567280" y="3502108"/>
                  <a:ext cx="205170" cy="1891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26" h="10720" extrusionOk="0">
                      <a:moveTo>
                        <a:pt x="0" y="10428"/>
                      </a:moveTo>
                      <a:lnTo>
                        <a:pt x="11367" y="1"/>
                      </a:lnTo>
                      <a:lnTo>
                        <a:pt x="11626" y="292"/>
                      </a:lnTo>
                      <a:lnTo>
                        <a:pt x="259" y="1072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29" name="Google Shape;1829;p47"/>
                <p:cNvSpPr/>
                <p:nvPr/>
              </p:nvSpPr>
              <p:spPr>
                <a:xfrm>
                  <a:off x="3408400" y="3342662"/>
                  <a:ext cx="306908" cy="2771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91" h="15707" extrusionOk="0">
                      <a:moveTo>
                        <a:pt x="1" y="15383"/>
                      </a:moveTo>
                      <a:lnTo>
                        <a:pt x="17131" y="1"/>
                      </a:lnTo>
                      <a:lnTo>
                        <a:pt x="17391" y="292"/>
                      </a:lnTo>
                      <a:lnTo>
                        <a:pt x="260" y="1570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30" name="Google Shape;1830;p47"/>
                <p:cNvSpPr/>
                <p:nvPr/>
              </p:nvSpPr>
              <p:spPr>
                <a:xfrm>
                  <a:off x="3445548" y="3374675"/>
                  <a:ext cx="307472" cy="2766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23" h="15674" extrusionOk="0">
                      <a:moveTo>
                        <a:pt x="1" y="15382"/>
                      </a:moveTo>
                      <a:lnTo>
                        <a:pt x="17131" y="0"/>
                      </a:lnTo>
                      <a:lnTo>
                        <a:pt x="17423" y="292"/>
                      </a:lnTo>
                      <a:lnTo>
                        <a:pt x="292" y="1567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32" name="Google Shape;1832;p47"/>
                <p:cNvSpPr/>
                <p:nvPr/>
              </p:nvSpPr>
              <p:spPr>
                <a:xfrm>
                  <a:off x="3307262" y="3233513"/>
                  <a:ext cx="476059" cy="4657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976" h="26393" extrusionOk="0">
                      <a:moveTo>
                        <a:pt x="14281" y="26393"/>
                      </a:moveTo>
                      <a:cubicBezTo>
                        <a:pt x="9132" y="26393"/>
                        <a:pt x="4501" y="23317"/>
                        <a:pt x="2526" y="18556"/>
                      </a:cubicBezTo>
                      <a:cubicBezTo>
                        <a:pt x="583" y="13828"/>
                        <a:pt x="1652" y="8356"/>
                        <a:pt x="5311" y="4729"/>
                      </a:cubicBezTo>
                      <a:cubicBezTo>
                        <a:pt x="8938" y="1069"/>
                        <a:pt x="14378" y="1"/>
                        <a:pt x="19138" y="1976"/>
                      </a:cubicBezTo>
                      <a:cubicBezTo>
                        <a:pt x="23899" y="3919"/>
                        <a:pt x="26975" y="8550"/>
                        <a:pt x="26975" y="13699"/>
                      </a:cubicBezTo>
                      <a:cubicBezTo>
                        <a:pt x="26975" y="20726"/>
                        <a:pt x="21276" y="26393"/>
                        <a:pt x="14281" y="26393"/>
                      </a:cubicBezTo>
                      <a:close/>
                      <a:moveTo>
                        <a:pt x="14281" y="3012"/>
                      </a:moveTo>
                      <a:cubicBezTo>
                        <a:pt x="4760" y="3012"/>
                        <a:pt x="0" y="14541"/>
                        <a:pt x="6736" y="21244"/>
                      </a:cubicBezTo>
                      <a:cubicBezTo>
                        <a:pt x="9780" y="24320"/>
                        <a:pt x="14378" y="25227"/>
                        <a:pt x="18361" y="23576"/>
                      </a:cubicBezTo>
                      <a:cubicBezTo>
                        <a:pt x="22344" y="21924"/>
                        <a:pt x="24967" y="18006"/>
                        <a:pt x="24967" y="13699"/>
                      </a:cubicBezTo>
                      <a:cubicBezTo>
                        <a:pt x="24935" y="7805"/>
                        <a:pt x="20175" y="3045"/>
                        <a:pt x="14281" y="3012"/>
                      </a:cubicBezTo>
                      <a:close/>
                    </a:path>
                  </a:pathLst>
                </a:custGeom>
                <a:solidFill>
                  <a:srgbClr val="3B3B3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33" name="Google Shape;1833;p47"/>
                <p:cNvSpPr/>
                <p:nvPr/>
              </p:nvSpPr>
              <p:spPr>
                <a:xfrm>
                  <a:off x="1662119" y="2243150"/>
                  <a:ext cx="912025" cy="79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481" h="31908" extrusionOk="0">
                      <a:moveTo>
                        <a:pt x="36481" y="285"/>
                      </a:moveTo>
                      <a:lnTo>
                        <a:pt x="381" y="31908"/>
                      </a:lnTo>
                      <a:lnTo>
                        <a:pt x="0" y="25146"/>
                      </a:lnTo>
                      <a:lnTo>
                        <a:pt x="0" y="18097"/>
                      </a:lnTo>
                      <a:lnTo>
                        <a:pt x="762" y="9525"/>
                      </a:lnTo>
                      <a:lnTo>
                        <a:pt x="2191" y="762"/>
                      </a:lnTo>
                      <a:lnTo>
                        <a:pt x="15716" y="190"/>
                      </a:lnTo>
                      <a:lnTo>
                        <a:pt x="3181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</p:sp>
            <p:sp>
              <p:nvSpPr>
                <p:cNvPr id="1834" name="Google Shape;1834;p47"/>
                <p:cNvSpPr/>
                <p:nvPr/>
              </p:nvSpPr>
              <p:spPr>
                <a:xfrm>
                  <a:off x="2643200" y="2247900"/>
                  <a:ext cx="866775" cy="678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71" h="27146" extrusionOk="0">
                      <a:moveTo>
                        <a:pt x="34671" y="762"/>
                      </a:moveTo>
                      <a:lnTo>
                        <a:pt x="5619" y="27146"/>
                      </a:lnTo>
                      <a:lnTo>
                        <a:pt x="2571" y="26956"/>
                      </a:lnTo>
                      <a:lnTo>
                        <a:pt x="285" y="27051"/>
                      </a:lnTo>
                      <a:lnTo>
                        <a:pt x="0" y="0"/>
                      </a:lnTo>
                      <a:lnTo>
                        <a:pt x="15811" y="95"/>
                      </a:lnTo>
                      <a:lnTo>
                        <a:pt x="31432" y="66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</p:sp>
          </p:grpSp>
        </p:grpSp>
      </p:grpSp>
      <p:sp>
        <p:nvSpPr>
          <p:cNvPr id="4" name="Rectangle 3"/>
          <p:cNvSpPr/>
          <p:nvPr/>
        </p:nvSpPr>
        <p:spPr>
          <a:xfrm>
            <a:off x="5199244" y="974049"/>
            <a:ext cx="262924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Front"/>
              <a:lightRig rig="threePt" dir="t"/>
            </a:scene3d>
            <a:sp3d/>
          </a:bodyPr>
          <a:lstStyle/>
          <a:p>
            <a:pPr algn="ctr"/>
            <a:r>
              <a:rPr lang="en-GB" sz="4400" b="1" dirty="0">
                <a:ln w="9525">
                  <a:noFill/>
                  <a:prstDash val="solid"/>
                </a:ln>
                <a:solidFill>
                  <a:srgbClr val="F0B01B"/>
                </a:solidFill>
                <a:latin typeface="#9Slide03 AllRoundGothic" panose="020B0703020202020104" pitchFamily="34" charset="0"/>
              </a:rPr>
              <a:t>CHẶNG 1</a:t>
            </a:r>
            <a:endParaRPr lang="en-US" sz="4400" b="1" cap="none" spc="0" dirty="0">
              <a:ln w="9525">
                <a:noFill/>
                <a:prstDash val="solid"/>
              </a:ln>
              <a:solidFill>
                <a:srgbClr val="F0B01B"/>
              </a:solidFill>
              <a:latin typeface="#9Slide03 AllRoundGothic" panose="020B07030202020201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23457E-7 L -0.02431 0.3953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5" y="197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00050" y="154470"/>
            <a:ext cx="8467504" cy="830993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28575">
            <a:solidFill>
              <a:schemeClr val="tx1">
                <a:lumMod val="50000"/>
              </a:schemeClr>
            </a:solidFill>
            <a:prstDash val="sysDash"/>
          </a:ln>
        </p:spPr>
        <p:txBody>
          <a:bodyPr wrap="square" lIns="91435" tIns="45718" rIns="91435" bIns="45718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400" b="1" dirty="0" err="1">
                <a:solidFill>
                  <a:schemeClr val="bg1">
                    <a:lumMod val="50000"/>
                  </a:schemeClr>
                </a:solidFill>
              </a:rPr>
              <a:t>Tính</a:t>
            </a:r>
            <a:r>
              <a:rPr lang="en-US" altLang="en-US" sz="24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en-US" sz="2400" b="1" dirty="0" err="1">
                <a:solidFill>
                  <a:schemeClr val="bg1">
                    <a:lumMod val="50000"/>
                  </a:schemeClr>
                </a:solidFill>
              </a:rPr>
              <a:t>diện</a:t>
            </a:r>
            <a:r>
              <a:rPr lang="en-US" altLang="en-US" sz="24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en-US" sz="2400" b="1" dirty="0" err="1">
                <a:solidFill>
                  <a:schemeClr val="bg1">
                    <a:lumMod val="50000"/>
                  </a:schemeClr>
                </a:solidFill>
              </a:rPr>
              <a:t>tích</a:t>
            </a:r>
            <a:r>
              <a:rPr lang="en-US" altLang="en-US" sz="24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en-US" sz="2400" b="1" dirty="0" err="1">
                <a:solidFill>
                  <a:schemeClr val="bg1">
                    <a:lumMod val="50000"/>
                  </a:schemeClr>
                </a:solidFill>
              </a:rPr>
              <a:t>hình</a:t>
            </a:r>
            <a:r>
              <a:rPr lang="en-US" altLang="en-US" sz="2400" b="1" dirty="0">
                <a:solidFill>
                  <a:schemeClr val="bg1">
                    <a:lumMod val="50000"/>
                  </a:schemeClr>
                </a:solidFill>
              </a:rPr>
              <a:t> tam </a:t>
            </a:r>
            <a:r>
              <a:rPr lang="en-US" altLang="en-US" sz="2400" b="1" dirty="0" err="1">
                <a:solidFill>
                  <a:schemeClr val="bg1">
                    <a:lumMod val="50000"/>
                  </a:schemeClr>
                </a:solidFill>
              </a:rPr>
              <a:t>giác</a:t>
            </a:r>
            <a:r>
              <a:rPr lang="en-US" altLang="en-US" sz="24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en-US" sz="2400" b="1" dirty="0" err="1">
                <a:solidFill>
                  <a:schemeClr val="bg1">
                    <a:lumMod val="50000"/>
                  </a:schemeClr>
                </a:solidFill>
              </a:rPr>
              <a:t>có</a:t>
            </a:r>
            <a:r>
              <a:rPr lang="en-US" altLang="en-US" sz="24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en-US" sz="2400" b="1" dirty="0" err="1">
                <a:solidFill>
                  <a:schemeClr val="bg1">
                    <a:lumMod val="50000"/>
                  </a:schemeClr>
                </a:solidFill>
              </a:rPr>
              <a:t>độ</a:t>
            </a:r>
            <a:r>
              <a:rPr lang="en-US" altLang="en-US" sz="24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en-US" sz="2400" b="1" dirty="0" err="1">
                <a:solidFill>
                  <a:schemeClr val="bg1">
                    <a:lumMod val="50000"/>
                  </a:schemeClr>
                </a:solidFill>
              </a:rPr>
              <a:t>dài</a:t>
            </a:r>
            <a:r>
              <a:rPr lang="en-US" altLang="en-US" sz="24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en-US" sz="2400" b="1" dirty="0" err="1">
                <a:solidFill>
                  <a:schemeClr val="bg1">
                    <a:lumMod val="50000"/>
                  </a:schemeClr>
                </a:solidFill>
              </a:rPr>
              <a:t>đáy</a:t>
            </a:r>
            <a:r>
              <a:rPr lang="en-US" altLang="en-US" sz="24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en-US" sz="2400" b="1" dirty="0" err="1">
                <a:solidFill>
                  <a:schemeClr val="bg1">
                    <a:lumMod val="50000"/>
                  </a:schemeClr>
                </a:solidFill>
              </a:rPr>
              <a:t>là</a:t>
            </a:r>
            <a:r>
              <a:rPr lang="en-US" altLang="en-US" sz="2400" b="1" dirty="0">
                <a:solidFill>
                  <a:schemeClr val="bg1">
                    <a:lumMod val="50000"/>
                  </a:schemeClr>
                </a:solidFill>
              </a:rPr>
              <a:t> a </a:t>
            </a:r>
            <a:r>
              <a:rPr lang="en-US" altLang="en-US" sz="2400" b="1" dirty="0" err="1">
                <a:solidFill>
                  <a:schemeClr val="bg1">
                    <a:lumMod val="50000"/>
                  </a:schemeClr>
                </a:solidFill>
              </a:rPr>
              <a:t>và</a:t>
            </a:r>
            <a:r>
              <a:rPr lang="en-US" altLang="en-US" sz="24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en-US" sz="2400" b="1" dirty="0" err="1">
                <a:solidFill>
                  <a:schemeClr val="bg1">
                    <a:lumMod val="50000"/>
                  </a:schemeClr>
                </a:solidFill>
              </a:rPr>
              <a:t>chiều</a:t>
            </a:r>
            <a:r>
              <a:rPr lang="en-US" altLang="en-US" sz="24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en-US" sz="2400" b="1" dirty="0" err="1">
                <a:solidFill>
                  <a:schemeClr val="bg1">
                    <a:lumMod val="50000"/>
                  </a:schemeClr>
                </a:solidFill>
              </a:rPr>
              <a:t>cao</a:t>
            </a:r>
            <a:r>
              <a:rPr lang="en-US" altLang="en-US" sz="24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en-US" sz="2400" b="1" dirty="0" err="1">
                <a:solidFill>
                  <a:schemeClr val="bg1">
                    <a:lumMod val="50000"/>
                  </a:schemeClr>
                </a:solidFill>
              </a:rPr>
              <a:t>là</a:t>
            </a:r>
            <a:r>
              <a:rPr lang="en-US" altLang="en-US" sz="24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en-US" sz="2400" b="1">
                <a:solidFill>
                  <a:schemeClr val="bg1">
                    <a:lumMod val="50000"/>
                  </a:schemeClr>
                </a:solidFill>
              </a:rPr>
              <a:t>h: 		</a:t>
            </a:r>
            <a:r>
              <a:rPr lang="en-US" altLang="en-US" sz="2400" b="1">
                <a:solidFill>
                  <a:schemeClr val="accent4">
                    <a:lumMod val="75000"/>
                  </a:schemeClr>
                </a:solidFill>
              </a:rPr>
              <a:t>a = 30,5 dm </a:t>
            </a:r>
            <a:r>
              <a:rPr lang="en-US" altLang="en-US" sz="2400" b="1" dirty="0" err="1">
                <a:solidFill>
                  <a:schemeClr val="accent4">
                    <a:lumMod val="75000"/>
                  </a:schemeClr>
                </a:solidFill>
              </a:rPr>
              <a:t>và</a:t>
            </a:r>
            <a:r>
              <a:rPr lang="en-US" altLang="en-US" sz="2400" b="1" dirty="0">
                <a:solidFill>
                  <a:schemeClr val="accent4">
                    <a:lumMod val="75000"/>
                  </a:schemeClr>
                </a:solidFill>
              </a:rPr>
              <a:t> h </a:t>
            </a:r>
            <a:r>
              <a:rPr lang="en-US" altLang="en-US" sz="2400" b="1">
                <a:solidFill>
                  <a:schemeClr val="accent4">
                    <a:lumMod val="75000"/>
                  </a:schemeClr>
                </a:solidFill>
              </a:rPr>
              <a:t>= 12 dm</a:t>
            </a:r>
            <a:r>
              <a:rPr lang="en-US" altLang="en-US" sz="2400" b="1" dirty="0">
                <a:solidFill>
                  <a:schemeClr val="accent4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095843" y="1948592"/>
            <a:ext cx="4965405" cy="2211572"/>
          </a:xfrm>
          <a:prstGeom prst="roundRect">
            <a:avLst/>
          </a:prstGeom>
          <a:solidFill>
            <a:srgbClr val="F0B0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187646" y="2341996"/>
            <a:ext cx="4860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/>
              <a:t>Công</a:t>
            </a:r>
            <a:r>
              <a:rPr lang="en-GB" sz="2400" dirty="0"/>
              <a:t> </a:t>
            </a:r>
            <a:r>
              <a:rPr lang="en-GB" sz="2400" dirty="0" err="1"/>
              <a:t>thức</a:t>
            </a:r>
            <a:r>
              <a:rPr lang="en-GB" sz="2400" dirty="0"/>
              <a:t> </a:t>
            </a:r>
            <a:r>
              <a:rPr lang="en-GB" sz="2400" dirty="0" err="1"/>
              <a:t>diện</a:t>
            </a:r>
            <a:r>
              <a:rPr lang="en-GB" sz="2400" dirty="0"/>
              <a:t> </a:t>
            </a:r>
            <a:r>
              <a:rPr lang="en-GB" sz="2400" dirty="0" err="1"/>
              <a:t>tích</a:t>
            </a:r>
            <a:r>
              <a:rPr lang="en-GB" sz="2400" dirty="0"/>
              <a:t> </a:t>
            </a:r>
            <a:r>
              <a:rPr lang="en-GB" sz="2400" dirty="0" err="1"/>
              <a:t>hình</a:t>
            </a:r>
            <a:r>
              <a:rPr lang="en-GB" sz="2400" dirty="0"/>
              <a:t> </a:t>
            </a:r>
            <a:r>
              <a:rPr lang="en-GB" sz="2400"/>
              <a:t>tam giác:</a:t>
            </a:r>
            <a:endParaRPr lang="en-US" sz="2400" dirty="0"/>
          </a:p>
        </p:txBody>
      </p:sp>
      <p:grpSp>
        <p:nvGrpSpPr>
          <p:cNvPr id="16" name="Group 15"/>
          <p:cNvGrpSpPr/>
          <p:nvPr/>
        </p:nvGrpSpPr>
        <p:grpSpPr>
          <a:xfrm>
            <a:off x="3335152" y="2768198"/>
            <a:ext cx="2234068" cy="1110273"/>
            <a:chOff x="2773867" y="2688909"/>
            <a:chExt cx="2234068" cy="1110273"/>
          </a:xfrm>
        </p:grpSpPr>
        <p:sp>
          <p:nvSpPr>
            <p:cNvPr id="11" name="TextBox 10"/>
            <p:cNvSpPr txBox="1"/>
            <p:nvPr/>
          </p:nvSpPr>
          <p:spPr>
            <a:xfrm>
              <a:off x="2773867" y="2934586"/>
              <a:ext cx="8731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>
                  <a:latin typeface="+mj-lt"/>
                </a:rPr>
                <a:t>S =</a:t>
              </a:r>
              <a:endParaRPr lang="en-US" sz="3200" dirty="0">
                <a:latin typeface="+mj-lt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3646967" y="3226973"/>
              <a:ext cx="935665" cy="0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3646967" y="2688909"/>
              <a:ext cx="13609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/>
                <a:t>a x h</a:t>
              </a:r>
              <a:endParaRPr lang="en-US" sz="28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949159" y="3275962"/>
              <a:ext cx="40403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/>
                <a:t>2</a:t>
              </a:r>
              <a:endParaRPr lang="en-US" sz="2800" dirty="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952853" y="1341215"/>
            <a:ext cx="18717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/>
              <a:t>Lời</a:t>
            </a:r>
            <a:r>
              <a:rPr lang="en-GB" sz="2800" b="1" dirty="0"/>
              <a:t> </a:t>
            </a:r>
            <a:r>
              <a:rPr lang="en-GB" sz="2800" b="1" dirty="0" err="1"/>
              <a:t>giải</a:t>
            </a:r>
            <a:endParaRPr lang="en-US" sz="2800" b="1" dirty="0"/>
          </a:p>
        </p:txBody>
      </p:sp>
      <p:sp>
        <p:nvSpPr>
          <p:cNvPr id="21" name="Google Shape;748;p56">
            <a:hlinkClick r:id="" action="ppaction://noaction"/>
          </p:cNvPr>
          <p:cNvSpPr/>
          <p:nvPr/>
        </p:nvSpPr>
        <p:spPr>
          <a:xfrm>
            <a:off x="2006970" y="1864435"/>
            <a:ext cx="5127747" cy="2384601"/>
          </a:xfrm>
          <a:prstGeom prst="roundRect">
            <a:avLst>
              <a:gd name="adj" fmla="val 17038"/>
            </a:avLst>
          </a:prstGeom>
          <a:solidFill>
            <a:srgbClr val="FFFFFF"/>
          </a:solidFill>
          <a:ln>
            <a:noFill/>
          </a:ln>
          <a:effectLst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TextBox 18"/>
          <p:cNvSpPr txBox="1"/>
          <p:nvPr/>
        </p:nvSpPr>
        <p:spPr>
          <a:xfrm>
            <a:off x="2757991" y="2117573"/>
            <a:ext cx="36257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/>
              <a:t>Diện</a:t>
            </a:r>
            <a:r>
              <a:rPr lang="en-GB" sz="2400" dirty="0"/>
              <a:t> </a:t>
            </a:r>
            <a:r>
              <a:rPr lang="en-GB" sz="2400" dirty="0" err="1"/>
              <a:t>tích</a:t>
            </a:r>
            <a:r>
              <a:rPr lang="en-GB" sz="2400" dirty="0"/>
              <a:t> tam </a:t>
            </a:r>
            <a:r>
              <a:rPr lang="en-GB" sz="2400" dirty="0" err="1"/>
              <a:t>giác</a:t>
            </a:r>
            <a:r>
              <a:rPr lang="en-GB" sz="2400" dirty="0"/>
              <a:t> </a:t>
            </a:r>
            <a:r>
              <a:rPr lang="en-GB" sz="2400" dirty="0" err="1"/>
              <a:t>đó</a:t>
            </a:r>
            <a:r>
              <a:rPr lang="en-GB" sz="2400" dirty="0"/>
              <a:t> </a:t>
            </a:r>
            <a:r>
              <a:rPr lang="en-GB" sz="2400" dirty="0" err="1"/>
              <a:t>là</a:t>
            </a:r>
            <a:r>
              <a:rPr lang="en-GB" sz="2400" dirty="0"/>
              <a:t>: </a:t>
            </a:r>
            <a:endParaRPr lang="en-US" sz="2400" dirty="0"/>
          </a:p>
        </p:txBody>
      </p:sp>
      <p:sp>
        <p:nvSpPr>
          <p:cNvPr id="27" name="Rectangle 26"/>
          <p:cNvSpPr/>
          <p:nvPr/>
        </p:nvSpPr>
        <p:spPr>
          <a:xfrm>
            <a:off x="4900651" y="2766458"/>
            <a:ext cx="1531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>
                <a:solidFill>
                  <a:srgbClr val="1D1D1D"/>
                </a:solidFill>
              </a:rPr>
              <a:t>183 (dm</a:t>
            </a:r>
            <a:r>
              <a:rPr lang="en-US" altLang="en-US" sz="2400" baseline="30000" dirty="0">
                <a:solidFill>
                  <a:srgbClr val="1D1D1D"/>
                </a:solidFill>
              </a:rPr>
              <a:t>2</a:t>
            </a:r>
            <a:r>
              <a:rPr lang="en-US" altLang="en-US" sz="2400" dirty="0">
                <a:solidFill>
                  <a:srgbClr val="1D1D1D"/>
                </a:solidFill>
              </a:rPr>
              <a:t>)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3109063" y="2538175"/>
            <a:ext cx="1791588" cy="951371"/>
            <a:chOff x="3035594" y="2744108"/>
            <a:chExt cx="1791588" cy="951371"/>
          </a:xfrm>
        </p:grpSpPr>
        <p:sp>
          <p:nvSpPr>
            <p:cNvPr id="20" name="TextBox 19"/>
            <p:cNvSpPr txBox="1"/>
            <p:nvPr/>
          </p:nvSpPr>
          <p:spPr>
            <a:xfrm>
              <a:off x="3035594" y="2744108"/>
              <a:ext cx="16693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/>
                <a:t>30,5 x 12</a:t>
              </a:r>
              <a:endParaRPr lang="en-US" sz="2400" dirty="0"/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3035594" y="3230017"/>
              <a:ext cx="1472610" cy="0"/>
            </a:xfrm>
            <a:prstGeom prst="line">
              <a:avLst/>
            </a:prstGeom>
            <a:effectLst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3572535" y="3233814"/>
              <a:ext cx="2977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/>
                <a:t>2</a:t>
              </a:r>
              <a:endParaRPr lang="en-US" sz="24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529470" y="3008329"/>
              <a:ext cx="2977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/>
                <a:t>=</a:t>
              </a:r>
              <a:endParaRPr lang="en-US" sz="2400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3295234" y="3483225"/>
            <a:ext cx="31366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err="1"/>
              <a:t>Đáp</a:t>
            </a:r>
            <a:r>
              <a:rPr lang="en-GB" sz="2400"/>
              <a:t> số: </a:t>
            </a:r>
            <a:r>
              <a:rPr lang="en-GB" sz="2400" dirty="0"/>
              <a:t>183 dm</a:t>
            </a:r>
            <a:r>
              <a:rPr lang="en-GB" sz="2400" baseline="30000" dirty="0"/>
              <a:t>2</a:t>
            </a:r>
            <a:endParaRPr lang="en-US" sz="2400" baseline="30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9" grpId="1" animBg="1"/>
      <p:bldP spid="10" grpId="0"/>
      <p:bldP spid="10" grpId="1"/>
      <p:bldP spid="17" grpId="0"/>
      <p:bldP spid="21" grpId="0" animBg="1"/>
      <p:bldP spid="19" grpId="0"/>
      <p:bldP spid="27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61950" y="60501"/>
            <a:ext cx="8406912" cy="830997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19050">
            <a:solidFill>
              <a:schemeClr val="tx1">
                <a:lumMod val="50000"/>
              </a:schemeClr>
            </a:solidFill>
            <a:prstDash val="sysDash"/>
          </a:ln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altLang="en-US" sz="2400" b="1" dirty="0" err="1">
                <a:solidFill>
                  <a:schemeClr val="bg1">
                    <a:lumMod val="50000"/>
                  </a:schemeClr>
                </a:solidFill>
              </a:rPr>
              <a:t>Tính</a:t>
            </a:r>
            <a:r>
              <a:rPr lang="en-US" altLang="en-US" sz="24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en-US" sz="2400" b="1" dirty="0" err="1">
                <a:solidFill>
                  <a:schemeClr val="bg1">
                    <a:lumMod val="50000"/>
                  </a:schemeClr>
                </a:solidFill>
              </a:rPr>
              <a:t>diện</a:t>
            </a:r>
            <a:r>
              <a:rPr lang="en-US" altLang="en-US" sz="24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en-US" sz="2400" b="1" dirty="0" err="1">
                <a:solidFill>
                  <a:schemeClr val="bg1">
                    <a:lumMod val="50000"/>
                  </a:schemeClr>
                </a:solidFill>
              </a:rPr>
              <a:t>tích</a:t>
            </a:r>
            <a:r>
              <a:rPr lang="en-US" altLang="en-US" sz="24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en-US" sz="2400" b="1" dirty="0" err="1">
                <a:solidFill>
                  <a:schemeClr val="bg1">
                    <a:lumMod val="50000"/>
                  </a:schemeClr>
                </a:solidFill>
              </a:rPr>
              <a:t>hình</a:t>
            </a:r>
            <a:r>
              <a:rPr lang="en-US" altLang="en-US" sz="2400" b="1" dirty="0">
                <a:solidFill>
                  <a:schemeClr val="bg1">
                    <a:lumMod val="50000"/>
                  </a:schemeClr>
                </a:solidFill>
              </a:rPr>
              <a:t> tam </a:t>
            </a:r>
            <a:r>
              <a:rPr lang="en-US" altLang="en-US" sz="2400" b="1" dirty="0" err="1">
                <a:solidFill>
                  <a:schemeClr val="bg1">
                    <a:lumMod val="50000"/>
                  </a:schemeClr>
                </a:solidFill>
              </a:rPr>
              <a:t>giác</a:t>
            </a:r>
            <a:r>
              <a:rPr lang="en-US" altLang="en-US" sz="24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en-US" sz="2400" b="1" dirty="0" err="1">
                <a:solidFill>
                  <a:schemeClr val="bg1">
                    <a:lumMod val="50000"/>
                  </a:schemeClr>
                </a:solidFill>
              </a:rPr>
              <a:t>có</a:t>
            </a:r>
            <a:r>
              <a:rPr lang="en-US" altLang="en-US" sz="24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en-US" sz="2400" b="1" dirty="0" err="1">
                <a:solidFill>
                  <a:schemeClr val="bg1">
                    <a:lumMod val="50000"/>
                  </a:schemeClr>
                </a:solidFill>
              </a:rPr>
              <a:t>độ</a:t>
            </a:r>
            <a:r>
              <a:rPr lang="en-US" altLang="en-US" sz="24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en-US" sz="2400" b="1" dirty="0" err="1">
                <a:solidFill>
                  <a:schemeClr val="bg1">
                    <a:lumMod val="50000"/>
                  </a:schemeClr>
                </a:solidFill>
              </a:rPr>
              <a:t>dài</a:t>
            </a:r>
            <a:r>
              <a:rPr lang="en-US" altLang="en-US" sz="24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en-US" sz="2400" b="1" dirty="0" err="1">
                <a:solidFill>
                  <a:schemeClr val="bg1">
                    <a:lumMod val="50000"/>
                  </a:schemeClr>
                </a:solidFill>
              </a:rPr>
              <a:t>đáy</a:t>
            </a:r>
            <a:r>
              <a:rPr lang="en-US" altLang="en-US" sz="24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en-US" sz="2400" b="1" dirty="0" err="1">
                <a:solidFill>
                  <a:schemeClr val="bg1">
                    <a:lumMod val="50000"/>
                  </a:schemeClr>
                </a:solidFill>
              </a:rPr>
              <a:t>là</a:t>
            </a:r>
            <a:r>
              <a:rPr lang="en-US" altLang="en-US" sz="2400" b="1" dirty="0">
                <a:solidFill>
                  <a:schemeClr val="bg1">
                    <a:lumMod val="50000"/>
                  </a:schemeClr>
                </a:solidFill>
              </a:rPr>
              <a:t> a </a:t>
            </a:r>
            <a:r>
              <a:rPr lang="en-US" altLang="en-US" sz="2400" b="1" dirty="0" err="1">
                <a:solidFill>
                  <a:schemeClr val="bg1">
                    <a:lumMod val="50000"/>
                  </a:schemeClr>
                </a:solidFill>
              </a:rPr>
              <a:t>và</a:t>
            </a:r>
            <a:r>
              <a:rPr lang="en-US" altLang="en-US" sz="24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en-US" sz="2400" b="1" dirty="0" err="1">
                <a:solidFill>
                  <a:schemeClr val="bg1">
                    <a:lumMod val="50000"/>
                  </a:schemeClr>
                </a:solidFill>
              </a:rPr>
              <a:t>chiều</a:t>
            </a:r>
            <a:r>
              <a:rPr lang="en-US" altLang="en-US" sz="24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en-US" sz="2400" b="1" dirty="0" err="1">
                <a:solidFill>
                  <a:schemeClr val="bg1">
                    <a:lumMod val="50000"/>
                  </a:schemeClr>
                </a:solidFill>
              </a:rPr>
              <a:t>cao</a:t>
            </a:r>
            <a:r>
              <a:rPr lang="en-US" altLang="en-US" sz="24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en-US" sz="2400" b="1" dirty="0" err="1">
                <a:solidFill>
                  <a:schemeClr val="bg1">
                    <a:lumMod val="50000"/>
                  </a:schemeClr>
                </a:solidFill>
              </a:rPr>
              <a:t>là</a:t>
            </a:r>
            <a:r>
              <a:rPr lang="en-US" altLang="en-US" sz="2400" b="1" dirty="0">
                <a:solidFill>
                  <a:schemeClr val="bg1">
                    <a:lumMod val="50000"/>
                  </a:schemeClr>
                </a:solidFill>
              </a:rPr>
              <a:t> h:</a:t>
            </a:r>
          </a:p>
        </p:txBody>
      </p:sp>
      <p:sp>
        <p:nvSpPr>
          <p:cNvPr id="4" name="Google Shape;3511;p75"/>
          <p:cNvSpPr/>
          <p:nvPr/>
        </p:nvSpPr>
        <p:spPr>
          <a:xfrm flipH="1">
            <a:off x="6995112" y="1100856"/>
            <a:ext cx="2441742" cy="3346935"/>
          </a:xfrm>
          <a:custGeom>
            <a:avLst/>
            <a:gdLst/>
            <a:ahLst/>
            <a:cxnLst/>
            <a:rect l="l" t="t" r="r" b="b"/>
            <a:pathLst>
              <a:path w="53960" h="59981" extrusionOk="0">
                <a:moveTo>
                  <a:pt x="24850" y="0"/>
                </a:moveTo>
                <a:cubicBezTo>
                  <a:pt x="22889" y="0"/>
                  <a:pt x="20509" y="388"/>
                  <a:pt x="17628" y="1370"/>
                </a:cubicBezTo>
                <a:cubicBezTo>
                  <a:pt x="8560" y="4472"/>
                  <a:pt x="6244" y="11459"/>
                  <a:pt x="12760" y="12166"/>
                </a:cubicBezTo>
                <a:cubicBezTo>
                  <a:pt x="12760" y="12166"/>
                  <a:pt x="2514" y="13344"/>
                  <a:pt x="2514" y="20056"/>
                </a:cubicBezTo>
                <a:cubicBezTo>
                  <a:pt x="2514" y="23375"/>
                  <a:pt x="4704" y="24218"/>
                  <a:pt x="6932" y="24218"/>
                </a:cubicBezTo>
                <a:cubicBezTo>
                  <a:pt x="8673" y="24218"/>
                  <a:pt x="10438" y="23703"/>
                  <a:pt x="11196" y="23450"/>
                </a:cubicBezTo>
                <a:lnTo>
                  <a:pt x="11196" y="23450"/>
                </a:lnTo>
                <a:cubicBezTo>
                  <a:pt x="9167" y="24198"/>
                  <a:pt x="0" y="28018"/>
                  <a:pt x="4870" y="34463"/>
                </a:cubicBezTo>
                <a:cubicBezTo>
                  <a:pt x="4870" y="34463"/>
                  <a:pt x="7192" y="36328"/>
                  <a:pt x="10083" y="36328"/>
                </a:cubicBezTo>
                <a:cubicBezTo>
                  <a:pt x="11749" y="36328"/>
                  <a:pt x="13604" y="35709"/>
                  <a:pt x="15312" y="33757"/>
                </a:cubicBezTo>
                <a:lnTo>
                  <a:pt x="15312" y="33757"/>
                </a:lnTo>
                <a:cubicBezTo>
                  <a:pt x="15311" y="33757"/>
                  <a:pt x="12171" y="37683"/>
                  <a:pt x="15665" y="39331"/>
                </a:cubicBezTo>
                <a:cubicBezTo>
                  <a:pt x="16190" y="39582"/>
                  <a:pt x="16704" y="39684"/>
                  <a:pt x="17206" y="39684"/>
                </a:cubicBezTo>
                <a:cubicBezTo>
                  <a:pt x="19510" y="39684"/>
                  <a:pt x="21576" y="37525"/>
                  <a:pt x="23366" y="37525"/>
                </a:cubicBezTo>
                <a:cubicBezTo>
                  <a:pt x="23757" y="37525"/>
                  <a:pt x="24134" y="37628"/>
                  <a:pt x="24498" y="37879"/>
                </a:cubicBezTo>
                <a:cubicBezTo>
                  <a:pt x="24498" y="37879"/>
                  <a:pt x="29130" y="43492"/>
                  <a:pt x="26343" y="59980"/>
                </a:cubicBezTo>
                <a:lnTo>
                  <a:pt x="31446" y="59980"/>
                </a:lnTo>
                <a:cubicBezTo>
                  <a:pt x="31446" y="59980"/>
                  <a:pt x="27246" y="40980"/>
                  <a:pt x="33880" y="36897"/>
                </a:cubicBezTo>
                <a:cubicBezTo>
                  <a:pt x="33880" y="36897"/>
                  <a:pt x="34448" y="36568"/>
                  <a:pt x="35278" y="36568"/>
                </a:cubicBezTo>
                <a:cubicBezTo>
                  <a:pt x="36095" y="36568"/>
                  <a:pt x="37166" y="36887"/>
                  <a:pt x="38198" y="38154"/>
                </a:cubicBezTo>
                <a:cubicBezTo>
                  <a:pt x="38764" y="38848"/>
                  <a:pt x="39760" y="39176"/>
                  <a:pt x="40905" y="39176"/>
                </a:cubicBezTo>
                <a:cubicBezTo>
                  <a:pt x="43970" y="39176"/>
                  <a:pt x="48105" y="36826"/>
                  <a:pt x="47934" y="32854"/>
                </a:cubicBezTo>
                <a:cubicBezTo>
                  <a:pt x="47799" y="29765"/>
                  <a:pt x="46414" y="29101"/>
                  <a:pt x="45248" y="29101"/>
                </a:cubicBezTo>
                <a:cubicBezTo>
                  <a:pt x="45160" y="29101"/>
                  <a:pt x="45073" y="29105"/>
                  <a:pt x="44989" y="29111"/>
                </a:cubicBezTo>
                <a:lnTo>
                  <a:pt x="44989" y="29111"/>
                </a:lnTo>
                <a:cubicBezTo>
                  <a:pt x="47808" y="28235"/>
                  <a:pt x="53959" y="25627"/>
                  <a:pt x="53626" y="19625"/>
                </a:cubicBezTo>
                <a:cubicBezTo>
                  <a:pt x="53389" y="15718"/>
                  <a:pt x="50803" y="14747"/>
                  <a:pt x="48288" y="14747"/>
                </a:cubicBezTo>
                <a:cubicBezTo>
                  <a:pt x="45799" y="14747"/>
                  <a:pt x="43380" y="15699"/>
                  <a:pt x="43380" y="15699"/>
                </a:cubicBezTo>
                <a:cubicBezTo>
                  <a:pt x="43380" y="15699"/>
                  <a:pt x="51506" y="12087"/>
                  <a:pt x="48051" y="8711"/>
                </a:cubicBezTo>
                <a:cubicBezTo>
                  <a:pt x="47008" y="7703"/>
                  <a:pt x="45895" y="7350"/>
                  <a:pt x="44846" y="7350"/>
                </a:cubicBezTo>
                <a:cubicBezTo>
                  <a:pt x="42446" y="7350"/>
                  <a:pt x="40385" y="9203"/>
                  <a:pt x="40283" y="9296"/>
                </a:cubicBezTo>
                <a:lnTo>
                  <a:pt x="40283" y="9296"/>
                </a:lnTo>
                <a:cubicBezTo>
                  <a:pt x="40425" y="9166"/>
                  <a:pt x="44297" y="5576"/>
                  <a:pt x="42948" y="3726"/>
                </a:cubicBezTo>
                <a:cubicBezTo>
                  <a:pt x="42507" y="3151"/>
                  <a:pt x="41617" y="2911"/>
                  <a:pt x="40543" y="2911"/>
                </a:cubicBezTo>
                <a:cubicBezTo>
                  <a:pt x="38173" y="2911"/>
                  <a:pt x="34914" y="4078"/>
                  <a:pt x="33644" y="5375"/>
                </a:cubicBezTo>
                <a:cubicBezTo>
                  <a:pt x="33644" y="5344"/>
                  <a:pt x="32134" y="0"/>
                  <a:pt x="2485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3513;p75"/>
          <p:cNvSpPr/>
          <p:nvPr/>
        </p:nvSpPr>
        <p:spPr>
          <a:xfrm flipH="1">
            <a:off x="499218" y="3790441"/>
            <a:ext cx="184805" cy="657350"/>
          </a:xfrm>
          <a:custGeom>
            <a:avLst/>
            <a:gdLst/>
            <a:ahLst/>
            <a:cxnLst/>
            <a:rect l="l" t="t" r="r" b="b"/>
            <a:pathLst>
              <a:path w="4084" h="14526" extrusionOk="0">
                <a:moveTo>
                  <a:pt x="1" y="0"/>
                </a:moveTo>
                <a:lnTo>
                  <a:pt x="1" y="14525"/>
                </a:lnTo>
                <a:lnTo>
                  <a:pt x="4083" y="14525"/>
                </a:lnTo>
                <a:lnTo>
                  <a:pt x="4083" y="0"/>
                </a:lnTo>
                <a:close/>
              </a:path>
            </a:pathLst>
          </a:custGeom>
          <a:solidFill>
            <a:srgbClr val="82A6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3514;p75"/>
          <p:cNvSpPr/>
          <p:nvPr/>
        </p:nvSpPr>
        <p:spPr>
          <a:xfrm flipH="1">
            <a:off x="-303704" y="2008705"/>
            <a:ext cx="1788860" cy="2033729"/>
          </a:xfrm>
          <a:custGeom>
            <a:avLst/>
            <a:gdLst/>
            <a:ahLst/>
            <a:cxnLst/>
            <a:rect l="l" t="t" r="r" b="b"/>
            <a:pathLst>
              <a:path w="39532" h="44941" extrusionOk="0">
                <a:moveTo>
                  <a:pt x="19510" y="0"/>
                </a:moveTo>
                <a:cubicBezTo>
                  <a:pt x="19510" y="13975"/>
                  <a:pt x="10560" y="20178"/>
                  <a:pt x="4201" y="21356"/>
                </a:cubicBezTo>
                <a:cubicBezTo>
                  <a:pt x="4874" y="21560"/>
                  <a:pt x="5558" y="21647"/>
                  <a:pt x="6235" y="21647"/>
                </a:cubicBezTo>
                <a:cubicBezTo>
                  <a:pt x="9974" y="21647"/>
                  <a:pt x="13465" y="19000"/>
                  <a:pt x="13465" y="19000"/>
                </a:cubicBezTo>
                <a:lnTo>
                  <a:pt x="13465" y="19040"/>
                </a:lnTo>
                <a:cubicBezTo>
                  <a:pt x="11110" y="22102"/>
                  <a:pt x="7694" y="24182"/>
                  <a:pt x="3886" y="24810"/>
                </a:cubicBezTo>
                <a:cubicBezTo>
                  <a:pt x="3886" y="24810"/>
                  <a:pt x="5143" y="25553"/>
                  <a:pt x="7418" y="25553"/>
                </a:cubicBezTo>
                <a:cubicBezTo>
                  <a:pt x="8409" y="25553"/>
                  <a:pt x="9594" y="25412"/>
                  <a:pt x="10953" y="25006"/>
                </a:cubicBezTo>
                <a:lnTo>
                  <a:pt x="10953" y="25006"/>
                </a:lnTo>
                <a:cubicBezTo>
                  <a:pt x="8676" y="28343"/>
                  <a:pt x="5574" y="30973"/>
                  <a:pt x="1924" y="32661"/>
                </a:cubicBezTo>
                <a:cubicBezTo>
                  <a:pt x="1962" y="32700"/>
                  <a:pt x="2102" y="32717"/>
                  <a:pt x="2320" y="32717"/>
                </a:cubicBezTo>
                <a:cubicBezTo>
                  <a:pt x="3668" y="32717"/>
                  <a:pt x="8017" y="32042"/>
                  <a:pt x="10010" y="31366"/>
                </a:cubicBezTo>
                <a:lnTo>
                  <a:pt x="10010" y="31366"/>
                </a:lnTo>
                <a:cubicBezTo>
                  <a:pt x="8597" y="34232"/>
                  <a:pt x="5260" y="39178"/>
                  <a:pt x="0" y="39845"/>
                </a:cubicBezTo>
                <a:cubicBezTo>
                  <a:pt x="0" y="39845"/>
                  <a:pt x="1511" y="40159"/>
                  <a:pt x="3602" y="40159"/>
                </a:cubicBezTo>
                <a:cubicBezTo>
                  <a:pt x="5692" y="40159"/>
                  <a:pt x="8362" y="39845"/>
                  <a:pt x="10678" y="38589"/>
                </a:cubicBezTo>
                <a:lnTo>
                  <a:pt x="10678" y="38589"/>
                </a:lnTo>
                <a:cubicBezTo>
                  <a:pt x="10364" y="39374"/>
                  <a:pt x="7262" y="43889"/>
                  <a:pt x="4201" y="44831"/>
                </a:cubicBezTo>
                <a:cubicBezTo>
                  <a:pt x="5130" y="44881"/>
                  <a:pt x="6003" y="44904"/>
                  <a:pt x="6824" y="44904"/>
                </a:cubicBezTo>
                <a:cubicBezTo>
                  <a:pt x="18314" y="44904"/>
                  <a:pt x="19510" y="40356"/>
                  <a:pt x="19510" y="40356"/>
                </a:cubicBezTo>
                <a:cubicBezTo>
                  <a:pt x="19510" y="40356"/>
                  <a:pt x="20298" y="44941"/>
                  <a:pt x="32995" y="44941"/>
                </a:cubicBezTo>
                <a:cubicBezTo>
                  <a:pt x="33590" y="44941"/>
                  <a:pt x="34211" y="44930"/>
                  <a:pt x="34860" y="44909"/>
                </a:cubicBezTo>
                <a:cubicBezTo>
                  <a:pt x="34860" y="44909"/>
                  <a:pt x="27990" y="41141"/>
                  <a:pt x="27990" y="38864"/>
                </a:cubicBezTo>
                <a:lnTo>
                  <a:pt x="27990" y="38864"/>
                </a:lnTo>
                <a:cubicBezTo>
                  <a:pt x="30500" y="40438"/>
                  <a:pt x="33243" y="40849"/>
                  <a:pt x="35425" y="40849"/>
                </a:cubicBezTo>
                <a:cubicBezTo>
                  <a:pt x="37815" y="40849"/>
                  <a:pt x="39531" y="40356"/>
                  <a:pt x="39531" y="40356"/>
                </a:cubicBezTo>
                <a:cubicBezTo>
                  <a:pt x="34271" y="39649"/>
                  <a:pt x="30463" y="34389"/>
                  <a:pt x="29050" y="31523"/>
                </a:cubicBezTo>
                <a:lnTo>
                  <a:pt x="29050" y="31523"/>
                </a:lnTo>
                <a:cubicBezTo>
                  <a:pt x="30795" y="32125"/>
                  <a:pt x="34616" y="33142"/>
                  <a:pt x="36305" y="33142"/>
                </a:cubicBezTo>
                <a:cubicBezTo>
                  <a:pt x="36820" y="33142"/>
                  <a:pt x="37136" y="33048"/>
                  <a:pt x="37136" y="32818"/>
                </a:cubicBezTo>
                <a:cubicBezTo>
                  <a:pt x="32190" y="30188"/>
                  <a:pt x="29364" y="27283"/>
                  <a:pt x="27754" y="24849"/>
                </a:cubicBezTo>
                <a:lnTo>
                  <a:pt x="27754" y="24849"/>
                </a:lnTo>
                <a:cubicBezTo>
                  <a:pt x="29390" y="25399"/>
                  <a:pt x="30794" y="25582"/>
                  <a:pt x="31940" y="25582"/>
                </a:cubicBezTo>
                <a:cubicBezTo>
                  <a:pt x="34231" y="25582"/>
                  <a:pt x="35488" y="24849"/>
                  <a:pt x="35488" y="24849"/>
                </a:cubicBezTo>
                <a:cubicBezTo>
                  <a:pt x="32151" y="24261"/>
                  <a:pt x="29128" y="22612"/>
                  <a:pt x="26812" y="20139"/>
                </a:cubicBezTo>
                <a:lnTo>
                  <a:pt x="26812" y="20139"/>
                </a:lnTo>
                <a:cubicBezTo>
                  <a:pt x="28739" y="21492"/>
                  <a:pt x="30806" y="21838"/>
                  <a:pt x="32363" y="21838"/>
                </a:cubicBezTo>
                <a:cubicBezTo>
                  <a:pt x="33787" y="21838"/>
                  <a:pt x="34785" y="21548"/>
                  <a:pt x="34860" y="21473"/>
                </a:cubicBezTo>
                <a:cubicBezTo>
                  <a:pt x="30698" y="21473"/>
                  <a:pt x="19510" y="14093"/>
                  <a:pt x="19510" y="79"/>
                </a:cubicBezTo>
                <a:lnTo>
                  <a:pt x="1951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2910422" y="455177"/>
            <a:ext cx="34323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C00000"/>
                </a:solidFill>
              </a:rPr>
              <a:t>a </a:t>
            </a:r>
            <a:r>
              <a:rPr lang="en-US" altLang="en-US" sz="2400" b="1">
                <a:solidFill>
                  <a:srgbClr val="C00000"/>
                </a:solidFill>
              </a:rPr>
              <a:t>= 16 dm </a:t>
            </a:r>
            <a:r>
              <a:rPr lang="en-US" altLang="en-US" sz="2400" b="1" dirty="0" err="1">
                <a:solidFill>
                  <a:srgbClr val="C00000"/>
                </a:solidFill>
              </a:rPr>
              <a:t>và</a:t>
            </a:r>
            <a:r>
              <a:rPr lang="en-US" altLang="en-US" sz="2400" b="1" dirty="0">
                <a:solidFill>
                  <a:srgbClr val="C00000"/>
                </a:solidFill>
              </a:rPr>
              <a:t> h = 5,3m.</a:t>
            </a:r>
          </a:p>
        </p:txBody>
      </p:sp>
      <p:sp>
        <p:nvSpPr>
          <p:cNvPr id="9" name="Google Shape;3516;p75"/>
          <p:cNvSpPr/>
          <p:nvPr/>
        </p:nvSpPr>
        <p:spPr>
          <a:xfrm flipH="1">
            <a:off x="7658926" y="3643900"/>
            <a:ext cx="161681" cy="835014"/>
          </a:xfrm>
          <a:custGeom>
            <a:avLst/>
            <a:gdLst/>
            <a:ahLst/>
            <a:cxnLst/>
            <a:rect l="l" t="t" r="r" b="b"/>
            <a:pathLst>
              <a:path w="3573" h="18452" extrusionOk="0">
                <a:moveTo>
                  <a:pt x="0" y="1"/>
                </a:moveTo>
                <a:lnTo>
                  <a:pt x="0" y="18451"/>
                </a:lnTo>
                <a:lnTo>
                  <a:pt x="3572" y="18451"/>
                </a:lnTo>
                <a:lnTo>
                  <a:pt x="3572" y="1"/>
                </a:lnTo>
                <a:close/>
              </a:path>
            </a:pathLst>
          </a:custGeom>
          <a:solidFill>
            <a:srgbClr val="9ABC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TextBox 12"/>
          <p:cNvSpPr txBox="1"/>
          <p:nvPr/>
        </p:nvSpPr>
        <p:spPr>
          <a:xfrm>
            <a:off x="3886745" y="1237715"/>
            <a:ext cx="15726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/>
              <a:t>Lời</a:t>
            </a:r>
            <a:r>
              <a:rPr lang="en-GB" sz="2800" b="1" dirty="0"/>
              <a:t> </a:t>
            </a:r>
            <a:r>
              <a:rPr lang="en-GB" sz="2800" b="1" dirty="0" err="1"/>
              <a:t>giải</a:t>
            </a:r>
            <a:endParaRPr lang="en-US" sz="2800" b="1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E23B604-9141-47CB-9ADB-A8F08ECED0A3}"/>
              </a:ext>
            </a:extLst>
          </p:cNvPr>
          <p:cNvGrpSpPr/>
          <p:nvPr/>
        </p:nvGrpSpPr>
        <p:grpSpPr>
          <a:xfrm>
            <a:off x="1406228" y="1760935"/>
            <a:ext cx="6130522" cy="2650081"/>
            <a:chOff x="1406228" y="1760935"/>
            <a:chExt cx="6130522" cy="2650081"/>
          </a:xfrm>
        </p:grpSpPr>
        <p:sp>
          <p:nvSpPr>
            <p:cNvPr id="12" name="Rounded Rectangle 11"/>
            <p:cNvSpPr/>
            <p:nvPr/>
          </p:nvSpPr>
          <p:spPr>
            <a:xfrm>
              <a:off x="1406228" y="1760935"/>
              <a:ext cx="6130522" cy="2650081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016808" y="1939711"/>
              <a:ext cx="323197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sz="2800">
                  <a:solidFill>
                    <a:schemeClr val="accent3">
                      <a:lumMod val="50000"/>
                    </a:schemeClr>
                  </a:solidFill>
                </a:rPr>
                <a:t>Đổi: 16 dm = 1,6 m</a:t>
              </a:r>
              <a:endParaRPr lang="en-US" sz="28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674589" y="2429036"/>
              <a:ext cx="36257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 err="1"/>
                <a:t>Diện</a:t>
              </a:r>
              <a:r>
                <a:rPr lang="en-GB" sz="2400" dirty="0"/>
                <a:t> </a:t>
              </a:r>
              <a:r>
                <a:rPr lang="en-GB" sz="2400" dirty="0" err="1"/>
                <a:t>tích</a:t>
              </a:r>
              <a:r>
                <a:rPr lang="en-GB" sz="2400" dirty="0"/>
                <a:t> tam </a:t>
              </a:r>
              <a:r>
                <a:rPr lang="en-GB" sz="2400" dirty="0" err="1"/>
                <a:t>giác</a:t>
              </a:r>
              <a:r>
                <a:rPr lang="en-GB" sz="2400" dirty="0"/>
                <a:t> </a:t>
              </a:r>
              <a:r>
                <a:rPr lang="en-GB" sz="2400" dirty="0" err="1"/>
                <a:t>đó</a:t>
              </a:r>
              <a:r>
                <a:rPr lang="en-GB" sz="2400" dirty="0"/>
                <a:t> </a:t>
              </a:r>
              <a:r>
                <a:rPr lang="en-GB" sz="2400" dirty="0" err="1"/>
                <a:t>là</a:t>
              </a:r>
              <a:r>
                <a:rPr lang="en-GB" sz="2400" dirty="0"/>
                <a:t>: </a:t>
              </a:r>
              <a:endParaRPr lang="en-US" sz="2400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817249" y="3077921"/>
              <a:ext cx="144462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sz="2400" dirty="0">
                  <a:solidFill>
                    <a:srgbClr val="1D1D1D"/>
                  </a:solidFill>
                </a:rPr>
                <a:t>4,24 (m</a:t>
              </a:r>
              <a:r>
                <a:rPr lang="en-US" altLang="en-US" sz="2400" baseline="30000" dirty="0">
                  <a:solidFill>
                    <a:srgbClr val="1D1D1D"/>
                  </a:solidFill>
                </a:rPr>
                <a:t>2</a:t>
              </a:r>
              <a:r>
                <a:rPr lang="en-US" altLang="en-US" sz="2400" dirty="0">
                  <a:solidFill>
                    <a:srgbClr val="1D1D1D"/>
                  </a:solidFill>
                </a:rPr>
                <a:t>)</a:t>
              </a: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3025661" y="2849638"/>
              <a:ext cx="1791588" cy="951371"/>
              <a:chOff x="3035594" y="2744108"/>
              <a:chExt cx="1791588" cy="951371"/>
            </a:xfrm>
          </p:grpSpPr>
          <p:sp>
            <p:nvSpPr>
              <p:cNvPr id="18" name="TextBox 17"/>
              <p:cNvSpPr txBox="1"/>
              <p:nvPr/>
            </p:nvSpPr>
            <p:spPr>
              <a:xfrm>
                <a:off x="3035594" y="2744108"/>
                <a:ext cx="16693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1,6 x 5,3</a:t>
                </a:r>
                <a:endParaRPr lang="en-US" sz="2400" dirty="0"/>
              </a:p>
            </p:txBody>
          </p:sp>
          <p:cxnSp>
            <p:nvCxnSpPr>
              <p:cNvPr id="19" name="Straight Connector 18"/>
              <p:cNvCxnSpPr/>
              <p:nvPr/>
            </p:nvCxnSpPr>
            <p:spPr>
              <a:xfrm>
                <a:off x="3035594" y="3230017"/>
                <a:ext cx="1472610" cy="0"/>
              </a:xfrm>
              <a:prstGeom prst="line">
                <a:avLst/>
              </a:prstGeom>
              <a:effectLst/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sp>
            <p:nvSpPr>
              <p:cNvPr id="20" name="TextBox 19"/>
              <p:cNvSpPr txBox="1"/>
              <p:nvPr/>
            </p:nvSpPr>
            <p:spPr>
              <a:xfrm>
                <a:off x="3572535" y="3233814"/>
                <a:ext cx="297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2</a:t>
                </a:r>
                <a:endParaRPr lang="en-US" sz="2400" dirty="0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4529470" y="3008329"/>
                <a:ext cx="297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=</a:t>
                </a:r>
                <a:endParaRPr lang="en-US" sz="2400" dirty="0"/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3302025" y="3726806"/>
              <a:ext cx="31366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 err="1"/>
                <a:t>Đáp</a:t>
              </a:r>
              <a:r>
                <a:rPr lang="en-GB" sz="2400" dirty="0"/>
                <a:t> </a:t>
              </a:r>
              <a:r>
                <a:rPr lang="en-GB" sz="2400" dirty="0" err="1"/>
                <a:t>số</a:t>
              </a:r>
              <a:r>
                <a:rPr lang="en-GB" sz="2400" dirty="0"/>
                <a:t> : 4,24 m</a:t>
              </a:r>
              <a:r>
                <a:rPr lang="en-GB" sz="2400" baseline="30000" dirty="0"/>
                <a:t>2</a:t>
              </a:r>
              <a:endParaRPr lang="en-US" sz="2400" baseline="30000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2477C81-D638-4013-98AB-B5AD70C9FB96}"/>
                </a:ext>
              </a:extLst>
            </p:cNvPr>
            <p:cNvSpPr txBox="1"/>
            <p:nvPr/>
          </p:nvSpPr>
          <p:spPr>
            <a:xfrm>
              <a:off x="1523104" y="2014810"/>
              <a:ext cx="115148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>
                  <a:highlight>
                    <a:srgbClr val="FFFFFF"/>
                  </a:highlight>
                </a:rPr>
                <a:t>Cách 1:</a:t>
              </a:r>
              <a:endParaRPr lang="en-US" sz="2000" dirty="0">
                <a:highlight>
                  <a:srgbClr val="FFFFFF"/>
                </a:highlight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458F9FB-2B30-48F4-9202-F2E63FB79F37}"/>
              </a:ext>
            </a:extLst>
          </p:cNvPr>
          <p:cNvGrpSpPr/>
          <p:nvPr/>
        </p:nvGrpSpPr>
        <p:grpSpPr>
          <a:xfrm>
            <a:off x="1397585" y="1761715"/>
            <a:ext cx="6130522" cy="2650081"/>
            <a:chOff x="1406228" y="1760935"/>
            <a:chExt cx="6130522" cy="2650081"/>
          </a:xfrm>
        </p:grpSpPr>
        <p:sp>
          <p:nvSpPr>
            <p:cNvPr id="25" name="Rounded Rectangle 11">
              <a:extLst>
                <a:ext uri="{FF2B5EF4-FFF2-40B4-BE49-F238E27FC236}">
                  <a16:creationId xmlns:a16="http://schemas.microsoft.com/office/drawing/2014/main" id="{7A295B12-1C3D-4A0D-8DE9-DC6E186C303F}"/>
                </a:ext>
              </a:extLst>
            </p:cNvPr>
            <p:cNvSpPr/>
            <p:nvPr/>
          </p:nvSpPr>
          <p:spPr>
            <a:xfrm>
              <a:off x="1406228" y="1760935"/>
              <a:ext cx="6130522" cy="2650081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FCC887C-99E7-49C8-A381-C5479139FA61}"/>
                </a:ext>
              </a:extLst>
            </p:cNvPr>
            <p:cNvSpPr/>
            <p:nvPr/>
          </p:nvSpPr>
          <p:spPr>
            <a:xfrm>
              <a:off x="3016808" y="1939711"/>
              <a:ext cx="323197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sz="2800">
                  <a:solidFill>
                    <a:schemeClr val="accent3">
                      <a:lumMod val="50000"/>
                    </a:schemeClr>
                  </a:solidFill>
                </a:rPr>
                <a:t>Đổi: 5,3 m = 53 dm</a:t>
              </a:r>
              <a:endParaRPr lang="en-US" sz="28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C0E5EF1-2388-40F8-90D7-1772CBFF0C4F}"/>
                </a:ext>
              </a:extLst>
            </p:cNvPr>
            <p:cNvSpPr txBox="1"/>
            <p:nvPr/>
          </p:nvSpPr>
          <p:spPr>
            <a:xfrm>
              <a:off x="2674589" y="2429036"/>
              <a:ext cx="36257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 err="1"/>
                <a:t>Diện</a:t>
              </a:r>
              <a:r>
                <a:rPr lang="en-GB" sz="2400" dirty="0"/>
                <a:t> </a:t>
              </a:r>
              <a:r>
                <a:rPr lang="en-GB" sz="2400" dirty="0" err="1"/>
                <a:t>tích</a:t>
              </a:r>
              <a:r>
                <a:rPr lang="en-GB" sz="2400" dirty="0"/>
                <a:t> tam </a:t>
              </a:r>
              <a:r>
                <a:rPr lang="en-GB" sz="2400" dirty="0" err="1"/>
                <a:t>giác</a:t>
              </a:r>
              <a:r>
                <a:rPr lang="en-GB" sz="2400" dirty="0"/>
                <a:t> </a:t>
              </a:r>
              <a:r>
                <a:rPr lang="en-GB" sz="2400" dirty="0" err="1"/>
                <a:t>đó</a:t>
              </a:r>
              <a:r>
                <a:rPr lang="en-GB" sz="2400" dirty="0"/>
                <a:t> </a:t>
              </a:r>
              <a:r>
                <a:rPr lang="en-GB" sz="2400" dirty="0" err="1"/>
                <a:t>là</a:t>
              </a:r>
              <a:r>
                <a:rPr lang="en-GB" sz="2400" dirty="0"/>
                <a:t>: </a:t>
              </a:r>
              <a:endParaRPr lang="en-US" sz="2400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82018527-FD69-41AF-AA55-2444D98ACEBB}"/>
                </a:ext>
              </a:extLst>
            </p:cNvPr>
            <p:cNvSpPr/>
            <p:nvPr/>
          </p:nvSpPr>
          <p:spPr>
            <a:xfrm>
              <a:off x="4817249" y="3077921"/>
              <a:ext cx="153118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sz="2400">
                  <a:solidFill>
                    <a:srgbClr val="1D1D1D"/>
                  </a:solidFill>
                </a:rPr>
                <a:t>424 (dm</a:t>
              </a:r>
              <a:r>
                <a:rPr lang="en-US" altLang="en-US" sz="2400" baseline="30000">
                  <a:solidFill>
                    <a:srgbClr val="1D1D1D"/>
                  </a:solidFill>
                </a:rPr>
                <a:t>2</a:t>
              </a:r>
              <a:r>
                <a:rPr lang="en-US" altLang="en-US" sz="2400" dirty="0">
                  <a:solidFill>
                    <a:srgbClr val="1D1D1D"/>
                  </a:solidFill>
                </a:rPr>
                <a:t>)</a:t>
              </a: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C9AAFCC1-7F1C-4D42-92AF-BAC066F05016}"/>
                </a:ext>
              </a:extLst>
            </p:cNvPr>
            <p:cNvGrpSpPr/>
            <p:nvPr/>
          </p:nvGrpSpPr>
          <p:grpSpPr>
            <a:xfrm>
              <a:off x="3025661" y="2849638"/>
              <a:ext cx="1791588" cy="951371"/>
              <a:chOff x="3035594" y="2744108"/>
              <a:chExt cx="1791588" cy="951371"/>
            </a:xfrm>
          </p:grpSpPr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C6676C94-35A4-48AE-9AC2-7EA92B257C94}"/>
                  </a:ext>
                </a:extLst>
              </p:cNvPr>
              <p:cNvSpPr txBox="1"/>
              <p:nvPr/>
            </p:nvSpPr>
            <p:spPr>
              <a:xfrm>
                <a:off x="3035594" y="2744108"/>
                <a:ext cx="16693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/>
                  <a:t>16 x 53</a:t>
                </a:r>
                <a:endParaRPr lang="en-US" sz="2400" dirty="0"/>
              </a:p>
            </p:txBody>
          </p: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67EA01F7-46B1-4D2C-8539-D462EB6B077D}"/>
                  </a:ext>
                </a:extLst>
              </p:cNvPr>
              <p:cNvCxnSpPr/>
              <p:nvPr/>
            </p:nvCxnSpPr>
            <p:spPr>
              <a:xfrm>
                <a:off x="3035594" y="3230017"/>
                <a:ext cx="1472610" cy="0"/>
              </a:xfrm>
              <a:prstGeom prst="line">
                <a:avLst/>
              </a:prstGeom>
              <a:effectLst/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5BBB7DBB-21E7-47CF-B3F7-CF605F06757D}"/>
                  </a:ext>
                </a:extLst>
              </p:cNvPr>
              <p:cNvSpPr txBox="1"/>
              <p:nvPr/>
            </p:nvSpPr>
            <p:spPr>
              <a:xfrm>
                <a:off x="3572535" y="3233814"/>
                <a:ext cx="297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2</a:t>
                </a:r>
                <a:endParaRPr lang="en-US" sz="2400" dirty="0"/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026CBD31-F303-4A25-A17D-D853B9131225}"/>
                  </a:ext>
                </a:extLst>
              </p:cNvPr>
              <p:cNvSpPr txBox="1"/>
              <p:nvPr/>
            </p:nvSpPr>
            <p:spPr>
              <a:xfrm>
                <a:off x="4529470" y="3008329"/>
                <a:ext cx="297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=</a:t>
                </a:r>
                <a:endParaRPr lang="en-US" sz="2400" dirty="0"/>
              </a:p>
            </p:txBody>
          </p:sp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02ED035-E184-4382-848B-F4DB3B6286E5}"/>
                </a:ext>
              </a:extLst>
            </p:cNvPr>
            <p:cNvSpPr txBox="1"/>
            <p:nvPr/>
          </p:nvSpPr>
          <p:spPr>
            <a:xfrm>
              <a:off x="3302025" y="3726806"/>
              <a:ext cx="31366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 err="1"/>
                <a:t>Đáp</a:t>
              </a:r>
              <a:r>
                <a:rPr lang="en-GB" sz="2400" dirty="0"/>
                <a:t> </a:t>
              </a:r>
              <a:r>
                <a:rPr lang="en-GB" sz="2400" dirty="0" err="1"/>
                <a:t>số</a:t>
              </a:r>
              <a:r>
                <a:rPr lang="en-GB" sz="2400" dirty="0"/>
                <a:t> </a:t>
              </a:r>
              <a:r>
                <a:rPr lang="en-GB" sz="2400"/>
                <a:t>: 424 dm</a:t>
              </a:r>
              <a:r>
                <a:rPr lang="en-GB" sz="2400" baseline="30000"/>
                <a:t>2</a:t>
              </a:r>
              <a:endParaRPr lang="en-US" sz="2400" baseline="30000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815AC65-2B4A-40AD-BE95-BE386B4F27BE}"/>
                </a:ext>
              </a:extLst>
            </p:cNvPr>
            <p:cNvSpPr txBox="1"/>
            <p:nvPr/>
          </p:nvSpPr>
          <p:spPr>
            <a:xfrm>
              <a:off x="1523104" y="2014810"/>
              <a:ext cx="115148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>
                  <a:highlight>
                    <a:srgbClr val="FFFFFF"/>
                  </a:highlight>
                </a:rPr>
                <a:t>Cách 2:</a:t>
              </a:r>
              <a:endParaRPr lang="en-US" sz="2000" dirty="0">
                <a:highlight>
                  <a:srgbClr val="FFFFFF"/>
                </a:highlight>
              </a:endParaRPr>
            </a:p>
          </p:txBody>
        </p:sp>
      </p:grpSp>
      <p:sp>
        <p:nvSpPr>
          <p:cNvPr id="8" name="Google Shape;3515;p75"/>
          <p:cNvSpPr/>
          <p:nvPr/>
        </p:nvSpPr>
        <p:spPr>
          <a:xfrm flipH="1">
            <a:off x="6991030" y="1760935"/>
            <a:ext cx="1495771" cy="1970149"/>
          </a:xfrm>
          <a:custGeom>
            <a:avLst/>
            <a:gdLst/>
            <a:ahLst/>
            <a:cxnLst/>
            <a:rect l="l" t="t" r="r" b="b"/>
            <a:pathLst>
              <a:path w="33055" h="43536" extrusionOk="0">
                <a:moveTo>
                  <a:pt x="16528" y="0"/>
                </a:moveTo>
                <a:cubicBezTo>
                  <a:pt x="10639" y="0"/>
                  <a:pt x="5889" y="3062"/>
                  <a:pt x="5889" y="6831"/>
                </a:cubicBezTo>
                <a:cubicBezTo>
                  <a:pt x="5889" y="7223"/>
                  <a:pt x="5929" y="7577"/>
                  <a:pt x="6046" y="7930"/>
                </a:cubicBezTo>
                <a:cubicBezTo>
                  <a:pt x="4084" y="8911"/>
                  <a:pt x="2749" y="10442"/>
                  <a:pt x="2749" y="12209"/>
                </a:cubicBezTo>
                <a:cubicBezTo>
                  <a:pt x="2749" y="13544"/>
                  <a:pt x="3534" y="14761"/>
                  <a:pt x="4790" y="15703"/>
                </a:cubicBezTo>
                <a:cubicBezTo>
                  <a:pt x="2788" y="16684"/>
                  <a:pt x="1493" y="18215"/>
                  <a:pt x="1493" y="19982"/>
                </a:cubicBezTo>
                <a:cubicBezTo>
                  <a:pt x="1493" y="21513"/>
                  <a:pt x="2513" y="22926"/>
                  <a:pt x="4123" y="23907"/>
                </a:cubicBezTo>
                <a:cubicBezTo>
                  <a:pt x="2396" y="24889"/>
                  <a:pt x="1296" y="26341"/>
                  <a:pt x="1296" y="27951"/>
                </a:cubicBezTo>
                <a:cubicBezTo>
                  <a:pt x="1296" y="29285"/>
                  <a:pt x="2042" y="30502"/>
                  <a:pt x="3338" y="31444"/>
                </a:cubicBezTo>
                <a:cubicBezTo>
                  <a:pt x="1296" y="32426"/>
                  <a:pt x="1" y="33957"/>
                  <a:pt x="1" y="35723"/>
                </a:cubicBezTo>
                <a:cubicBezTo>
                  <a:pt x="1" y="38668"/>
                  <a:pt x="3730" y="41062"/>
                  <a:pt x="8363" y="41062"/>
                </a:cubicBezTo>
                <a:cubicBezTo>
                  <a:pt x="8637" y="41062"/>
                  <a:pt x="8912" y="41062"/>
                  <a:pt x="9148" y="41023"/>
                </a:cubicBezTo>
                <a:cubicBezTo>
                  <a:pt x="10522" y="42515"/>
                  <a:pt x="13309" y="43535"/>
                  <a:pt x="16528" y="43535"/>
                </a:cubicBezTo>
                <a:cubicBezTo>
                  <a:pt x="19747" y="43535"/>
                  <a:pt x="22534" y="42515"/>
                  <a:pt x="23869" y="41023"/>
                </a:cubicBezTo>
                <a:cubicBezTo>
                  <a:pt x="24144" y="41023"/>
                  <a:pt x="24418" y="41062"/>
                  <a:pt x="24693" y="41062"/>
                </a:cubicBezTo>
                <a:cubicBezTo>
                  <a:pt x="29286" y="41062"/>
                  <a:pt x="33055" y="38668"/>
                  <a:pt x="33055" y="35723"/>
                </a:cubicBezTo>
                <a:cubicBezTo>
                  <a:pt x="33015" y="33957"/>
                  <a:pt x="31720" y="32426"/>
                  <a:pt x="29718" y="31444"/>
                </a:cubicBezTo>
                <a:cubicBezTo>
                  <a:pt x="30974" y="30502"/>
                  <a:pt x="31720" y="29246"/>
                  <a:pt x="31720" y="27911"/>
                </a:cubicBezTo>
                <a:cubicBezTo>
                  <a:pt x="31720" y="26302"/>
                  <a:pt x="30621" y="24889"/>
                  <a:pt x="28894" y="23907"/>
                </a:cubicBezTo>
                <a:cubicBezTo>
                  <a:pt x="30503" y="22926"/>
                  <a:pt x="31524" y="21513"/>
                  <a:pt x="31524" y="19982"/>
                </a:cubicBezTo>
                <a:cubicBezTo>
                  <a:pt x="31524" y="18215"/>
                  <a:pt x="30228" y="16684"/>
                  <a:pt x="28226" y="15703"/>
                </a:cubicBezTo>
                <a:cubicBezTo>
                  <a:pt x="29482" y="14761"/>
                  <a:pt x="30268" y="13544"/>
                  <a:pt x="30268" y="12170"/>
                </a:cubicBezTo>
                <a:cubicBezTo>
                  <a:pt x="30268" y="10442"/>
                  <a:pt x="28972" y="8911"/>
                  <a:pt x="27009" y="7930"/>
                </a:cubicBezTo>
                <a:cubicBezTo>
                  <a:pt x="27088" y="7577"/>
                  <a:pt x="27127" y="7184"/>
                  <a:pt x="27127" y="6831"/>
                </a:cubicBezTo>
                <a:cubicBezTo>
                  <a:pt x="27127" y="3062"/>
                  <a:pt x="22377" y="0"/>
                  <a:pt x="1652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Google Shape;3510;p75"/>
          <p:cNvSpPr/>
          <p:nvPr/>
        </p:nvSpPr>
        <p:spPr>
          <a:xfrm flipH="1">
            <a:off x="705366" y="2793090"/>
            <a:ext cx="1401724" cy="1685824"/>
          </a:xfrm>
          <a:custGeom>
            <a:avLst/>
            <a:gdLst/>
            <a:ahLst/>
            <a:cxnLst/>
            <a:rect l="l" t="t" r="r" b="b"/>
            <a:pathLst>
              <a:path w="54027" h="59981" extrusionOk="0">
                <a:moveTo>
                  <a:pt x="24883" y="0"/>
                </a:moveTo>
                <a:cubicBezTo>
                  <a:pt x="22921" y="0"/>
                  <a:pt x="20541" y="387"/>
                  <a:pt x="17658" y="1370"/>
                </a:cubicBezTo>
                <a:cubicBezTo>
                  <a:pt x="8590" y="4472"/>
                  <a:pt x="6274" y="11459"/>
                  <a:pt x="12751" y="12166"/>
                </a:cubicBezTo>
                <a:cubicBezTo>
                  <a:pt x="12751" y="12166"/>
                  <a:pt x="2544" y="13344"/>
                  <a:pt x="2544" y="20056"/>
                </a:cubicBezTo>
                <a:cubicBezTo>
                  <a:pt x="2544" y="23375"/>
                  <a:pt x="4734" y="24218"/>
                  <a:pt x="6962" y="24218"/>
                </a:cubicBezTo>
                <a:cubicBezTo>
                  <a:pt x="8693" y="24218"/>
                  <a:pt x="10448" y="23708"/>
                  <a:pt x="11213" y="23455"/>
                </a:cubicBezTo>
                <a:lnTo>
                  <a:pt x="11213" y="23455"/>
                </a:lnTo>
                <a:cubicBezTo>
                  <a:pt x="9153" y="24213"/>
                  <a:pt x="1" y="28030"/>
                  <a:pt x="4860" y="34463"/>
                </a:cubicBezTo>
                <a:cubicBezTo>
                  <a:pt x="4860" y="34463"/>
                  <a:pt x="7199" y="36328"/>
                  <a:pt x="10101" y="36328"/>
                </a:cubicBezTo>
                <a:cubicBezTo>
                  <a:pt x="11774" y="36328"/>
                  <a:pt x="13634" y="35709"/>
                  <a:pt x="15342" y="33757"/>
                </a:cubicBezTo>
                <a:lnTo>
                  <a:pt x="15342" y="33757"/>
                </a:lnTo>
                <a:cubicBezTo>
                  <a:pt x="15341" y="33758"/>
                  <a:pt x="12202" y="37683"/>
                  <a:pt x="15656" y="39331"/>
                </a:cubicBezTo>
                <a:cubicBezTo>
                  <a:pt x="16187" y="39582"/>
                  <a:pt x="16706" y="39684"/>
                  <a:pt x="17212" y="39684"/>
                </a:cubicBezTo>
                <a:cubicBezTo>
                  <a:pt x="19535" y="39684"/>
                  <a:pt x="21601" y="37525"/>
                  <a:pt x="23372" y="37525"/>
                </a:cubicBezTo>
                <a:cubicBezTo>
                  <a:pt x="23758" y="37525"/>
                  <a:pt x="24131" y="37628"/>
                  <a:pt x="24488" y="37879"/>
                </a:cubicBezTo>
                <a:cubicBezTo>
                  <a:pt x="24488" y="37879"/>
                  <a:pt x="29160" y="43492"/>
                  <a:pt x="26373" y="59980"/>
                </a:cubicBezTo>
                <a:lnTo>
                  <a:pt x="31476" y="59980"/>
                </a:lnTo>
                <a:cubicBezTo>
                  <a:pt x="31476" y="59980"/>
                  <a:pt x="27315" y="40980"/>
                  <a:pt x="33949" y="36897"/>
                </a:cubicBezTo>
                <a:cubicBezTo>
                  <a:pt x="33949" y="36897"/>
                  <a:pt x="34507" y="36568"/>
                  <a:pt x="35327" y="36568"/>
                </a:cubicBezTo>
                <a:cubicBezTo>
                  <a:pt x="36134" y="36568"/>
                  <a:pt x="37196" y="36887"/>
                  <a:pt x="38228" y="38154"/>
                </a:cubicBezTo>
                <a:cubicBezTo>
                  <a:pt x="38790" y="38843"/>
                  <a:pt x="39777" y="39169"/>
                  <a:pt x="40914" y="39169"/>
                </a:cubicBezTo>
                <a:cubicBezTo>
                  <a:pt x="43983" y="39169"/>
                  <a:pt x="48146" y="36796"/>
                  <a:pt x="48003" y="32815"/>
                </a:cubicBezTo>
                <a:cubicBezTo>
                  <a:pt x="47869" y="29719"/>
                  <a:pt x="46497" y="29049"/>
                  <a:pt x="45335" y="29049"/>
                </a:cubicBezTo>
                <a:cubicBezTo>
                  <a:pt x="45257" y="29049"/>
                  <a:pt x="45180" y="29052"/>
                  <a:pt x="45104" y="29058"/>
                </a:cubicBezTo>
                <a:lnTo>
                  <a:pt x="45104" y="29058"/>
                </a:lnTo>
                <a:cubicBezTo>
                  <a:pt x="47944" y="28167"/>
                  <a:pt x="54027" y="25555"/>
                  <a:pt x="53695" y="19585"/>
                </a:cubicBezTo>
                <a:cubicBezTo>
                  <a:pt x="53458" y="15679"/>
                  <a:pt x="50872" y="14708"/>
                  <a:pt x="48357" y="14708"/>
                </a:cubicBezTo>
                <a:cubicBezTo>
                  <a:pt x="45868" y="14708"/>
                  <a:pt x="43449" y="15660"/>
                  <a:pt x="43449" y="15660"/>
                </a:cubicBezTo>
                <a:cubicBezTo>
                  <a:pt x="43449" y="15660"/>
                  <a:pt x="51575" y="12048"/>
                  <a:pt x="48121" y="8672"/>
                </a:cubicBezTo>
                <a:cubicBezTo>
                  <a:pt x="47079" y="7677"/>
                  <a:pt x="45967" y="7328"/>
                  <a:pt x="44919" y="7328"/>
                </a:cubicBezTo>
                <a:cubicBezTo>
                  <a:pt x="42477" y="7328"/>
                  <a:pt x="40385" y="9227"/>
                  <a:pt x="40348" y="9260"/>
                </a:cubicBezTo>
                <a:lnTo>
                  <a:pt x="40348" y="9260"/>
                </a:lnTo>
                <a:cubicBezTo>
                  <a:pt x="40399" y="9214"/>
                  <a:pt x="44382" y="5559"/>
                  <a:pt x="42978" y="3687"/>
                </a:cubicBezTo>
                <a:cubicBezTo>
                  <a:pt x="42550" y="3111"/>
                  <a:pt x="41667" y="2872"/>
                  <a:pt x="40600" y="2872"/>
                </a:cubicBezTo>
                <a:cubicBezTo>
                  <a:pt x="38243" y="2872"/>
                  <a:pt x="34983" y="4038"/>
                  <a:pt x="33714" y="5335"/>
                </a:cubicBezTo>
                <a:cubicBezTo>
                  <a:pt x="33683" y="5335"/>
                  <a:pt x="32166" y="0"/>
                  <a:pt x="2488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30465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1" name="Google Shape;1231;p43"/>
          <p:cNvSpPr txBox="1">
            <a:spLocks noGrp="1"/>
          </p:cNvSpPr>
          <p:nvPr>
            <p:ph type="title"/>
          </p:nvPr>
        </p:nvSpPr>
        <p:spPr>
          <a:xfrm>
            <a:off x="732144" y="1578487"/>
            <a:ext cx="3455400" cy="9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#9Slide03 AllRoundGothic" panose="020B0703020202020104" pitchFamily="34" charset="0"/>
              </a:rPr>
              <a:t>Chặng 2</a:t>
            </a:r>
            <a:endParaRPr b="1" dirty="0">
              <a:latin typeface="#9Slide03 AllRoundGothic" panose="020B0703020202020104" pitchFamily="34" charset="0"/>
            </a:endParaRPr>
          </a:p>
        </p:txBody>
      </p:sp>
      <p:sp>
        <p:nvSpPr>
          <p:cNvPr id="1265" name="Google Shape;1265;p43"/>
          <p:cNvSpPr/>
          <p:nvPr/>
        </p:nvSpPr>
        <p:spPr>
          <a:xfrm>
            <a:off x="4087607" y="3917237"/>
            <a:ext cx="5477550" cy="1614000"/>
          </a:xfrm>
          <a:custGeom>
            <a:avLst/>
            <a:gdLst/>
            <a:ahLst/>
            <a:cxnLst/>
            <a:rect l="l" t="t" r="r" b="b"/>
            <a:pathLst>
              <a:path w="219102" h="64560" extrusionOk="0">
                <a:moveTo>
                  <a:pt x="103546" y="0"/>
                </a:moveTo>
                <a:cubicBezTo>
                  <a:pt x="103455" y="0"/>
                  <a:pt x="103365" y="0"/>
                  <a:pt x="103274" y="0"/>
                </a:cubicBezTo>
                <a:cubicBezTo>
                  <a:pt x="19084" y="57"/>
                  <a:pt x="2454" y="45191"/>
                  <a:pt x="113" y="50609"/>
                </a:cubicBezTo>
                <a:cubicBezTo>
                  <a:pt x="0" y="50854"/>
                  <a:pt x="189" y="51156"/>
                  <a:pt x="472" y="51175"/>
                </a:cubicBezTo>
                <a:lnTo>
                  <a:pt x="218667" y="64559"/>
                </a:lnTo>
                <a:cubicBezTo>
                  <a:pt x="218677" y="64559"/>
                  <a:pt x="218686" y="64560"/>
                  <a:pt x="218696" y="64560"/>
                </a:cubicBezTo>
                <a:cubicBezTo>
                  <a:pt x="218911" y="64560"/>
                  <a:pt x="219101" y="64360"/>
                  <a:pt x="219101" y="64143"/>
                </a:cubicBezTo>
                <a:cubicBezTo>
                  <a:pt x="219063" y="61954"/>
                  <a:pt x="218780" y="56800"/>
                  <a:pt x="212721" y="46645"/>
                </a:cubicBezTo>
                <a:cubicBezTo>
                  <a:pt x="205895" y="35199"/>
                  <a:pt x="187993" y="0"/>
                  <a:pt x="103546" y="0"/>
                </a:cubicBezTo>
                <a:close/>
              </a:path>
            </a:pathLst>
          </a:custGeom>
          <a:solidFill>
            <a:srgbClr val="16C1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6" name="Google Shape;1266;p43"/>
          <p:cNvSpPr/>
          <p:nvPr/>
        </p:nvSpPr>
        <p:spPr>
          <a:xfrm>
            <a:off x="4087607" y="3917237"/>
            <a:ext cx="5477550" cy="1614000"/>
          </a:xfrm>
          <a:custGeom>
            <a:avLst/>
            <a:gdLst/>
            <a:ahLst/>
            <a:cxnLst/>
            <a:rect l="l" t="t" r="r" b="b"/>
            <a:pathLst>
              <a:path w="219102" h="64560" extrusionOk="0">
                <a:moveTo>
                  <a:pt x="103546" y="0"/>
                </a:moveTo>
                <a:cubicBezTo>
                  <a:pt x="103455" y="0"/>
                  <a:pt x="103365" y="0"/>
                  <a:pt x="103274" y="0"/>
                </a:cubicBezTo>
                <a:cubicBezTo>
                  <a:pt x="19084" y="57"/>
                  <a:pt x="2454" y="45191"/>
                  <a:pt x="113" y="50609"/>
                </a:cubicBezTo>
                <a:cubicBezTo>
                  <a:pt x="0" y="50854"/>
                  <a:pt x="189" y="51156"/>
                  <a:pt x="472" y="51175"/>
                </a:cubicBezTo>
                <a:lnTo>
                  <a:pt x="218667" y="64559"/>
                </a:lnTo>
                <a:cubicBezTo>
                  <a:pt x="218677" y="64559"/>
                  <a:pt x="218686" y="64560"/>
                  <a:pt x="218696" y="64560"/>
                </a:cubicBezTo>
                <a:cubicBezTo>
                  <a:pt x="218911" y="64560"/>
                  <a:pt x="219101" y="64360"/>
                  <a:pt x="219101" y="64143"/>
                </a:cubicBezTo>
                <a:cubicBezTo>
                  <a:pt x="219063" y="61954"/>
                  <a:pt x="218780" y="56800"/>
                  <a:pt x="212721" y="46645"/>
                </a:cubicBezTo>
                <a:cubicBezTo>
                  <a:pt x="205895" y="35199"/>
                  <a:pt x="187993" y="0"/>
                  <a:pt x="10354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7" name="Google Shape;1267;p43"/>
          <p:cNvSpPr/>
          <p:nvPr/>
        </p:nvSpPr>
        <p:spPr>
          <a:xfrm>
            <a:off x="4087607" y="4069662"/>
            <a:ext cx="5477550" cy="1461575"/>
          </a:xfrm>
          <a:custGeom>
            <a:avLst/>
            <a:gdLst/>
            <a:ahLst/>
            <a:cxnLst/>
            <a:rect l="l" t="t" r="r" b="b"/>
            <a:pathLst>
              <a:path w="219102" h="58463" extrusionOk="0">
                <a:moveTo>
                  <a:pt x="103499" y="0"/>
                </a:moveTo>
                <a:cubicBezTo>
                  <a:pt x="103424" y="0"/>
                  <a:pt x="103349" y="0"/>
                  <a:pt x="103274" y="0"/>
                </a:cubicBezTo>
                <a:cubicBezTo>
                  <a:pt x="19084" y="38"/>
                  <a:pt x="2454" y="40925"/>
                  <a:pt x="113" y="45814"/>
                </a:cubicBezTo>
                <a:cubicBezTo>
                  <a:pt x="0" y="46060"/>
                  <a:pt x="189" y="46343"/>
                  <a:pt x="472" y="46343"/>
                </a:cubicBezTo>
                <a:lnTo>
                  <a:pt x="218667" y="58462"/>
                </a:lnTo>
                <a:cubicBezTo>
                  <a:pt x="218679" y="58463"/>
                  <a:pt x="218690" y="58463"/>
                  <a:pt x="218701" y="58463"/>
                </a:cubicBezTo>
                <a:cubicBezTo>
                  <a:pt x="218912" y="58463"/>
                  <a:pt x="219083" y="58299"/>
                  <a:pt x="219101" y="58084"/>
                </a:cubicBezTo>
                <a:cubicBezTo>
                  <a:pt x="219063" y="56102"/>
                  <a:pt x="218780" y="51421"/>
                  <a:pt x="212721" y="42247"/>
                </a:cubicBezTo>
                <a:cubicBezTo>
                  <a:pt x="205894" y="31874"/>
                  <a:pt x="187987" y="0"/>
                  <a:pt x="10349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4" name="Google Shape;1234;p43"/>
          <p:cNvSpPr/>
          <p:nvPr/>
        </p:nvSpPr>
        <p:spPr>
          <a:xfrm>
            <a:off x="5954982" y="4920537"/>
            <a:ext cx="60425" cy="84950"/>
          </a:xfrm>
          <a:custGeom>
            <a:avLst/>
            <a:gdLst/>
            <a:ahLst/>
            <a:cxnLst/>
            <a:rect l="l" t="t" r="r" b="b"/>
            <a:pathLst>
              <a:path w="2417" h="3398" extrusionOk="0">
                <a:moveTo>
                  <a:pt x="1208" y="1359"/>
                </a:moveTo>
                <a:cubicBezTo>
                  <a:pt x="1302" y="1359"/>
                  <a:pt x="1416" y="1397"/>
                  <a:pt x="1491" y="1454"/>
                </a:cubicBezTo>
                <a:cubicBezTo>
                  <a:pt x="1605" y="1529"/>
                  <a:pt x="1661" y="1624"/>
                  <a:pt x="1718" y="1718"/>
                </a:cubicBezTo>
                <a:cubicBezTo>
                  <a:pt x="1774" y="1850"/>
                  <a:pt x="1793" y="2001"/>
                  <a:pt x="1793" y="2152"/>
                </a:cubicBezTo>
                <a:cubicBezTo>
                  <a:pt x="1793" y="2303"/>
                  <a:pt x="1774" y="2435"/>
                  <a:pt x="1718" y="2586"/>
                </a:cubicBezTo>
                <a:cubicBezTo>
                  <a:pt x="1680" y="2681"/>
                  <a:pt x="1605" y="2775"/>
                  <a:pt x="1510" y="2832"/>
                </a:cubicBezTo>
                <a:cubicBezTo>
                  <a:pt x="1416" y="2888"/>
                  <a:pt x="1321" y="2926"/>
                  <a:pt x="1208" y="2926"/>
                </a:cubicBezTo>
                <a:cubicBezTo>
                  <a:pt x="1095" y="2926"/>
                  <a:pt x="1000" y="2888"/>
                  <a:pt x="906" y="2832"/>
                </a:cubicBezTo>
                <a:cubicBezTo>
                  <a:pt x="812" y="2775"/>
                  <a:pt x="755" y="2681"/>
                  <a:pt x="698" y="2567"/>
                </a:cubicBezTo>
                <a:cubicBezTo>
                  <a:pt x="642" y="2435"/>
                  <a:pt x="623" y="2284"/>
                  <a:pt x="623" y="2152"/>
                </a:cubicBezTo>
                <a:cubicBezTo>
                  <a:pt x="623" y="2001"/>
                  <a:pt x="642" y="1869"/>
                  <a:pt x="698" y="1737"/>
                </a:cubicBezTo>
                <a:cubicBezTo>
                  <a:pt x="736" y="1624"/>
                  <a:pt x="812" y="1529"/>
                  <a:pt x="906" y="1454"/>
                </a:cubicBezTo>
                <a:cubicBezTo>
                  <a:pt x="982" y="1397"/>
                  <a:pt x="1095" y="1359"/>
                  <a:pt x="1208" y="1359"/>
                </a:cubicBezTo>
                <a:close/>
                <a:moveTo>
                  <a:pt x="2133" y="0"/>
                </a:moveTo>
                <a:cubicBezTo>
                  <a:pt x="2039" y="0"/>
                  <a:pt x="1963" y="38"/>
                  <a:pt x="1907" y="95"/>
                </a:cubicBezTo>
                <a:cubicBezTo>
                  <a:pt x="1850" y="189"/>
                  <a:pt x="1831" y="283"/>
                  <a:pt x="1831" y="378"/>
                </a:cubicBezTo>
                <a:lnTo>
                  <a:pt x="1831" y="1284"/>
                </a:lnTo>
                <a:cubicBezTo>
                  <a:pt x="1737" y="1171"/>
                  <a:pt x="1623" y="1076"/>
                  <a:pt x="1472" y="1001"/>
                </a:cubicBezTo>
                <a:cubicBezTo>
                  <a:pt x="1340" y="944"/>
                  <a:pt x="1189" y="906"/>
                  <a:pt x="1038" y="906"/>
                </a:cubicBezTo>
                <a:cubicBezTo>
                  <a:pt x="755" y="906"/>
                  <a:pt x="491" y="1019"/>
                  <a:pt x="302" y="1227"/>
                </a:cubicBezTo>
                <a:cubicBezTo>
                  <a:pt x="94" y="1491"/>
                  <a:pt x="0" y="1812"/>
                  <a:pt x="19" y="2133"/>
                </a:cubicBezTo>
                <a:cubicBezTo>
                  <a:pt x="19" y="2303"/>
                  <a:pt x="38" y="2473"/>
                  <a:pt x="94" y="2624"/>
                </a:cubicBezTo>
                <a:cubicBezTo>
                  <a:pt x="132" y="2775"/>
                  <a:pt x="208" y="2907"/>
                  <a:pt x="302" y="3039"/>
                </a:cubicBezTo>
                <a:cubicBezTo>
                  <a:pt x="378" y="3153"/>
                  <a:pt x="491" y="3247"/>
                  <a:pt x="623" y="3304"/>
                </a:cubicBezTo>
                <a:cubicBezTo>
                  <a:pt x="755" y="3360"/>
                  <a:pt x="887" y="3398"/>
                  <a:pt x="1019" y="3398"/>
                </a:cubicBezTo>
                <a:cubicBezTo>
                  <a:pt x="1133" y="3398"/>
                  <a:pt x="1227" y="3379"/>
                  <a:pt x="1340" y="3341"/>
                </a:cubicBezTo>
                <a:cubicBezTo>
                  <a:pt x="1435" y="3322"/>
                  <a:pt x="1510" y="3266"/>
                  <a:pt x="1586" y="3209"/>
                </a:cubicBezTo>
                <a:cubicBezTo>
                  <a:pt x="1680" y="3153"/>
                  <a:pt x="1756" y="3058"/>
                  <a:pt x="1831" y="2983"/>
                </a:cubicBezTo>
                <a:lnTo>
                  <a:pt x="1831" y="3039"/>
                </a:lnTo>
                <a:cubicBezTo>
                  <a:pt x="1831" y="3134"/>
                  <a:pt x="1850" y="3228"/>
                  <a:pt x="1925" y="3304"/>
                </a:cubicBezTo>
                <a:cubicBezTo>
                  <a:pt x="1982" y="3379"/>
                  <a:pt x="2058" y="3398"/>
                  <a:pt x="2133" y="3398"/>
                </a:cubicBezTo>
                <a:cubicBezTo>
                  <a:pt x="2209" y="3398"/>
                  <a:pt x="2284" y="3379"/>
                  <a:pt x="2341" y="3322"/>
                </a:cubicBezTo>
                <a:cubicBezTo>
                  <a:pt x="2397" y="3247"/>
                  <a:pt x="2416" y="3153"/>
                  <a:pt x="2416" y="3058"/>
                </a:cubicBezTo>
                <a:lnTo>
                  <a:pt x="2416" y="359"/>
                </a:lnTo>
                <a:cubicBezTo>
                  <a:pt x="2416" y="264"/>
                  <a:pt x="2397" y="170"/>
                  <a:pt x="2341" y="95"/>
                </a:cubicBezTo>
                <a:cubicBezTo>
                  <a:pt x="2284" y="19"/>
                  <a:pt x="2209" y="0"/>
                  <a:pt x="2133" y="0"/>
                </a:cubicBezTo>
                <a:close/>
              </a:path>
            </a:pathLst>
          </a:custGeom>
          <a:solidFill>
            <a:srgbClr val="4E36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5" name="Google Shape;1235;p43"/>
          <p:cNvSpPr/>
          <p:nvPr/>
        </p:nvSpPr>
        <p:spPr>
          <a:xfrm>
            <a:off x="6021982" y="4943187"/>
            <a:ext cx="59475" cy="62350"/>
          </a:xfrm>
          <a:custGeom>
            <a:avLst/>
            <a:gdLst/>
            <a:ahLst/>
            <a:cxnLst/>
            <a:rect l="l" t="t" r="r" b="b"/>
            <a:pathLst>
              <a:path w="2379" h="2494" extrusionOk="0">
                <a:moveTo>
                  <a:pt x="1209" y="416"/>
                </a:moveTo>
                <a:cubicBezTo>
                  <a:pt x="1341" y="416"/>
                  <a:pt x="1492" y="472"/>
                  <a:pt x="1586" y="585"/>
                </a:cubicBezTo>
                <a:cubicBezTo>
                  <a:pt x="1699" y="718"/>
                  <a:pt x="1756" y="869"/>
                  <a:pt x="1756" y="1057"/>
                </a:cubicBezTo>
                <a:lnTo>
                  <a:pt x="642" y="1057"/>
                </a:lnTo>
                <a:cubicBezTo>
                  <a:pt x="661" y="869"/>
                  <a:pt x="718" y="718"/>
                  <a:pt x="831" y="585"/>
                </a:cubicBezTo>
                <a:cubicBezTo>
                  <a:pt x="925" y="472"/>
                  <a:pt x="1058" y="416"/>
                  <a:pt x="1209" y="416"/>
                </a:cubicBezTo>
                <a:close/>
                <a:moveTo>
                  <a:pt x="1227" y="0"/>
                </a:moveTo>
                <a:cubicBezTo>
                  <a:pt x="1058" y="0"/>
                  <a:pt x="888" y="19"/>
                  <a:pt x="718" y="95"/>
                </a:cubicBezTo>
                <a:cubicBezTo>
                  <a:pt x="586" y="151"/>
                  <a:pt x="454" y="227"/>
                  <a:pt x="340" y="340"/>
                </a:cubicBezTo>
                <a:cubicBezTo>
                  <a:pt x="227" y="453"/>
                  <a:pt x="152" y="585"/>
                  <a:pt x="114" y="736"/>
                </a:cubicBezTo>
                <a:cubicBezTo>
                  <a:pt x="57" y="906"/>
                  <a:pt x="19" y="1076"/>
                  <a:pt x="19" y="1246"/>
                </a:cubicBezTo>
                <a:cubicBezTo>
                  <a:pt x="0" y="1586"/>
                  <a:pt x="133" y="1907"/>
                  <a:pt x="359" y="2152"/>
                </a:cubicBezTo>
                <a:cubicBezTo>
                  <a:pt x="587" y="2380"/>
                  <a:pt x="880" y="2494"/>
                  <a:pt x="1193" y="2494"/>
                </a:cubicBezTo>
                <a:cubicBezTo>
                  <a:pt x="1217" y="2494"/>
                  <a:pt x="1241" y="2493"/>
                  <a:pt x="1265" y="2492"/>
                </a:cubicBezTo>
                <a:cubicBezTo>
                  <a:pt x="1416" y="2492"/>
                  <a:pt x="1567" y="2473"/>
                  <a:pt x="1718" y="2416"/>
                </a:cubicBezTo>
                <a:cubicBezTo>
                  <a:pt x="1850" y="2379"/>
                  <a:pt x="1945" y="2322"/>
                  <a:pt x="2058" y="2247"/>
                </a:cubicBezTo>
                <a:cubicBezTo>
                  <a:pt x="2134" y="2190"/>
                  <a:pt x="2190" y="2114"/>
                  <a:pt x="2247" y="2039"/>
                </a:cubicBezTo>
                <a:cubicBezTo>
                  <a:pt x="2285" y="1982"/>
                  <a:pt x="2303" y="1926"/>
                  <a:pt x="2322" y="1850"/>
                </a:cubicBezTo>
                <a:cubicBezTo>
                  <a:pt x="2322" y="1794"/>
                  <a:pt x="2303" y="1737"/>
                  <a:pt x="2266" y="1699"/>
                </a:cubicBezTo>
                <a:cubicBezTo>
                  <a:pt x="2209" y="1661"/>
                  <a:pt x="2152" y="1643"/>
                  <a:pt x="2115" y="1643"/>
                </a:cubicBezTo>
                <a:cubicBezTo>
                  <a:pt x="2058" y="1643"/>
                  <a:pt x="2001" y="1661"/>
                  <a:pt x="1964" y="1680"/>
                </a:cubicBezTo>
                <a:lnTo>
                  <a:pt x="1794" y="1869"/>
                </a:lnTo>
                <a:cubicBezTo>
                  <a:pt x="1737" y="1907"/>
                  <a:pt x="1681" y="1945"/>
                  <a:pt x="1624" y="1982"/>
                </a:cubicBezTo>
                <a:cubicBezTo>
                  <a:pt x="1567" y="2020"/>
                  <a:pt x="1511" y="2039"/>
                  <a:pt x="1454" y="2058"/>
                </a:cubicBezTo>
                <a:cubicBezTo>
                  <a:pt x="1378" y="2077"/>
                  <a:pt x="1322" y="2077"/>
                  <a:pt x="1246" y="2077"/>
                </a:cubicBezTo>
                <a:cubicBezTo>
                  <a:pt x="1233" y="2078"/>
                  <a:pt x="1220" y="2078"/>
                  <a:pt x="1207" y="2078"/>
                </a:cubicBezTo>
                <a:cubicBezTo>
                  <a:pt x="1013" y="2078"/>
                  <a:pt x="825" y="1950"/>
                  <a:pt x="737" y="1756"/>
                </a:cubicBezTo>
                <a:cubicBezTo>
                  <a:pt x="680" y="1643"/>
                  <a:pt x="642" y="1529"/>
                  <a:pt x="642" y="1397"/>
                </a:cubicBezTo>
                <a:lnTo>
                  <a:pt x="1850" y="1397"/>
                </a:lnTo>
                <a:cubicBezTo>
                  <a:pt x="1983" y="1397"/>
                  <a:pt x="2096" y="1378"/>
                  <a:pt x="2228" y="1340"/>
                </a:cubicBezTo>
                <a:cubicBezTo>
                  <a:pt x="2322" y="1265"/>
                  <a:pt x="2379" y="1152"/>
                  <a:pt x="2360" y="1038"/>
                </a:cubicBezTo>
                <a:cubicBezTo>
                  <a:pt x="2360" y="869"/>
                  <a:pt x="2303" y="699"/>
                  <a:pt x="2228" y="548"/>
                </a:cubicBezTo>
                <a:cubicBezTo>
                  <a:pt x="2134" y="378"/>
                  <a:pt x="2001" y="246"/>
                  <a:pt x="1850" y="151"/>
                </a:cubicBezTo>
                <a:cubicBezTo>
                  <a:pt x="1662" y="38"/>
                  <a:pt x="1435" y="0"/>
                  <a:pt x="1227" y="0"/>
                </a:cubicBezTo>
                <a:close/>
              </a:path>
            </a:pathLst>
          </a:custGeom>
          <a:solidFill>
            <a:srgbClr val="4E36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6" name="Google Shape;1236;p43"/>
          <p:cNvSpPr/>
          <p:nvPr/>
        </p:nvSpPr>
        <p:spPr>
          <a:xfrm>
            <a:off x="6085207" y="4942712"/>
            <a:ext cx="52900" cy="62775"/>
          </a:xfrm>
          <a:custGeom>
            <a:avLst/>
            <a:gdLst/>
            <a:ahLst/>
            <a:cxnLst/>
            <a:rect l="l" t="t" r="r" b="b"/>
            <a:pathLst>
              <a:path w="2116" h="2511" extrusionOk="0">
                <a:moveTo>
                  <a:pt x="1001" y="0"/>
                </a:moveTo>
                <a:cubicBezTo>
                  <a:pt x="813" y="0"/>
                  <a:pt x="643" y="19"/>
                  <a:pt x="473" y="95"/>
                </a:cubicBezTo>
                <a:cubicBezTo>
                  <a:pt x="341" y="151"/>
                  <a:pt x="227" y="246"/>
                  <a:pt x="152" y="359"/>
                </a:cubicBezTo>
                <a:cubicBezTo>
                  <a:pt x="76" y="453"/>
                  <a:pt x="39" y="586"/>
                  <a:pt x="39" y="699"/>
                </a:cubicBezTo>
                <a:cubicBezTo>
                  <a:pt x="39" y="831"/>
                  <a:pt x="76" y="963"/>
                  <a:pt x="171" y="1057"/>
                </a:cubicBezTo>
                <a:cubicBezTo>
                  <a:pt x="246" y="1152"/>
                  <a:pt x="360" y="1227"/>
                  <a:pt x="473" y="1284"/>
                </a:cubicBezTo>
                <a:cubicBezTo>
                  <a:pt x="643" y="1359"/>
                  <a:pt x="813" y="1416"/>
                  <a:pt x="983" y="1454"/>
                </a:cubicBezTo>
                <a:cubicBezTo>
                  <a:pt x="1134" y="1473"/>
                  <a:pt x="1266" y="1529"/>
                  <a:pt x="1398" y="1605"/>
                </a:cubicBezTo>
                <a:cubicBezTo>
                  <a:pt x="1473" y="1643"/>
                  <a:pt x="1530" y="1737"/>
                  <a:pt x="1511" y="1831"/>
                </a:cubicBezTo>
                <a:cubicBezTo>
                  <a:pt x="1511" y="1907"/>
                  <a:pt x="1473" y="1982"/>
                  <a:pt x="1398" y="2020"/>
                </a:cubicBezTo>
                <a:cubicBezTo>
                  <a:pt x="1303" y="2077"/>
                  <a:pt x="1209" y="2096"/>
                  <a:pt x="1096" y="2096"/>
                </a:cubicBezTo>
                <a:cubicBezTo>
                  <a:pt x="1076" y="2099"/>
                  <a:pt x="1055" y="2101"/>
                  <a:pt x="1034" y="2101"/>
                </a:cubicBezTo>
                <a:cubicBezTo>
                  <a:pt x="936" y="2101"/>
                  <a:pt x="830" y="2067"/>
                  <a:pt x="737" y="2020"/>
                </a:cubicBezTo>
                <a:cubicBezTo>
                  <a:pt x="643" y="1964"/>
                  <a:pt x="567" y="1888"/>
                  <a:pt x="511" y="1794"/>
                </a:cubicBezTo>
                <a:cubicBezTo>
                  <a:pt x="473" y="1737"/>
                  <a:pt x="435" y="1699"/>
                  <a:pt x="397" y="1662"/>
                </a:cubicBezTo>
                <a:cubicBezTo>
                  <a:pt x="360" y="1624"/>
                  <a:pt x="303" y="1605"/>
                  <a:pt x="246" y="1605"/>
                </a:cubicBezTo>
                <a:cubicBezTo>
                  <a:pt x="190" y="1605"/>
                  <a:pt x="114" y="1624"/>
                  <a:pt x="76" y="1680"/>
                </a:cubicBezTo>
                <a:cubicBezTo>
                  <a:pt x="20" y="1718"/>
                  <a:pt x="1" y="1775"/>
                  <a:pt x="1" y="1850"/>
                </a:cubicBezTo>
                <a:cubicBezTo>
                  <a:pt x="1" y="1964"/>
                  <a:pt x="39" y="2058"/>
                  <a:pt x="114" y="2152"/>
                </a:cubicBezTo>
                <a:cubicBezTo>
                  <a:pt x="209" y="2266"/>
                  <a:pt x="322" y="2360"/>
                  <a:pt x="473" y="2398"/>
                </a:cubicBezTo>
                <a:cubicBezTo>
                  <a:pt x="643" y="2473"/>
                  <a:pt x="832" y="2511"/>
                  <a:pt x="1020" y="2511"/>
                </a:cubicBezTo>
                <a:cubicBezTo>
                  <a:pt x="1228" y="2511"/>
                  <a:pt x="1417" y="2473"/>
                  <a:pt x="1605" y="2417"/>
                </a:cubicBezTo>
                <a:cubicBezTo>
                  <a:pt x="1907" y="2322"/>
                  <a:pt x="2115" y="2020"/>
                  <a:pt x="2096" y="1699"/>
                </a:cubicBezTo>
                <a:cubicBezTo>
                  <a:pt x="2115" y="1605"/>
                  <a:pt x="2077" y="1492"/>
                  <a:pt x="2021" y="1397"/>
                </a:cubicBezTo>
                <a:cubicBezTo>
                  <a:pt x="1964" y="1303"/>
                  <a:pt x="1870" y="1208"/>
                  <a:pt x="1756" y="1152"/>
                </a:cubicBezTo>
                <a:cubicBezTo>
                  <a:pt x="1605" y="1095"/>
                  <a:pt x="1454" y="1039"/>
                  <a:pt x="1285" y="1001"/>
                </a:cubicBezTo>
                <a:cubicBezTo>
                  <a:pt x="1115" y="963"/>
                  <a:pt x="1001" y="925"/>
                  <a:pt x="907" y="888"/>
                </a:cubicBezTo>
                <a:cubicBezTo>
                  <a:pt x="832" y="869"/>
                  <a:pt x="756" y="850"/>
                  <a:pt x="681" y="793"/>
                </a:cubicBezTo>
                <a:cubicBezTo>
                  <a:pt x="643" y="755"/>
                  <a:pt x="605" y="699"/>
                  <a:pt x="605" y="642"/>
                </a:cubicBezTo>
                <a:cubicBezTo>
                  <a:pt x="605" y="567"/>
                  <a:pt x="662" y="491"/>
                  <a:pt x="718" y="472"/>
                </a:cubicBezTo>
                <a:cubicBezTo>
                  <a:pt x="813" y="416"/>
                  <a:pt x="907" y="397"/>
                  <a:pt x="1001" y="397"/>
                </a:cubicBezTo>
                <a:cubicBezTo>
                  <a:pt x="1077" y="397"/>
                  <a:pt x="1171" y="416"/>
                  <a:pt x="1247" y="453"/>
                </a:cubicBezTo>
                <a:cubicBezTo>
                  <a:pt x="1322" y="491"/>
                  <a:pt x="1379" y="529"/>
                  <a:pt x="1417" y="586"/>
                </a:cubicBezTo>
                <a:cubicBezTo>
                  <a:pt x="1454" y="642"/>
                  <a:pt x="1511" y="699"/>
                  <a:pt x="1568" y="755"/>
                </a:cubicBezTo>
                <a:cubicBezTo>
                  <a:pt x="1605" y="793"/>
                  <a:pt x="1662" y="812"/>
                  <a:pt x="1719" y="812"/>
                </a:cubicBezTo>
                <a:cubicBezTo>
                  <a:pt x="1794" y="812"/>
                  <a:pt x="1870" y="793"/>
                  <a:pt x="1926" y="737"/>
                </a:cubicBezTo>
                <a:cubicBezTo>
                  <a:pt x="1964" y="699"/>
                  <a:pt x="2002" y="623"/>
                  <a:pt x="2002" y="567"/>
                </a:cubicBezTo>
                <a:cubicBezTo>
                  <a:pt x="2002" y="491"/>
                  <a:pt x="1964" y="416"/>
                  <a:pt x="1926" y="359"/>
                </a:cubicBezTo>
                <a:cubicBezTo>
                  <a:pt x="1889" y="284"/>
                  <a:pt x="1813" y="227"/>
                  <a:pt x="1738" y="189"/>
                </a:cubicBezTo>
                <a:cubicBezTo>
                  <a:pt x="1643" y="114"/>
                  <a:pt x="1530" y="76"/>
                  <a:pt x="1417" y="57"/>
                </a:cubicBezTo>
                <a:cubicBezTo>
                  <a:pt x="1285" y="19"/>
                  <a:pt x="1134" y="0"/>
                  <a:pt x="1001" y="0"/>
                </a:cubicBezTo>
                <a:close/>
              </a:path>
            </a:pathLst>
          </a:custGeom>
          <a:solidFill>
            <a:srgbClr val="4E36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7" name="Google Shape;1237;p43"/>
          <p:cNvSpPr/>
          <p:nvPr/>
        </p:nvSpPr>
        <p:spPr>
          <a:xfrm>
            <a:off x="6144682" y="4921012"/>
            <a:ext cx="16550" cy="84475"/>
          </a:xfrm>
          <a:custGeom>
            <a:avLst/>
            <a:gdLst/>
            <a:ahLst/>
            <a:cxnLst/>
            <a:rect l="l" t="t" r="r" b="b"/>
            <a:pathLst>
              <a:path w="662" h="3379" extrusionOk="0">
                <a:moveTo>
                  <a:pt x="359" y="0"/>
                </a:moveTo>
                <a:cubicBezTo>
                  <a:pt x="265" y="0"/>
                  <a:pt x="189" y="38"/>
                  <a:pt x="133" y="94"/>
                </a:cubicBezTo>
                <a:cubicBezTo>
                  <a:pt x="0" y="208"/>
                  <a:pt x="0" y="396"/>
                  <a:pt x="133" y="529"/>
                </a:cubicBezTo>
                <a:cubicBezTo>
                  <a:pt x="189" y="566"/>
                  <a:pt x="265" y="604"/>
                  <a:pt x="359" y="604"/>
                </a:cubicBezTo>
                <a:cubicBezTo>
                  <a:pt x="435" y="604"/>
                  <a:pt x="510" y="566"/>
                  <a:pt x="567" y="529"/>
                </a:cubicBezTo>
                <a:cubicBezTo>
                  <a:pt x="623" y="453"/>
                  <a:pt x="661" y="378"/>
                  <a:pt x="661" y="302"/>
                </a:cubicBezTo>
                <a:cubicBezTo>
                  <a:pt x="661" y="208"/>
                  <a:pt x="623" y="132"/>
                  <a:pt x="567" y="76"/>
                </a:cubicBezTo>
                <a:cubicBezTo>
                  <a:pt x="510" y="19"/>
                  <a:pt x="435" y="0"/>
                  <a:pt x="359" y="0"/>
                </a:cubicBezTo>
                <a:close/>
                <a:moveTo>
                  <a:pt x="340" y="887"/>
                </a:moveTo>
                <a:cubicBezTo>
                  <a:pt x="265" y="887"/>
                  <a:pt x="189" y="906"/>
                  <a:pt x="133" y="982"/>
                </a:cubicBezTo>
                <a:cubicBezTo>
                  <a:pt x="57" y="1057"/>
                  <a:pt x="38" y="1152"/>
                  <a:pt x="38" y="1246"/>
                </a:cubicBezTo>
                <a:lnTo>
                  <a:pt x="38" y="3001"/>
                </a:lnTo>
                <a:cubicBezTo>
                  <a:pt x="38" y="3096"/>
                  <a:pt x="57" y="3190"/>
                  <a:pt x="133" y="3285"/>
                </a:cubicBezTo>
                <a:cubicBezTo>
                  <a:pt x="189" y="3341"/>
                  <a:pt x="265" y="3379"/>
                  <a:pt x="340" y="3379"/>
                </a:cubicBezTo>
                <a:cubicBezTo>
                  <a:pt x="435" y="3379"/>
                  <a:pt x="510" y="3341"/>
                  <a:pt x="567" y="3285"/>
                </a:cubicBezTo>
                <a:cubicBezTo>
                  <a:pt x="623" y="3190"/>
                  <a:pt x="661" y="3096"/>
                  <a:pt x="661" y="3001"/>
                </a:cubicBezTo>
                <a:lnTo>
                  <a:pt x="661" y="1227"/>
                </a:lnTo>
                <a:cubicBezTo>
                  <a:pt x="661" y="1133"/>
                  <a:pt x="623" y="1038"/>
                  <a:pt x="567" y="982"/>
                </a:cubicBezTo>
                <a:cubicBezTo>
                  <a:pt x="510" y="906"/>
                  <a:pt x="435" y="887"/>
                  <a:pt x="340" y="887"/>
                </a:cubicBezTo>
                <a:close/>
              </a:path>
            </a:pathLst>
          </a:custGeom>
          <a:solidFill>
            <a:srgbClr val="4E36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8" name="Google Shape;1238;p43"/>
          <p:cNvSpPr/>
          <p:nvPr/>
        </p:nvSpPr>
        <p:spPr>
          <a:xfrm>
            <a:off x="6168282" y="4943062"/>
            <a:ext cx="59950" cy="85100"/>
          </a:xfrm>
          <a:custGeom>
            <a:avLst/>
            <a:gdLst/>
            <a:ahLst/>
            <a:cxnLst/>
            <a:rect l="l" t="t" r="r" b="b"/>
            <a:pathLst>
              <a:path w="2398" h="3404" extrusionOk="0">
                <a:moveTo>
                  <a:pt x="1233" y="475"/>
                </a:moveTo>
                <a:cubicBezTo>
                  <a:pt x="1388" y="475"/>
                  <a:pt x="1537" y="564"/>
                  <a:pt x="1624" y="685"/>
                </a:cubicBezTo>
                <a:cubicBezTo>
                  <a:pt x="1756" y="855"/>
                  <a:pt x="1812" y="1062"/>
                  <a:pt x="1794" y="1270"/>
                </a:cubicBezTo>
                <a:cubicBezTo>
                  <a:pt x="1794" y="1402"/>
                  <a:pt x="1775" y="1534"/>
                  <a:pt x="1718" y="1666"/>
                </a:cubicBezTo>
                <a:cubicBezTo>
                  <a:pt x="1661" y="1761"/>
                  <a:pt x="1586" y="1836"/>
                  <a:pt x="1491" y="1893"/>
                </a:cubicBezTo>
                <a:cubicBezTo>
                  <a:pt x="1397" y="1950"/>
                  <a:pt x="1303" y="1987"/>
                  <a:pt x="1208" y="1987"/>
                </a:cubicBezTo>
                <a:cubicBezTo>
                  <a:pt x="1038" y="1987"/>
                  <a:pt x="887" y="1912"/>
                  <a:pt x="774" y="1799"/>
                </a:cubicBezTo>
                <a:cubicBezTo>
                  <a:pt x="661" y="1629"/>
                  <a:pt x="604" y="1440"/>
                  <a:pt x="623" y="1232"/>
                </a:cubicBezTo>
                <a:cubicBezTo>
                  <a:pt x="604" y="1025"/>
                  <a:pt x="661" y="836"/>
                  <a:pt x="774" y="666"/>
                </a:cubicBezTo>
                <a:cubicBezTo>
                  <a:pt x="869" y="534"/>
                  <a:pt x="1038" y="477"/>
                  <a:pt x="1189" y="477"/>
                </a:cubicBezTo>
                <a:cubicBezTo>
                  <a:pt x="1204" y="476"/>
                  <a:pt x="1219" y="475"/>
                  <a:pt x="1233" y="475"/>
                </a:cubicBezTo>
                <a:close/>
                <a:moveTo>
                  <a:pt x="941" y="0"/>
                </a:moveTo>
                <a:cubicBezTo>
                  <a:pt x="822" y="0"/>
                  <a:pt x="713" y="34"/>
                  <a:pt x="604" y="81"/>
                </a:cubicBezTo>
                <a:cubicBezTo>
                  <a:pt x="491" y="118"/>
                  <a:pt x="378" y="213"/>
                  <a:pt x="283" y="307"/>
                </a:cubicBezTo>
                <a:cubicBezTo>
                  <a:pt x="189" y="421"/>
                  <a:pt x="114" y="553"/>
                  <a:pt x="76" y="685"/>
                </a:cubicBezTo>
                <a:cubicBezTo>
                  <a:pt x="19" y="855"/>
                  <a:pt x="0" y="1006"/>
                  <a:pt x="0" y="1176"/>
                </a:cubicBezTo>
                <a:cubicBezTo>
                  <a:pt x="0" y="1402"/>
                  <a:pt x="38" y="1629"/>
                  <a:pt x="132" y="1836"/>
                </a:cubicBezTo>
                <a:cubicBezTo>
                  <a:pt x="189" y="2006"/>
                  <a:pt x="321" y="2157"/>
                  <a:pt x="472" y="2270"/>
                </a:cubicBezTo>
                <a:cubicBezTo>
                  <a:pt x="620" y="2369"/>
                  <a:pt x="783" y="2425"/>
                  <a:pt x="948" y="2425"/>
                </a:cubicBezTo>
                <a:cubicBezTo>
                  <a:pt x="972" y="2425"/>
                  <a:pt x="996" y="2424"/>
                  <a:pt x="1020" y="2421"/>
                </a:cubicBezTo>
                <a:cubicBezTo>
                  <a:pt x="1045" y="2425"/>
                  <a:pt x="1071" y="2426"/>
                  <a:pt x="1097" y="2426"/>
                </a:cubicBezTo>
                <a:cubicBezTo>
                  <a:pt x="1222" y="2426"/>
                  <a:pt x="1344" y="2390"/>
                  <a:pt x="1454" y="2327"/>
                </a:cubicBezTo>
                <a:cubicBezTo>
                  <a:pt x="1586" y="2252"/>
                  <a:pt x="1699" y="2157"/>
                  <a:pt x="1775" y="2025"/>
                </a:cubicBezTo>
                <a:cubicBezTo>
                  <a:pt x="1775" y="2233"/>
                  <a:pt x="1775" y="2365"/>
                  <a:pt x="1775" y="2459"/>
                </a:cubicBezTo>
                <a:cubicBezTo>
                  <a:pt x="1756" y="2554"/>
                  <a:pt x="1737" y="2629"/>
                  <a:pt x="1699" y="2723"/>
                </a:cubicBezTo>
                <a:cubicBezTo>
                  <a:pt x="1661" y="2799"/>
                  <a:pt x="1605" y="2856"/>
                  <a:pt x="1529" y="2893"/>
                </a:cubicBezTo>
                <a:cubicBezTo>
                  <a:pt x="1397" y="2950"/>
                  <a:pt x="1284" y="2969"/>
                  <a:pt x="1152" y="2969"/>
                </a:cubicBezTo>
                <a:cubicBezTo>
                  <a:pt x="1076" y="2969"/>
                  <a:pt x="1020" y="2969"/>
                  <a:pt x="944" y="2950"/>
                </a:cubicBezTo>
                <a:cubicBezTo>
                  <a:pt x="887" y="2931"/>
                  <a:pt x="850" y="2912"/>
                  <a:pt x="793" y="2874"/>
                </a:cubicBezTo>
                <a:cubicBezTo>
                  <a:pt x="755" y="2856"/>
                  <a:pt x="718" y="2818"/>
                  <a:pt x="680" y="2780"/>
                </a:cubicBezTo>
                <a:lnTo>
                  <a:pt x="585" y="2648"/>
                </a:lnTo>
                <a:cubicBezTo>
                  <a:pt x="529" y="2572"/>
                  <a:pt x="434" y="2535"/>
                  <a:pt x="340" y="2535"/>
                </a:cubicBezTo>
                <a:cubicBezTo>
                  <a:pt x="283" y="2535"/>
                  <a:pt x="208" y="2554"/>
                  <a:pt x="151" y="2610"/>
                </a:cubicBezTo>
                <a:cubicBezTo>
                  <a:pt x="114" y="2648"/>
                  <a:pt x="76" y="2723"/>
                  <a:pt x="76" y="2780"/>
                </a:cubicBezTo>
                <a:cubicBezTo>
                  <a:pt x="95" y="2893"/>
                  <a:pt x="132" y="3007"/>
                  <a:pt x="227" y="3082"/>
                </a:cubicBezTo>
                <a:cubicBezTo>
                  <a:pt x="321" y="3177"/>
                  <a:pt x="453" y="3271"/>
                  <a:pt x="604" y="3309"/>
                </a:cubicBezTo>
                <a:cubicBezTo>
                  <a:pt x="774" y="3365"/>
                  <a:pt x="963" y="3403"/>
                  <a:pt x="1171" y="3403"/>
                </a:cubicBezTo>
                <a:cubicBezTo>
                  <a:pt x="1359" y="3403"/>
                  <a:pt x="1548" y="3384"/>
                  <a:pt x="1737" y="3328"/>
                </a:cubicBezTo>
                <a:cubicBezTo>
                  <a:pt x="1888" y="3290"/>
                  <a:pt x="2020" y="3214"/>
                  <a:pt x="2114" y="3120"/>
                </a:cubicBezTo>
                <a:cubicBezTo>
                  <a:pt x="2209" y="3007"/>
                  <a:pt x="2284" y="2893"/>
                  <a:pt x="2322" y="2761"/>
                </a:cubicBezTo>
                <a:cubicBezTo>
                  <a:pt x="2379" y="2591"/>
                  <a:pt x="2398" y="2403"/>
                  <a:pt x="2398" y="2233"/>
                </a:cubicBezTo>
                <a:lnTo>
                  <a:pt x="2398" y="458"/>
                </a:lnTo>
                <a:cubicBezTo>
                  <a:pt x="2398" y="345"/>
                  <a:pt x="2379" y="232"/>
                  <a:pt x="2341" y="118"/>
                </a:cubicBezTo>
                <a:cubicBezTo>
                  <a:pt x="2292" y="53"/>
                  <a:pt x="2214" y="2"/>
                  <a:pt x="2133" y="2"/>
                </a:cubicBezTo>
                <a:cubicBezTo>
                  <a:pt x="2120" y="2"/>
                  <a:pt x="2108" y="3"/>
                  <a:pt x="2096" y="5"/>
                </a:cubicBezTo>
                <a:cubicBezTo>
                  <a:pt x="2020" y="5"/>
                  <a:pt x="1945" y="24"/>
                  <a:pt x="1888" y="100"/>
                </a:cubicBezTo>
                <a:cubicBezTo>
                  <a:pt x="1831" y="156"/>
                  <a:pt x="1812" y="232"/>
                  <a:pt x="1812" y="326"/>
                </a:cubicBezTo>
                <a:lnTo>
                  <a:pt x="1812" y="402"/>
                </a:lnTo>
                <a:cubicBezTo>
                  <a:pt x="1718" y="288"/>
                  <a:pt x="1605" y="175"/>
                  <a:pt x="1454" y="100"/>
                </a:cubicBezTo>
                <a:cubicBezTo>
                  <a:pt x="1344" y="37"/>
                  <a:pt x="1222" y="0"/>
                  <a:pt x="1097" y="0"/>
                </a:cubicBezTo>
                <a:cubicBezTo>
                  <a:pt x="1071" y="0"/>
                  <a:pt x="1045" y="2"/>
                  <a:pt x="1020" y="5"/>
                </a:cubicBezTo>
                <a:cubicBezTo>
                  <a:pt x="993" y="2"/>
                  <a:pt x="967" y="0"/>
                  <a:pt x="941" y="0"/>
                </a:cubicBezTo>
                <a:close/>
              </a:path>
            </a:pathLst>
          </a:custGeom>
          <a:solidFill>
            <a:srgbClr val="4E36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9" name="Google Shape;1239;p43"/>
          <p:cNvSpPr/>
          <p:nvPr/>
        </p:nvSpPr>
        <p:spPr>
          <a:xfrm>
            <a:off x="6237657" y="4942987"/>
            <a:ext cx="55225" cy="62625"/>
          </a:xfrm>
          <a:custGeom>
            <a:avLst/>
            <a:gdLst/>
            <a:ahLst/>
            <a:cxnLst/>
            <a:rect l="l" t="t" r="r" b="b"/>
            <a:pathLst>
              <a:path w="2209" h="2505" extrusionOk="0">
                <a:moveTo>
                  <a:pt x="336" y="1"/>
                </a:moveTo>
                <a:cubicBezTo>
                  <a:pt x="324" y="1"/>
                  <a:pt x="312" y="3"/>
                  <a:pt x="302" y="8"/>
                </a:cubicBezTo>
                <a:cubicBezTo>
                  <a:pt x="289" y="5"/>
                  <a:pt x="275" y="3"/>
                  <a:pt x="262" y="3"/>
                </a:cubicBezTo>
                <a:cubicBezTo>
                  <a:pt x="200" y="3"/>
                  <a:pt x="141" y="37"/>
                  <a:pt x="94" y="84"/>
                </a:cubicBezTo>
                <a:cubicBezTo>
                  <a:pt x="38" y="159"/>
                  <a:pt x="0" y="254"/>
                  <a:pt x="19" y="348"/>
                </a:cubicBezTo>
                <a:lnTo>
                  <a:pt x="19" y="2122"/>
                </a:lnTo>
                <a:cubicBezTo>
                  <a:pt x="0" y="2217"/>
                  <a:pt x="38" y="2311"/>
                  <a:pt x="94" y="2387"/>
                </a:cubicBezTo>
                <a:cubicBezTo>
                  <a:pt x="151" y="2462"/>
                  <a:pt x="227" y="2481"/>
                  <a:pt x="321" y="2481"/>
                </a:cubicBezTo>
                <a:cubicBezTo>
                  <a:pt x="334" y="2484"/>
                  <a:pt x="348" y="2486"/>
                  <a:pt x="361" y="2486"/>
                </a:cubicBezTo>
                <a:cubicBezTo>
                  <a:pt x="423" y="2486"/>
                  <a:pt x="482" y="2452"/>
                  <a:pt x="529" y="2406"/>
                </a:cubicBezTo>
                <a:cubicBezTo>
                  <a:pt x="604" y="2311"/>
                  <a:pt x="642" y="2217"/>
                  <a:pt x="623" y="2122"/>
                </a:cubicBezTo>
                <a:lnTo>
                  <a:pt x="623" y="1348"/>
                </a:lnTo>
                <a:cubicBezTo>
                  <a:pt x="623" y="1179"/>
                  <a:pt x="642" y="1009"/>
                  <a:pt x="661" y="839"/>
                </a:cubicBezTo>
                <a:cubicBezTo>
                  <a:pt x="699" y="726"/>
                  <a:pt x="774" y="631"/>
                  <a:pt x="868" y="575"/>
                </a:cubicBezTo>
                <a:cubicBezTo>
                  <a:pt x="963" y="518"/>
                  <a:pt x="1057" y="480"/>
                  <a:pt x="1170" y="480"/>
                </a:cubicBezTo>
                <a:cubicBezTo>
                  <a:pt x="1187" y="478"/>
                  <a:pt x="1204" y="477"/>
                  <a:pt x="1221" y="477"/>
                </a:cubicBezTo>
                <a:cubicBezTo>
                  <a:pt x="1335" y="477"/>
                  <a:pt x="1442" y="532"/>
                  <a:pt x="1491" y="631"/>
                </a:cubicBezTo>
                <a:cubicBezTo>
                  <a:pt x="1567" y="782"/>
                  <a:pt x="1605" y="952"/>
                  <a:pt x="1586" y="1103"/>
                </a:cubicBezTo>
                <a:lnTo>
                  <a:pt x="1586" y="2122"/>
                </a:lnTo>
                <a:cubicBezTo>
                  <a:pt x="1586" y="2236"/>
                  <a:pt x="1605" y="2330"/>
                  <a:pt x="1661" y="2406"/>
                </a:cubicBezTo>
                <a:cubicBezTo>
                  <a:pt x="1727" y="2472"/>
                  <a:pt x="1812" y="2505"/>
                  <a:pt x="1895" y="2505"/>
                </a:cubicBezTo>
                <a:cubicBezTo>
                  <a:pt x="1977" y="2505"/>
                  <a:pt x="2058" y="2472"/>
                  <a:pt x="2114" y="2406"/>
                </a:cubicBezTo>
                <a:cubicBezTo>
                  <a:pt x="2171" y="2330"/>
                  <a:pt x="2209" y="2217"/>
                  <a:pt x="2190" y="2122"/>
                </a:cubicBezTo>
                <a:lnTo>
                  <a:pt x="2190" y="990"/>
                </a:lnTo>
                <a:cubicBezTo>
                  <a:pt x="2190" y="877"/>
                  <a:pt x="2190" y="763"/>
                  <a:pt x="2171" y="650"/>
                </a:cubicBezTo>
                <a:cubicBezTo>
                  <a:pt x="2171" y="575"/>
                  <a:pt x="2133" y="499"/>
                  <a:pt x="2095" y="424"/>
                </a:cubicBezTo>
                <a:cubicBezTo>
                  <a:pt x="2039" y="291"/>
                  <a:pt x="1944" y="197"/>
                  <a:pt x="1812" y="121"/>
                </a:cubicBezTo>
                <a:cubicBezTo>
                  <a:pt x="1680" y="46"/>
                  <a:pt x="1529" y="8"/>
                  <a:pt x="1378" y="8"/>
                </a:cubicBezTo>
                <a:cubicBezTo>
                  <a:pt x="1227" y="8"/>
                  <a:pt x="1076" y="46"/>
                  <a:pt x="944" y="121"/>
                </a:cubicBezTo>
                <a:cubicBezTo>
                  <a:pt x="793" y="197"/>
                  <a:pt x="680" y="291"/>
                  <a:pt x="585" y="424"/>
                </a:cubicBezTo>
                <a:lnTo>
                  <a:pt x="585" y="348"/>
                </a:lnTo>
                <a:cubicBezTo>
                  <a:pt x="585" y="273"/>
                  <a:pt x="585" y="216"/>
                  <a:pt x="548" y="159"/>
                </a:cubicBezTo>
                <a:cubicBezTo>
                  <a:pt x="529" y="103"/>
                  <a:pt x="491" y="65"/>
                  <a:pt x="434" y="46"/>
                </a:cubicBezTo>
                <a:cubicBezTo>
                  <a:pt x="407" y="18"/>
                  <a:pt x="369" y="1"/>
                  <a:pt x="336" y="1"/>
                </a:cubicBezTo>
                <a:close/>
              </a:path>
            </a:pathLst>
          </a:custGeom>
          <a:solidFill>
            <a:srgbClr val="4E36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0" name="Google Shape;1240;p43"/>
          <p:cNvSpPr/>
          <p:nvPr/>
        </p:nvSpPr>
        <p:spPr>
          <a:xfrm>
            <a:off x="6299457" y="4943187"/>
            <a:ext cx="58550" cy="62350"/>
          </a:xfrm>
          <a:custGeom>
            <a:avLst/>
            <a:gdLst/>
            <a:ahLst/>
            <a:cxnLst/>
            <a:rect l="l" t="t" r="r" b="b"/>
            <a:pathLst>
              <a:path w="2342" h="2494" extrusionOk="0">
                <a:moveTo>
                  <a:pt x="1190" y="416"/>
                </a:moveTo>
                <a:cubicBezTo>
                  <a:pt x="1341" y="416"/>
                  <a:pt x="1473" y="472"/>
                  <a:pt x="1587" y="585"/>
                </a:cubicBezTo>
                <a:cubicBezTo>
                  <a:pt x="1681" y="718"/>
                  <a:pt x="1756" y="869"/>
                  <a:pt x="1756" y="1057"/>
                </a:cubicBezTo>
                <a:lnTo>
                  <a:pt x="643" y="1057"/>
                </a:lnTo>
                <a:cubicBezTo>
                  <a:pt x="643" y="869"/>
                  <a:pt x="699" y="718"/>
                  <a:pt x="813" y="585"/>
                </a:cubicBezTo>
                <a:cubicBezTo>
                  <a:pt x="907" y="472"/>
                  <a:pt x="1058" y="416"/>
                  <a:pt x="1190" y="416"/>
                </a:cubicBezTo>
                <a:close/>
                <a:moveTo>
                  <a:pt x="1209" y="0"/>
                </a:moveTo>
                <a:cubicBezTo>
                  <a:pt x="1039" y="0"/>
                  <a:pt x="869" y="19"/>
                  <a:pt x="718" y="95"/>
                </a:cubicBezTo>
                <a:cubicBezTo>
                  <a:pt x="567" y="151"/>
                  <a:pt x="435" y="227"/>
                  <a:pt x="341" y="340"/>
                </a:cubicBezTo>
                <a:cubicBezTo>
                  <a:pt x="227" y="453"/>
                  <a:pt x="152" y="585"/>
                  <a:pt x="95" y="736"/>
                </a:cubicBezTo>
                <a:cubicBezTo>
                  <a:pt x="39" y="906"/>
                  <a:pt x="20" y="1076"/>
                  <a:pt x="20" y="1246"/>
                </a:cubicBezTo>
                <a:cubicBezTo>
                  <a:pt x="1" y="1586"/>
                  <a:pt x="114" y="1907"/>
                  <a:pt x="341" y="2152"/>
                </a:cubicBezTo>
                <a:cubicBezTo>
                  <a:pt x="569" y="2380"/>
                  <a:pt x="878" y="2494"/>
                  <a:pt x="1193" y="2494"/>
                </a:cubicBezTo>
                <a:cubicBezTo>
                  <a:pt x="1217" y="2494"/>
                  <a:pt x="1241" y="2493"/>
                  <a:pt x="1266" y="2492"/>
                </a:cubicBezTo>
                <a:cubicBezTo>
                  <a:pt x="1417" y="2492"/>
                  <a:pt x="1568" y="2473"/>
                  <a:pt x="1719" y="2416"/>
                </a:cubicBezTo>
                <a:cubicBezTo>
                  <a:pt x="1832" y="2379"/>
                  <a:pt x="1945" y="2322"/>
                  <a:pt x="2058" y="2247"/>
                </a:cubicBezTo>
                <a:cubicBezTo>
                  <a:pt x="2134" y="2190"/>
                  <a:pt x="2191" y="2114"/>
                  <a:pt x="2247" y="2039"/>
                </a:cubicBezTo>
                <a:cubicBezTo>
                  <a:pt x="2285" y="1982"/>
                  <a:pt x="2304" y="1926"/>
                  <a:pt x="2304" y="1850"/>
                </a:cubicBezTo>
                <a:cubicBezTo>
                  <a:pt x="2323" y="1794"/>
                  <a:pt x="2285" y="1737"/>
                  <a:pt x="2247" y="1699"/>
                </a:cubicBezTo>
                <a:cubicBezTo>
                  <a:pt x="2210" y="1661"/>
                  <a:pt x="2153" y="1643"/>
                  <a:pt x="2096" y="1643"/>
                </a:cubicBezTo>
                <a:cubicBezTo>
                  <a:pt x="2058" y="1643"/>
                  <a:pt x="2002" y="1661"/>
                  <a:pt x="1964" y="1680"/>
                </a:cubicBezTo>
                <a:lnTo>
                  <a:pt x="1775" y="1869"/>
                </a:lnTo>
                <a:cubicBezTo>
                  <a:pt x="1719" y="1907"/>
                  <a:pt x="1681" y="1945"/>
                  <a:pt x="1624" y="1982"/>
                </a:cubicBezTo>
                <a:cubicBezTo>
                  <a:pt x="1568" y="2020"/>
                  <a:pt x="1511" y="2039"/>
                  <a:pt x="1436" y="2058"/>
                </a:cubicBezTo>
                <a:cubicBezTo>
                  <a:pt x="1379" y="2077"/>
                  <a:pt x="1303" y="2077"/>
                  <a:pt x="1247" y="2077"/>
                </a:cubicBezTo>
                <a:cubicBezTo>
                  <a:pt x="1232" y="2078"/>
                  <a:pt x="1218" y="2078"/>
                  <a:pt x="1204" y="2078"/>
                </a:cubicBezTo>
                <a:cubicBezTo>
                  <a:pt x="994" y="2078"/>
                  <a:pt x="807" y="1950"/>
                  <a:pt x="718" y="1756"/>
                </a:cubicBezTo>
                <a:cubicBezTo>
                  <a:pt x="662" y="1643"/>
                  <a:pt x="643" y="1529"/>
                  <a:pt x="643" y="1397"/>
                </a:cubicBezTo>
                <a:lnTo>
                  <a:pt x="1832" y="1397"/>
                </a:lnTo>
                <a:cubicBezTo>
                  <a:pt x="1964" y="1397"/>
                  <a:pt x="2096" y="1378"/>
                  <a:pt x="2210" y="1340"/>
                </a:cubicBezTo>
                <a:cubicBezTo>
                  <a:pt x="2304" y="1284"/>
                  <a:pt x="2342" y="1189"/>
                  <a:pt x="2342" y="1038"/>
                </a:cubicBezTo>
                <a:cubicBezTo>
                  <a:pt x="2342" y="869"/>
                  <a:pt x="2304" y="699"/>
                  <a:pt x="2210" y="548"/>
                </a:cubicBezTo>
                <a:cubicBezTo>
                  <a:pt x="2134" y="378"/>
                  <a:pt x="2002" y="246"/>
                  <a:pt x="1832" y="151"/>
                </a:cubicBezTo>
                <a:cubicBezTo>
                  <a:pt x="1643" y="38"/>
                  <a:pt x="1436" y="0"/>
                  <a:pt x="1209" y="0"/>
                </a:cubicBezTo>
                <a:close/>
              </a:path>
            </a:pathLst>
          </a:custGeom>
          <a:solidFill>
            <a:srgbClr val="4E36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1" name="Google Shape;1241;p43"/>
          <p:cNvSpPr/>
          <p:nvPr/>
        </p:nvSpPr>
        <p:spPr>
          <a:xfrm>
            <a:off x="6361757" y="4920537"/>
            <a:ext cx="60900" cy="84950"/>
          </a:xfrm>
          <a:custGeom>
            <a:avLst/>
            <a:gdLst/>
            <a:ahLst/>
            <a:cxnLst/>
            <a:rect l="l" t="t" r="r" b="b"/>
            <a:pathLst>
              <a:path w="2436" h="3398" extrusionOk="0">
                <a:moveTo>
                  <a:pt x="1209" y="1359"/>
                </a:moveTo>
                <a:cubicBezTo>
                  <a:pt x="1322" y="1359"/>
                  <a:pt x="1416" y="1397"/>
                  <a:pt x="1511" y="1454"/>
                </a:cubicBezTo>
                <a:cubicBezTo>
                  <a:pt x="1605" y="1529"/>
                  <a:pt x="1681" y="1624"/>
                  <a:pt x="1718" y="1718"/>
                </a:cubicBezTo>
                <a:cubicBezTo>
                  <a:pt x="1775" y="1850"/>
                  <a:pt x="1813" y="2001"/>
                  <a:pt x="1813" y="2152"/>
                </a:cubicBezTo>
                <a:cubicBezTo>
                  <a:pt x="1813" y="2303"/>
                  <a:pt x="1775" y="2435"/>
                  <a:pt x="1718" y="2586"/>
                </a:cubicBezTo>
                <a:cubicBezTo>
                  <a:pt x="1681" y="2681"/>
                  <a:pt x="1605" y="2775"/>
                  <a:pt x="1511" y="2832"/>
                </a:cubicBezTo>
                <a:cubicBezTo>
                  <a:pt x="1416" y="2888"/>
                  <a:pt x="1322" y="2926"/>
                  <a:pt x="1209" y="2926"/>
                </a:cubicBezTo>
                <a:cubicBezTo>
                  <a:pt x="1114" y="2926"/>
                  <a:pt x="1020" y="2888"/>
                  <a:pt x="926" y="2832"/>
                </a:cubicBezTo>
                <a:cubicBezTo>
                  <a:pt x="831" y="2775"/>
                  <a:pt x="756" y="2681"/>
                  <a:pt x="718" y="2567"/>
                </a:cubicBezTo>
                <a:cubicBezTo>
                  <a:pt x="661" y="2435"/>
                  <a:pt x="624" y="2284"/>
                  <a:pt x="642" y="2152"/>
                </a:cubicBezTo>
                <a:cubicBezTo>
                  <a:pt x="624" y="2001"/>
                  <a:pt x="661" y="1869"/>
                  <a:pt x="699" y="1737"/>
                </a:cubicBezTo>
                <a:cubicBezTo>
                  <a:pt x="756" y="1624"/>
                  <a:pt x="812" y="1529"/>
                  <a:pt x="907" y="1454"/>
                </a:cubicBezTo>
                <a:cubicBezTo>
                  <a:pt x="1001" y="1397"/>
                  <a:pt x="1114" y="1359"/>
                  <a:pt x="1209" y="1359"/>
                </a:cubicBezTo>
                <a:close/>
                <a:moveTo>
                  <a:pt x="2134" y="0"/>
                </a:moveTo>
                <a:cubicBezTo>
                  <a:pt x="2058" y="0"/>
                  <a:pt x="1964" y="38"/>
                  <a:pt x="1926" y="95"/>
                </a:cubicBezTo>
                <a:cubicBezTo>
                  <a:pt x="1869" y="189"/>
                  <a:pt x="1832" y="283"/>
                  <a:pt x="1851" y="378"/>
                </a:cubicBezTo>
                <a:lnTo>
                  <a:pt x="1851" y="1284"/>
                </a:lnTo>
                <a:cubicBezTo>
                  <a:pt x="1737" y="1171"/>
                  <a:pt x="1624" y="1076"/>
                  <a:pt x="1492" y="1001"/>
                </a:cubicBezTo>
                <a:cubicBezTo>
                  <a:pt x="1360" y="944"/>
                  <a:pt x="1209" y="906"/>
                  <a:pt x="1039" y="906"/>
                </a:cubicBezTo>
                <a:cubicBezTo>
                  <a:pt x="756" y="906"/>
                  <a:pt x="491" y="1019"/>
                  <a:pt x="303" y="1227"/>
                </a:cubicBezTo>
                <a:cubicBezTo>
                  <a:pt x="114" y="1491"/>
                  <a:pt x="1" y="1812"/>
                  <a:pt x="20" y="2133"/>
                </a:cubicBezTo>
                <a:cubicBezTo>
                  <a:pt x="20" y="2303"/>
                  <a:pt x="57" y="2473"/>
                  <a:pt x="95" y="2624"/>
                </a:cubicBezTo>
                <a:cubicBezTo>
                  <a:pt x="152" y="2775"/>
                  <a:pt x="208" y="2907"/>
                  <a:pt x="303" y="3039"/>
                </a:cubicBezTo>
                <a:cubicBezTo>
                  <a:pt x="397" y="3153"/>
                  <a:pt x="510" y="3247"/>
                  <a:pt x="624" y="3304"/>
                </a:cubicBezTo>
                <a:cubicBezTo>
                  <a:pt x="756" y="3360"/>
                  <a:pt x="888" y="3398"/>
                  <a:pt x="1039" y="3398"/>
                </a:cubicBezTo>
                <a:cubicBezTo>
                  <a:pt x="1133" y="3398"/>
                  <a:pt x="1247" y="3379"/>
                  <a:pt x="1341" y="3341"/>
                </a:cubicBezTo>
                <a:cubicBezTo>
                  <a:pt x="1435" y="3322"/>
                  <a:pt x="1530" y="3266"/>
                  <a:pt x="1605" y="3209"/>
                </a:cubicBezTo>
                <a:cubicBezTo>
                  <a:pt x="1681" y="3153"/>
                  <a:pt x="1775" y="3058"/>
                  <a:pt x="1832" y="2983"/>
                </a:cubicBezTo>
                <a:lnTo>
                  <a:pt x="1832" y="3039"/>
                </a:lnTo>
                <a:cubicBezTo>
                  <a:pt x="1832" y="3134"/>
                  <a:pt x="1869" y="3228"/>
                  <a:pt x="1926" y="3304"/>
                </a:cubicBezTo>
                <a:cubicBezTo>
                  <a:pt x="1983" y="3379"/>
                  <a:pt x="2058" y="3398"/>
                  <a:pt x="2134" y="3398"/>
                </a:cubicBezTo>
                <a:cubicBezTo>
                  <a:pt x="2209" y="3398"/>
                  <a:pt x="2285" y="3379"/>
                  <a:pt x="2341" y="3322"/>
                </a:cubicBezTo>
                <a:cubicBezTo>
                  <a:pt x="2398" y="3247"/>
                  <a:pt x="2436" y="3153"/>
                  <a:pt x="2417" y="3058"/>
                </a:cubicBezTo>
                <a:lnTo>
                  <a:pt x="2417" y="359"/>
                </a:lnTo>
                <a:cubicBezTo>
                  <a:pt x="2436" y="264"/>
                  <a:pt x="2398" y="170"/>
                  <a:pt x="2341" y="95"/>
                </a:cubicBezTo>
                <a:cubicBezTo>
                  <a:pt x="2304" y="19"/>
                  <a:pt x="2209" y="0"/>
                  <a:pt x="2134" y="0"/>
                </a:cubicBezTo>
                <a:close/>
              </a:path>
            </a:pathLst>
          </a:custGeom>
          <a:solidFill>
            <a:srgbClr val="4E36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2" name="Google Shape;1242;p43"/>
          <p:cNvSpPr/>
          <p:nvPr/>
        </p:nvSpPr>
        <p:spPr>
          <a:xfrm>
            <a:off x="6455682" y="4920537"/>
            <a:ext cx="59950" cy="85075"/>
          </a:xfrm>
          <a:custGeom>
            <a:avLst/>
            <a:gdLst/>
            <a:ahLst/>
            <a:cxnLst/>
            <a:rect l="l" t="t" r="r" b="b"/>
            <a:pathLst>
              <a:path w="2398" h="3403" extrusionOk="0">
                <a:moveTo>
                  <a:pt x="1227" y="1359"/>
                </a:moveTo>
                <a:cubicBezTo>
                  <a:pt x="1321" y="1359"/>
                  <a:pt x="1435" y="1397"/>
                  <a:pt x="1510" y="1454"/>
                </a:cubicBezTo>
                <a:cubicBezTo>
                  <a:pt x="1605" y="1529"/>
                  <a:pt x="1680" y="1624"/>
                  <a:pt x="1718" y="1718"/>
                </a:cubicBezTo>
                <a:cubicBezTo>
                  <a:pt x="1756" y="1850"/>
                  <a:pt x="1793" y="2001"/>
                  <a:pt x="1793" y="2152"/>
                </a:cubicBezTo>
                <a:cubicBezTo>
                  <a:pt x="1793" y="2341"/>
                  <a:pt x="1737" y="2549"/>
                  <a:pt x="1623" y="2718"/>
                </a:cubicBezTo>
                <a:cubicBezTo>
                  <a:pt x="1529" y="2851"/>
                  <a:pt x="1378" y="2926"/>
                  <a:pt x="1227" y="2926"/>
                </a:cubicBezTo>
                <a:cubicBezTo>
                  <a:pt x="1057" y="2926"/>
                  <a:pt x="887" y="2851"/>
                  <a:pt x="774" y="2718"/>
                </a:cubicBezTo>
                <a:cubicBezTo>
                  <a:pt x="661" y="2567"/>
                  <a:pt x="604" y="2360"/>
                  <a:pt x="604" y="2171"/>
                </a:cubicBezTo>
                <a:cubicBezTo>
                  <a:pt x="604" y="2020"/>
                  <a:pt x="642" y="1869"/>
                  <a:pt x="699" y="1737"/>
                </a:cubicBezTo>
                <a:cubicBezTo>
                  <a:pt x="736" y="1624"/>
                  <a:pt x="812" y="1529"/>
                  <a:pt x="906" y="1454"/>
                </a:cubicBezTo>
                <a:cubicBezTo>
                  <a:pt x="1001" y="1397"/>
                  <a:pt x="1114" y="1359"/>
                  <a:pt x="1227" y="1359"/>
                </a:cubicBezTo>
                <a:close/>
                <a:moveTo>
                  <a:pt x="283" y="0"/>
                </a:moveTo>
                <a:cubicBezTo>
                  <a:pt x="208" y="0"/>
                  <a:pt x="132" y="38"/>
                  <a:pt x="76" y="95"/>
                </a:cubicBezTo>
                <a:cubicBezTo>
                  <a:pt x="19" y="189"/>
                  <a:pt x="0" y="283"/>
                  <a:pt x="0" y="378"/>
                </a:cubicBezTo>
                <a:lnTo>
                  <a:pt x="0" y="3058"/>
                </a:lnTo>
                <a:cubicBezTo>
                  <a:pt x="0" y="3153"/>
                  <a:pt x="19" y="3247"/>
                  <a:pt x="76" y="3322"/>
                </a:cubicBezTo>
                <a:cubicBezTo>
                  <a:pt x="122" y="3369"/>
                  <a:pt x="182" y="3403"/>
                  <a:pt x="243" y="3403"/>
                </a:cubicBezTo>
                <a:cubicBezTo>
                  <a:pt x="257" y="3403"/>
                  <a:pt x="270" y="3401"/>
                  <a:pt x="283" y="3398"/>
                </a:cubicBezTo>
                <a:cubicBezTo>
                  <a:pt x="300" y="3401"/>
                  <a:pt x="316" y="3403"/>
                  <a:pt x="332" y="3403"/>
                </a:cubicBezTo>
                <a:cubicBezTo>
                  <a:pt x="403" y="3403"/>
                  <a:pt x="460" y="3369"/>
                  <a:pt x="491" y="3322"/>
                </a:cubicBezTo>
                <a:cubicBezTo>
                  <a:pt x="566" y="3247"/>
                  <a:pt x="585" y="3153"/>
                  <a:pt x="585" y="3058"/>
                </a:cubicBezTo>
                <a:lnTo>
                  <a:pt x="585" y="3002"/>
                </a:lnTo>
                <a:cubicBezTo>
                  <a:pt x="661" y="3077"/>
                  <a:pt x="699" y="3134"/>
                  <a:pt x="755" y="3171"/>
                </a:cubicBezTo>
                <a:cubicBezTo>
                  <a:pt x="793" y="3209"/>
                  <a:pt x="850" y="3247"/>
                  <a:pt x="887" y="3285"/>
                </a:cubicBezTo>
                <a:cubicBezTo>
                  <a:pt x="963" y="3322"/>
                  <a:pt x="1038" y="3360"/>
                  <a:pt x="1114" y="3379"/>
                </a:cubicBezTo>
                <a:cubicBezTo>
                  <a:pt x="1189" y="3398"/>
                  <a:pt x="1284" y="3398"/>
                  <a:pt x="1378" y="3398"/>
                </a:cubicBezTo>
                <a:cubicBezTo>
                  <a:pt x="1510" y="3398"/>
                  <a:pt x="1661" y="3379"/>
                  <a:pt x="1793" y="3304"/>
                </a:cubicBezTo>
                <a:cubicBezTo>
                  <a:pt x="1926" y="3247"/>
                  <a:pt x="2039" y="3153"/>
                  <a:pt x="2114" y="3039"/>
                </a:cubicBezTo>
                <a:cubicBezTo>
                  <a:pt x="2209" y="2926"/>
                  <a:pt x="2284" y="2794"/>
                  <a:pt x="2322" y="2643"/>
                </a:cubicBezTo>
                <a:cubicBezTo>
                  <a:pt x="2379" y="2473"/>
                  <a:pt x="2397" y="2303"/>
                  <a:pt x="2397" y="2133"/>
                </a:cubicBezTo>
                <a:cubicBezTo>
                  <a:pt x="2397" y="1907"/>
                  <a:pt x="2360" y="1680"/>
                  <a:pt x="2265" y="1491"/>
                </a:cubicBezTo>
                <a:cubicBezTo>
                  <a:pt x="2190" y="1303"/>
                  <a:pt x="2077" y="1171"/>
                  <a:pt x="1907" y="1057"/>
                </a:cubicBezTo>
                <a:cubicBezTo>
                  <a:pt x="1756" y="963"/>
                  <a:pt x="1567" y="925"/>
                  <a:pt x="1378" y="925"/>
                </a:cubicBezTo>
                <a:cubicBezTo>
                  <a:pt x="1352" y="922"/>
                  <a:pt x="1326" y="920"/>
                  <a:pt x="1300" y="920"/>
                </a:cubicBezTo>
                <a:cubicBezTo>
                  <a:pt x="1176" y="920"/>
                  <a:pt x="1053" y="957"/>
                  <a:pt x="944" y="1019"/>
                </a:cubicBezTo>
                <a:cubicBezTo>
                  <a:pt x="812" y="1095"/>
                  <a:pt x="680" y="1171"/>
                  <a:pt x="585" y="1284"/>
                </a:cubicBezTo>
                <a:lnTo>
                  <a:pt x="585" y="340"/>
                </a:lnTo>
                <a:cubicBezTo>
                  <a:pt x="585" y="264"/>
                  <a:pt x="566" y="170"/>
                  <a:pt x="510" y="95"/>
                </a:cubicBezTo>
                <a:cubicBezTo>
                  <a:pt x="453" y="38"/>
                  <a:pt x="378" y="0"/>
                  <a:pt x="283" y="0"/>
                </a:cubicBezTo>
                <a:close/>
              </a:path>
            </a:pathLst>
          </a:custGeom>
          <a:solidFill>
            <a:srgbClr val="4E36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3" name="Google Shape;1243;p43"/>
          <p:cNvSpPr/>
          <p:nvPr/>
        </p:nvSpPr>
        <p:spPr>
          <a:xfrm>
            <a:off x="6514657" y="4943187"/>
            <a:ext cx="58075" cy="84975"/>
          </a:xfrm>
          <a:custGeom>
            <a:avLst/>
            <a:gdLst/>
            <a:ahLst/>
            <a:cxnLst/>
            <a:rect l="l" t="t" r="r" b="b"/>
            <a:pathLst>
              <a:path w="2323" h="3399" extrusionOk="0">
                <a:moveTo>
                  <a:pt x="359" y="0"/>
                </a:moveTo>
                <a:cubicBezTo>
                  <a:pt x="322" y="0"/>
                  <a:pt x="265" y="19"/>
                  <a:pt x="227" y="57"/>
                </a:cubicBezTo>
                <a:cubicBezTo>
                  <a:pt x="171" y="76"/>
                  <a:pt x="133" y="113"/>
                  <a:pt x="114" y="151"/>
                </a:cubicBezTo>
                <a:cubicBezTo>
                  <a:pt x="76" y="208"/>
                  <a:pt x="57" y="246"/>
                  <a:pt x="76" y="302"/>
                </a:cubicBezTo>
                <a:cubicBezTo>
                  <a:pt x="76" y="378"/>
                  <a:pt x="95" y="472"/>
                  <a:pt x="133" y="548"/>
                </a:cubicBezTo>
                <a:lnTo>
                  <a:pt x="888" y="2435"/>
                </a:lnTo>
                <a:lnTo>
                  <a:pt x="831" y="2567"/>
                </a:lnTo>
                <a:cubicBezTo>
                  <a:pt x="794" y="2643"/>
                  <a:pt x="756" y="2718"/>
                  <a:pt x="718" y="2794"/>
                </a:cubicBezTo>
                <a:cubicBezTo>
                  <a:pt x="699" y="2832"/>
                  <a:pt x="661" y="2869"/>
                  <a:pt x="605" y="2888"/>
                </a:cubicBezTo>
                <a:cubicBezTo>
                  <a:pt x="567" y="2926"/>
                  <a:pt x="510" y="2926"/>
                  <a:pt x="454" y="2926"/>
                </a:cubicBezTo>
                <a:cubicBezTo>
                  <a:pt x="416" y="2926"/>
                  <a:pt x="378" y="2926"/>
                  <a:pt x="340" y="2907"/>
                </a:cubicBezTo>
                <a:lnTo>
                  <a:pt x="246" y="2907"/>
                </a:lnTo>
                <a:cubicBezTo>
                  <a:pt x="232" y="2903"/>
                  <a:pt x="217" y="2900"/>
                  <a:pt x="201" y="2900"/>
                </a:cubicBezTo>
                <a:cubicBezTo>
                  <a:pt x="153" y="2900"/>
                  <a:pt x="100" y="2921"/>
                  <a:pt x="57" y="2964"/>
                </a:cubicBezTo>
                <a:cubicBezTo>
                  <a:pt x="20" y="3002"/>
                  <a:pt x="1" y="3058"/>
                  <a:pt x="1" y="3115"/>
                </a:cubicBezTo>
                <a:cubicBezTo>
                  <a:pt x="1" y="3209"/>
                  <a:pt x="38" y="3304"/>
                  <a:pt x="133" y="3341"/>
                </a:cubicBezTo>
                <a:cubicBezTo>
                  <a:pt x="265" y="3379"/>
                  <a:pt x="397" y="3398"/>
                  <a:pt x="529" y="3398"/>
                </a:cubicBezTo>
                <a:cubicBezTo>
                  <a:pt x="680" y="3398"/>
                  <a:pt x="831" y="3360"/>
                  <a:pt x="982" y="3304"/>
                </a:cubicBezTo>
                <a:cubicBezTo>
                  <a:pt x="1077" y="3247"/>
                  <a:pt x="1171" y="3172"/>
                  <a:pt x="1247" y="3077"/>
                </a:cubicBezTo>
                <a:cubicBezTo>
                  <a:pt x="1322" y="2926"/>
                  <a:pt x="1379" y="2794"/>
                  <a:pt x="1435" y="2643"/>
                </a:cubicBezTo>
                <a:lnTo>
                  <a:pt x="2247" y="548"/>
                </a:lnTo>
                <a:cubicBezTo>
                  <a:pt x="2266" y="510"/>
                  <a:pt x="2285" y="453"/>
                  <a:pt x="2285" y="397"/>
                </a:cubicBezTo>
                <a:cubicBezTo>
                  <a:pt x="2304" y="340"/>
                  <a:pt x="2323" y="302"/>
                  <a:pt x="2323" y="283"/>
                </a:cubicBezTo>
                <a:cubicBezTo>
                  <a:pt x="2323" y="227"/>
                  <a:pt x="2304" y="189"/>
                  <a:pt x="2285" y="151"/>
                </a:cubicBezTo>
                <a:cubicBezTo>
                  <a:pt x="2228" y="57"/>
                  <a:pt x="2153" y="0"/>
                  <a:pt x="2058" y="0"/>
                </a:cubicBezTo>
                <a:cubicBezTo>
                  <a:pt x="2002" y="0"/>
                  <a:pt x="1945" y="19"/>
                  <a:pt x="1907" y="38"/>
                </a:cubicBezTo>
                <a:cubicBezTo>
                  <a:pt x="1851" y="76"/>
                  <a:pt x="1813" y="113"/>
                  <a:pt x="1794" y="170"/>
                </a:cubicBezTo>
                <a:cubicBezTo>
                  <a:pt x="1756" y="246"/>
                  <a:pt x="1718" y="340"/>
                  <a:pt x="1700" y="434"/>
                </a:cubicBezTo>
                <a:lnTo>
                  <a:pt x="1209" y="1831"/>
                </a:lnTo>
                <a:lnTo>
                  <a:pt x="680" y="321"/>
                </a:lnTo>
                <a:cubicBezTo>
                  <a:pt x="661" y="246"/>
                  <a:pt x="624" y="170"/>
                  <a:pt x="567" y="95"/>
                </a:cubicBezTo>
                <a:cubicBezTo>
                  <a:pt x="510" y="38"/>
                  <a:pt x="435" y="0"/>
                  <a:pt x="359" y="0"/>
                </a:cubicBezTo>
                <a:close/>
              </a:path>
            </a:pathLst>
          </a:custGeom>
          <a:solidFill>
            <a:srgbClr val="4E36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4" name="Google Shape;1244;p43"/>
          <p:cNvSpPr/>
          <p:nvPr/>
        </p:nvSpPr>
        <p:spPr>
          <a:xfrm>
            <a:off x="6749207" y="4920537"/>
            <a:ext cx="44375" cy="85075"/>
          </a:xfrm>
          <a:custGeom>
            <a:avLst/>
            <a:gdLst/>
            <a:ahLst/>
            <a:cxnLst/>
            <a:rect l="l" t="t" r="r" b="b"/>
            <a:pathLst>
              <a:path w="1775" h="3403" extrusionOk="0">
                <a:moveTo>
                  <a:pt x="1246" y="0"/>
                </a:moveTo>
                <a:cubicBezTo>
                  <a:pt x="1076" y="0"/>
                  <a:pt x="925" y="19"/>
                  <a:pt x="774" y="76"/>
                </a:cubicBezTo>
                <a:cubicBezTo>
                  <a:pt x="661" y="132"/>
                  <a:pt x="586" y="208"/>
                  <a:pt x="529" y="321"/>
                </a:cubicBezTo>
                <a:cubicBezTo>
                  <a:pt x="472" y="453"/>
                  <a:pt x="453" y="623"/>
                  <a:pt x="472" y="774"/>
                </a:cubicBezTo>
                <a:lnTo>
                  <a:pt x="472" y="963"/>
                </a:lnTo>
                <a:lnTo>
                  <a:pt x="302" y="963"/>
                </a:lnTo>
                <a:cubicBezTo>
                  <a:pt x="95" y="963"/>
                  <a:pt x="0" y="1038"/>
                  <a:pt x="0" y="1189"/>
                </a:cubicBezTo>
                <a:cubicBezTo>
                  <a:pt x="0" y="1246"/>
                  <a:pt x="19" y="1303"/>
                  <a:pt x="76" y="1340"/>
                </a:cubicBezTo>
                <a:cubicBezTo>
                  <a:pt x="133" y="1397"/>
                  <a:pt x="208" y="1416"/>
                  <a:pt x="284" y="1416"/>
                </a:cubicBezTo>
                <a:lnTo>
                  <a:pt x="453" y="1416"/>
                </a:lnTo>
                <a:lnTo>
                  <a:pt x="453" y="3020"/>
                </a:lnTo>
                <a:cubicBezTo>
                  <a:pt x="435" y="3134"/>
                  <a:pt x="472" y="3228"/>
                  <a:pt x="529" y="3304"/>
                </a:cubicBezTo>
                <a:cubicBezTo>
                  <a:pt x="586" y="3370"/>
                  <a:pt x="666" y="3403"/>
                  <a:pt x="746" y="3403"/>
                </a:cubicBezTo>
                <a:cubicBezTo>
                  <a:pt x="826" y="3403"/>
                  <a:pt x="906" y="3370"/>
                  <a:pt x="963" y="3304"/>
                </a:cubicBezTo>
                <a:cubicBezTo>
                  <a:pt x="1039" y="3228"/>
                  <a:pt x="1057" y="3134"/>
                  <a:pt x="1057" y="3020"/>
                </a:cubicBezTo>
                <a:lnTo>
                  <a:pt x="1057" y="1416"/>
                </a:lnTo>
                <a:lnTo>
                  <a:pt x="1208" y="1416"/>
                </a:lnTo>
                <a:cubicBezTo>
                  <a:pt x="1303" y="1416"/>
                  <a:pt x="1378" y="1397"/>
                  <a:pt x="1473" y="1359"/>
                </a:cubicBezTo>
                <a:cubicBezTo>
                  <a:pt x="1529" y="1340"/>
                  <a:pt x="1548" y="1284"/>
                  <a:pt x="1548" y="1171"/>
                </a:cubicBezTo>
                <a:cubicBezTo>
                  <a:pt x="1548" y="1038"/>
                  <a:pt x="1435" y="963"/>
                  <a:pt x="1208" y="963"/>
                </a:cubicBezTo>
                <a:lnTo>
                  <a:pt x="1057" y="963"/>
                </a:lnTo>
                <a:lnTo>
                  <a:pt x="1057" y="812"/>
                </a:lnTo>
                <a:cubicBezTo>
                  <a:pt x="1057" y="717"/>
                  <a:pt x="1076" y="623"/>
                  <a:pt x="1114" y="548"/>
                </a:cubicBezTo>
                <a:cubicBezTo>
                  <a:pt x="1145" y="485"/>
                  <a:pt x="1203" y="448"/>
                  <a:pt x="1275" y="448"/>
                </a:cubicBezTo>
                <a:cubicBezTo>
                  <a:pt x="1290" y="448"/>
                  <a:pt x="1306" y="450"/>
                  <a:pt x="1322" y="453"/>
                </a:cubicBezTo>
                <a:lnTo>
                  <a:pt x="1473" y="453"/>
                </a:lnTo>
                <a:cubicBezTo>
                  <a:pt x="1510" y="472"/>
                  <a:pt x="1548" y="472"/>
                  <a:pt x="1586" y="472"/>
                </a:cubicBezTo>
                <a:cubicBezTo>
                  <a:pt x="1643" y="472"/>
                  <a:pt x="1699" y="453"/>
                  <a:pt x="1718" y="415"/>
                </a:cubicBezTo>
                <a:cubicBezTo>
                  <a:pt x="1756" y="378"/>
                  <a:pt x="1775" y="321"/>
                  <a:pt x="1775" y="264"/>
                </a:cubicBezTo>
                <a:cubicBezTo>
                  <a:pt x="1775" y="95"/>
                  <a:pt x="1605" y="0"/>
                  <a:pt x="1246" y="0"/>
                </a:cubicBezTo>
                <a:close/>
              </a:path>
            </a:pathLst>
          </a:custGeom>
          <a:solidFill>
            <a:srgbClr val="4E36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5" name="Google Shape;1245;p43"/>
          <p:cNvSpPr/>
          <p:nvPr/>
        </p:nvSpPr>
        <p:spPr>
          <a:xfrm>
            <a:off x="6791682" y="4943187"/>
            <a:ext cx="42025" cy="61950"/>
          </a:xfrm>
          <a:custGeom>
            <a:avLst/>
            <a:gdLst/>
            <a:ahLst/>
            <a:cxnLst/>
            <a:rect l="l" t="t" r="r" b="b"/>
            <a:pathLst>
              <a:path w="1681" h="2478" extrusionOk="0">
                <a:moveTo>
                  <a:pt x="302" y="0"/>
                </a:moveTo>
                <a:cubicBezTo>
                  <a:pt x="95" y="0"/>
                  <a:pt x="0" y="151"/>
                  <a:pt x="0" y="416"/>
                </a:cubicBezTo>
                <a:lnTo>
                  <a:pt x="0" y="2114"/>
                </a:lnTo>
                <a:cubicBezTo>
                  <a:pt x="0" y="2209"/>
                  <a:pt x="19" y="2303"/>
                  <a:pt x="95" y="2398"/>
                </a:cubicBezTo>
                <a:cubicBezTo>
                  <a:pt x="141" y="2444"/>
                  <a:pt x="201" y="2478"/>
                  <a:pt x="262" y="2478"/>
                </a:cubicBezTo>
                <a:cubicBezTo>
                  <a:pt x="276" y="2478"/>
                  <a:pt x="289" y="2476"/>
                  <a:pt x="302" y="2473"/>
                </a:cubicBezTo>
                <a:cubicBezTo>
                  <a:pt x="319" y="2476"/>
                  <a:pt x="335" y="2478"/>
                  <a:pt x="351" y="2478"/>
                </a:cubicBezTo>
                <a:cubicBezTo>
                  <a:pt x="423" y="2478"/>
                  <a:pt x="482" y="2444"/>
                  <a:pt x="529" y="2398"/>
                </a:cubicBezTo>
                <a:cubicBezTo>
                  <a:pt x="585" y="2303"/>
                  <a:pt x="623" y="2209"/>
                  <a:pt x="623" y="2114"/>
                </a:cubicBezTo>
                <a:lnTo>
                  <a:pt x="623" y="1605"/>
                </a:lnTo>
                <a:lnTo>
                  <a:pt x="604" y="1624"/>
                </a:lnTo>
                <a:cubicBezTo>
                  <a:pt x="604" y="1435"/>
                  <a:pt x="623" y="1265"/>
                  <a:pt x="623" y="1152"/>
                </a:cubicBezTo>
                <a:cubicBezTo>
                  <a:pt x="642" y="1038"/>
                  <a:pt x="661" y="925"/>
                  <a:pt x="680" y="812"/>
                </a:cubicBezTo>
                <a:cubicBezTo>
                  <a:pt x="718" y="736"/>
                  <a:pt x="755" y="661"/>
                  <a:pt x="831" y="604"/>
                </a:cubicBezTo>
                <a:cubicBezTo>
                  <a:pt x="887" y="548"/>
                  <a:pt x="963" y="529"/>
                  <a:pt x="1038" y="529"/>
                </a:cubicBezTo>
                <a:cubicBezTo>
                  <a:pt x="1114" y="529"/>
                  <a:pt x="1208" y="548"/>
                  <a:pt x="1284" y="567"/>
                </a:cubicBezTo>
                <a:cubicBezTo>
                  <a:pt x="1322" y="585"/>
                  <a:pt x="1378" y="604"/>
                  <a:pt x="1435" y="623"/>
                </a:cubicBezTo>
                <a:cubicBezTo>
                  <a:pt x="1510" y="623"/>
                  <a:pt x="1567" y="585"/>
                  <a:pt x="1605" y="548"/>
                </a:cubicBezTo>
                <a:cubicBezTo>
                  <a:pt x="1661" y="491"/>
                  <a:pt x="1680" y="434"/>
                  <a:pt x="1680" y="359"/>
                </a:cubicBezTo>
                <a:cubicBezTo>
                  <a:pt x="1680" y="246"/>
                  <a:pt x="1605" y="151"/>
                  <a:pt x="1510" y="113"/>
                </a:cubicBezTo>
                <a:cubicBezTo>
                  <a:pt x="1397" y="38"/>
                  <a:pt x="1265" y="0"/>
                  <a:pt x="1133" y="0"/>
                </a:cubicBezTo>
                <a:cubicBezTo>
                  <a:pt x="1020" y="0"/>
                  <a:pt x="906" y="38"/>
                  <a:pt x="812" y="113"/>
                </a:cubicBezTo>
                <a:cubicBezTo>
                  <a:pt x="736" y="189"/>
                  <a:pt x="661" y="283"/>
                  <a:pt x="604" y="397"/>
                </a:cubicBezTo>
                <a:cubicBezTo>
                  <a:pt x="604" y="283"/>
                  <a:pt x="567" y="189"/>
                  <a:pt x="529" y="113"/>
                </a:cubicBezTo>
                <a:cubicBezTo>
                  <a:pt x="472" y="38"/>
                  <a:pt x="378" y="0"/>
                  <a:pt x="302" y="0"/>
                </a:cubicBezTo>
                <a:close/>
              </a:path>
            </a:pathLst>
          </a:custGeom>
          <a:solidFill>
            <a:srgbClr val="4E36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6" name="Google Shape;1246;p43"/>
          <p:cNvSpPr/>
          <p:nvPr/>
        </p:nvSpPr>
        <p:spPr>
          <a:xfrm>
            <a:off x="6831307" y="4943062"/>
            <a:ext cx="59025" cy="62475"/>
          </a:xfrm>
          <a:custGeom>
            <a:avLst/>
            <a:gdLst/>
            <a:ahLst/>
            <a:cxnLst/>
            <a:rect l="l" t="t" r="r" b="b"/>
            <a:pathLst>
              <a:path w="2361" h="2499" extrusionOk="0">
                <a:moveTo>
                  <a:pt x="1190" y="421"/>
                </a:moveTo>
                <a:cubicBezTo>
                  <a:pt x="1341" y="421"/>
                  <a:pt x="1492" y="477"/>
                  <a:pt x="1587" y="572"/>
                </a:cubicBezTo>
                <a:cubicBezTo>
                  <a:pt x="1700" y="704"/>
                  <a:pt x="1756" y="874"/>
                  <a:pt x="1756" y="1043"/>
                </a:cubicBezTo>
                <a:lnTo>
                  <a:pt x="643" y="1043"/>
                </a:lnTo>
                <a:cubicBezTo>
                  <a:pt x="643" y="874"/>
                  <a:pt x="718" y="723"/>
                  <a:pt x="831" y="572"/>
                </a:cubicBezTo>
                <a:cubicBezTo>
                  <a:pt x="926" y="477"/>
                  <a:pt x="1058" y="421"/>
                  <a:pt x="1190" y="421"/>
                </a:cubicBezTo>
                <a:close/>
                <a:moveTo>
                  <a:pt x="1129" y="0"/>
                </a:moveTo>
                <a:cubicBezTo>
                  <a:pt x="980" y="0"/>
                  <a:pt x="842" y="34"/>
                  <a:pt x="718" y="81"/>
                </a:cubicBezTo>
                <a:cubicBezTo>
                  <a:pt x="567" y="137"/>
                  <a:pt x="435" y="232"/>
                  <a:pt x="341" y="345"/>
                </a:cubicBezTo>
                <a:cubicBezTo>
                  <a:pt x="227" y="458"/>
                  <a:pt x="152" y="590"/>
                  <a:pt x="95" y="741"/>
                </a:cubicBezTo>
                <a:cubicBezTo>
                  <a:pt x="39" y="892"/>
                  <a:pt x="20" y="1062"/>
                  <a:pt x="20" y="1251"/>
                </a:cubicBezTo>
                <a:cubicBezTo>
                  <a:pt x="1" y="1572"/>
                  <a:pt x="114" y="1912"/>
                  <a:pt x="341" y="2157"/>
                </a:cubicBezTo>
                <a:cubicBezTo>
                  <a:pt x="571" y="2369"/>
                  <a:pt x="883" y="2499"/>
                  <a:pt x="1201" y="2499"/>
                </a:cubicBezTo>
                <a:cubicBezTo>
                  <a:pt x="1223" y="2499"/>
                  <a:pt x="1244" y="2498"/>
                  <a:pt x="1266" y="2497"/>
                </a:cubicBezTo>
                <a:cubicBezTo>
                  <a:pt x="1417" y="2497"/>
                  <a:pt x="1568" y="2478"/>
                  <a:pt x="1719" y="2421"/>
                </a:cubicBezTo>
                <a:cubicBezTo>
                  <a:pt x="1832" y="2384"/>
                  <a:pt x="1945" y="2327"/>
                  <a:pt x="2058" y="2252"/>
                </a:cubicBezTo>
                <a:cubicBezTo>
                  <a:pt x="2134" y="2195"/>
                  <a:pt x="2191" y="2119"/>
                  <a:pt x="2247" y="2044"/>
                </a:cubicBezTo>
                <a:cubicBezTo>
                  <a:pt x="2285" y="1987"/>
                  <a:pt x="2304" y="1912"/>
                  <a:pt x="2304" y="1855"/>
                </a:cubicBezTo>
                <a:cubicBezTo>
                  <a:pt x="2323" y="1799"/>
                  <a:pt x="2285" y="1742"/>
                  <a:pt x="2247" y="1704"/>
                </a:cubicBezTo>
                <a:cubicBezTo>
                  <a:pt x="2209" y="1666"/>
                  <a:pt x="2153" y="1648"/>
                  <a:pt x="2096" y="1648"/>
                </a:cubicBezTo>
                <a:cubicBezTo>
                  <a:pt x="2058" y="1648"/>
                  <a:pt x="2002" y="1666"/>
                  <a:pt x="1964" y="1685"/>
                </a:cubicBezTo>
                <a:lnTo>
                  <a:pt x="1775" y="1855"/>
                </a:lnTo>
                <a:cubicBezTo>
                  <a:pt x="1738" y="1893"/>
                  <a:pt x="1681" y="1950"/>
                  <a:pt x="1624" y="1968"/>
                </a:cubicBezTo>
                <a:cubicBezTo>
                  <a:pt x="1568" y="2006"/>
                  <a:pt x="1511" y="2044"/>
                  <a:pt x="1454" y="2063"/>
                </a:cubicBezTo>
                <a:cubicBezTo>
                  <a:pt x="1379" y="2082"/>
                  <a:pt x="1322" y="2082"/>
                  <a:pt x="1247" y="2082"/>
                </a:cubicBezTo>
                <a:cubicBezTo>
                  <a:pt x="1133" y="2082"/>
                  <a:pt x="1039" y="2063"/>
                  <a:pt x="945" y="2006"/>
                </a:cubicBezTo>
                <a:cubicBezTo>
                  <a:pt x="850" y="1950"/>
                  <a:pt x="775" y="1855"/>
                  <a:pt x="737" y="1761"/>
                </a:cubicBezTo>
                <a:cubicBezTo>
                  <a:pt x="680" y="1648"/>
                  <a:pt x="643" y="1534"/>
                  <a:pt x="643" y="1402"/>
                </a:cubicBezTo>
                <a:lnTo>
                  <a:pt x="1851" y="1402"/>
                </a:lnTo>
                <a:cubicBezTo>
                  <a:pt x="1964" y="1402"/>
                  <a:pt x="2096" y="1383"/>
                  <a:pt x="2209" y="1327"/>
                </a:cubicBezTo>
                <a:cubicBezTo>
                  <a:pt x="2304" y="1270"/>
                  <a:pt x="2360" y="1138"/>
                  <a:pt x="2342" y="1025"/>
                </a:cubicBezTo>
                <a:cubicBezTo>
                  <a:pt x="2342" y="855"/>
                  <a:pt x="2304" y="685"/>
                  <a:pt x="2228" y="534"/>
                </a:cubicBezTo>
                <a:cubicBezTo>
                  <a:pt x="2134" y="383"/>
                  <a:pt x="2002" y="251"/>
                  <a:pt x="1832" y="156"/>
                </a:cubicBezTo>
                <a:cubicBezTo>
                  <a:pt x="1667" y="57"/>
                  <a:pt x="1488" y="2"/>
                  <a:pt x="1307" y="2"/>
                </a:cubicBezTo>
                <a:cubicBezTo>
                  <a:pt x="1281" y="2"/>
                  <a:pt x="1254" y="3"/>
                  <a:pt x="1228" y="5"/>
                </a:cubicBezTo>
                <a:cubicBezTo>
                  <a:pt x="1194" y="2"/>
                  <a:pt x="1162" y="0"/>
                  <a:pt x="1129" y="0"/>
                </a:cubicBezTo>
                <a:close/>
              </a:path>
            </a:pathLst>
          </a:custGeom>
          <a:solidFill>
            <a:srgbClr val="4E36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7" name="Google Shape;1247;p43"/>
          <p:cNvSpPr/>
          <p:nvPr/>
        </p:nvSpPr>
        <p:spPr>
          <a:xfrm>
            <a:off x="6895032" y="4943062"/>
            <a:ext cx="59000" cy="62475"/>
          </a:xfrm>
          <a:custGeom>
            <a:avLst/>
            <a:gdLst/>
            <a:ahLst/>
            <a:cxnLst/>
            <a:rect l="l" t="t" r="r" b="b"/>
            <a:pathLst>
              <a:path w="2360" h="2499" extrusionOk="0">
                <a:moveTo>
                  <a:pt x="1189" y="421"/>
                </a:moveTo>
                <a:cubicBezTo>
                  <a:pt x="1340" y="421"/>
                  <a:pt x="1473" y="477"/>
                  <a:pt x="1586" y="572"/>
                </a:cubicBezTo>
                <a:cubicBezTo>
                  <a:pt x="1680" y="704"/>
                  <a:pt x="1756" y="874"/>
                  <a:pt x="1756" y="1043"/>
                </a:cubicBezTo>
                <a:lnTo>
                  <a:pt x="642" y="1043"/>
                </a:lnTo>
                <a:cubicBezTo>
                  <a:pt x="642" y="874"/>
                  <a:pt x="699" y="723"/>
                  <a:pt x="812" y="572"/>
                </a:cubicBezTo>
                <a:cubicBezTo>
                  <a:pt x="906" y="477"/>
                  <a:pt x="1057" y="421"/>
                  <a:pt x="1189" y="421"/>
                </a:cubicBezTo>
                <a:close/>
                <a:moveTo>
                  <a:pt x="1118" y="0"/>
                </a:moveTo>
                <a:cubicBezTo>
                  <a:pt x="979" y="0"/>
                  <a:pt x="842" y="34"/>
                  <a:pt x="718" y="81"/>
                </a:cubicBezTo>
                <a:cubicBezTo>
                  <a:pt x="567" y="137"/>
                  <a:pt x="434" y="232"/>
                  <a:pt x="340" y="345"/>
                </a:cubicBezTo>
                <a:cubicBezTo>
                  <a:pt x="227" y="458"/>
                  <a:pt x="151" y="590"/>
                  <a:pt x="95" y="741"/>
                </a:cubicBezTo>
                <a:cubicBezTo>
                  <a:pt x="38" y="892"/>
                  <a:pt x="19" y="1062"/>
                  <a:pt x="19" y="1251"/>
                </a:cubicBezTo>
                <a:cubicBezTo>
                  <a:pt x="0" y="1572"/>
                  <a:pt x="114" y="1912"/>
                  <a:pt x="340" y="2157"/>
                </a:cubicBezTo>
                <a:cubicBezTo>
                  <a:pt x="570" y="2369"/>
                  <a:pt x="883" y="2499"/>
                  <a:pt x="1201" y="2499"/>
                </a:cubicBezTo>
                <a:cubicBezTo>
                  <a:pt x="1222" y="2499"/>
                  <a:pt x="1243" y="2498"/>
                  <a:pt x="1265" y="2497"/>
                </a:cubicBezTo>
                <a:cubicBezTo>
                  <a:pt x="1416" y="2497"/>
                  <a:pt x="1567" y="2478"/>
                  <a:pt x="1718" y="2421"/>
                </a:cubicBezTo>
                <a:cubicBezTo>
                  <a:pt x="1831" y="2384"/>
                  <a:pt x="1945" y="2327"/>
                  <a:pt x="2039" y="2252"/>
                </a:cubicBezTo>
                <a:cubicBezTo>
                  <a:pt x="2114" y="2195"/>
                  <a:pt x="2190" y="2119"/>
                  <a:pt x="2247" y="2044"/>
                </a:cubicBezTo>
                <a:cubicBezTo>
                  <a:pt x="2284" y="1987"/>
                  <a:pt x="2303" y="1912"/>
                  <a:pt x="2303" y="1855"/>
                </a:cubicBezTo>
                <a:cubicBezTo>
                  <a:pt x="2303" y="1799"/>
                  <a:pt x="2284" y="1742"/>
                  <a:pt x="2247" y="1704"/>
                </a:cubicBezTo>
                <a:cubicBezTo>
                  <a:pt x="2209" y="1666"/>
                  <a:pt x="2152" y="1648"/>
                  <a:pt x="2096" y="1648"/>
                </a:cubicBezTo>
                <a:cubicBezTo>
                  <a:pt x="2039" y="1648"/>
                  <a:pt x="2001" y="1666"/>
                  <a:pt x="1963" y="1685"/>
                </a:cubicBezTo>
                <a:lnTo>
                  <a:pt x="1775" y="1855"/>
                </a:lnTo>
                <a:cubicBezTo>
                  <a:pt x="1718" y="1893"/>
                  <a:pt x="1680" y="1950"/>
                  <a:pt x="1624" y="1968"/>
                </a:cubicBezTo>
                <a:cubicBezTo>
                  <a:pt x="1567" y="2006"/>
                  <a:pt x="1510" y="2044"/>
                  <a:pt x="1435" y="2063"/>
                </a:cubicBezTo>
                <a:cubicBezTo>
                  <a:pt x="1378" y="2082"/>
                  <a:pt x="1303" y="2082"/>
                  <a:pt x="1246" y="2082"/>
                </a:cubicBezTo>
                <a:cubicBezTo>
                  <a:pt x="1133" y="2082"/>
                  <a:pt x="1038" y="2063"/>
                  <a:pt x="944" y="2006"/>
                </a:cubicBezTo>
                <a:cubicBezTo>
                  <a:pt x="850" y="1950"/>
                  <a:pt x="774" y="1855"/>
                  <a:pt x="718" y="1761"/>
                </a:cubicBezTo>
                <a:cubicBezTo>
                  <a:pt x="661" y="1648"/>
                  <a:pt x="642" y="1534"/>
                  <a:pt x="642" y="1402"/>
                </a:cubicBezTo>
                <a:lnTo>
                  <a:pt x="1831" y="1402"/>
                </a:lnTo>
                <a:cubicBezTo>
                  <a:pt x="1963" y="1402"/>
                  <a:pt x="2096" y="1383"/>
                  <a:pt x="2209" y="1327"/>
                </a:cubicBezTo>
                <a:cubicBezTo>
                  <a:pt x="2303" y="1270"/>
                  <a:pt x="2360" y="1138"/>
                  <a:pt x="2341" y="1025"/>
                </a:cubicBezTo>
                <a:cubicBezTo>
                  <a:pt x="2341" y="855"/>
                  <a:pt x="2284" y="685"/>
                  <a:pt x="2209" y="534"/>
                </a:cubicBezTo>
                <a:cubicBezTo>
                  <a:pt x="2114" y="383"/>
                  <a:pt x="1982" y="251"/>
                  <a:pt x="1831" y="156"/>
                </a:cubicBezTo>
                <a:cubicBezTo>
                  <a:pt x="1666" y="57"/>
                  <a:pt x="1487" y="2"/>
                  <a:pt x="1294" y="2"/>
                </a:cubicBezTo>
                <a:cubicBezTo>
                  <a:pt x="1266" y="2"/>
                  <a:pt x="1237" y="3"/>
                  <a:pt x="1208" y="5"/>
                </a:cubicBezTo>
                <a:cubicBezTo>
                  <a:pt x="1178" y="2"/>
                  <a:pt x="1148" y="0"/>
                  <a:pt x="1118" y="0"/>
                </a:cubicBezTo>
                <a:close/>
              </a:path>
            </a:pathLst>
          </a:custGeom>
          <a:solidFill>
            <a:srgbClr val="4E36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8" name="Google Shape;1248;p43"/>
          <p:cNvSpPr/>
          <p:nvPr/>
        </p:nvSpPr>
        <p:spPr>
          <a:xfrm>
            <a:off x="6959682" y="4943187"/>
            <a:ext cx="60425" cy="84600"/>
          </a:xfrm>
          <a:custGeom>
            <a:avLst/>
            <a:gdLst/>
            <a:ahLst/>
            <a:cxnLst/>
            <a:rect l="l" t="t" r="r" b="b"/>
            <a:pathLst>
              <a:path w="2417" h="3384" extrusionOk="0">
                <a:moveTo>
                  <a:pt x="1208" y="453"/>
                </a:moveTo>
                <a:cubicBezTo>
                  <a:pt x="1322" y="453"/>
                  <a:pt x="1416" y="491"/>
                  <a:pt x="1510" y="548"/>
                </a:cubicBezTo>
                <a:cubicBezTo>
                  <a:pt x="1605" y="623"/>
                  <a:pt x="1680" y="718"/>
                  <a:pt x="1718" y="812"/>
                </a:cubicBezTo>
                <a:cubicBezTo>
                  <a:pt x="1756" y="944"/>
                  <a:pt x="1794" y="1095"/>
                  <a:pt x="1794" y="1227"/>
                </a:cubicBezTo>
                <a:cubicBezTo>
                  <a:pt x="1794" y="1378"/>
                  <a:pt x="1756" y="1529"/>
                  <a:pt x="1699" y="1661"/>
                </a:cubicBezTo>
                <a:cubicBezTo>
                  <a:pt x="1661" y="1775"/>
                  <a:pt x="1586" y="1850"/>
                  <a:pt x="1492" y="1926"/>
                </a:cubicBezTo>
                <a:cubicBezTo>
                  <a:pt x="1416" y="1982"/>
                  <a:pt x="1322" y="2020"/>
                  <a:pt x="1208" y="2020"/>
                </a:cubicBezTo>
                <a:cubicBezTo>
                  <a:pt x="1057" y="2020"/>
                  <a:pt x="888" y="1945"/>
                  <a:pt x="793" y="1812"/>
                </a:cubicBezTo>
                <a:cubicBezTo>
                  <a:pt x="661" y="1643"/>
                  <a:pt x="604" y="1454"/>
                  <a:pt x="623" y="1246"/>
                </a:cubicBezTo>
                <a:cubicBezTo>
                  <a:pt x="604" y="1038"/>
                  <a:pt x="661" y="831"/>
                  <a:pt x="793" y="661"/>
                </a:cubicBezTo>
                <a:cubicBezTo>
                  <a:pt x="888" y="529"/>
                  <a:pt x="1057" y="453"/>
                  <a:pt x="1208" y="453"/>
                </a:cubicBezTo>
                <a:close/>
                <a:moveTo>
                  <a:pt x="283" y="0"/>
                </a:moveTo>
                <a:cubicBezTo>
                  <a:pt x="208" y="0"/>
                  <a:pt x="132" y="19"/>
                  <a:pt x="76" y="95"/>
                </a:cubicBezTo>
                <a:cubicBezTo>
                  <a:pt x="38" y="151"/>
                  <a:pt x="0" y="246"/>
                  <a:pt x="0" y="340"/>
                </a:cubicBezTo>
                <a:lnTo>
                  <a:pt x="0" y="2983"/>
                </a:lnTo>
                <a:cubicBezTo>
                  <a:pt x="0" y="3077"/>
                  <a:pt x="19" y="3190"/>
                  <a:pt x="57" y="3285"/>
                </a:cubicBezTo>
                <a:cubicBezTo>
                  <a:pt x="104" y="3347"/>
                  <a:pt x="177" y="3384"/>
                  <a:pt x="254" y="3384"/>
                </a:cubicBezTo>
                <a:cubicBezTo>
                  <a:pt x="270" y="3384"/>
                  <a:pt x="286" y="3382"/>
                  <a:pt x="302" y="3379"/>
                </a:cubicBezTo>
                <a:cubicBezTo>
                  <a:pt x="491" y="3379"/>
                  <a:pt x="586" y="3247"/>
                  <a:pt x="586" y="2983"/>
                </a:cubicBezTo>
                <a:lnTo>
                  <a:pt x="586" y="2058"/>
                </a:lnTo>
                <a:cubicBezTo>
                  <a:pt x="680" y="2190"/>
                  <a:pt x="793" y="2284"/>
                  <a:pt x="925" y="2379"/>
                </a:cubicBezTo>
                <a:cubicBezTo>
                  <a:pt x="1050" y="2441"/>
                  <a:pt x="1176" y="2478"/>
                  <a:pt x="1301" y="2478"/>
                </a:cubicBezTo>
                <a:cubicBezTo>
                  <a:pt x="1327" y="2478"/>
                  <a:pt x="1352" y="2476"/>
                  <a:pt x="1378" y="2473"/>
                </a:cubicBezTo>
                <a:cubicBezTo>
                  <a:pt x="1510" y="2473"/>
                  <a:pt x="1661" y="2454"/>
                  <a:pt x="1775" y="2398"/>
                </a:cubicBezTo>
                <a:cubicBezTo>
                  <a:pt x="1907" y="2341"/>
                  <a:pt x="2020" y="2265"/>
                  <a:pt x="2115" y="2152"/>
                </a:cubicBezTo>
                <a:cubicBezTo>
                  <a:pt x="2209" y="2039"/>
                  <a:pt x="2284" y="1907"/>
                  <a:pt x="2322" y="1756"/>
                </a:cubicBezTo>
                <a:cubicBezTo>
                  <a:pt x="2379" y="1586"/>
                  <a:pt x="2417" y="1416"/>
                  <a:pt x="2417" y="1246"/>
                </a:cubicBezTo>
                <a:cubicBezTo>
                  <a:pt x="2417" y="1020"/>
                  <a:pt x="2360" y="793"/>
                  <a:pt x="2266" y="585"/>
                </a:cubicBezTo>
                <a:cubicBezTo>
                  <a:pt x="2190" y="397"/>
                  <a:pt x="2058" y="265"/>
                  <a:pt x="1888" y="151"/>
                </a:cubicBezTo>
                <a:cubicBezTo>
                  <a:pt x="1737" y="57"/>
                  <a:pt x="1567" y="0"/>
                  <a:pt x="1378" y="0"/>
                </a:cubicBezTo>
                <a:cubicBezTo>
                  <a:pt x="1227" y="0"/>
                  <a:pt x="1076" y="38"/>
                  <a:pt x="963" y="113"/>
                </a:cubicBezTo>
                <a:cubicBezTo>
                  <a:pt x="812" y="189"/>
                  <a:pt x="699" y="302"/>
                  <a:pt x="604" y="416"/>
                </a:cubicBezTo>
                <a:lnTo>
                  <a:pt x="604" y="340"/>
                </a:lnTo>
                <a:lnTo>
                  <a:pt x="586" y="340"/>
                </a:lnTo>
                <a:cubicBezTo>
                  <a:pt x="586" y="246"/>
                  <a:pt x="567" y="151"/>
                  <a:pt x="510" y="95"/>
                </a:cubicBezTo>
                <a:cubicBezTo>
                  <a:pt x="453" y="38"/>
                  <a:pt x="378" y="0"/>
                  <a:pt x="283" y="0"/>
                </a:cubicBezTo>
                <a:close/>
              </a:path>
            </a:pathLst>
          </a:custGeom>
          <a:solidFill>
            <a:srgbClr val="4E36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9" name="Google Shape;1249;p43"/>
          <p:cNvSpPr/>
          <p:nvPr/>
        </p:nvSpPr>
        <p:spPr>
          <a:xfrm>
            <a:off x="7026682" y="4921012"/>
            <a:ext cx="16075" cy="84475"/>
          </a:xfrm>
          <a:custGeom>
            <a:avLst/>
            <a:gdLst/>
            <a:ahLst/>
            <a:cxnLst/>
            <a:rect l="l" t="t" r="r" b="b"/>
            <a:pathLst>
              <a:path w="643" h="3379" extrusionOk="0">
                <a:moveTo>
                  <a:pt x="341" y="0"/>
                </a:moveTo>
                <a:cubicBezTo>
                  <a:pt x="265" y="0"/>
                  <a:pt x="190" y="38"/>
                  <a:pt x="133" y="94"/>
                </a:cubicBezTo>
                <a:cubicBezTo>
                  <a:pt x="1" y="208"/>
                  <a:pt x="1" y="396"/>
                  <a:pt x="133" y="529"/>
                </a:cubicBezTo>
                <a:cubicBezTo>
                  <a:pt x="190" y="566"/>
                  <a:pt x="265" y="604"/>
                  <a:pt x="341" y="604"/>
                </a:cubicBezTo>
                <a:cubicBezTo>
                  <a:pt x="416" y="604"/>
                  <a:pt x="492" y="566"/>
                  <a:pt x="548" y="529"/>
                </a:cubicBezTo>
                <a:cubicBezTo>
                  <a:pt x="624" y="472"/>
                  <a:pt x="643" y="378"/>
                  <a:pt x="643" y="302"/>
                </a:cubicBezTo>
                <a:cubicBezTo>
                  <a:pt x="643" y="208"/>
                  <a:pt x="624" y="132"/>
                  <a:pt x="548" y="76"/>
                </a:cubicBezTo>
                <a:cubicBezTo>
                  <a:pt x="492" y="19"/>
                  <a:pt x="416" y="0"/>
                  <a:pt x="341" y="0"/>
                </a:cubicBezTo>
                <a:close/>
                <a:moveTo>
                  <a:pt x="341" y="887"/>
                </a:moveTo>
                <a:cubicBezTo>
                  <a:pt x="246" y="887"/>
                  <a:pt x="171" y="906"/>
                  <a:pt x="114" y="982"/>
                </a:cubicBezTo>
                <a:cubicBezTo>
                  <a:pt x="57" y="1057"/>
                  <a:pt x="20" y="1152"/>
                  <a:pt x="20" y="1246"/>
                </a:cubicBezTo>
                <a:lnTo>
                  <a:pt x="20" y="3001"/>
                </a:lnTo>
                <a:cubicBezTo>
                  <a:pt x="20" y="3096"/>
                  <a:pt x="57" y="3190"/>
                  <a:pt x="114" y="3285"/>
                </a:cubicBezTo>
                <a:cubicBezTo>
                  <a:pt x="171" y="3341"/>
                  <a:pt x="246" y="3379"/>
                  <a:pt x="341" y="3379"/>
                </a:cubicBezTo>
                <a:cubicBezTo>
                  <a:pt x="416" y="3379"/>
                  <a:pt x="492" y="3341"/>
                  <a:pt x="548" y="3285"/>
                </a:cubicBezTo>
                <a:cubicBezTo>
                  <a:pt x="624" y="3209"/>
                  <a:pt x="643" y="3096"/>
                  <a:pt x="643" y="3001"/>
                </a:cubicBezTo>
                <a:lnTo>
                  <a:pt x="643" y="1227"/>
                </a:lnTo>
                <a:cubicBezTo>
                  <a:pt x="643" y="1133"/>
                  <a:pt x="624" y="1038"/>
                  <a:pt x="548" y="982"/>
                </a:cubicBezTo>
                <a:cubicBezTo>
                  <a:pt x="492" y="925"/>
                  <a:pt x="416" y="887"/>
                  <a:pt x="341" y="887"/>
                </a:cubicBezTo>
                <a:close/>
              </a:path>
            </a:pathLst>
          </a:custGeom>
          <a:solidFill>
            <a:srgbClr val="4E36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0" name="Google Shape;1250;p43"/>
          <p:cNvSpPr/>
          <p:nvPr/>
        </p:nvSpPr>
        <p:spPr>
          <a:xfrm>
            <a:off x="7055007" y="4920412"/>
            <a:ext cx="52875" cy="85075"/>
          </a:xfrm>
          <a:custGeom>
            <a:avLst/>
            <a:gdLst/>
            <a:ahLst/>
            <a:cxnLst/>
            <a:rect l="l" t="t" r="r" b="b"/>
            <a:pathLst>
              <a:path w="2115" h="3403" extrusionOk="0">
                <a:moveTo>
                  <a:pt x="273" y="0"/>
                </a:moveTo>
                <a:cubicBezTo>
                  <a:pt x="196" y="0"/>
                  <a:pt x="123" y="37"/>
                  <a:pt x="76" y="100"/>
                </a:cubicBezTo>
                <a:cubicBezTo>
                  <a:pt x="19" y="194"/>
                  <a:pt x="0" y="307"/>
                  <a:pt x="0" y="420"/>
                </a:cubicBezTo>
                <a:lnTo>
                  <a:pt x="0" y="3025"/>
                </a:lnTo>
                <a:cubicBezTo>
                  <a:pt x="0" y="3120"/>
                  <a:pt x="19" y="3233"/>
                  <a:pt x="95" y="3309"/>
                </a:cubicBezTo>
                <a:cubicBezTo>
                  <a:pt x="133" y="3365"/>
                  <a:pt x="227" y="3403"/>
                  <a:pt x="302" y="3403"/>
                </a:cubicBezTo>
                <a:cubicBezTo>
                  <a:pt x="397" y="3403"/>
                  <a:pt x="472" y="3365"/>
                  <a:pt x="529" y="3309"/>
                </a:cubicBezTo>
                <a:cubicBezTo>
                  <a:pt x="586" y="3233"/>
                  <a:pt x="623" y="3139"/>
                  <a:pt x="623" y="3025"/>
                </a:cubicBezTo>
                <a:lnTo>
                  <a:pt x="623" y="2554"/>
                </a:lnTo>
                <a:lnTo>
                  <a:pt x="944" y="2233"/>
                </a:lnTo>
                <a:lnTo>
                  <a:pt x="1492" y="3120"/>
                </a:lnTo>
                <a:cubicBezTo>
                  <a:pt x="1529" y="3195"/>
                  <a:pt x="1586" y="3271"/>
                  <a:pt x="1643" y="3346"/>
                </a:cubicBezTo>
                <a:cubicBezTo>
                  <a:pt x="1699" y="3384"/>
                  <a:pt x="1756" y="3403"/>
                  <a:pt x="1813" y="3403"/>
                </a:cubicBezTo>
                <a:cubicBezTo>
                  <a:pt x="1907" y="3403"/>
                  <a:pt x="1982" y="3365"/>
                  <a:pt x="2039" y="3327"/>
                </a:cubicBezTo>
                <a:cubicBezTo>
                  <a:pt x="2096" y="3252"/>
                  <a:pt x="2115" y="3176"/>
                  <a:pt x="2115" y="3082"/>
                </a:cubicBezTo>
                <a:cubicBezTo>
                  <a:pt x="2115" y="3044"/>
                  <a:pt x="2096" y="3007"/>
                  <a:pt x="2077" y="2969"/>
                </a:cubicBezTo>
                <a:cubicBezTo>
                  <a:pt x="2058" y="2931"/>
                  <a:pt x="2020" y="2874"/>
                  <a:pt x="1982" y="2799"/>
                </a:cubicBezTo>
                <a:lnTo>
                  <a:pt x="1360" y="1817"/>
                </a:lnTo>
                <a:lnTo>
                  <a:pt x="1680" y="1515"/>
                </a:lnTo>
                <a:cubicBezTo>
                  <a:pt x="1850" y="1383"/>
                  <a:pt x="1926" y="1251"/>
                  <a:pt x="1926" y="1157"/>
                </a:cubicBezTo>
                <a:cubicBezTo>
                  <a:pt x="1926" y="1100"/>
                  <a:pt x="1907" y="1024"/>
                  <a:pt x="1850" y="987"/>
                </a:cubicBezTo>
                <a:cubicBezTo>
                  <a:pt x="1794" y="930"/>
                  <a:pt x="1737" y="911"/>
                  <a:pt x="1662" y="911"/>
                </a:cubicBezTo>
                <a:cubicBezTo>
                  <a:pt x="1605" y="911"/>
                  <a:pt x="1548" y="930"/>
                  <a:pt x="1492" y="968"/>
                </a:cubicBezTo>
                <a:cubicBezTo>
                  <a:pt x="1416" y="1006"/>
                  <a:pt x="1360" y="1081"/>
                  <a:pt x="1303" y="1138"/>
                </a:cubicBezTo>
                <a:lnTo>
                  <a:pt x="623" y="1874"/>
                </a:lnTo>
                <a:lnTo>
                  <a:pt x="623" y="383"/>
                </a:lnTo>
                <a:cubicBezTo>
                  <a:pt x="642" y="288"/>
                  <a:pt x="604" y="175"/>
                  <a:pt x="548" y="100"/>
                </a:cubicBezTo>
                <a:cubicBezTo>
                  <a:pt x="491" y="24"/>
                  <a:pt x="397" y="5"/>
                  <a:pt x="321" y="5"/>
                </a:cubicBezTo>
                <a:cubicBezTo>
                  <a:pt x="305" y="2"/>
                  <a:pt x="289" y="0"/>
                  <a:pt x="273" y="0"/>
                </a:cubicBezTo>
                <a:close/>
              </a:path>
            </a:pathLst>
          </a:custGeom>
          <a:solidFill>
            <a:srgbClr val="4E36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1" name="Google Shape;1251;p43"/>
          <p:cNvSpPr/>
          <p:nvPr/>
        </p:nvSpPr>
        <p:spPr>
          <a:xfrm>
            <a:off x="7116832" y="4988487"/>
            <a:ext cx="17950" cy="17000"/>
          </a:xfrm>
          <a:custGeom>
            <a:avLst/>
            <a:gdLst/>
            <a:ahLst/>
            <a:cxnLst/>
            <a:rect l="l" t="t" r="r" b="b"/>
            <a:pathLst>
              <a:path w="718" h="680" extrusionOk="0">
                <a:moveTo>
                  <a:pt x="340" y="0"/>
                </a:moveTo>
                <a:cubicBezTo>
                  <a:pt x="246" y="0"/>
                  <a:pt x="170" y="38"/>
                  <a:pt x="114" y="95"/>
                </a:cubicBezTo>
                <a:cubicBezTo>
                  <a:pt x="38" y="170"/>
                  <a:pt x="0" y="246"/>
                  <a:pt x="0" y="340"/>
                </a:cubicBezTo>
                <a:cubicBezTo>
                  <a:pt x="0" y="435"/>
                  <a:pt x="38" y="529"/>
                  <a:pt x="114" y="586"/>
                </a:cubicBezTo>
                <a:cubicBezTo>
                  <a:pt x="170" y="642"/>
                  <a:pt x="265" y="680"/>
                  <a:pt x="340" y="680"/>
                </a:cubicBezTo>
                <a:cubicBezTo>
                  <a:pt x="434" y="680"/>
                  <a:pt x="510" y="642"/>
                  <a:pt x="585" y="586"/>
                </a:cubicBezTo>
                <a:cubicBezTo>
                  <a:pt x="718" y="453"/>
                  <a:pt x="718" y="227"/>
                  <a:pt x="585" y="95"/>
                </a:cubicBezTo>
                <a:cubicBezTo>
                  <a:pt x="510" y="38"/>
                  <a:pt x="434" y="0"/>
                  <a:pt x="340" y="0"/>
                </a:cubicBezTo>
                <a:close/>
              </a:path>
            </a:pathLst>
          </a:custGeom>
          <a:solidFill>
            <a:srgbClr val="4E36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2" name="Google Shape;1252;p43"/>
          <p:cNvSpPr/>
          <p:nvPr/>
        </p:nvSpPr>
        <p:spPr>
          <a:xfrm>
            <a:off x="7143257" y="4942512"/>
            <a:ext cx="58550" cy="62175"/>
          </a:xfrm>
          <a:custGeom>
            <a:avLst/>
            <a:gdLst/>
            <a:ahLst/>
            <a:cxnLst/>
            <a:rect l="l" t="t" r="r" b="b"/>
            <a:pathLst>
              <a:path w="2342" h="2487" extrusionOk="0">
                <a:moveTo>
                  <a:pt x="1256" y="0"/>
                </a:moveTo>
                <a:cubicBezTo>
                  <a:pt x="1025" y="0"/>
                  <a:pt x="795" y="55"/>
                  <a:pt x="586" y="159"/>
                </a:cubicBezTo>
                <a:cubicBezTo>
                  <a:pt x="397" y="273"/>
                  <a:pt x="265" y="424"/>
                  <a:pt x="170" y="612"/>
                </a:cubicBezTo>
                <a:cubicBezTo>
                  <a:pt x="57" y="820"/>
                  <a:pt x="19" y="1047"/>
                  <a:pt x="19" y="1273"/>
                </a:cubicBezTo>
                <a:cubicBezTo>
                  <a:pt x="0" y="1594"/>
                  <a:pt x="114" y="1915"/>
                  <a:pt x="340" y="2160"/>
                </a:cubicBezTo>
                <a:cubicBezTo>
                  <a:pt x="550" y="2371"/>
                  <a:pt x="842" y="2483"/>
                  <a:pt x="1154" y="2483"/>
                </a:cubicBezTo>
                <a:cubicBezTo>
                  <a:pt x="1179" y="2483"/>
                  <a:pt x="1203" y="2483"/>
                  <a:pt x="1227" y="2481"/>
                </a:cubicBezTo>
                <a:cubicBezTo>
                  <a:pt x="1255" y="2485"/>
                  <a:pt x="1283" y="2486"/>
                  <a:pt x="1312" y="2486"/>
                </a:cubicBezTo>
                <a:cubicBezTo>
                  <a:pt x="1440" y="2486"/>
                  <a:pt x="1576" y="2455"/>
                  <a:pt x="1699" y="2425"/>
                </a:cubicBezTo>
                <a:cubicBezTo>
                  <a:pt x="1831" y="2387"/>
                  <a:pt x="1945" y="2311"/>
                  <a:pt x="2058" y="2236"/>
                </a:cubicBezTo>
                <a:cubicBezTo>
                  <a:pt x="2133" y="2160"/>
                  <a:pt x="2209" y="2085"/>
                  <a:pt x="2266" y="1990"/>
                </a:cubicBezTo>
                <a:cubicBezTo>
                  <a:pt x="2303" y="1915"/>
                  <a:pt x="2322" y="1839"/>
                  <a:pt x="2322" y="1764"/>
                </a:cubicBezTo>
                <a:lnTo>
                  <a:pt x="2341" y="1745"/>
                </a:lnTo>
                <a:cubicBezTo>
                  <a:pt x="2341" y="1670"/>
                  <a:pt x="2303" y="1594"/>
                  <a:pt x="2266" y="1556"/>
                </a:cubicBezTo>
                <a:cubicBezTo>
                  <a:pt x="2228" y="1500"/>
                  <a:pt x="2152" y="1462"/>
                  <a:pt x="2077" y="1462"/>
                </a:cubicBezTo>
                <a:cubicBezTo>
                  <a:pt x="2020" y="1462"/>
                  <a:pt x="1964" y="1481"/>
                  <a:pt x="1926" y="1537"/>
                </a:cubicBezTo>
                <a:cubicBezTo>
                  <a:pt x="1869" y="1575"/>
                  <a:pt x="1831" y="1632"/>
                  <a:pt x="1794" y="1688"/>
                </a:cubicBezTo>
                <a:cubicBezTo>
                  <a:pt x="1737" y="1802"/>
                  <a:pt x="1661" y="1877"/>
                  <a:pt x="1567" y="1953"/>
                </a:cubicBezTo>
                <a:cubicBezTo>
                  <a:pt x="1473" y="2009"/>
                  <a:pt x="1359" y="2028"/>
                  <a:pt x="1246" y="2028"/>
                </a:cubicBezTo>
                <a:cubicBezTo>
                  <a:pt x="1152" y="2028"/>
                  <a:pt x="1076" y="2009"/>
                  <a:pt x="1001" y="1972"/>
                </a:cubicBezTo>
                <a:cubicBezTo>
                  <a:pt x="925" y="1953"/>
                  <a:pt x="850" y="1896"/>
                  <a:pt x="793" y="1821"/>
                </a:cubicBezTo>
                <a:cubicBezTo>
                  <a:pt x="737" y="1764"/>
                  <a:pt x="699" y="1670"/>
                  <a:pt x="680" y="1594"/>
                </a:cubicBezTo>
                <a:cubicBezTo>
                  <a:pt x="642" y="1481"/>
                  <a:pt x="642" y="1386"/>
                  <a:pt x="642" y="1273"/>
                </a:cubicBezTo>
                <a:cubicBezTo>
                  <a:pt x="623" y="1065"/>
                  <a:pt x="680" y="858"/>
                  <a:pt x="793" y="688"/>
                </a:cubicBezTo>
                <a:cubicBezTo>
                  <a:pt x="906" y="556"/>
                  <a:pt x="1057" y="480"/>
                  <a:pt x="1246" y="480"/>
                </a:cubicBezTo>
                <a:cubicBezTo>
                  <a:pt x="1341" y="480"/>
                  <a:pt x="1454" y="499"/>
                  <a:pt x="1548" y="556"/>
                </a:cubicBezTo>
                <a:cubicBezTo>
                  <a:pt x="1643" y="631"/>
                  <a:pt x="1718" y="726"/>
                  <a:pt x="1775" y="820"/>
                </a:cubicBezTo>
                <a:cubicBezTo>
                  <a:pt x="1813" y="877"/>
                  <a:pt x="1850" y="914"/>
                  <a:pt x="1888" y="952"/>
                </a:cubicBezTo>
                <a:cubicBezTo>
                  <a:pt x="1926" y="971"/>
                  <a:pt x="1982" y="990"/>
                  <a:pt x="2020" y="990"/>
                </a:cubicBezTo>
                <a:cubicBezTo>
                  <a:pt x="2096" y="990"/>
                  <a:pt x="2171" y="971"/>
                  <a:pt x="2228" y="914"/>
                </a:cubicBezTo>
                <a:cubicBezTo>
                  <a:pt x="2266" y="858"/>
                  <a:pt x="2303" y="801"/>
                  <a:pt x="2303" y="726"/>
                </a:cubicBezTo>
                <a:cubicBezTo>
                  <a:pt x="2303" y="650"/>
                  <a:pt x="2266" y="556"/>
                  <a:pt x="2228" y="480"/>
                </a:cubicBezTo>
                <a:cubicBezTo>
                  <a:pt x="2171" y="405"/>
                  <a:pt x="2096" y="310"/>
                  <a:pt x="2020" y="254"/>
                </a:cubicBezTo>
                <a:cubicBezTo>
                  <a:pt x="1926" y="178"/>
                  <a:pt x="1813" y="122"/>
                  <a:pt x="1680" y="65"/>
                </a:cubicBezTo>
                <a:cubicBezTo>
                  <a:pt x="1543" y="21"/>
                  <a:pt x="1399" y="0"/>
                  <a:pt x="1256" y="0"/>
                </a:cubicBezTo>
                <a:close/>
              </a:path>
            </a:pathLst>
          </a:custGeom>
          <a:solidFill>
            <a:srgbClr val="4E36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3" name="Google Shape;1253;p43"/>
          <p:cNvSpPr/>
          <p:nvPr/>
        </p:nvSpPr>
        <p:spPr>
          <a:xfrm>
            <a:off x="7206007" y="4943187"/>
            <a:ext cx="61375" cy="62300"/>
          </a:xfrm>
          <a:custGeom>
            <a:avLst/>
            <a:gdLst/>
            <a:ahLst/>
            <a:cxnLst/>
            <a:rect l="l" t="t" r="r" b="b"/>
            <a:pathLst>
              <a:path w="2455" h="2492" extrusionOk="0">
                <a:moveTo>
                  <a:pt x="1247" y="453"/>
                </a:moveTo>
                <a:cubicBezTo>
                  <a:pt x="1417" y="453"/>
                  <a:pt x="1568" y="529"/>
                  <a:pt x="1681" y="661"/>
                </a:cubicBezTo>
                <a:cubicBezTo>
                  <a:pt x="1794" y="831"/>
                  <a:pt x="1851" y="1038"/>
                  <a:pt x="1851" y="1246"/>
                </a:cubicBezTo>
                <a:cubicBezTo>
                  <a:pt x="1851" y="1454"/>
                  <a:pt x="1794" y="1661"/>
                  <a:pt x="1681" y="1812"/>
                </a:cubicBezTo>
                <a:cubicBezTo>
                  <a:pt x="1568" y="1963"/>
                  <a:pt x="1417" y="2039"/>
                  <a:pt x="1247" y="2039"/>
                </a:cubicBezTo>
                <a:cubicBezTo>
                  <a:pt x="1115" y="2039"/>
                  <a:pt x="1020" y="2001"/>
                  <a:pt x="926" y="1945"/>
                </a:cubicBezTo>
                <a:cubicBezTo>
                  <a:pt x="832" y="1869"/>
                  <a:pt x="756" y="1775"/>
                  <a:pt x="718" y="1661"/>
                </a:cubicBezTo>
                <a:cubicBezTo>
                  <a:pt x="662" y="1529"/>
                  <a:pt x="624" y="1378"/>
                  <a:pt x="643" y="1246"/>
                </a:cubicBezTo>
                <a:cubicBezTo>
                  <a:pt x="624" y="1095"/>
                  <a:pt x="662" y="963"/>
                  <a:pt x="718" y="812"/>
                </a:cubicBezTo>
                <a:cubicBezTo>
                  <a:pt x="756" y="718"/>
                  <a:pt x="832" y="604"/>
                  <a:pt x="926" y="548"/>
                </a:cubicBezTo>
                <a:cubicBezTo>
                  <a:pt x="1020" y="491"/>
                  <a:pt x="1134" y="453"/>
                  <a:pt x="1247" y="453"/>
                </a:cubicBezTo>
                <a:close/>
                <a:moveTo>
                  <a:pt x="1247" y="0"/>
                </a:moveTo>
                <a:cubicBezTo>
                  <a:pt x="1058" y="0"/>
                  <a:pt x="888" y="38"/>
                  <a:pt x="737" y="95"/>
                </a:cubicBezTo>
                <a:cubicBezTo>
                  <a:pt x="586" y="151"/>
                  <a:pt x="454" y="227"/>
                  <a:pt x="360" y="340"/>
                </a:cubicBezTo>
                <a:cubicBezTo>
                  <a:pt x="246" y="453"/>
                  <a:pt x="171" y="585"/>
                  <a:pt x="114" y="736"/>
                </a:cubicBezTo>
                <a:cubicBezTo>
                  <a:pt x="1" y="1057"/>
                  <a:pt x="1" y="1416"/>
                  <a:pt x="114" y="1756"/>
                </a:cubicBezTo>
                <a:cubicBezTo>
                  <a:pt x="171" y="1888"/>
                  <a:pt x="246" y="2039"/>
                  <a:pt x="360" y="2152"/>
                </a:cubicBezTo>
                <a:cubicBezTo>
                  <a:pt x="473" y="2265"/>
                  <a:pt x="605" y="2341"/>
                  <a:pt x="756" y="2398"/>
                </a:cubicBezTo>
                <a:cubicBezTo>
                  <a:pt x="907" y="2454"/>
                  <a:pt x="1077" y="2492"/>
                  <a:pt x="1247" y="2492"/>
                </a:cubicBezTo>
                <a:cubicBezTo>
                  <a:pt x="1417" y="2492"/>
                  <a:pt x="1587" y="2454"/>
                  <a:pt x="1756" y="2398"/>
                </a:cubicBezTo>
                <a:cubicBezTo>
                  <a:pt x="1907" y="2341"/>
                  <a:pt x="2021" y="2265"/>
                  <a:pt x="2134" y="2152"/>
                </a:cubicBezTo>
                <a:cubicBezTo>
                  <a:pt x="2247" y="2039"/>
                  <a:pt x="2323" y="1888"/>
                  <a:pt x="2379" y="1756"/>
                </a:cubicBezTo>
                <a:cubicBezTo>
                  <a:pt x="2436" y="1586"/>
                  <a:pt x="2455" y="1416"/>
                  <a:pt x="2455" y="1246"/>
                </a:cubicBezTo>
                <a:cubicBezTo>
                  <a:pt x="2455" y="1076"/>
                  <a:pt x="2436" y="906"/>
                  <a:pt x="2379" y="736"/>
                </a:cubicBezTo>
                <a:cubicBezTo>
                  <a:pt x="2266" y="434"/>
                  <a:pt x="2040" y="208"/>
                  <a:pt x="1738" y="95"/>
                </a:cubicBezTo>
                <a:cubicBezTo>
                  <a:pt x="1587" y="38"/>
                  <a:pt x="1417" y="0"/>
                  <a:pt x="1247" y="0"/>
                </a:cubicBezTo>
                <a:close/>
              </a:path>
            </a:pathLst>
          </a:custGeom>
          <a:solidFill>
            <a:srgbClr val="4E36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4" name="Google Shape;1254;p43"/>
          <p:cNvSpPr/>
          <p:nvPr/>
        </p:nvSpPr>
        <p:spPr>
          <a:xfrm>
            <a:off x="7273507" y="4943187"/>
            <a:ext cx="87800" cy="62425"/>
          </a:xfrm>
          <a:custGeom>
            <a:avLst/>
            <a:gdLst/>
            <a:ahLst/>
            <a:cxnLst/>
            <a:rect l="l" t="t" r="r" b="b"/>
            <a:pathLst>
              <a:path w="3512" h="2497" extrusionOk="0">
                <a:moveTo>
                  <a:pt x="302" y="0"/>
                </a:moveTo>
                <a:cubicBezTo>
                  <a:pt x="227" y="0"/>
                  <a:pt x="132" y="38"/>
                  <a:pt x="95" y="95"/>
                </a:cubicBezTo>
                <a:cubicBezTo>
                  <a:pt x="38" y="170"/>
                  <a:pt x="0" y="265"/>
                  <a:pt x="0" y="359"/>
                </a:cubicBezTo>
                <a:lnTo>
                  <a:pt x="0" y="2114"/>
                </a:lnTo>
                <a:cubicBezTo>
                  <a:pt x="0" y="2209"/>
                  <a:pt x="38" y="2303"/>
                  <a:pt x="95" y="2398"/>
                </a:cubicBezTo>
                <a:cubicBezTo>
                  <a:pt x="161" y="2464"/>
                  <a:pt x="246" y="2497"/>
                  <a:pt x="328" y="2497"/>
                </a:cubicBezTo>
                <a:cubicBezTo>
                  <a:pt x="411" y="2497"/>
                  <a:pt x="491" y="2464"/>
                  <a:pt x="548" y="2398"/>
                </a:cubicBezTo>
                <a:cubicBezTo>
                  <a:pt x="623" y="2303"/>
                  <a:pt x="642" y="2209"/>
                  <a:pt x="642" y="2114"/>
                </a:cubicBezTo>
                <a:lnTo>
                  <a:pt x="642" y="1284"/>
                </a:lnTo>
                <a:cubicBezTo>
                  <a:pt x="623" y="1076"/>
                  <a:pt x="661" y="869"/>
                  <a:pt x="736" y="680"/>
                </a:cubicBezTo>
                <a:cubicBezTo>
                  <a:pt x="806" y="559"/>
                  <a:pt x="938" y="470"/>
                  <a:pt x="1090" y="470"/>
                </a:cubicBezTo>
                <a:cubicBezTo>
                  <a:pt x="1104" y="470"/>
                  <a:pt x="1118" y="471"/>
                  <a:pt x="1133" y="472"/>
                </a:cubicBezTo>
                <a:cubicBezTo>
                  <a:pt x="1208" y="472"/>
                  <a:pt x="1284" y="510"/>
                  <a:pt x="1359" y="567"/>
                </a:cubicBezTo>
                <a:cubicBezTo>
                  <a:pt x="1397" y="623"/>
                  <a:pt x="1435" y="699"/>
                  <a:pt x="1435" y="774"/>
                </a:cubicBezTo>
                <a:cubicBezTo>
                  <a:pt x="1454" y="887"/>
                  <a:pt x="1454" y="1001"/>
                  <a:pt x="1454" y="1133"/>
                </a:cubicBezTo>
                <a:lnTo>
                  <a:pt x="1454" y="2096"/>
                </a:lnTo>
                <a:cubicBezTo>
                  <a:pt x="1435" y="2209"/>
                  <a:pt x="1473" y="2303"/>
                  <a:pt x="1529" y="2398"/>
                </a:cubicBezTo>
                <a:cubicBezTo>
                  <a:pt x="1586" y="2454"/>
                  <a:pt x="1680" y="2492"/>
                  <a:pt x="1775" y="2492"/>
                </a:cubicBezTo>
                <a:cubicBezTo>
                  <a:pt x="1869" y="2492"/>
                  <a:pt x="1945" y="2454"/>
                  <a:pt x="2001" y="2398"/>
                </a:cubicBezTo>
                <a:cubicBezTo>
                  <a:pt x="2077" y="2303"/>
                  <a:pt x="2096" y="2209"/>
                  <a:pt x="2096" y="2096"/>
                </a:cubicBezTo>
                <a:lnTo>
                  <a:pt x="2096" y="1284"/>
                </a:lnTo>
                <a:lnTo>
                  <a:pt x="2058" y="1303"/>
                </a:lnTo>
                <a:cubicBezTo>
                  <a:pt x="2058" y="1114"/>
                  <a:pt x="2077" y="925"/>
                  <a:pt x="2133" y="755"/>
                </a:cubicBezTo>
                <a:cubicBezTo>
                  <a:pt x="2171" y="680"/>
                  <a:pt x="2228" y="604"/>
                  <a:pt x="2303" y="567"/>
                </a:cubicBezTo>
                <a:cubicBezTo>
                  <a:pt x="2360" y="510"/>
                  <a:pt x="2454" y="491"/>
                  <a:pt x="2530" y="491"/>
                </a:cubicBezTo>
                <a:cubicBezTo>
                  <a:pt x="2546" y="488"/>
                  <a:pt x="2563" y="486"/>
                  <a:pt x="2578" y="486"/>
                </a:cubicBezTo>
                <a:cubicBezTo>
                  <a:pt x="2651" y="486"/>
                  <a:pt x="2713" y="520"/>
                  <a:pt x="2775" y="567"/>
                </a:cubicBezTo>
                <a:cubicBezTo>
                  <a:pt x="2813" y="623"/>
                  <a:pt x="2851" y="699"/>
                  <a:pt x="2851" y="774"/>
                </a:cubicBezTo>
                <a:cubicBezTo>
                  <a:pt x="2870" y="869"/>
                  <a:pt x="2870" y="982"/>
                  <a:pt x="2870" y="1095"/>
                </a:cubicBezTo>
                <a:lnTo>
                  <a:pt x="2870" y="2114"/>
                </a:lnTo>
                <a:cubicBezTo>
                  <a:pt x="2870" y="2209"/>
                  <a:pt x="2907" y="2322"/>
                  <a:pt x="2964" y="2398"/>
                </a:cubicBezTo>
                <a:cubicBezTo>
                  <a:pt x="3030" y="2464"/>
                  <a:pt x="3115" y="2497"/>
                  <a:pt x="3198" y="2497"/>
                </a:cubicBezTo>
                <a:cubicBezTo>
                  <a:pt x="3280" y="2497"/>
                  <a:pt x="3360" y="2464"/>
                  <a:pt x="3417" y="2398"/>
                </a:cubicBezTo>
                <a:cubicBezTo>
                  <a:pt x="3492" y="2322"/>
                  <a:pt x="3511" y="2209"/>
                  <a:pt x="3511" y="2114"/>
                </a:cubicBezTo>
                <a:lnTo>
                  <a:pt x="3511" y="925"/>
                </a:lnTo>
                <a:cubicBezTo>
                  <a:pt x="3511" y="736"/>
                  <a:pt x="3492" y="567"/>
                  <a:pt x="3436" y="397"/>
                </a:cubicBezTo>
                <a:cubicBezTo>
                  <a:pt x="3379" y="265"/>
                  <a:pt x="3285" y="170"/>
                  <a:pt x="3153" y="113"/>
                </a:cubicBezTo>
                <a:cubicBezTo>
                  <a:pt x="3043" y="51"/>
                  <a:pt x="2921" y="14"/>
                  <a:pt x="2796" y="14"/>
                </a:cubicBezTo>
                <a:cubicBezTo>
                  <a:pt x="2770" y="14"/>
                  <a:pt x="2744" y="16"/>
                  <a:pt x="2719" y="19"/>
                </a:cubicBezTo>
                <a:cubicBezTo>
                  <a:pt x="2586" y="19"/>
                  <a:pt x="2454" y="38"/>
                  <a:pt x="2341" y="113"/>
                </a:cubicBezTo>
                <a:cubicBezTo>
                  <a:pt x="2209" y="170"/>
                  <a:pt x="2096" y="265"/>
                  <a:pt x="2001" y="378"/>
                </a:cubicBezTo>
                <a:cubicBezTo>
                  <a:pt x="1945" y="265"/>
                  <a:pt x="1850" y="170"/>
                  <a:pt x="1737" y="113"/>
                </a:cubicBezTo>
                <a:cubicBezTo>
                  <a:pt x="1627" y="51"/>
                  <a:pt x="1518" y="14"/>
                  <a:pt x="1409" y="14"/>
                </a:cubicBezTo>
                <a:cubicBezTo>
                  <a:pt x="1386" y="14"/>
                  <a:pt x="1363" y="16"/>
                  <a:pt x="1341" y="19"/>
                </a:cubicBezTo>
                <a:cubicBezTo>
                  <a:pt x="1190" y="19"/>
                  <a:pt x="1057" y="38"/>
                  <a:pt x="925" y="113"/>
                </a:cubicBezTo>
                <a:cubicBezTo>
                  <a:pt x="793" y="170"/>
                  <a:pt x="680" y="265"/>
                  <a:pt x="585" y="378"/>
                </a:cubicBezTo>
                <a:lnTo>
                  <a:pt x="585" y="321"/>
                </a:lnTo>
                <a:cubicBezTo>
                  <a:pt x="604" y="246"/>
                  <a:pt x="567" y="151"/>
                  <a:pt x="510" y="95"/>
                </a:cubicBezTo>
                <a:cubicBezTo>
                  <a:pt x="453" y="38"/>
                  <a:pt x="378" y="0"/>
                  <a:pt x="302" y="0"/>
                </a:cubicBezTo>
                <a:close/>
              </a:path>
            </a:pathLst>
          </a:custGeom>
          <a:solidFill>
            <a:srgbClr val="4E36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5" name="Google Shape;1255;p43"/>
          <p:cNvSpPr/>
          <p:nvPr/>
        </p:nvSpPr>
        <p:spPr>
          <a:xfrm>
            <a:off x="6613757" y="4970562"/>
            <a:ext cx="25" cy="25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close/>
              </a:path>
            </a:pathLst>
          </a:custGeom>
          <a:solidFill>
            <a:srgbClr val="4E36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6" name="Google Shape;1256;p43"/>
          <p:cNvSpPr/>
          <p:nvPr/>
        </p:nvSpPr>
        <p:spPr>
          <a:xfrm>
            <a:off x="6613757" y="4971487"/>
            <a:ext cx="975" cy="3800"/>
          </a:xfrm>
          <a:custGeom>
            <a:avLst/>
            <a:gdLst/>
            <a:ahLst/>
            <a:cxnLst/>
            <a:rect l="l" t="t" r="r" b="b"/>
            <a:pathLst>
              <a:path w="39" h="152" extrusionOk="0">
                <a:moveTo>
                  <a:pt x="1" y="1"/>
                </a:moveTo>
                <a:cubicBezTo>
                  <a:pt x="20" y="58"/>
                  <a:pt x="20" y="114"/>
                  <a:pt x="39" y="152"/>
                </a:cubicBezTo>
                <a:cubicBezTo>
                  <a:pt x="39" y="95"/>
                  <a:pt x="20" y="57"/>
                  <a:pt x="1" y="1"/>
                </a:cubicBezTo>
                <a:close/>
              </a:path>
            </a:pathLst>
          </a:custGeom>
          <a:solidFill>
            <a:srgbClr val="4E36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7" name="Google Shape;1257;p43"/>
          <p:cNvSpPr/>
          <p:nvPr/>
        </p:nvSpPr>
        <p:spPr>
          <a:xfrm>
            <a:off x="6619907" y="4989912"/>
            <a:ext cx="25" cy="25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close/>
              </a:path>
            </a:pathLst>
          </a:custGeom>
          <a:solidFill>
            <a:srgbClr val="4E36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8" name="Google Shape;1258;p43"/>
          <p:cNvSpPr/>
          <p:nvPr/>
        </p:nvSpPr>
        <p:spPr>
          <a:xfrm>
            <a:off x="6618957" y="4988012"/>
            <a:ext cx="500" cy="975"/>
          </a:xfrm>
          <a:custGeom>
            <a:avLst/>
            <a:gdLst/>
            <a:ahLst/>
            <a:cxnLst/>
            <a:rect l="l" t="t" r="r" b="b"/>
            <a:pathLst>
              <a:path w="20" h="39" extrusionOk="0">
                <a:moveTo>
                  <a:pt x="19" y="38"/>
                </a:moveTo>
                <a:lnTo>
                  <a:pt x="0" y="1"/>
                </a:lnTo>
                <a:close/>
              </a:path>
            </a:pathLst>
          </a:custGeom>
          <a:solidFill>
            <a:srgbClr val="4E36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9" name="Google Shape;1259;p43"/>
          <p:cNvSpPr/>
          <p:nvPr/>
        </p:nvSpPr>
        <p:spPr>
          <a:xfrm>
            <a:off x="6616132" y="4980937"/>
            <a:ext cx="2375" cy="7100"/>
          </a:xfrm>
          <a:custGeom>
            <a:avLst/>
            <a:gdLst/>
            <a:ahLst/>
            <a:cxnLst/>
            <a:rect l="l" t="t" r="r" b="b"/>
            <a:pathLst>
              <a:path w="95" h="284" extrusionOk="0">
                <a:moveTo>
                  <a:pt x="0" y="0"/>
                </a:moveTo>
                <a:cubicBezTo>
                  <a:pt x="19" y="95"/>
                  <a:pt x="57" y="189"/>
                  <a:pt x="95" y="284"/>
                </a:cubicBezTo>
                <a:cubicBezTo>
                  <a:pt x="57" y="189"/>
                  <a:pt x="19" y="95"/>
                  <a:pt x="0" y="0"/>
                </a:cubicBezTo>
                <a:close/>
              </a:path>
            </a:pathLst>
          </a:custGeom>
          <a:solidFill>
            <a:srgbClr val="4E36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0" name="Google Shape;1260;p43"/>
          <p:cNvSpPr/>
          <p:nvPr/>
        </p:nvSpPr>
        <p:spPr>
          <a:xfrm>
            <a:off x="6645382" y="4891737"/>
            <a:ext cx="35900" cy="24575"/>
          </a:xfrm>
          <a:custGeom>
            <a:avLst/>
            <a:gdLst/>
            <a:ahLst/>
            <a:cxnLst/>
            <a:rect l="l" t="t" r="r" b="b"/>
            <a:pathLst>
              <a:path w="1436" h="983" extrusionOk="0">
                <a:moveTo>
                  <a:pt x="718" y="1"/>
                </a:moveTo>
                <a:cubicBezTo>
                  <a:pt x="416" y="1"/>
                  <a:pt x="359" y="435"/>
                  <a:pt x="661" y="491"/>
                </a:cubicBezTo>
                <a:lnTo>
                  <a:pt x="680" y="605"/>
                </a:lnTo>
                <a:cubicBezTo>
                  <a:pt x="454" y="642"/>
                  <a:pt x="208" y="699"/>
                  <a:pt x="1" y="812"/>
                </a:cubicBezTo>
                <a:lnTo>
                  <a:pt x="57" y="982"/>
                </a:lnTo>
                <a:cubicBezTo>
                  <a:pt x="246" y="907"/>
                  <a:pt x="454" y="850"/>
                  <a:pt x="661" y="831"/>
                </a:cubicBezTo>
                <a:cubicBezTo>
                  <a:pt x="812" y="812"/>
                  <a:pt x="963" y="812"/>
                  <a:pt x="1114" y="812"/>
                </a:cubicBezTo>
                <a:cubicBezTo>
                  <a:pt x="1209" y="812"/>
                  <a:pt x="1303" y="812"/>
                  <a:pt x="1397" y="831"/>
                </a:cubicBezTo>
                <a:lnTo>
                  <a:pt x="1435" y="642"/>
                </a:lnTo>
                <a:cubicBezTo>
                  <a:pt x="1279" y="600"/>
                  <a:pt x="1113" y="579"/>
                  <a:pt x="952" y="579"/>
                </a:cubicBezTo>
                <a:cubicBezTo>
                  <a:pt x="898" y="579"/>
                  <a:pt x="845" y="581"/>
                  <a:pt x="793" y="586"/>
                </a:cubicBezTo>
                <a:lnTo>
                  <a:pt x="756" y="491"/>
                </a:lnTo>
                <a:cubicBezTo>
                  <a:pt x="1058" y="435"/>
                  <a:pt x="1020" y="1"/>
                  <a:pt x="718" y="1"/>
                </a:cubicBezTo>
                <a:close/>
              </a:path>
            </a:pathLst>
          </a:custGeom>
          <a:solidFill>
            <a:srgbClr val="4E36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1" name="Google Shape;1261;p43"/>
          <p:cNvSpPr/>
          <p:nvPr/>
        </p:nvSpPr>
        <p:spPr>
          <a:xfrm>
            <a:off x="6591107" y="4930437"/>
            <a:ext cx="29300" cy="31175"/>
          </a:xfrm>
          <a:custGeom>
            <a:avLst/>
            <a:gdLst/>
            <a:ahLst/>
            <a:cxnLst/>
            <a:rect l="l" t="t" r="r" b="b"/>
            <a:pathLst>
              <a:path w="1172" h="1247" extrusionOk="0">
                <a:moveTo>
                  <a:pt x="982" y="1"/>
                </a:moveTo>
                <a:cubicBezTo>
                  <a:pt x="831" y="133"/>
                  <a:pt x="737" y="303"/>
                  <a:pt x="643" y="472"/>
                </a:cubicBezTo>
                <a:lnTo>
                  <a:pt x="624" y="435"/>
                </a:lnTo>
                <a:cubicBezTo>
                  <a:pt x="567" y="397"/>
                  <a:pt x="510" y="378"/>
                  <a:pt x="454" y="378"/>
                </a:cubicBezTo>
                <a:cubicBezTo>
                  <a:pt x="416" y="378"/>
                  <a:pt x="378" y="359"/>
                  <a:pt x="340" y="340"/>
                </a:cubicBezTo>
                <a:cubicBezTo>
                  <a:pt x="359" y="303"/>
                  <a:pt x="378" y="284"/>
                  <a:pt x="378" y="246"/>
                </a:cubicBezTo>
                <a:cubicBezTo>
                  <a:pt x="378" y="145"/>
                  <a:pt x="303" y="87"/>
                  <a:pt x="224" y="87"/>
                </a:cubicBezTo>
                <a:cubicBezTo>
                  <a:pt x="185" y="87"/>
                  <a:pt x="145" y="101"/>
                  <a:pt x="114" y="133"/>
                </a:cubicBezTo>
                <a:cubicBezTo>
                  <a:pt x="1" y="227"/>
                  <a:pt x="76" y="397"/>
                  <a:pt x="227" y="397"/>
                </a:cubicBezTo>
                <a:lnTo>
                  <a:pt x="265" y="397"/>
                </a:lnTo>
                <a:cubicBezTo>
                  <a:pt x="296" y="444"/>
                  <a:pt x="353" y="477"/>
                  <a:pt x="414" y="477"/>
                </a:cubicBezTo>
                <a:cubicBezTo>
                  <a:pt x="427" y="477"/>
                  <a:pt x="440" y="476"/>
                  <a:pt x="454" y="472"/>
                </a:cubicBezTo>
                <a:cubicBezTo>
                  <a:pt x="491" y="472"/>
                  <a:pt x="529" y="491"/>
                  <a:pt x="548" y="510"/>
                </a:cubicBezTo>
                <a:cubicBezTo>
                  <a:pt x="567" y="548"/>
                  <a:pt x="586" y="586"/>
                  <a:pt x="586" y="623"/>
                </a:cubicBezTo>
                <a:cubicBezTo>
                  <a:pt x="529" y="812"/>
                  <a:pt x="510" y="1039"/>
                  <a:pt x="510" y="1246"/>
                </a:cubicBezTo>
                <a:lnTo>
                  <a:pt x="775" y="1246"/>
                </a:lnTo>
                <a:cubicBezTo>
                  <a:pt x="775" y="1077"/>
                  <a:pt x="794" y="888"/>
                  <a:pt x="850" y="718"/>
                </a:cubicBezTo>
                <a:cubicBezTo>
                  <a:pt x="926" y="529"/>
                  <a:pt x="1020" y="340"/>
                  <a:pt x="1133" y="170"/>
                </a:cubicBezTo>
                <a:lnTo>
                  <a:pt x="1171" y="133"/>
                </a:lnTo>
                <a:lnTo>
                  <a:pt x="1096" y="76"/>
                </a:lnTo>
                <a:lnTo>
                  <a:pt x="982" y="1"/>
                </a:lnTo>
                <a:close/>
              </a:path>
            </a:pathLst>
          </a:custGeom>
          <a:solidFill>
            <a:srgbClr val="4E36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2" name="Google Shape;1262;p43"/>
          <p:cNvSpPr/>
          <p:nvPr/>
        </p:nvSpPr>
        <p:spPr>
          <a:xfrm>
            <a:off x="6703907" y="4917237"/>
            <a:ext cx="28325" cy="31150"/>
          </a:xfrm>
          <a:custGeom>
            <a:avLst/>
            <a:gdLst/>
            <a:ahLst/>
            <a:cxnLst/>
            <a:rect l="l" t="t" r="r" b="b"/>
            <a:pathLst>
              <a:path w="1133" h="1246" extrusionOk="0">
                <a:moveTo>
                  <a:pt x="925" y="0"/>
                </a:moveTo>
                <a:cubicBezTo>
                  <a:pt x="929" y="0"/>
                  <a:pt x="932" y="0"/>
                  <a:pt x="935" y="0"/>
                </a:cubicBezTo>
                <a:lnTo>
                  <a:pt x="935" y="0"/>
                </a:lnTo>
                <a:cubicBezTo>
                  <a:pt x="938" y="0"/>
                  <a:pt x="941" y="0"/>
                  <a:pt x="944" y="0"/>
                </a:cubicBezTo>
                <a:close/>
                <a:moveTo>
                  <a:pt x="935" y="0"/>
                </a:moveTo>
                <a:cubicBezTo>
                  <a:pt x="845" y="5"/>
                  <a:pt x="774" y="78"/>
                  <a:pt x="774" y="151"/>
                </a:cubicBezTo>
                <a:cubicBezTo>
                  <a:pt x="774" y="170"/>
                  <a:pt x="774" y="189"/>
                  <a:pt x="774" y="189"/>
                </a:cubicBezTo>
                <a:cubicBezTo>
                  <a:pt x="718" y="245"/>
                  <a:pt x="699" y="321"/>
                  <a:pt x="699" y="378"/>
                </a:cubicBezTo>
                <a:cubicBezTo>
                  <a:pt x="699" y="434"/>
                  <a:pt x="699" y="472"/>
                  <a:pt x="661" y="491"/>
                </a:cubicBezTo>
                <a:cubicBezTo>
                  <a:pt x="642" y="510"/>
                  <a:pt x="623" y="510"/>
                  <a:pt x="585" y="529"/>
                </a:cubicBezTo>
                <a:cubicBezTo>
                  <a:pt x="472" y="359"/>
                  <a:pt x="340" y="227"/>
                  <a:pt x="170" y="94"/>
                </a:cubicBezTo>
                <a:lnTo>
                  <a:pt x="0" y="302"/>
                </a:lnTo>
                <a:cubicBezTo>
                  <a:pt x="151" y="434"/>
                  <a:pt x="283" y="604"/>
                  <a:pt x="415" y="774"/>
                </a:cubicBezTo>
                <a:cubicBezTo>
                  <a:pt x="510" y="925"/>
                  <a:pt x="604" y="1076"/>
                  <a:pt x="680" y="1246"/>
                </a:cubicBezTo>
                <a:lnTo>
                  <a:pt x="906" y="1114"/>
                </a:lnTo>
                <a:cubicBezTo>
                  <a:pt x="831" y="944"/>
                  <a:pt x="755" y="774"/>
                  <a:pt x="642" y="604"/>
                </a:cubicBezTo>
                <a:cubicBezTo>
                  <a:pt x="680" y="604"/>
                  <a:pt x="699" y="585"/>
                  <a:pt x="718" y="566"/>
                </a:cubicBezTo>
                <a:cubicBezTo>
                  <a:pt x="774" y="510"/>
                  <a:pt x="793" y="453"/>
                  <a:pt x="793" y="378"/>
                </a:cubicBezTo>
                <a:cubicBezTo>
                  <a:pt x="793" y="340"/>
                  <a:pt x="793" y="302"/>
                  <a:pt x="831" y="283"/>
                </a:cubicBezTo>
                <a:cubicBezTo>
                  <a:pt x="850" y="302"/>
                  <a:pt x="887" y="302"/>
                  <a:pt x="925" y="302"/>
                </a:cubicBezTo>
                <a:cubicBezTo>
                  <a:pt x="1129" y="302"/>
                  <a:pt x="1133" y="10"/>
                  <a:pt x="935" y="0"/>
                </a:cubicBezTo>
                <a:close/>
              </a:path>
            </a:pathLst>
          </a:custGeom>
          <a:solidFill>
            <a:srgbClr val="4E36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3" name="Google Shape;1263;p43"/>
          <p:cNvSpPr/>
          <p:nvPr/>
        </p:nvSpPr>
        <p:spPr>
          <a:xfrm>
            <a:off x="6616132" y="4964412"/>
            <a:ext cx="106200" cy="47225"/>
          </a:xfrm>
          <a:custGeom>
            <a:avLst/>
            <a:gdLst/>
            <a:ahLst/>
            <a:cxnLst/>
            <a:rect l="l" t="t" r="r" b="b"/>
            <a:pathLst>
              <a:path w="4248" h="1889" extrusionOk="0">
                <a:moveTo>
                  <a:pt x="4229" y="1"/>
                </a:moveTo>
                <a:lnTo>
                  <a:pt x="4229" y="1"/>
                </a:lnTo>
                <a:cubicBezTo>
                  <a:pt x="4096" y="114"/>
                  <a:pt x="3964" y="189"/>
                  <a:pt x="3813" y="284"/>
                </a:cubicBezTo>
                <a:cubicBezTo>
                  <a:pt x="3322" y="510"/>
                  <a:pt x="2775" y="680"/>
                  <a:pt x="2228" y="756"/>
                </a:cubicBezTo>
                <a:cubicBezTo>
                  <a:pt x="1944" y="794"/>
                  <a:pt x="1680" y="812"/>
                  <a:pt x="1416" y="812"/>
                </a:cubicBezTo>
                <a:cubicBezTo>
                  <a:pt x="1133" y="812"/>
                  <a:pt x="850" y="794"/>
                  <a:pt x="566" y="756"/>
                </a:cubicBezTo>
                <a:cubicBezTo>
                  <a:pt x="321" y="718"/>
                  <a:pt x="113" y="680"/>
                  <a:pt x="0" y="661"/>
                </a:cubicBezTo>
                <a:lnTo>
                  <a:pt x="0" y="661"/>
                </a:lnTo>
                <a:cubicBezTo>
                  <a:pt x="19" y="756"/>
                  <a:pt x="57" y="831"/>
                  <a:pt x="113" y="926"/>
                </a:cubicBezTo>
                <a:lnTo>
                  <a:pt x="113" y="963"/>
                </a:lnTo>
                <a:lnTo>
                  <a:pt x="132" y="982"/>
                </a:lnTo>
                <a:cubicBezTo>
                  <a:pt x="208" y="1114"/>
                  <a:pt x="283" y="1247"/>
                  <a:pt x="397" y="1360"/>
                </a:cubicBezTo>
                <a:cubicBezTo>
                  <a:pt x="566" y="1567"/>
                  <a:pt x="812" y="1718"/>
                  <a:pt x="1076" y="1794"/>
                </a:cubicBezTo>
                <a:cubicBezTo>
                  <a:pt x="1340" y="1851"/>
                  <a:pt x="1586" y="1888"/>
                  <a:pt x="1850" y="1888"/>
                </a:cubicBezTo>
                <a:cubicBezTo>
                  <a:pt x="2322" y="1888"/>
                  <a:pt x="2775" y="1794"/>
                  <a:pt x="3190" y="1605"/>
                </a:cubicBezTo>
                <a:cubicBezTo>
                  <a:pt x="3492" y="1454"/>
                  <a:pt x="3757" y="1247"/>
                  <a:pt x="3964" y="982"/>
                </a:cubicBezTo>
                <a:cubicBezTo>
                  <a:pt x="4059" y="812"/>
                  <a:pt x="4153" y="624"/>
                  <a:pt x="4191" y="435"/>
                </a:cubicBezTo>
                <a:cubicBezTo>
                  <a:pt x="4229" y="303"/>
                  <a:pt x="4247" y="152"/>
                  <a:pt x="4229" y="1"/>
                </a:cubicBezTo>
                <a:close/>
              </a:path>
            </a:pathLst>
          </a:custGeom>
          <a:solidFill>
            <a:srgbClr val="4E36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4" name="Google Shape;1264;p43"/>
          <p:cNvSpPr/>
          <p:nvPr/>
        </p:nvSpPr>
        <p:spPr>
          <a:xfrm>
            <a:off x="6613282" y="4915137"/>
            <a:ext cx="108575" cy="64250"/>
          </a:xfrm>
          <a:custGeom>
            <a:avLst/>
            <a:gdLst/>
            <a:ahLst/>
            <a:cxnLst/>
            <a:rect l="l" t="t" r="r" b="b"/>
            <a:pathLst>
              <a:path w="4343" h="2570" extrusionOk="0">
                <a:moveTo>
                  <a:pt x="3248" y="707"/>
                </a:moveTo>
                <a:cubicBezTo>
                  <a:pt x="3625" y="707"/>
                  <a:pt x="3795" y="1141"/>
                  <a:pt x="3550" y="1405"/>
                </a:cubicBezTo>
                <a:cubicBezTo>
                  <a:pt x="3464" y="1491"/>
                  <a:pt x="3360" y="1529"/>
                  <a:pt x="3259" y="1529"/>
                </a:cubicBezTo>
                <a:cubicBezTo>
                  <a:pt x="3049" y="1529"/>
                  <a:pt x="2851" y="1364"/>
                  <a:pt x="2851" y="1122"/>
                </a:cubicBezTo>
                <a:cubicBezTo>
                  <a:pt x="2851" y="896"/>
                  <a:pt x="3021" y="707"/>
                  <a:pt x="3248" y="707"/>
                </a:cubicBezTo>
                <a:close/>
                <a:moveTo>
                  <a:pt x="1303" y="688"/>
                </a:moveTo>
                <a:cubicBezTo>
                  <a:pt x="1907" y="688"/>
                  <a:pt x="2191" y="1405"/>
                  <a:pt x="1775" y="1821"/>
                </a:cubicBezTo>
                <a:cubicBezTo>
                  <a:pt x="1640" y="1956"/>
                  <a:pt x="1472" y="2017"/>
                  <a:pt x="1308" y="2017"/>
                </a:cubicBezTo>
                <a:cubicBezTo>
                  <a:pt x="969" y="2017"/>
                  <a:pt x="643" y="1756"/>
                  <a:pt x="643" y="1349"/>
                </a:cubicBezTo>
                <a:cubicBezTo>
                  <a:pt x="643" y="990"/>
                  <a:pt x="945" y="688"/>
                  <a:pt x="1303" y="688"/>
                </a:cubicBezTo>
                <a:close/>
                <a:moveTo>
                  <a:pt x="2474" y="1"/>
                </a:moveTo>
                <a:cubicBezTo>
                  <a:pt x="2444" y="1"/>
                  <a:pt x="2413" y="3"/>
                  <a:pt x="2379" y="9"/>
                </a:cubicBezTo>
                <a:cubicBezTo>
                  <a:pt x="2247" y="9"/>
                  <a:pt x="2115" y="9"/>
                  <a:pt x="1983" y="27"/>
                </a:cubicBezTo>
                <a:cubicBezTo>
                  <a:pt x="1775" y="46"/>
                  <a:pt x="1568" y="103"/>
                  <a:pt x="1379" y="160"/>
                </a:cubicBezTo>
                <a:cubicBezTo>
                  <a:pt x="1077" y="273"/>
                  <a:pt x="794" y="424"/>
                  <a:pt x="548" y="631"/>
                </a:cubicBezTo>
                <a:cubicBezTo>
                  <a:pt x="473" y="707"/>
                  <a:pt x="416" y="782"/>
                  <a:pt x="360" y="858"/>
                </a:cubicBezTo>
                <a:cubicBezTo>
                  <a:pt x="246" y="1028"/>
                  <a:pt x="152" y="1198"/>
                  <a:pt x="95" y="1387"/>
                </a:cubicBezTo>
                <a:cubicBezTo>
                  <a:pt x="39" y="1575"/>
                  <a:pt x="1" y="1783"/>
                  <a:pt x="1" y="1972"/>
                </a:cubicBezTo>
                <a:cubicBezTo>
                  <a:pt x="1" y="2047"/>
                  <a:pt x="20" y="2123"/>
                  <a:pt x="20" y="2217"/>
                </a:cubicBezTo>
                <a:lnTo>
                  <a:pt x="20" y="2236"/>
                </a:lnTo>
                <a:cubicBezTo>
                  <a:pt x="20" y="2293"/>
                  <a:pt x="39" y="2349"/>
                  <a:pt x="58" y="2406"/>
                </a:cubicBezTo>
                <a:cubicBezTo>
                  <a:pt x="531" y="2515"/>
                  <a:pt x="1012" y="2570"/>
                  <a:pt x="1496" y="2570"/>
                </a:cubicBezTo>
                <a:cubicBezTo>
                  <a:pt x="1765" y="2570"/>
                  <a:pt x="2034" y="2553"/>
                  <a:pt x="2304" y="2519"/>
                </a:cubicBezTo>
                <a:cubicBezTo>
                  <a:pt x="2832" y="2444"/>
                  <a:pt x="3342" y="2293"/>
                  <a:pt x="3833" y="2066"/>
                </a:cubicBezTo>
                <a:cubicBezTo>
                  <a:pt x="4003" y="1991"/>
                  <a:pt x="4173" y="1896"/>
                  <a:pt x="4343" y="1783"/>
                </a:cubicBezTo>
                <a:cubicBezTo>
                  <a:pt x="4248" y="1481"/>
                  <a:pt x="4097" y="1179"/>
                  <a:pt x="3927" y="915"/>
                </a:cubicBezTo>
                <a:cubicBezTo>
                  <a:pt x="3455" y="235"/>
                  <a:pt x="2946" y="65"/>
                  <a:pt x="2681" y="27"/>
                </a:cubicBezTo>
                <a:cubicBezTo>
                  <a:pt x="2615" y="14"/>
                  <a:pt x="2548" y="1"/>
                  <a:pt x="2474" y="1"/>
                </a:cubicBezTo>
                <a:close/>
              </a:path>
            </a:pathLst>
          </a:custGeom>
          <a:solidFill>
            <a:srgbClr val="4E36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8" name="Google Shape;1268;p43"/>
          <p:cNvSpPr/>
          <p:nvPr/>
        </p:nvSpPr>
        <p:spPr>
          <a:xfrm>
            <a:off x="4824732" y="5241437"/>
            <a:ext cx="390775" cy="23625"/>
          </a:xfrm>
          <a:custGeom>
            <a:avLst/>
            <a:gdLst/>
            <a:ahLst/>
            <a:cxnLst/>
            <a:rect l="l" t="t" r="r" b="b"/>
            <a:pathLst>
              <a:path w="15631" h="945" extrusionOk="0">
                <a:moveTo>
                  <a:pt x="265" y="0"/>
                </a:moveTo>
                <a:cubicBezTo>
                  <a:pt x="170" y="246"/>
                  <a:pt x="95" y="510"/>
                  <a:pt x="0" y="755"/>
                </a:cubicBezTo>
                <a:lnTo>
                  <a:pt x="15630" y="944"/>
                </a:lnTo>
                <a:lnTo>
                  <a:pt x="265" y="0"/>
                </a:lnTo>
                <a:close/>
              </a:path>
            </a:pathLst>
          </a:custGeom>
          <a:solidFill>
            <a:srgbClr val="97A9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9" name="Google Shape;1269;p43"/>
          <p:cNvSpPr/>
          <p:nvPr/>
        </p:nvSpPr>
        <p:spPr>
          <a:xfrm>
            <a:off x="4831332" y="3917237"/>
            <a:ext cx="3595075" cy="1384625"/>
          </a:xfrm>
          <a:custGeom>
            <a:avLst/>
            <a:gdLst/>
            <a:ahLst/>
            <a:cxnLst/>
            <a:rect l="l" t="t" r="r" b="b"/>
            <a:pathLst>
              <a:path w="143803" h="55385" extrusionOk="0">
                <a:moveTo>
                  <a:pt x="73785" y="0"/>
                </a:moveTo>
                <a:cubicBezTo>
                  <a:pt x="73698" y="0"/>
                  <a:pt x="73612" y="0"/>
                  <a:pt x="73525" y="0"/>
                </a:cubicBezTo>
                <a:cubicBezTo>
                  <a:pt x="52893" y="0"/>
                  <a:pt x="36338" y="2719"/>
                  <a:pt x="23030" y="6909"/>
                </a:cubicBezTo>
                <a:cubicBezTo>
                  <a:pt x="17858" y="14233"/>
                  <a:pt x="7891" y="30109"/>
                  <a:pt x="1" y="52968"/>
                </a:cubicBezTo>
                <a:lnTo>
                  <a:pt x="15366" y="53912"/>
                </a:lnTo>
                <a:lnTo>
                  <a:pt x="143803" y="55385"/>
                </a:lnTo>
                <a:cubicBezTo>
                  <a:pt x="143803" y="55385"/>
                  <a:pt x="140028" y="23011"/>
                  <a:pt x="127286" y="6154"/>
                </a:cubicBezTo>
                <a:cubicBezTo>
                  <a:pt x="113334" y="2394"/>
                  <a:pt x="95824" y="0"/>
                  <a:pt x="7378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0" name="Google Shape;1270;p43"/>
          <p:cNvSpPr/>
          <p:nvPr/>
        </p:nvSpPr>
        <p:spPr>
          <a:xfrm>
            <a:off x="6455682" y="4058337"/>
            <a:ext cx="199625" cy="437025"/>
          </a:xfrm>
          <a:custGeom>
            <a:avLst/>
            <a:gdLst/>
            <a:ahLst/>
            <a:cxnLst/>
            <a:rect l="l" t="t" r="r" b="b"/>
            <a:pathLst>
              <a:path w="7985" h="17481" extrusionOk="0">
                <a:moveTo>
                  <a:pt x="5474" y="0"/>
                </a:moveTo>
                <a:lnTo>
                  <a:pt x="2397" y="718"/>
                </a:lnTo>
                <a:cubicBezTo>
                  <a:pt x="2397" y="718"/>
                  <a:pt x="1170" y="6928"/>
                  <a:pt x="0" y="17480"/>
                </a:cubicBezTo>
                <a:lnTo>
                  <a:pt x="7985" y="16933"/>
                </a:lnTo>
                <a:cubicBezTo>
                  <a:pt x="7985" y="16933"/>
                  <a:pt x="6928" y="4455"/>
                  <a:pt x="547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1" name="Google Shape;1271;p43"/>
          <p:cNvSpPr/>
          <p:nvPr/>
        </p:nvSpPr>
        <p:spPr>
          <a:xfrm>
            <a:off x="6422157" y="4724212"/>
            <a:ext cx="247800" cy="488925"/>
          </a:xfrm>
          <a:custGeom>
            <a:avLst/>
            <a:gdLst/>
            <a:ahLst/>
            <a:cxnLst/>
            <a:rect l="l" t="t" r="r" b="b"/>
            <a:pathLst>
              <a:path w="9912" h="19557" extrusionOk="0">
                <a:moveTo>
                  <a:pt x="1341" y="0"/>
                </a:moveTo>
                <a:cubicBezTo>
                  <a:pt x="1058" y="5437"/>
                  <a:pt x="1" y="19557"/>
                  <a:pt x="1" y="19557"/>
                </a:cubicBezTo>
                <a:lnTo>
                  <a:pt x="9911" y="19557"/>
                </a:lnTo>
                <a:cubicBezTo>
                  <a:pt x="9515" y="12478"/>
                  <a:pt x="9326" y="0"/>
                  <a:pt x="932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2" name="Google Shape;1272;p43"/>
          <p:cNvSpPr/>
          <p:nvPr/>
        </p:nvSpPr>
        <p:spPr>
          <a:xfrm>
            <a:off x="4824732" y="4069187"/>
            <a:ext cx="590875" cy="1191150"/>
          </a:xfrm>
          <a:custGeom>
            <a:avLst/>
            <a:gdLst/>
            <a:ahLst/>
            <a:cxnLst/>
            <a:rect l="l" t="t" r="r" b="b"/>
            <a:pathLst>
              <a:path w="23635" h="47646" fill="none" extrusionOk="0">
                <a:moveTo>
                  <a:pt x="23634" y="1"/>
                </a:moveTo>
                <a:cubicBezTo>
                  <a:pt x="23634" y="1"/>
                  <a:pt x="10477" y="16027"/>
                  <a:pt x="0" y="47645"/>
                </a:cubicBezTo>
              </a:path>
            </a:pathLst>
          </a:custGeom>
          <a:noFill/>
          <a:ln w="472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3" name="Google Shape;1273;p43"/>
          <p:cNvSpPr/>
          <p:nvPr/>
        </p:nvSpPr>
        <p:spPr>
          <a:xfrm>
            <a:off x="8013457" y="4071087"/>
            <a:ext cx="412950" cy="1230775"/>
          </a:xfrm>
          <a:custGeom>
            <a:avLst/>
            <a:gdLst/>
            <a:ahLst/>
            <a:cxnLst/>
            <a:rect l="l" t="t" r="r" b="b"/>
            <a:pathLst>
              <a:path w="16518" h="49231" fill="none" extrusionOk="0">
                <a:moveTo>
                  <a:pt x="1" y="0"/>
                </a:moveTo>
                <a:cubicBezTo>
                  <a:pt x="1" y="0"/>
                  <a:pt x="12516" y="14781"/>
                  <a:pt x="16518" y="49231"/>
                </a:cubicBezTo>
              </a:path>
            </a:pathLst>
          </a:custGeom>
          <a:noFill/>
          <a:ln w="472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4" name="Google Shape;1274;p43"/>
          <p:cNvSpPr/>
          <p:nvPr/>
        </p:nvSpPr>
        <p:spPr>
          <a:xfrm>
            <a:off x="8461782" y="4197437"/>
            <a:ext cx="281300" cy="201325"/>
          </a:xfrm>
          <a:custGeom>
            <a:avLst/>
            <a:gdLst/>
            <a:ahLst/>
            <a:cxnLst/>
            <a:rect l="l" t="t" r="r" b="b"/>
            <a:pathLst>
              <a:path w="11252" h="8053" extrusionOk="0">
                <a:moveTo>
                  <a:pt x="3565" y="1"/>
                </a:moveTo>
                <a:cubicBezTo>
                  <a:pt x="3529" y="1"/>
                  <a:pt x="3492" y="2"/>
                  <a:pt x="3455" y="5"/>
                </a:cubicBezTo>
                <a:cubicBezTo>
                  <a:pt x="2908" y="62"/>
                  <a:pt x="2455" y="420"/>
                  <a:pt x="2058" y="817"/>
                </a:cubicBezTo>
                <a:cubicBezTo>
                  <a:pt x="1152" y="1723"/>
                  <a:pt x="435" y="2837"/>
                  <a:pt x="1" y="4064"/>
                </a:cubicBezTo>
                <a:lnTo>
                  <a:pt x="7325" y="8047"/>
                </a:lnTo>
                <a:cubicBezTo>
                  <a:pt x="7390" y="8051"/>
                  <a:pt x="7454" y="8053"/>
                  <a:pt x="7517" y="8053"/>
                </a:cubicBezTo>
                <a:cubicBezTo>
                  <a:pt x="9839" y="8053"/>
                  <a:pt x="11251" y="5408"/>
                  <a:pt x="9873" y="3478"/>
                </a:cubicBezTo>
                <a:cubicBezTo>
                  <a:pt x="9284" y="2653"/>
                  <a:pt x="8403" y="2266"/>
                  <a:pt x="7529" y="2266"/>
                </a:cubicBezTo>
                <a:cubicBezTo>
                  <a:pt x="6489" y="2266"/>
                  <a:pt x="5460" y="2814"/>
                  <a:pt x="4943" y="3823"/>
                </a:cubicBezTo>
                <a:lnTo>
                  <a:pt x="4943" y="3823"/>
                </a:lnTo>
                <a:cubicBezTo>
                  <a:pt x="5188" y="3147"/>
                  <a:pt x="5370" y="2444"/>
                  <a:pt x="5267" y="1742"/>
                </a:cubicBezTo>
                <a:cubicBezTo>
                  <a:pt x="5140" y="854"/>
                  <a:pt x="4439" y="1"/>
                  <a:pt x="356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5" name="Google Shape;1275;p43"/>
          <p:cNvSpPr/>
          <p:nvPr/>
        </p:nvSpPr>
        <p:spPr>
          <a:xfrm>
            <a:off x="8774657" y="4412212"/>
            <a:ext cx="137350" cy="102500"/>
          </a:xfrm>
          <a:custGeom>
            <a:avLst/>
            <a:gdLst/>
            <a:ahLst/>
            <a:cxnLst/>
            <a:rect l="l" t="t" r="r" b="b"/>
            <a:pathLst>
              <a:path w="5494" h="4100" extrusionOk="0">
                <a:moveTo>
                  <a:pt x="2647" y="1"/>
                </a:moveTo>
                <a:cubicBezTo>
                  <a:pt x="1667" y="1"/>
                  <a:pt x="729" y="481"/>
                  <a:pt x="1" y="1154"/>
                </a:cubicBezTo>
                <a:lnTo>
                  <a:pt x="3984" y="4099"/>
                </a:lnTo>
                <a:cubicBezTo>
                  <a:pt x="4965" y="3816"/>
                  <a:pt x="5494" y="2589"/>
                  <a:pt x="5154" y="1626"/>
                </a:cubicBezTo>
                <a:cubicBezTo>
                  <a:pt x="4814" y="664"/>
                  <a:pt x="3776" y="41"/>
                  <a:pt x="2757" y="3"/>
                </a:cubicBezTo>
                <a:cubicBezTo>
                  <a:pt x="2720" y="2"/>
                  <a:pt x="2683" y="1"/>
                  <a:pt x="264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6" name="Google Shape;1276;p43"/>
          <p:cNvSpPr/>
          <p:nvPr/>
        </p:nvSpPr>
        <p:spPr>
          <a:xfrm>
            <a:off x="4553857" y="4324437"/>
            <a:ext cx="244000" cy="215600"/>
          </a:xfrm>
          <a:custGeom>
            <a:avLst/>
            <a:gdLst/>
            <a:ahLst/>
            <a:cxnLst/>
            <a:rect l="l" t="t" r="r" b="b"/>
            <a:pathLst>
              <a:path w="9760" h="8624" extrusionOk="0">
                <a:moveTo>
                  <a:pt x="5645" y="0"/>
                </a:moveTo>
                <a:cubicBezTo>
                  <a:pt x="5218" y="0"/>
                  <a:pt x="4838" y="157"/>
                  <a:pt x="4550" y="531"/>
                </a:cubicBezTo>
                <a:cubicBezTo>
                  <a:pt x="3549" y="1815"/>
                  <a:pt x="5380" y="3722"/>
                  <a:pt x="6248" y="5118"/>
                </a:cubicBezTo>
                <a:cubicBezTo>
                  <a:pt x="6161" y="5125"/>
                  <a:pt x="6074" y="5128"/>
                  <a:pt x="5988" y="5128"/>
                </a:cubicBezTo>
                <a:cubicBezTo>
                  <a:pt x="5020" y="5128"/>
                  <a:pt x="4066" y="4769"/>
                  <a:pt x="3096" y="4665"/>
                </a:cubicBezTo>
                <a:cubicBezTo>
                  <a:pt x="2947" y="4647"/>
                  <a:pt x="2794" y="4637"/>
                  <a:pt x="2639" y="4637"/>
                </a:cubicBezTo>
                <a:cubicBezTo>
                  <a:pt x="1695" y="4637"/>
                  <a:pt x="702" y="4995"/>
                  <a:pt x="378" y="5855"/>
                </a:cubicBezTo>
                <a:cubicBezTo>
                  <a:pt x="0" y="6799"/>
                  <a:pt x="699" y="7893"/>
                  <a:pt x="1624" y="8309"/>
                </a:cubicBezTo>
                <a:cubicBezTo>
                  <a:pt x="2115" y="8544"/>
                  <a:pt x="2655" y="8624"/>
                  <a:pt x="3207" y="8624"/>
                </a:cubicBezTo>
                <a:cubicBezTo>
                  <a:pt x="3673" y="8624"/>
                  <a:pt x="4148" y="8567"/>
                  <a:pt x="4606" y="8497"/>
                </a:cubicBezTo>
                <a:lnTo>
                  <a:pt x="9760" y="2778"/>
                </a:lnTo>
                <a:cubicBezTo>
                  <a:pt x="8840" y="1586"/>
                  <a:pt x="7003" y="0"/>
                  <a:pt x="564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7" name="Google Shape;1277;p43"/>
          <p:cNvSpPr/>
          <p:nvPr/>
        </p:nvSpPr>
        <p:spPr>
          <a:xfrm>
            <a:off x="5228807" y="4128912"/>
            <a:ext cx="143625" cy="222625"/>
          </a:xfrm>
          <a:custGeom>
            <a:avLst/>
            <a:gdLst/>
            <a:ahLst/>
            <a:cxnLst/>
            <a:rect l="l" t="t" r="r" b="b"/>
            <a:pathLst>
              <a:path w="5745" h="8905" extrusionOk="0">
                <a:moveTo>
                  <a:pt x="5360" y="0"/>
                </a:moveTo>
                <a:cubicBezTo>
                  <a:pt x="5279" y="0"/>
                  <a:pt x="5197" y="32"/>
                  <a:pt x="5130" y="103"/>
                </a:cubicBezTo>
                <a:cubicBezTo>
                  <a:pt x="3979" y="1142"/>
                  <a:pt x="3243" y="2708"/>
                  <a:pt x="2431" y="4011"/>
                </a:cubicBezTo>
                <a:cubicBezTo>
                  <a:pt x="1563" y="5389"/>
                  <a:pt x="298" y="6993"/>
                  <a:pt x="15" y="8617"/>
                </a:cubicBezTo>
                <a:cubicBezTo>
                  <a:pt x="0" y="8749"/>
                  <a:pt x="100" y="8904"/>
                  <a:pt x="225" y="8904"/>
                </a:cubicBezTo>
                <a:cubicBezTo>
                  <a:pt x="260" y="8904"/>
                  <a:pt x="298" y="8891"/>
                  <a:pt x="336" y="8862"/>
                </a:cubicBezTo>
                <a:cubicBezTo>
                  <a:pt x="1582" y="7937"/>
                  <a:pt x="2355" y="6295"/>
                  <a:pt x="3167" y="4992"/>
                </a:cubicBezTo>
                <a:cubicBezTo>
                  <a:pt x="4054" y="3577"/>
                  <a:pt x="5225" y="2029"/>
                  <a:pt x="5678" y="424"/>
                </a:cubicBezTo>
                <a:cubicBezTo>
                  <a:pt x="5745" y="184"/>
                  <a:pt x="5556" y="0"/>
                  <a:pt x="536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8" name="Google Shape;1278;p43"/>
          <p:cNvSpPr/>
          <p:nvPr/>
        </p:nvSpPr>
        <p:spPr>
          <a:xfrm>
            <a:off x="5147532" y="4397687"/>
            <a:ext cx="62150" cy="75125"/>
          </a:xfrm>
          <a:custGeom>
            <a:avLst/>
            <a:gdLst/>
            <a:ahLst/>
            <a:cxnLst/>
            <a:rect l="l" t="t" r="r" b="b"/>
            <a:pathLst>
              <a:path w="2486" h="3005" extrusionOk="0">
                <a:moveTo>
                  <a:pt x="1925" y="1"/>
                </a:moveTo>
                <a:cubicBezTo>
                  <a:pt x="1802" y="1"/>
                  <a:pt x="1677" y="56"/>
                  <a:pt x="1586" y="188"/>
                </a:cubicBezTo>
                <a:lnTo>
                  <a:pt x="642" y="1641"/>
                </a:lnTo>
                <a:cubicBezTo>
                  <a:pt x="415" y="1962"/>
                  <a:pt x="0" y="2642"/>
                  <a:pt x="491" y="2944"/>
                </a:cubicBezTo>
                <a:cubicBezTo>
                  <a:pt x="570" y="2986"/>
                  <a:pt x="646" y="3005"/>
                  <a:pt x="719" y="3005"/>
                </a:cubicBezTo>
                <a:cubicBezTo>
                  <a:pt x="1063" y="3005"/>
                  <a:pt x="1332" y="2586"/>
                  <a:pt x="1472" y="2321"/>
                </a:cubicBezTo>
                <a:cubicBezTo>
                  <a:pt x="1793" y="1773"/>
                  <a:pt x="2058" y="1188"/>
                  <a:pt x="2341" y="622"/>
                </a:cubicBezTo>
                <a:cubicBezTo>
                  <a:pt x="2486" y="293"/>
                  <a:pt x="2209" y="1"/>
                  <a:pt x="192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9" name="Google Shape;1279;p43"/>
          <p:cNvSpPr/>
          <p:nvPr/>
        </p:nvSpPr>
        <p:spPr>
          <a:xfrm>
            <a:off x="8040732" y="4111162"/>
            <a:ext cx="97450" cy="155700"/>
          </a:xfrm>
          <a:custGeom>
            <a:avLst/>
            <a:gdLst/>
            <a:ahLst/>
            <a:cxnLst/>
            <a:rect l="l" t="t" r="r" b="b"/>
            <a:pathLst>
              <a:path w="3898" h="6228" extrusionOk="0">
                <a:moveTo>
                  <a:pt x="371" y="1"/>
                </a:moveTo>
                <a:cubicBezTo>
                  <a:pt x="180" y="1"/>
                  <a:pt x="1" y="195"/>
                  <a:pt x="118" y="417"/>
                </a:cubicBezTo>
                <a:cubicBezTo>
                  <a:pt x="590" y="1474"/>
                  <a:pt x="1081" y="2512"/>
                  <a:pt x="1628" y="3550"/>
                </a:cubicBezTo>
                <a:cubicBezTo>
                  <a:pt x="2100" y="4457"/>
                  <a:pt x="2572" y="5476"/>
                  <a:pt x="3346" y="6155"/>
                </a:cubicBezTo>
                <a:cubicBezTo>
                  <a:pt x="3406" y="6206"/>
                  <a:pt x="3475" y="6228"/>
                  <a:pt x="3542" y="6228"/>
                </a:cubicBezTo>
                <a:cubicBezTo>
                  <a:pt x="3726" y="6228"/>
                  <a:pt x="3897" y="6061"/>
                  <a:pt x="3856" y="5853"/>
                </a:cubicBezTo>
                <a:cubicBezTo>
                  <a:pt x="3686" y="4834"/>
                  <a:pt x="3044" y="3909"/>
                  <a:pt x="2515" y="3022"/>
                </a:cubicBezTo>
                <a:cubicBezTo>
                  <a:pt x="1911" y="2040"/>
                  <a:pt x="1269" y="1078"/>
                  <a:pt x="609" y="134"/>
                </a:cubicBezTo>
                <a:cubicBezTo>
                  <a:pt x="544" y="40"/>
                  <a:pt x="456" y="1"/>
                  <a:pt x="37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0" name="Google Shape;1280;p43"/>
          <p:cNvSpPr/>
          <p:nvPr/>
        </p:nvSpPr>
        <p:spPr>
          <a:xfrm>
            <a:off x="8137482" y="4280312"/>
            <a:ext cx="61475" cy="94500"/>
          </a:xfrm>
          <a:custGeom>
            <a:avLst/>
            <a:gdLst/>
            <a:ahLst/>
            <a:cxnLst/>
            <a:rect l="l" t="t" r="r" b="b"/>
            <a:pathLst>
              <a:path w="2459" h="3780" extrusionOk="0">
                <a:moveTo>
                  <a:pt x="481" y="0"/>
                </a:moveTo>
                <a:cubicBezTo>
                  <a:pt x="236" y="0"/>
                  <a:pt x="1" y="191"/>
                  <a:pt x="99" y="484"/>
                </a:cubicBezTo>
                <a:cubicBezTo>
                  <a:pt x="306" y="1069"/>
                  <a:pt x="533" y="1636"/>
                  <a:pt x="778" y="2202"/>
                </a:cubicBezTo>
                <a:cubicBezTo>
                  <a:pt x="1024" y="2768"/>
                  <a:pt x="1288" y="3467"/>
                  <a:pt x="1854" y="3731"/>
                </a:cubicBezTo>
                <a:cubicBezTo>
                  <a:pt x="1909" y="3764"/>
                  <a:pt x="1969" y="3780"/>
                  <a:pt x="2028" y="3780"/>
                </a:cubicBezTo>
                <a:cubicBezTo>
                  <a:pt x="2170" y="3780"/>
                  <a:pt x="2305" y="3689"/>
                  <a:pt x="2345" y="3542"/>
                </a:cubicBezTo>
                <a:cubicBezTo>
                  <a:pt x="2458" y="3014"/>
                  <a:pt x="2232" y="2523"/>
                  <a:pt x="1986" y="2051"/>
                </a:cubicBezTo>
                <a:cubicBezTo>
                  <a:pt x="1647" y="1409"/>
                  <a:pt x="1250" y="786"/>
                  <a:pt x="835" y="182"/>
                </a:cubicBezTo>
                <a:cubicBezTo>
                  <a:pt x="749" y="56"/>
                  <a:pt x="613" y="0"/>
                  <a:pt x="48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1" name="Google Shape;1281;p43"/>
          <p:cNvSpPr/>
          <p:nvPr/>
        </p:nvSpPr>
        <p:spPr>
          <a:xfrm>
            <a:off x="8435832" y="4476387"/>
            <a:ext cx="287425" cy="229450"/>
          </a:xfrm>
          <a:custGeom>
            <a:avLst/>
            <a:gdLst/>
            <a:ahLst/>
            <a:cxnLst/>
            <a:rect l="l" t="t" r="r" b="b"/>
            <a:pathLst>
              <a:path w="11497" h="9178" extrusionOk="0">
                <a:moveTo>
                  <a:pt x="0" y="1853"/>
                </a:moveTo>
                <a:lnTo>
                  <a:pt x="0" y="1853"/>
                </a:lnTo>
                <a:cubicBezTo>
                  <a:pt x="0" y="1853"/>
                  <a:pt x="0" y="1853"/>
                  <a:pt x="0" y="1853"/>
                </a:cubicBezTo>
                <a:cubicBezTo>
                  <a:pt x="0" y="1910"/>
                  <a:pt x="0" y="1966"/>
                  <a:pt x="0" y="2023"/>
                </a:cubicBezTo>
                <a:lnTo>
                  <a:pt x="19" y="2080"/>
                </a:lnTo>
                <a:lnTo>
                  <a:pt x="19" y="2023"/>
                </a:lnTo>
                <a:cubicBezTo>
                  <a:pt x="2" y="1971"/>
                  <a:pt x="1" y="1919"/>
                  <a:pt x="0" y="1853"/>
                </a:cubicBezTo>
                <a:close/>
                <a:moveTo>
                  <a:pt x="2004" y="1"/>
                </a:moveTo>
                <a:cubicBezTo>
                  <a:pt x="1860" y="1"/>
                  <a:pt x="1718" y="19"/>
                  <a:pt x="1586" y="60"/>
                </a:cubicBezTo>
                <a:cubicBezTo>
                  <a:pt x="1341" y="116"/>
                  <a:pt x="1133" y="192"/>
                  <a:pt x="925" y="324"/>
                </a:cubicBezTo>
                <a:cubicBezTo>
                  <a:pt x="586" y="513"/>
                  <a:pt x="321" y="796"/>
                  <a:pt x="151" y="1155"/>
                </a:cubicBezTo>
                <a:cubicBezTo>
                  <a:pt x="38" y="1362"/>
                  <a:pt x="0" y="1589"/>
                  <a:pt x="0" y="1834"/>
                </a:cubicBezTo>
                <a:cubicBezTo>
                  <a:pt x="0" y="1841"/>
                  <a:pt x="0" y="1847"/>
                  <a:pt x="0" y="1853"/>
                </a:cubicBezTo>
                <a:lnTo>
                  <a:pt x="0" y="1853"/>
                </a:lnTo>
                <a:cubicBezTo>
                  <a:pt x="38" y="1627"/>
                  <a:pt x="114" y="1400"/>
                  <a:pt x="246" y="1211"/>
                </a:cubicBezTo>
                <a:cubicBezTo>
                  <a:pt x="435" y="928"/>
                  <a:pt x="699" y="702"/>
                  <a:pt x="1020" y="551"/>
                </a:cubicBezTo>
                <a:cubicBezTo>
                  <a:pt x="1266" y="427"/>
                  <a:pt x="1545" y="360"/>
                  <a:pt x="1825" y="360"/>
                </a:cubicBezTo>
                <a:cubicBezTo>
                  <a:pt x="1973" y="360"/>
                  <a:pt x="2122" y="379"/>
                  <a:pt x="2266" y="418"/>
                </a:cubicBezTo>
                <a:cubicBezTo>
                  <a:pt x="2756" y="551"/>
                  <a:pt x="3209" y="834"/>
                  <a:pt x="3530" y="1230"/>
                </a:cubicBezTo>
                <a:cubicBezTo>
                  <a:pt x="3889" y="1683"/>
                  <a:pt x="4153" y="2193"/>
                  <a:pt x="4285" y="2759"/>
                </a:cubicBezTo>
                <a:cubicBezTo>
                  <a:pt x="4323" y="2910"/>
                  <a:pt x="4361" y="3061"/>
                  <a:pt x="4380" y="3212"/>
                </a:cubicBezTo>
                <a:cubicBezTo>
                  <a:pt x="4399" y="3363"/>
                  <a:pt x="4418" y="3533"/>
                  <a:pt x="4436" y="3684"/>
                </a:cubicBezTo>
                <a:cubicBezTo>
                  <a:pt x="4436" y="3835"/>
                  <a:pt x="4455" y="3986"/>
                  <a:pt x="4455" y="4156"/>
                </a:cubicBezTo>
                <a:lnTo>
                  <a:pt x="4455" y="4401"/>
                </a:lnTo>
                <a:lnTo>
                  <a:pt x="4455" y="4873"/>
                </a:lnTo>
                <a:cubicBezTo>
                  <a:pt x="4455" y="5308"/>
                  <a:pt x="4418" y="5798"/>
                  <a:pt x="4418" y="6251"/>
                </a:cubicBezTo>
                <a:lnTo>
                  <a:pt x="4361" y="7459"/>
                </a:lnTo>
                <a:lnTo>
                  <a:pt x="4361" y="7459"/>
                </a:lnTo>
                <a:lnTo>
                  <a:pt x="4927" y="6138"/>
                </a:lnTo>
                <a:lnTo>
                  <a:pt x="5003" y="5949"/>
                </a:lnTo>
                <a:cubicBezTo>
                  <a:pt x="5022" y="5912"/>
                  <a:pt x="5059" y="5855"/>
                  <a:pt x="5078" y="5798"/>
                </a:cubicBezTo>
                <a:lnTo>
                  <a:pt x="5191" y="5610"/>
                </a:lnTo>
                <a:lnTo>
                  <a:pt x="5418" y="5194"/>
                </a:lnTo>
                <a:cubicBezTo>
                  <a:pt x="5475" y="5100"/>
                  <a:pt x="5531" y="5024"/>
                  <a:pt x="5588" y="4930"/>
                </a:cubicBezTo>
                <a:lnTo>
                  <a:pt x="5701" y="4817"/>
                </a:lnTo>
                <a:cubicBezTo>
                  <a:pt x="5758" y="4741"/>
                  <a:pt x="5814" y="4703"/>
                  <a:pt x="5871" y="4647"/>
                </a:cubicBezTo>
                <a:cubicBezTo>
                  <a:pt x="5984" y="4534"/>
                  <a:pt x="6098" y="4439"/>
                  <a:pt x="6230" y="4364"/>
                </a:cubicBezTo>
                <a:cubicBezTo>
                  <a:pt x="6818" y="3976"/>
                  <a:pt x="7494" y="3774"/>
                  <a:pt x="8173" y="3774"/>
                </a:cubicBezTo>
                <a:cubicBezTo>
                  <a:pt x="8388" y="3774"/>
                  <a:pt x="8603" y="3794"/>
                  <a:pt x="8816" y="3835"/>
                </a:cubicBezTo>
                <a:cubicBezTo>
                  <a:pt x="9382" y="3948"/>
                  <a:pt x="9873" y="4232"/>
                  <a:pt x="10250" y="4666"/>
                </a:cubicBezTo>
                <a:cubicBezTo>
                  <a:pt x="10609" y="5043"/>
                  <a:pt x="10854" y="5496"/>
                  <a:pt x="11005" y="6006"/>
                </a:cubicBezTo>
                <a:cubicBezTo>
                  <a:pt x="11232" y="6780"/>
                  <a:pt x="11194" y="7610"/>
                  <a:pt x="10892" y="8366"/>
                </a:cubicBezTo>
                <a:cubicBezTo>
                  <a:pt x="10873" y="8422"/>
                  <a:pt x="10854" y="8498"/>
                  <a:pt x="10817" y="8554"/>
                </a:cubicBezTo>
                <a:lnTo>
                  <a:pt x="10722" y="8724"/>
                </a:lnTo>
                <a:lnTo>
                  <a:pt x="10647" y="8856"/>
                </a:lnTo>
                <a:lnTo>
                  <a:pt x="10571" y="8970"/>
                </a:lnTo>
                <a:lnTo>
                  <a:pt x="10439" y="9177"/>
                </a:lnTo>
                <a:lnTo>
                  <a:pt x="10609" y="8988"/>
                </a:lnTo>
                <a:lnTo>
                  <a:pt x="10703" y="8894"/>
                </a:lnTo>
                <a:lnTo>
                  <a:pt x="10798" y="8762"/>
                </a:lnTo>
                <a:lnTo>
                  <a:pt x="10911" y="8611"/>
                </a:lnTo>
                <a:cubicBezTo>
                  <a:pt x="10949" y="8554"/>
                  <a:pt x="10987" y="8498"/>
                  <a:pt x="11024" y="8422"/>
                </a:cubicBezTo>
                <a:cubicBezTo>
                  <a:pt x="11213" y="8101"/>
                  <a:pt x="11345" y="7743"/>
                  <a:pt x="11402" y="7384"/>
                </a:cubicBezTo>
                <a:cubicBezTo>
                  <a:pt x="11496" y="6893"/>
                  <a:pt x="11496" y="6402"/>
                  <a:pt x="11383" y="5912"/>
                </a:cubicBezTo>
                <a:cubicBezTo>
                  <a:pt x="11270" y="5345"/>
                  <a:pt x="11024" y="4798"/>
                  <a:pt x="10647" y="4326"/>
                </a:cubicBezTo>
                <a:cubicBezTo>
                  <a:pt x="10232" y="3797"/>
                  <a:pt x="9627" y="3420"/>
                  <a:pt x="8967" y="3250"/>
                </a:cubicBezTo>
                <a:cubicBezTo>
                  <a:pt x="8666" y="3177"/>
                  <a:pt x="8357" y="3139"/>
                  <a:pt x="8048" y="3139"/>
                </a:cubicBezTo>
                <a:cubicBezTo>
                  <a:pt x="7640" y="3139"/>
                  <a:pt x="7231" y="3205"/>
                  <a:pt x="6834" y="3344"/>
                </a:cubicBezTo>
                <a:cubicBezTo>
                  <a:pt x="6494" y="3439"/>
                  <a:pt x="6154" y="3609"/>
                  <a:pt x="5852" y="3816"/>
                </a:cubicBezTo>
                <a:cubicBezTo>
                  <a:pt x="5682" y="3911"/>
                  <a:pt x="5550" y="4024"/>
                  <a:pt x="5399" y="4156"/>
                </a:cubicBezTo>
                <a:cubicBezTo>
                  <a:pt x="5301" y="4240"/>
                  <a:pt x="5172" y="4376"/>
                  <a:pt x="5135" y="4418"/>
                </a:cubicBezTo>
                <a:lnTo>
                  <a:pt x="5135" y="4418"/>
                </a:lnTo>
                <a:lnTo>
                  <a:pt x="5135" y="4383"/>
                </a:lnTo>
                <a:lnTo>
                  <a:pt x="5116" y="4137"/>
                </a:lnTo>
                <a:cubicBezTo>
                  <a:pt x="5116" y="3967"/>
                  <a:pt x="5097" y="3779"/>
                  <a:pt x="5078" y="3609"/>
                </a:cubicBezTo>
                <a:cubicBezTo>
                  <a:pt x="5059" y="3439"/>
                  <a:pt x="5059" y="3269"/>
                  <a:pt x="5003" y="3099"/>
                </a:cubicBezTo>
                <a:cubicBezTo>
                  <a:pt x="4965" y="2929"/>
                  <a:pt x="4946" y="2759"/>
                  <a:pt x="4889" y="2608"/>
                </a:cubicBezTo>
                <a:cubicBezTo>
                  <a:pt x="4720" y="1966"/>
                  <a:pt x="4380" y="1362"/>
                  <a:pt x="3927" y="890"/>
                </a:cubicBezTo>
                <a:cubicBezTo>
                  <a:pt x="3511" y="437"/>
                  <a:pt x="2964" y="135"/>
                  <a:pt x="2379" y="41"/>
                </a:cubicBezTo>
                <a:cubicBezTo>
                  <a:pt x="2256" y="15"/>
                  <a:pt x="2130" y="1"/>
                  <a:pt x="200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2" name="Google Shape;1282;p43"/>
          <p:cNvSpPr/>
          <p:nvPr/>
        </p:nvSpPr>
        <p:spPr>
          <a:xfrm>
            <a:off x="8803932" y="4776912"/>
            <a:ext cx="266175" cy="125225"/>
          </a:xfrm>
          <a:custGeom>
            <a:avLst/>
            <a:gdLst/>
            <a:ahLst/>
            <a:cxnLst/>
            <a:rect l="l" t="t" r="r" b="b"/>
            <a:pathLst>
              <a:path w="10647" h="5009" extrusionOk="0">
                <a:moveTo>
                  <a:pt x="2613" y="0"/>
                </a:moveTo>
                <a:cubicBezTo>
                  <a:pt x="2554" y="0"/>
                  <a:pt x="2494" y="2"/>
                  <a:pt x="2435" y="7"/>
                </a:cubicBezTo>
                <a:cubicBezTo>
                  <a:pt x="1982" y="44"/>
                  <a:pt x="1529" y="214"/>
                  <a:pt x="1152" y="479"/>
                </a:cubicBezTo>
                <a:cubicBezTo>
                  <a:pt x="604" y="856"/>
                  <a:pt x="208" y="1441"/>
                  <a:pt x="57" y="2102"/>
                </a:cubicBezTo>
                <a:cubicBezTo>
                  <a:pt x="19" y="2272"/>
                  <a:pt x="0" y="2461"/>
                  <a:pt x="0" y="2630"/>
                </a:cubicBezTo>
                <a:lnTo>
                  <a:pt x="19" y="2819"/>
                </a:lnTo>
                <a:lnTo>
                  <a:pt x="57" y="2630"/>
                </a:lnTo>
                <a:cubicBezTo>
                  <a:pt x="76" y="2442"/>
                  <a:pt x="132" y="2272"/>
                  <a:pt x="189" y="2121"/>
                </a:cubicBezTo>
                <a:cubicBezTo>
                  <a:pt x="415" y="1555"/>
                  <a:pt x="831" y="1083"/>
                  <a:pt x="1359" y="781"/>
                </a:cubicBezTo>
                <a:cubicBezTo>
                  <a:pt x="1699" y="592"/>
                  <a:pt x="2077" y="497"/>
                  <a:pt x="2473" y="497"/>
                </a:cubicBezTo>
                <a:cubicBezTo>
                  <a:pt x="2888" y="497"/>
                  <a:pt x="3304" y="630"/>
                  <a:pt x="3643" y="875"/>
                </a:cubicBezTo>
                <a:cubicBezTo>
                  <a:pt x="4021" y="1120"/>
                  <a:pt x="4323" y="1479"/>
                  <a:pt x="4493" y="1894"/>
                </a:cubicBezTo>
                <a:cubicBezTo>
                  <a:pt x="4531" y="1970"/>
                  <a:pt x="4568" y="2064"/>
                  <a:pt x="4606" y="2159"/>
                </a:cubicBezTo>
                <a:cubicBezTo>
                  <a:pt x="4625" y="2215"/>
                  <a:pt x="4625" y="2253"/>
                  <a:pt x="4644" y="2310"/>
                </a:cubicBezTo>
                <a:lnTo>
                  <a:pt x="4663" y="2385"/>
                </a:lnTo>
                <a:lnTo>
                  <a:pt x="4663" y="2404"/>
                </a:lnTo>
                <a:lnTo>
                  <a:pt x="4663" y="2498"/>
                </a:lnTo>
                <a:cubicBezTo>
                  <a:pt x="4719" y="2876"/>
                  <a:pt x="4606" y="3631"/>
                  <a:pt x="4568" y="4122"/>
                </a:cubicBezTo>
                <a:lnTo>
                  <a:pt x="4851" y="3801"/>
                </a:lnTo>
                <a:lnTo>
                  <a:pt x="5437" y="3140"/>
                </a:lnTo>
                <a:cubicBezTo>
                  <a:pt x="5607" y="2989"/>
                  <a:pt x="5833" y="2744"/>
                  <a:pt x="5890" y="2725"/>
                </a:cubicBezTo>
                <a:cubicBezTo>
                  <a:pt x="6078" y="2555"/>
                  <a:pt x="6267" y="2423"/>
                  <a:pt x="6475" y="2310"/>
                </a:cubicBezTo>
                <a:cubicBezTo>
                  <a:pt x="6871" y="2064"/>
                  <a:pt x="7324" y="1913"/>
                  <a:pt x="7777" y="1838"/>
                </a:cubicBezTo>
                <a:cubicBezTo>
                  <a:pt x="7881" y="1819"/>
                  <a:pt x="7990" y="1809"/>
                  <a:pt x="8098" y="1809"/>
                </a:cubicBezTo>
                <a:cubicBezTo>
                  <a:pt x="8207" y="1809"/>
                  <a:pt x="8315" y="1819"/>
                  <a:pt x="8419" y="1838"/>
                </a:cubicBezTo>
                <a:cubicBezTo>
                  <a:pt x="8532" y="1838"/>
                  <a:pt x="8627" y="1875"/>
                  <a:pt x="8740" y="1875"/>
                </a:cubicBezTo>
                <a:cubicBezTo>
                  <a:pt x="8834" y="1913"/>
                  <a:pt x="8910" y="1951"/>
                  <a:pt x="9004" y="1989"/>
                </a:cubicBezTo>
                <a:cubicBezTo>
                  <a:pt x="9363" y="2140"/>
                  <a:pt x="9665" y="2385"/>
                  <a:pt x="9910" y="2687"/>
                </a:cubicBezTo>
                <a:cubicBezTo>
                  <a:pt x="10118" y="2933"/>
                  <a:pt x="10269" y="3235"/>
                  <a:pt x="10345" y="3574"/>
                </a:cubicBezTo>
                <a:cubicBezTo>
                  <a:pt x="10420" y="3820"/>
                  <a:pt x="10439" y="4084"/>
                  <a:pt x="10401" y="4348"/>
                </a:cubicBezTo>
                <a:cubicBezTo>
                  <a:pt x="10382" y="4443"/>
                  <a:pt x="10363" y="4537"/>
                  <a:pt x="10326" y="4631"/>
                </a:cubicBezTo>
                <a:cubicBezTo>
                  <a:pt x="10307" y="4707"/>
                  <a:pt x="10269" y="4782"/>
                  <a:pt x="10231" y="4839"/>
                </a:cubicBezTo>
                <a:lnTo>
                  <a:pt x="10137" y="5009"/>
                </a:lnTo>
                <a:cubicBezTo>
                  <a:pt x="10307" y="4820"/>
                  <a:pt x="10439" y="4613"/>
                  <a:pt x="10533" y="4386"/>
                </a:cubicBezTo>
                <a:cubicBezTo>
                  <a:pt x="10628" y="4103"/>
                  <a:pt x="10647" y="3801"/>
                  <a:pt x="10628" y="3518"/>
                </a:cubicBezTo>
                <a:cubicBezTo>
                  <a:pt x="10514" y="2668"/>
                  <a:pt x="9986" y="1913"/>
                  <a:pt x="9231" y="1517"/>
                </a:cubicBezTo>
                <a:cubicBezTo>
                  <a:pt x="9099" y="1441"/>
                  <a:pt x="8985" y="1404"/>
                  <a:pt x="8872" y="1366"/>
                </a:cubicBezTo>
                <a:cubicBezTo>
                  <a:pt x="8740" y="1328"/>
                  <a:pt x="8608" y="1290"/>
                  <a:pt x="8495" y="1271"/>
                </a:cubicBezTo>
                <a:cubicBezTo>
                  <a:pt x="8301" y="1244"/>
                  <a:pt x="8098" y="1226"/>
                  <a:pt x="7899" y="1226"/>
                </a:cubicBezTo>
                <a:cubicBezTo>
                  <a:pt x="7826" y="1226"/>
                  <a:pt x="7754" y="1229"/>
                  <a:pt x="7683" y="1234"/>
                </a:cubicBezTo>
                <a:cubicBezTo>
                  <a:pt x="7136" y="1290"/>
                  <a:pt x="6607" y="1460"/>
                  <a:pt x="6135" y="1743"/>
                </a:cubicBezTo>
                <a:cubicBezTo>
                  <a:pt x="5890" y="1875"/>
                  <a:pt x="5663" y="2026"/>
                  <a:pt x="5437" y="2215"/>
                </a:cubicBezTo>
                <a:lnTo>
                  <a:pt x="5305" y="2328"/>
                </a:lnTo>
                <a:lnTo>
                  <a:pt x="5305" y="2310"/>
                </a:lnTo>
                <a:lnTo>
                  <a:pt x="5267" y="2159"/>
                </a:lnTo>
                <a:cubicBezTo>
                  <a:pt x="5267" y="2102"/>
                  <a:pt x="5248" y="2045"/>
                  <a:pt x="5229" y="1970"/>
                </a:cubicBezTo>
                <a:cubicBezTo>
                  <a:pt x="5172" y="1857"/>
                  <a:pt x="5135" y="1743"/>
                  <a:pt x="5078" y="1630"/>
                </a:cubicBezTo>
                <a:cubicBezTo>
                  <a:pt x="4833" y="1120"/>
                  <a:pt x="4436" y="686"/>
                  <a:pt x="3964" y="384"/>
                </a:cubicBezTo>
                <a:cubicBezTo>
                  <a:pt x="3562" y="133"/>
                  <a:pt x="3085" y="0"/>
                  <a:pt x="26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3" name="Google Shape;1283;p43"/>
          <p:cNvSpPr/>
          <p:nvPr/>
        </p:nvSpPr>
        <p:spPr>
          <a:xfrm>
            <a:off x="4622282" y="4570012"/>
            <a:ext cx="262400" cy="175000"/>
          </a:xfrm>
          <a:custGeom>
            <a:avLst/>
            <a:gdLst/>
            <a:ahLst/>
            <a:cxnLst/>
            <a:rect l="l" t="t" r="r" b="b"/>
            <a:pathLst>
              <a:path w="10496" h="7000" extrusionOk="0">
                <a:moveTo>
                  <a:pt x="7721" y="0"/>
                </a:moveTo>
                <a:cubicBezTo>
                  <a:pt x="7499" y="0"/>
                  <a:pt x="7277" y="24"/>
                  <a:pt x="7060" y="71"/>
                </a:cubicBezTo>
                <a:cubicBezTo>
                  <a:pt x="6551" y="185"/>
                  <a:pt x="6079" y="411"/>
                  <a:pt x="5701" y="751"/>
                </a:cubicBezTo>
                <a:cubicBezTo>
                  <a:pt x="5286" y="1110"/>
                  <a:pt x="4965" y="1563"/>
                  <a:pt x="4757" y="2053"/>
                </a:cubicBezTo>
                <a:cubicBezTo>
                  <a:pt x="4531" y="2582"/>
                  <a:pt x="4436" y="3148"/>
                  <a:pt x="4474" y="3714"/>
                </a:cubicBezTo>
                <a:lnTo>
                  <a:pt x="4493" y="3828"/>
                </a:lnTo>
                <a:lnTo>
                  <a:pt x="4493" y="3884"/>
                </a:lnTo>
                <a:lnTo>
                  <a:pt x="4323" y="3809"/>
                </a:lnTo>
                <a:cubicBezTo>
                  <a:pt x="4267" y="3790"/>
                  <a:pt x="4210" y="3771"/>
                  <a:pt x="4134" y="3752"/>
                </a:cubicBezTo>
                <a:cubicBezTo>
                  <a:pt x="4021" y="3696"/>
                  <a:pt x="3889" y="3658"/>
                  <a:pt x="3757" y="3639"/>
                </a:cubicBezTo>
                <a:cubicBezTo>
                  <a:pt x="3511" y="3563"/>
                  <a:pt x="3247" y="3507"/>
                  <a:pt x="2983" y="3488"/>
                </a:cubicBezTo>
                <a:cubicBezTo>
                  <a:pt x="2876" y="3476"/>
                  <a:pt x="2768" y="3470"/>
                  <a:pt x="2660" y="3470"/>
                </a:cubicBezTo>
                <a:cubicBezTo>
                  <a:pt x="2272" y="3470"/>
                  <a:pt x="1880" y="3548"/>
                  <a:pt x="1511" y="3696"/>
                </a:cubicBezTo>
                <a:cubicBezTo>
                  <a:pt x="1284" y="3771"/>
                  <a:pt x="1076" y="3903"/>
                  <a:pt x="888" y="4054"/>
                </a:cubicBezTo>
                <a:cubicBezTo>
                  <a:pt x="718" y="4205"/>
                  <a:pt x="586" y="4375"/>
                  <a:pt x="472" y="4564"/>
                </a:cubicBezTo>
                <a:cubicBezTo>
                  <a:pt x="76" y="5130"/>
                  <a:pt x="0" y="5848"/>
                  <a:pt x="265" y="6470"/>
                </a:cubicBezTo>
                <a:cubicBezTo>
                  <a:pt x="359" y="6640"/>
                  <a:pt x="472" y="6773"/>
                  <a:pt x="604" y="6886"/>
                </a:cubicBezTo>
                <a:lnTo>
                  <a:pt x="755" y="6999"/>
                </a:lnTo>
                <a:cubicBezTo>
                  <a:pt x="586" y="6848"/>
                  <a:pt x="453" y="6640"/>
                  <a:pt x="397" y="6414"/>
                </a:cubicBezTo>
                <a:cubicBezTo>
                  <a:pt x="265" y="5848"/>
                  <a:pt x="416" y="5243"/>
                  <a:pt x="793" y="4790"/>
                </a:cubicBezTo>
                <a:cubicBezTo>
                  <a:pt x="907" y="4658"/>
                  <a:pt x="1039" y="4526"/>
                  <a:pt x="1171" y="4432"/>
                </a:cubicBezTo>
                <a:cubicBezTo>
                  <a:pt x="1322" y="4319"/>
                  <a:pt x="1492" y="4243"/>
                  <a:pt x="1680" y="4186"/>
                </a:cubicBezTo>
                <a:cubicBezTo>
                  <a:pt x="1935" y="4114"/>
                  <a:pt x="2204" y="4080"/>
                  <a:pt x="2474" y="4080"/>
                </a:cubicBezTo>
                <a:cubicBezTo>
                  <a:pt x="2626" y="4080"/>
                  <a:pt x="2777" y="4091"/>
                  <a:pt x="2926" y="4111"/>
                </a:cubicBezTo>
                <a:cubicBezTo>
                  <a:pt x="3134" y="4149"/>
                  <a:pt x="3360" y="4205"/>
                  <a:pt x="3587" y="4262"/>
                </a:cubicBezTo>
                <a:cubicBezTo>
                  <a:pt x="3700" y="4300"/>
                  <a:pt x="3795" y="4337"/>
                  <a:pt x="3908" y="4375"/>
                </a:cubicBezTo>
                <a:cubicBezTo>
                  <a:pt x="3965" y="4394"/>
                  <a:pt x="4021" y="4413"/>
                  <a:pt x="4078" y="4451"/>
                </a:cubicBezTo>
                <a:lnTo>
                  <a:pt x="4153" y="4470"/>
                </a:lnTo>
                <a:lnTo>
                  <a:pt x="4210" y="4488"/>
                </a:lnTo>
                <a:lnTo>
                  <a:pt x="4229" y="4488"/>
                </a:lnTo>
                <a:lnTo>
                  <a:pt x="4267" y="4507"/>
                </a:lnTo>
                <a:cubicBezTo>
                  <a:pt x="4682" y="4696"/>
                  <a:pt x="5154" y="4960"/>
                  <a:pt x="5569" y="5168"/>
                </a:cubicBezTo>
                <a:cubicBezTo>
                  <a:pt x="5475" y="4885"/>
                  <a:pt x="5380" y="4621"/>
                  <a:pt x="5305" y="4319"/>
                </a:cubicBezTo>
                <a:cubicBezTo>
                  <a:pt x="5248" y="4168"/>
                  <a:pt x="5210" y="4017"/>
                  <a:pt x="5173" y="3884"/>
                </a:cubicBezTo>
                <a:lnTo>
                  <a:pt x="5154" y="3639"/>
                </a:lnTo>
                <a:cubicBezTo>
                  <a:pt x="5116" y="3186"/>
                  <a:pt x="5191" y="2714"/>
                  <a:pt x="5361" y="2299"/>
                </a:cubicBezTo>
                <a:cubicBezTo>
                  <a:pt x="5512" y="1883"/>
                  <a:pt x="5777" y="1506"/>
                  <a:pt x="6098" y="1185"/>
                </a:cubicBezTo>
                <a:cubicBezTo>
                  <a:pt x="6400" y="902"/>
                  <a:pt x="6758" y="694"/>
                  <a:pt x="7174" y="562"/>
                </a:cubicBezTo>
                <a:cubicBezTo>
                  <a:pt x="7443" y="477"/>
                  <a:pt x="7733" y="435"/>
                  <a:pt x="8020" y="435"/>
                </a:cubicBezTo>
                <a:cubicBezTo>
                  <a:pt x="8116" y="435"/>
                  <a:pt x="8212" y="439"/>
                  <a:pt x="8306" y="449"/>
                </a:cubicBezTo>
                <a:cubicBezTo>
                  <a:pt x="8910" y="487"/>
                  <a:pt x="9476" y="694"/>
                  <a:pt x="9967" y="1034"/>
                </a:cubicBezTo>
                <a:cubicBezTo>
                  <a:pt x="10062" y="1091"/>
                  <a:pt x="10137" y="1147"/>
                  <a:pt x="10213" y="1223"/>
                </a:cubicBezTo>
                <a:cubicBezTo>
                  <a:pt x="10269" y="1261"/>
                  <a:pt x="10326" y="1317"/>
                  <a:pt x="10383" y="1355"/>
                </a:cubicBezTo>
                <a:lnTo>
                  <a:pt x="10496" y="1487"/>
                </a:lnTo>
                <a:lnTo>
                  <a:pt x="10420" y="1355"/>
                </a:lnTo>
                <a:cubicBezTo>
                  <a:pt x="10383" y="1279"/>
                  <a:pt x="10326" y="1223"/>
                  <a:pt x="10288" y="1166"/>
                </a:cubicBezTo>
                <a:cubicBezTo>
                  <a:pt x="10213" y="1091"/>
                  <a:pt x="10156" y="996"/>
                  <a:pt x="10081" y="940"/>
                </a:cubicBezTo>
                <a:cubicBezTo>
                  <a:pt x="9609" y="487"/>
                  <a:pt x="9023" y="185"/>
                  <a:pt x="8382" y="71"/>
                </a:cubicBezTo>
                <a:cubicBezTo>
                  <a:pt x="8165" y="24"/>
                  <a:pt x="7943" y="0"/>
                  <a:pt x="772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4" name="Google Shape;1284;p43"/>
          <p:cNvSpPr/>
          <p:nvPr/>
        </p:nvSpPr>
        <p:spPr>
          <a:xfrm>
            <a:off x="4390107" y="4954662"/>
            <a:ext cx="267600" cy="125400"/>
          </a:xfrm>
          <a:custGeom>
            <a:avLst/>
            <a:gdLst/>
            <a:ahLst/>
            <a:cxnLst/>
            <a:rect l="l" t="t" r="r" b="b"/>
            <a:pathLst>
              <a:path w="10704" h="5016" extrusionOk="0">
                <a:moveTo>
                  <a:pt x="8831" y="1"/>
                </a:moveTo>
                <a:cubicBezTo>
                  <a:pt x="8530" y="1"/>
                  <a:pt x="8229" y="64"/>
                  <a:pt x="7947" y="183"/>
                </a:cubicBezTo>
                <a:cubicBezTo>
                  <a:pt x="7381" y="391"/>
                  <a:pt x="6928" y="806"/>
                  <a:pt x="6626" y="1335"/>
                </a:cubicBezTo>
                <a:cubicBezTo>
                  <a:pt x="6588" y="1410"/>
                  <a:pt x="6531" y="1504"/>
                  <a:pt x="6494" y="1599"/>
                </a:cubicBezTo>
                <a:lnTo>
                  <a:pt x="6380" y="1863"/>
                </a:lnTo>
                <a:lnTo>
                  <a:pt x="6343" y="1939"/>
                </a:lnTo>
                <a:lnTo>
                  <a:pt x="6343" y="1920"/>
                </a:lnTo>
                <a:lnTo>
                  <a:pt x="6324" y="1882"/>
                </a:lnTo>
                <a:cubicBezTo>
                  <a:pt x="6324" y="1863"/>
                  <a:pt x="6305" y="1844"/>
                  <a:pt x="6286" y="1825"/>
                </a:cubicBezTo>
                <a:lnTo>
                  <a:pt x="6173" y="1674"/>
                </a:lnTo>
                <a:cubicBezTo>
                  <a:pt x="5776" y="1146"/>
                  <a:pt x="5267" y="749"/>
                  <a:pt x="4682" y="485"/>
                </a:cubicBezTo>
                <a:cubicBezTo>
                  <a:pt x="4241" y="280"/>
                  <a:pt x="3755" y="177"/>
                  <a:pt x="3268" y="177"/>
                </a:cubicBezTo>
                <a:cubicBezTo>
                  <a:pt x="3128" y="177"/>
                  <a:pt x="2989" y="185"/>
                  <a:pt x="2850" y="202"/>
                </a:cubicBezTo>
                <a:cubicBezTo>
                  <a:pt x="2699" y="221"/>
                  <a:pt x="2548" y="240"/>
                  <a:pt x="2416" y="296"/>
                </a:cubicBezTo>
                <a:cubicBezTo>
                  <a:pt x="2265" y="334"/>
                  <a:pt x="2114" y="372"/>
                  <a:pt x="1982" y="447"/>
                </a:cubicBezTo>
                <a:cubicBezTo>
                  <a:pt x="1869" y="504"/>
                  <a:pt x="1737" y="579"/>
                  <a:pt x="1605" y="655"/>
                </a:cubicBezTo>
                <a:cubicBezTo>
                  <a:pt x="1491" y="712"/>
                  <a:pt x="1378" y="806"/>
                  <a:pt x="1265" y="881"/>
                </a:cubicBezTo>
                <a:cubicBezTo>
                  <a:pt x="887" y="1221"/>
                  <a:pt x="566" y="1618"/>
                  <a:pt x="359" y="2090"/>
                </a:cubicBezTo>
                <a:cubicBezTo>
                  <a:pt x="170" y="2467"/>
                  <a:pt x="57" y="2864"/>
                  <a:pt x="19" y="3298"/>
                </a:cubicBezTo>
                <a:cubicBezTo>
                  <a:pt x="0" y="3619"/>
                  <a:pt x="19" y="3939"/>
                  <a:pt x="76" y="4242"/>
                </a:cubicBezTo>
                <a:cubicBezTo>
                  <a:pt x="95" y="4355"/>
                  <a:pt x="132" y="4468"/>
                  <a:pt x="170" y="4581"/>
                </a:cubicBezTo>
                <a:cubicBezTo>
                  <a:pt x="208" y="4657"/>
                  <a:pt x="227" y="4751"/>
                  <a:pt x="283" y="4827"/>
                </a:cubicBezTo>
                <a:lnTo>
                  <a:pt x="378" y="5015"/>
                </a:lnTo>
                <a:lnTo>
                  <a:pt x="321" y="4808"/>
                </a:lnTo>
                <a:cubicBezTo>
                  <a:pt x="283" y="4732"/>
                  <a:pt x="264" y="4638"/>
                  <a:pt x="264" y="4562"/>
                </a:cubicBezTo>
                <a:cubicBezTo>
                  <a:pt x="246" y="4449"/>
                  <a:pt x="227" y="4336"/>
                  <a:pt x="227" y="4223"/>
                </a:cubicBezTo>
                <a:cubicBezTo>
                  <a:pt x="189" y="3921"/>
                  <a:pt x="227" y="3619"/>
                  <a:pt x="283" y="3335"/>
                </a:cubicBezTo>
                <a:cubicBezTo>
                  <a:pt x="359" y="2958"/>
                  <a:pt x="510" y="2599"/>
                  <a:pt x="699" y="2259"/>
                </a:cubicBezTo>
                <a:cubicBezTo>
                  <a:pt x="925" y="1882"/>
                  <a:pt x="1227" y="1542"/>
                  <a:pt x="1586" y="1278"/>
                </a:cubicBezTo>
                <a:cubicBezTo>
                  <a:pt x="1680" y="1202"/>
                  <a:pt x="1793" y="1146"/>
                  <a:pt x="1888" y="1089"/>
                </a:cubicBezTo>
                <a:cubicBezTo>
                  <a:pt x="1982" y="1032"/>
                  <a:pt x="2095" y="995"/>
                  <a:pt x="2209" y="938"/>
                </a:cubicBezTo>
                <a:cubicBezTo>
                  <a:pt x="2435" y="863"/>
                  <a:pt x="2681" y="806"/>
                  <a:pt x="2926" y="787"/>
                </a:cubicBezTo>
                <a:cubicBezTo>
                  <a:pt x="2999" y="782"/>
                  <a:pt x="3072" y="779"/>
                  <a:pt x="3144" y="779"/>
                </a:cubicBezTo>
                <a:cubicBezTo>
                  <a:pt x="3581" y="779"/>
                  <a:pt x="4013" y="876"/>
                  <a:pt x="4417" y="1070"/>
                </a:cubicBezTo>
                <a:cubicBezTo>
                  <a:pt x="4889" y="1297"/>
                  <a:pt x="5304" y="1637"/>
                  <a:pt x="5625" y="2071"/>
                </a:cubicBezTo>
                <a:lnTo>
                  <a:pt x="5739" y="2203"/>
                </a:lnTo>
                <a:cubicBezTo>
                  <a:pt x="5776" y="2278"/>
                  <a:pt x="5833" y="2373"/>
                  <a:pt x="5871" y="2486"/>
                </a:cubicBezTo>
                <a:cubicBezTo>
                  <a:pt x="5927" y="2580"/>
                  <a:pt x="5984" y="2675"/>
                  <a:pt x="6022" y="2788"/>
                </a:cubicBezTo>
                <a:lnTo>
                  <a:pt x="6154" y="3298"/>
                </a:lnTo>
                <a:lnTo>
                  <a:pt x="6437" y="3279"/>
                </a:lnTo>
                <a:lnTo>
                  <a:pt x="6682" y="3279"/>
                </a:lnTo>
                <a:lnTo>
                  <a:pt x="6833" y="3260"/>
                </a:lnTo>
                <a:lnTo>
                  <a:pt x="6852" y="2864"/>
                </a:lnTo>
                <a:cubicBezTo>
                  <a:pt x="6852" y="2807"/>
                  <a:pt x="6852" y="2750"/>
                  <a:pt x="6852" y="2694"/>
                </a:cubicBezTo>
                <a:lnTo>
                  <a:pt x="6890" y="2561"/>
                </a:lnTo>
                <a:lnTo>
                  <a:pt x="6966" y="2297"/>
                </a:lnTo>
                <a:lnTo>
                  <a:pt x="6984" y="2165"/>
                </a:lnTo>
                <a:lnTo>
                  <a:pt x="7003" y="2108"/>
                </a:lnTo>
                <a:cubicBezTo>
                  <a:pt x="7003" y="2090"/>
                  <a:pt x="7003" y="2071"/>
                  <a:pt x="7003" y="2071"/>
                </a:cubicBezTo>
                <a:lnTo>
                  <a:pt x="7079" y="1825"/>
                </a:lnTo>
                <a:cubicBezTo>
                  <a:pt x="7117" y="1750"/>
                  <a:pt x="7154" y="1693"/>
                  <a:pt x="7192" y="1618"/>
                </a:cubicBezTo>
                <a:cubicBezTo>
                  <a:pt x="7400" y="1202"/>
                  <a:pt x="7740" y="863"/>
                  <a:pt x="8155" y="655"/>
                </a:cubicBezTo>
                <a:cubicBezTo>
                  <a:pt x="8412" y="526"/>
                  <a:pt x="8695" y="459"/>
                  <a:pt x="8981" y="459"/>
                </a:cubicBezTo>
                <a:cubicBezTo>
                  <a:pt x="9115" y="459"/>
                  <a:pt x="9249" y="474"/>
                  <a:pt x="9382" y="504"/>
                </a:cubicBezTo>
                <a:cubicBezTo>
                  <a:pt x="9740" y="579"/>
                  <a:pt x="10042" y="806"/>
                  <a:pt x="10250" y="1108"/>
                </a:cubicBezTo>
                <a:cubicBezTo>
                  <a:pt x="10401" y="1353"/>
                  <a:pt x="10496" y="1637"/>
                  <a:pt x="10514" y="1920"/>
                </a:cubicBezTo>
                <a:cubicBezTo>
                  <a:pt x="10514" y="2127"/>
                  <a:pt x="10496" y="2316"/>
                  <a:pt x="10420" y="2505"/>
                </a:cubicBezTo>
                <a:cubicBezTo>
                  <a:pt x="10382" y="2543"/>
                  <a:pt x="10363" y="2599"/>
                  <a:pt x="10345" y="2637"/>
                </a:cubicBezTo>
                <a:cubicBezTo>
                  <a:pt x="10382" y="2599"/>
                  <a:pt x="10420" y="2561"/>
                  <a:pt x="10439" y="2505"/>
                </a:cubicBezTo>
                <a:cubicBezTo>
                  <a:pt x="10552" y="2335"/>
                  <a:pt x="10628" y="2146"/>
                  <a:pt x="10665" y="1939"/>
                </a:cubicBezTo>
                <a:cubicBezTo>
                  <a:pt x="10703" y="1391"/>
                  <a:pt x="10514" y="844"/>
                  <a:pt x="10118" y="466"/>
                </a:cubicBezTo>
                <a:cubicBezTo>
                  <a:pt x="10024" y="391"/>
                  <a:pt x="9929" y="315"/>
                  <a:pt x="9835" y="259"/>
                </a:cubicBezTo>
                <a:cubicBezTo>
                  <a:pt x="9722" y="221"/>
                  <a:pt x="9608" y="164"/>
                  <a:pt x="9495" y="108"/>
                </a:cubicBezTo>
                <a:cubicBezTo>
                  <a:pt x="9278" y="35"/>
                  <a:pt x="9054" y="1"/>
                  <a:pt x="883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" name="Group 4"/>
          <p:cNvGrpSpPr/>
          <p:nvPr/>
        </p:nvGrpSpPr>
        <p:grpSpPr>
          <a:xfrm>
            <a:off x="4440344" y="1447912"/>
            <a:ext cx="3903725" cy="2908250"/>
            <a:chOff x="4567057" y="1655187"/>
            <a:chExt cx="3903725" cy="2908250"/>
          </a:xfrm>
        </p:grpSpPr>
        <p:sp>
          <p:nvSpPr>
            <p:cNvPr id="1285" name="Google Shape;1285;p43"/>
            <p:cNvSpPr/>
            <p:nvPr/>
          </p:nvSpPr>
          <p:spPr>
            <a:xfrm>
              <a:off x="5086382" y="2755812"/>
              <a:ext cx="408975" cy="375425"/>
            </a:xfrm>
            <a:custGeom>
              <a:avLst/>
              <a:gdLst/>
              <a:ahLst/>
              <a:cxnLst/>
              <a:rect l="l" t="t" r="r" b="b"/>
              <a:pathLst>
                <a:path w="16359" h="15017" extrusionOk="0">
                  <a:moveTo>
                    <a:pt x="4883" y="0"/>
                  </a:moveTo>
                  <a:cubicBezTo>
                    <a:pt x="4749" y="0"/>
                    <a:pt x="4622" y="7"/>
                    <a:pt x="4504" y="21"/>
                  </a:cubicBezTo>
                  <a:cubicBezTo>
                    <a:pt x="1559" y="379"/>
                    <a:pt x="785" y="7552"/>
                    <a:pt x="785" y="7552"/>
                  </a:cubicBezTo>
                  <a:cubicBezTo>
                    <a:pt x="1" y="11115"/>
                    <a:pt x="9839" y="15017"/>
                    <a:pt x="12601" y="15017"/>
                  </a:cubicBezTo>
                  <a:cubicBezTo>
                    <a:pt x="12898" y="15017"/>
                    <a:pt x="13113" y="14972"/>
                    <a:pt x="13225" y="14877"/>
                  </a:cubicBezTo>
                  <a:cubicBezTo>
                    <a:pt x="14357" y="13914"/>
                    <a:pt x="16358" y="8402"/>
                    <a:pt x="15773" y="6023"/>
                  </a:cubicBezTo>
                  <a:cubicBezTo>
                    <a:pt x="15230" y="3742"/>
                    <a:pt x="8049" y="0"/>
                    <a:pt x="48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43"/>
            <p:cNvSpPr/>
            <p:nvPr/>
          </p:nvSpPr>
          <p:spPr>
            <a:xfrm>
              <a:off x="4688007" y="3047362"/>
              <a:ext cx="504375" cy="211250"/>
            </a:xfrm>
            <a:custGeom>
              <a:avLst/>
              <a:gdLst/>
              <a:ahLst/>
              <a:cxnLst/>
              <a:rect l="l" t="t" r="r" b="b"/>
              <a:pathLst>
                <a:path w="20175" h="8450" extrusionOk="0">
                  <a:moveTo>
                    <a:pt x="3346" y="1"/>
                  </a:moveTo>
                  <a:cubicBezTo>
                    <a:pt x="3324" y="1"/>
                    <a:pt x="3302" y="2"/>
                    <a:pt x="3280" y="6"/>
                  </a:cubicBezTo>
                  <a:cubicBezTo>
                    <a:pt x="2279" y="176"/>
                    <a:pt x="4092" y="3479"/>
                    <a:pt x="4054" y="3573"/>
                  </a:cubicBezTo>
                  <a:cubicBezTo>
                    <a:pt x="4052" y="3576"/>
                    <a:pt x="4050" y="3577"/>
                    <a:pt x="4046" y="3577"/>
                  </a:cubicBezTo>
                  <a:cubicBezTo>
                    <a:pt x="3898" y="3577"/>
                    <a:pt x="1999" y="1833"/>
                    <a:pt x="1099" y="1833"/>
                  </a:cubicBezTo>
                  <a:cubicBezTo>
                    <a:pt x="992" y="1833"/>
                    <a:pt x="900" y="1858"/>
                    <a:pt x="826" y="1912"/>
                  </a:cubicBezTo>
                  <a:cubicBezTo>
                    <a:pt x="127" y="2422"/>
                    <a:pt x="3110" y="4838"/>
                    <a:pt x="3016" y="5027"/>
                  </a:cubicBezTo>
                  <a:cubicBezTo>
                    <a:pt x="3009" y="5040"/>
                    <a:pt x="2992" y="5046"/>
                    <a:pt x="2965" y="5046"/>
                  </a:cubicBezTo>
                  <a:cubicBezTo>
                    <a:pt x="2696" y="5046"/>
                    <a:pt x="1474" y="4429"/>
                    <a:pt x="766" y="4429"/>
                  </a:cubicBezTo>
                  <a:cubicBezTo>
                    <a:pt x="544" y="4429"/>
                    <a:pt x="373" y="4490"/>
                    <a:pt x="297" y="4649"/>
                  </a:cubicBezTo>
                  <a:cubicBezTo>
                    <a:pt x="1" y="5275"/>
                    <a:pt x="3710" y="7322"/>
                    <a:pt x="5515" y="7322"/>
                  </a:cubicBezTo>
                  <a:cubicBezTo>
                    <a:pt x="5780" y="7322"/>
                    <a:pt x="6004" y="7278"/>
                    <a:pt x="6168" y="7179"/>
                  </a:cubicBezTo>
                  <a:cubicBezTo>
                    <a:pt x="6168" y="7179"/>
                    <a:pt x="8638" y="8450"/>
                    <a:pt x="12045" y="8450"/>
                  </a:cubicBezTo>
                  <a:cubicBezTo>
                    <a:pt x="14466" y="8450"/>
                    <a:pt x="17359" y="7808"/>
                    <a:pt x="20174" y="5612"/>
                  </a:cubicBezTo>
                  <a:lnTo>
                    <a:pt x="17060" y="2214"/>
                  </a:lnTo>
                  <a:cubicBezTo>
                    <a:pt x="17060" y="2214"/>
                    <a:pt x="14383" y="4784"/>
                    <a:pt x="10426" y="4784"/>
                  </a:cubicBezTo>
                  <a:cubicBezTo>
                    <a:pt x="9684" y="4784"/>
                    <a:pt x="8897" y="4694"/>
                    <a:pt x="8074" y="4479"/>
                  </a:cubicBezTo>
                  <a:cubicBezTo>
                    <a:pt x="8074" y="4479"/>
                    <a:pt x="8924" y="1346"/>
                    <a:pt x="7961" y="1025"/>
                  </a:cubicBezTo>
                  <a:cubicBezTo>
                    <a:pt x="7902" y="1006"/>
                    <a:pt x="7845" y="997"/>
                    <a:pt x="7788" y="997"/>
                  </a:cubicBezTo>
                  <a:cubicBezTo>
                    <a:pt x="6940" y="997"/>
                    <a:pt x="6369" y="2996"/>
                    <a:pt x="5979" y="3120"/>
                  </a:cubicBezTo>
                  <a:cubicBezTo>
                    <a:pt x="5973" y="3122"/>
                    <a:pt x="5966" y="3123"/>
                    <a:pt x="5959" y="3123"/>
                  </a:cubicBezTo>
                  <a:cubicBezTo>
                    <a:pt x="5549" y="3123"/>
                    <a:pt x="4320" y="1"/>
                    <a:pt x="3346" y="1"/>
                  </a:cubicBezTo>
                  <a:close/>
                </a:path>
              </a:pathLst>
            </a:custGeom>
            <a:solidFill>
              <a:srgbClr val="FFE4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43"/>
            <p:cNvSpPr/>
            <p:nvPr/>
          </p:nvSpPr>
          <p:spPr>
            <a:xfrm>
              <a:off x="5393857" y="2686937"/>
              <a:ext cx="141125" cy="135525"/>
            </a:xfrm>
            <a:custGeom>
              <a:avLst/>
              <a:gdLst/>
              <a:ahLst/>
              <a:cxnLst/>
              <a:rect l="l" t="t" r="r" b="b"/>
              <a:pathLst>
                <a:path w="5645" h="5421" extrusionOk="0">
                  <a:moveTo>
                    <a:pt x="5079" y="1"/>
                  </a:moveTo>
                  <a:cubicBezTo>
                    <a:pt x="3380" y="152"/>
                    <a:pt x="1737" y="680"/>
                    <a:pt x="265" y="1549"/>
                  </a:cubicBezTo>
                  <a:cubicBezTo>
                    <a:pt x="265" y="1549"/>
                    <a:pt x="1" y="5421"/>
                    <a:pt x="1257" y="5421"/>
                  </a:cubicBezTo>
                  <a:cubicBezTo>
                    <a:pt x="1426" y="5421"/>
                    <a:pt x="1622" y="5351"/>
                    <a:pt x="1851" y="5192"/>
                  </a:cubicBezTo>
                  <a:cubicBezTo>
                    <a:pt x="2983" y="4380"/>
                    <a:pt x="4286" y="3871"/>
                    <a:pt x="5645" y="3682"/>
                  </a:cubicBezTo>
                  <a:lnTo>
                    <a:pt x="5079" y="1"/>
                  </a:lnTo>
                  <a:close/>
                </a:path>
              </a:pathLst>
            </a:custGeom>
            <a:solidFill>
              <a:srgbClr val="FFE4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43"/>
            <p:cNvSpPr/>
            <p:nvPr/>
          </p:nvSpPr>
          <p:spPr>
            <a:xfrm>
              <a:off x="5093257" y="2712437"/>
              <a:ext cx="530450" cy="511575"/>
            </a:xfrm>
            <a:custGeom>
              <a:avLst/>
              <a:gdLst/>
              <a:ahLst/>
              <a:cxnLst/>
              <a:rect l="l" t="t" r="r" b="b"/>
              <a:pathLst>
                <a:path w="21218" h="20463" extrusionOk="0">
                  <a:moveTo>
                    <a:pt x="12704" y="0"/>
                  </a:moveTo>
                  <a:cubicBezTo>
                    <a:pt x="6683" y="2341"/>
                    <a:pt x="4021" y="9759"/>
                    <a:pt x="4021" y="9759"/>
                  </a:cubicBezTo>
                  <a:cubicBezTo>
                    <a:pt x="3643" y="10477"/>
                    <a:pt x="3323" y="11232"/>
                    <a:pt x="3039" y="11987"/>
                  </a:cubicBezTo>
                  <a:cubicBezTo>
                    <a:pt x="2435" y="13591"/>
                    <a:pt x="0" y="15441"/>
                    <a:pt x="0" y="15441"/>
                  </a:cubicBezTo>
                  <a:cubicBezTo>
                    <a:pt x="1208" y="17216"/>
                    <a:pt x="2756" y="18726"/>
                    <a:pt x="4531" y="19877"/>
                  </a:cubicBezTo>
                  <a:cubicBezTo>
                    <a:pt x="6626" y="18292"/>
                    <a:pt x="6267" y="15064"/>
                    <a:pt x="6267" y="15064"/>
                  </a:cubicBezTo>
                  <a:lnTo>
                    <a:pt x="6267" y="15064"/>
                  </a:lnTo>
                  <a:lnTo>
                    <a:pt x="6928" y="15743"/>
                  </a:lnTo>
                  <a:cubicBezTo>
                    <a:pt x="8740" y="16215"/>
                    <a:pt x="15177" y="20444"/>
                    <a:pt x="16838" y="20462"/>
                  </a:cubicBezTo>
                  <a:cubicBezTo>
                    <a:pt x="16846" y="20463"/>
                    <a:pt x="16855" y="20463"/>
                    <a:pt x="16863" y="20463"/>
                  </a:cubicBezTo>
                  <a:cubicBezTo>
                    <a:pt x="18479" y="20463"/>
                    <a:pt x="18368" y="18609"/>
                    <a:pt x="18537" y="17914"/>
                  </a:cubicBezTo>
                  <a:cubicBezTo>
                    <a:pt x="18726" y="17235"/>
                    <a:pt x="20897" y="13308"/>
                    <a:pt x="21067" y="12251"/>
                  </a:cubicBezTo>
                  <a:cubicBezTo>
                    <a:pt x="21218" y="11194"/>
                    <a:pt x="21142" y="9816"/>
                    <a:pt x="19179" y="9608"/>
                  </a:cubicBezTo>
                  <a:cubicBezTo>
                    <a:pt x="17235" y="9420"/>
                    <a:pt x="11609" y="7683"/>
                    <a:pt x="11609" y="7683"/>
                  </a:cubicBezTo>
                  <a:cubicBezTo>
                    <a:pt x="12402" y="5739"/>
                    <a:pt x="14554" y="4417"/>
                    <a:pt x="14554" y="4417"/>
                  </a:cubicBezTo>
                  <a:cubicBezTo>
                    <a:pt x="14347" y="3738"/>
                    <a:pt x="12704" y="0"/>
                    <a:pt x="127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43"/>
            <p:cNvSpPr/>
            <p:nvPr/>
          </p:nvSpPr>
          <p:spPr>
            <a:xfrm>
              <a:off x="5175357" y="2891287"/>
              <a:ext cx="85925" cy="109300"/>
            </a:xfrm>
            <a:custGeom>
              <a:avLst/>
              <a:gdLst/>
              <a:ahLst/>
              <a:cxnLst/>
              <a:rect l="l" t="t" r="r" b="b"/>
              <a:pathLst>
                <a:path w="3437" h="4372" extrusionOk="0">
                  <a:moveTo>
                    <a:pt x="1964" y="0"/>
                  </a:moveTo>
                  <a:cubicBezTo>
                    <a:pt x="1643" y="472"/>
                    <a:pt x="1" y="4229"/>
                    <a:pt x="1" y="4229"/>
                  </a:cubicBezTo>
                  <a:cubicBezTo>
                    <a:pt x="1" y="4229"/>
                    <a:pt x="308" y="4371"/>
                    <a:pt x="734" y="4371"/>
                  </a:cubicBezTo>
                  <a:cubicBezTo>
                    <a:pt x="1252" y="4371"/>
                    <a:pt x="1945" y="4161"/>
                    <a:pt x="2474" y="3228"/>
                  </a:cubicBezTo>
                  <a:cubicBezTo>
                    <a:pt x="3436" y="1529"/>
                    <a:pt x="1964" y="0"/>
                    <a:pt x="19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43"/>
            <p:cNvSpPr/>
            <p:nvPr/>
          </p:nvSpPr>
          <p:spPr>
            <a:xfrm>
              <a:off x="4818607" y="3144712"/>
              <a:ext cx="33050" cy="51450"/>
            </a:xfrm>
            <a:custGeom>
              <a:avLst/>
              <a:gdLst/>
              <a:ahLst/>
              <a:cxnLst/>
              <a:rect l="l" t="t" r="r" b="b"/>
              <a:pathLst>
                <a:path w="1322" h="2058" extrusionOk="0">
                  <a:moveTo>
                    <a:pt x="151" y="0"/>
                  </a:moveTo>
                  <a:cubicBezTo>
                    <a:pt x="151" y="0"/>
                    <a:pt x="132" y="113"/>
                    <a:pt x="113" y="132"/>
                  </a:cubicBezTo>
                  <a:cubicBezTo>
                    <a:pt x="94" y="170"/>
                    <a:pt x="76" y="208"/>
                    <a:pt x="57" y="264"/>
                  </a:cubicBezTo>
                  <a:cubicBezTo>
                    <a:pt x="38" y="321"/>
                    <a:pt x="19" y="378"/>
                    <a:pt x="19" y="434"/>
                  </a:cubicBezTo>
                  <a:cubicBezTo>
                    <a:pt x="0" y="491"/>
                    <a:pt x="0" y="567"/>
                    <a:pt x="0" y="642"/>
                  </a:cubicBezTo>
                  <a:cubicBezTo>
                    <a:pt x="0" y="718"/>
                    <a:pt x="0" y="793"/>
                    <a:pt x="19" y="887"/>
                  </a:cubicBezTo>
                  <a:cubicBezTo>
                    <a:pt x="38" y="963"/>
                    <a:pt x="57" y="1038"/>
                    <a:pt x="94" y="1114"/>
                  </a:cubicBezTo>
                  <a:lnTo>
                    <a:pt x="189" y="1359"/>
                  </a:lnTo>
                  <a:lnTo>
                    <a:pt x="340" y="1567"/>
                  </a:lnTo>
                  <a:cubicBezTo>
                    <a:pt x="397" y="1642"/>
                    <a:pt x="453" y="1699"/>
                    <a:pt x="529" y="1737"/>
                  </a:cubicBezTo>
                  <a:cubicBezTo>
                    <a:pt x="585" y="1793"/>
                    <a:pt x="642" y="1850"/>
                    <a:pt x="717" y="1888"/>
                  </a:cubicBezTo>
                  <a:cubicBezTo>
                    <a:pt x="774" y="1926"/>
                    <a:pt x="850" y="1945"/>
                    <a:pt x="906" y="1982"/>
                  </a:cubicBezTo>
                  <a:cubicBezTo>
                    <a:pt x="963" y="2001"/>
                    <a:pt x="1019" y="2020"/>
                    <a:pt x="1076" y="2039"/>
                  </a:cubicBezTo>
                  <a:lnTo>
                    <a:pt x="1208" y="2058"/>
                  </a:lnTo>
                  <a:lnTo>
                    <a:pt x="1321" y="2058"/>
                  </a:lnTo>
                  <a:lnTo>
                    <a:pt x="1227" y="1982"/>
                  </a:lnTo>
                  <a:lnTo>
                    <a:pt x="1133" y="1888"/>
                  </a:lnTo>
                  <a:cubicBezTo>
                    <a:pt x="1076" y="1869"/>
                    <a:pt x="1038" y="1831"/>
                    <a:pt x="1001" y="1793"/>
                  </a:cubicBezTo>
                  <a:cubicBezTo>
                    <a:pt x="963" y="1756"/>
                    <a:pt x="925" y="1718"/>
                    <a:pt x="868" y="1661"/>
                  </a:cubicBezTo>
                  <a:cubicBezTo>
                    <a:pt x="831" y="1624"/>
                    <a:pt x="774" y="1567"/>
                    <a:pt x="736" y="1510"/>
                  </a:cubicBezTo>
                  <a:cubicBezTo>
                    <a:pt x="680" y="1473"/>
                    <a:pt x="642" y="1416"/>
                    <a:pt x="604" y="1359"/>
                  </a:cubicBezTo>
                  <a:lnTo>
                    <a:pt x="491" y="1171"/>
                  </a:lnTo>
                  <a:lnTo>
                    <a:pt x="378" y="982"/>
                  </a:lnTo>
                  <a:cubicBezTo>
                    <a:pt x="359" y="906"/>
                    <a:pt x="321" y="850"/>
                    <a:pt x="302" y="774"/>
                  </a:cubicBezTo>
                  <a:cubicBezTo>
                    <a:pt x="283" y="718"/>
                    <a:pt x="264" y="642"/>
                    <a:pt x="245" y="585"/>
                  </a:cubicBezTo>
                  <a:cubicBezTo>
                    <a:pt x="227" y="529"/>
                    <a:pt x="227" y="453"/>
                    <a:pt x="208" y="397"/>
                  </a:cubicBezTo>
                  <a:cubicBezTo>
                    <a:pt x="189" y="359"/>
                    <a:pt x="189" y="302"/>
                    <a:pt x="170" y="246"/>
                  </a:cubicBezTo>
                  <a:lnTo>
                    <a:pt x="170" y="113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rgbClr val="D88E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43"/>
            <p:cNvSpPr/>
            <p:nvPr/>
          </p:nvSpPr>
          <p:spPr>
            <a:xfrm>
              <a:off x="5147057" y="2989437"/>
              <a:ext cx="191150" cy="150575"/>
            </a:xfrm>
            <a:custGeom>
              <a:avLst/>
              <a:gdLst/>
              <a:ahLst/>
              <a:cxnLst/>
              <a:rect l="l" t="t" r="r" b="b"/>
              <a:pathLst>
                <a:path w="7646" h="6023" extrusionOk="0">
                  <a:moveTo>
                    <a:pt x="850" y="1"/>
                  </a:moveTo>
                  <a:lnTo>
                    <a:pt x="0" y="1681"/>
                  </a:lnTo>
                  <a:cubicBezTo>
                    <a:pt x="0" y="1681"/>
                    <a:pt x="3323" y="5607"/>
                    <a:pt x="7645" y="6022"/>
                  </a:cubicBezTo>
                  <a:cubicBezTo>
                    <a:pt x="7645" y="6022"/>
                    <a:pt x="2511" y="1964"/>
                    <a:pt x="8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43"/>
            <p:cNvSpPr/>
            <p:nvPr/>
          </p:nvSpPr>
          <p:spPr>
            <a:xfrm>
              <a:off x="5220207" y="2844562"/>
              <a:ext cx="223225" cy="93725"/>
            </a:xfrm>
            <a:custGeom>
              <a:avLst/>
              <a:gdLst/>
              <a:ahLst/>
              <a:cxnLst/>
              <a:rect l="l" t="t" r="r" b="b"/>
              <a:pathLst>
                <a:path w="8929" h="3749" extrusionOk="0">
                  <a:moveTo>
                    <a:pt x="887" y="1"/>
                  </a:moveTo>
                  <a:cubicBezTo>
                    <a:pt x="566" y="529"/>
                    <a:pt x="264" y="1077"/>
                    <a:pt x="0" y="1643"/>
                  </a:cubicBezTo>
                  <a:cubicBezTo>
                    <a:pt x="2383" y="3297"/>
                    <a:pt x="4443" y="3749"/>
                    <a:pt x="5982" y="3749"/>
                  </a:cubicBezTo>
                  <a:cubicBezTo>
                    <a:pt x="7832" y="3749"/>
                    <a:pt x="8929" y="3096"/>
                    <a:pt x="8929" y="3096"/>
                  </a:cubicBezTo>
                  <a:cubicBezTo>
                    <a:pt x="8872" y="2776"/>
                    <a:pt x="7626" y="2719"/>
                    <a:pt x="7626" y="2719"/>
                  </a:cubicBezTo>
                  <a:cubicBezTo>
                    <a:pt x="3190" y="2681"/>
                    <a:pt x="887" y="1"/>
                    <a:pt x="8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43"/>
            <p:cNvSpPr/>
            <p:nvPr/>
          </p:nvSpPr>
          <p:spPr>
            <a:xfrm>
              <a:off x="5181982" y="2883737"/>
              <a:ext cx="85900" cy="102900"/>
            </a:xfrm>
            <a:custGeom>
              <a:avLst/>
              <a:gdLst/>
              <a:ahLst/>
              <a:cxnLst/>
              <a:rect l="l" t="t" r="r" b="b"/>
              <a:pathLst>
                <a:path w="3436" h="4116" extrusionOk="0">
                  <a:moveTo>
                    <a:pt x="906" y="0"/>
                  </a:moveTo>
                  <a:lnTo>
                    <a:pt x="906" y="0"/>
                  </a:lnTo>
                  <a:cubicBezTo>
                    <a:pt x="755" y="378"/>
                    <a:pt x="0" y="4116"/>
                    <a:pt x="0" y="4116"/>
                  </a:cubicBezTo>
                  <a:cubicBezTo>
                    <a:pt x="3436" y="3360"/>
                    <a:pt x="906" y="1"/>
                    <a:pt x="906" y="0"/>
                  </a:cubicBezTo>
                  <a:close/>
                </a:path>
              </a:pathLst>
            </a:custGeom>
            <a:solidFill>
              <a:srgbClr val="EFBB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43"/>
            <p:cNvSpPr/>
            <p:nvPr/>
          </p:nvSpPr>
          <p:spPr>
            <a:xfrm>
              <a:off x="4567057" y="2417912"/>
              <a:ext cx="734800" cy="590300"/>
            </a:xfrm>
            <a:custGeom>
              <a:avLst/>
              <a:gdLst/>
              <a:ahLst/>
              <a:cxnLst/>
              <a:rect l="l" t="t" r="r" b="b"/>
              <a:pathLst>
                <a:path w="29392" h="23612" extrusionOk="0">
                  <a:moveTo>
                    <a:pt x="18483" y="0"/>
                  </a:moveTo>
                  <a:cubicBezTo>
                    <a:pt x="17682" y="0"/>
                    <a:pt x="17481" y="2456"/>
                    <a:pt x="17481" y="2456"/>
                  </a:cubicBezTo>
                  <a:cubicBezTo>
                    <a:pt x="17481" y="2456"/>
                    <a:pt x="13309" y="2796"/>
                    <a:pt x="11365" y="5646"/>
                  </a:cubicBezTo>
                  <a:cubicBezTo>
                    <a:pt x="11365" y="5646"/>
                    <a:pt x="10561" y="3834"/>
                    <a:pt x="9456" y="3834"/>
                  </a:cubicBezTo>
                  <a:cubicBezTo>
                    <a:pt x="9451" y="3834"/>
                    <a:pt x="9445" y="3834"/>
                    <a:pt x="9439" y="3834"/>
                  </a:cubicBezTo>
                  <a:cubicBezTo>
                    <a:pt x="8307" y="3872"/>
                    <a:pt x="5815" y="6873"/>
                    <a:pt x="5418" y="10951"/>
                  </a:cubicBezTo>
                  <a:cubicBezTo>
                    <a:pt x="5418" y="10951"/>
                    <a:pt x="4285" y="8992"/>
                    <a:pt x="3295" y="8992"/>
                  </a:cubicBezTo>
                  <a:cubicBezTo>
                    <a:pt x="3248" y="8992"/>
                    <a:pt x="3200" y="8997"/>
                    <a:pt x="3153" y="9006"/>
                  </a:cubicBezTo>
                  <a:cubicBezTo>
                    <a:pt x="2134" y="9214"/>
                    <a:pt x="1" y="14311"/>
                    <a:pt x="3153" y="17576"/>
                  </a:cubicBezTo>
                  <a:cubicBezTo>
                    <a:pt x="3153" y="17576"/>
                    <a:pt x="2984" y="17553"/>
                    <a:pt x="2775" y="17553"/>
                  </a:cubicBezTo>
                  <a:cubicBezTo>
                    <a:pt x="2448" y="17553"/>
                    <a:pt x="2025" y="17609"/>
                    <a:pt x="2002" y="17897"/>
                  </a:cubicBezTo>
                  <a:cubicBezTo>
                    <a:pt x="1964" y="18369"/>
                    <a:pt x="3493" y="18501"/>
                    <a:pt x="3493" y="18501"/>
                  </a:cubicBezTo>
                  <a:cubicBezTo>
                    <a:pt x="3493" y="18501"/>
                    <a:pt x="2776" y="19068"/>
                    <a:pt x="3116" y="19558"/>
                  </a:cubicBezTo>
                  <a:cubicBezTo>
                    <a:pt x="3181" y="19654"/>
                    <a:pt x="3268" y="19692"/>
                    <a:pt x="3365" y="19692"/>
                  </a:cubicBezTo>
                  <a:cubicBezTo>
                    <a:pt x="3747" y="19692"/>
                    <a:pt x="4286" y="19105"/>
                    <a:pt x="4286" y="19105"/>
                  </a:cubicBezTo>
                  <a:cubicBezTo>
                    <a:pt x="4286" y="19105"/>
                    <a:pt x="4475" y="23088"/>
                    <a:pt x="7816" y="23579"/>
                  </a:cubicBezTo>
                  <a:cubicBezTo>
                    <a:pt x="7958" y="23601"/>
                    <a:pt x="8109" y="23611"/>
                    <a:pt x="8269" y="23611"/>
                  </a:cubicBezTo>
                  <a:cubicBezTo>
                    <a:pt x="11865" y="23611"/>
                    <a:pt x="19681" y="18342"/>
                    <a:pt x="19916" y="18161"/>
                  </a:cubicBezTo>
                  <a:cubicBezTo>
                    <a:pt x="20180" y="17954"/>
                    <a:pt x="27919" y="17180"/>
                    <a:pt x="28354" y="16198"/>
                  </a:cubicBezTo>
                  <a:cubicBezTo>
                    <a:pt x="28807" y="15236"/>
                    <a:pt x="27353" y="14160"/>
                    <a:pt x="27353" y="14160"/>
                  </a:cubicBezTo>
                  <a:lnTo>
                    <a:pt x="27353" y="14160"/>
                  </a:lnTo>
                  <a:cubicBezTo>
                    <a:pt x="27353" y="14160"/>
                    <a:pt x="27377" y="14160"/>
                    <a:pt x="27420" y="14160"/>
                  </a:cubicBezTo>
                  <a:cubicBezTo>
                    <a:pt x="27749" y="14160"/>
                    <a:pt x="29197" y="14131"/>
                    <a:pt x="29297" y="13612"/>
                  </a:cubicBezTo>
                  <a:cubicBezTo>
                    <a:pt x="29392" y="13027"/>
                    <a:pt x="25012" y="10667"/>
                    <a:pt x="24824" y="10516"/>
                  </a:cubicBezTo>
                  <a:cubicBezTo>
                    <a:pt x="24635" y="10384"/>
                    <a:pt x="25975" y="5760"/>
                    <a:pt x="21520" y="3796"/>
                  </a:cubicBezTo>
                  <a:cubicBezTo>
                    <a:pt x="21520" y="3796"/>
                    <a:pt x="22766" y="2305"/>
                    <a:pt x="22332" y="1682"/>
                  </a:cubicBezTo>
                  <a:cubicBezTo>
                    <a:pt x="22248" y="1556"/>
                    <a:pt x="22092" y="1506"/>
                    <a:pt x="21896" y="1506"/>
                  </a:cubicBezTo>
                  <a:cubicBezTo>
                    <a:pt x="21127" y="1506"/>
                    <a:pt x="19746" y="2286"/>
                    <a:pt x="19746" y="2286"/>
                  </a:cubicBezTo>
                  <a:cubicBezTo>
                    <a:pt x="19746" y="2286"/>
                    <a:pt x="19331" y="78"/>
                    <a:pt x="18519" y="2"/>
                  </a:cubicBezTo>
                  <a:cubicBezTo>
                    <a:pt x="18507" y="1"/>
                    <a:pt x="18495" y="0"/>
                    <a:pt x="184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43"/>
            <p:cNvSpPr/>
            <p:nvPr/>
          </p:nvSpPr>
          <p:spPr>
            <a:xfrm>
              <a:off x="4711007" y="2634437"/>
              <a:ext cx="575275" cy="479200"/>
            </a:xfrm>
            <a:custGeom>
              <a:avLst/>
              <a:gdLst/>
              <a:ahLst/>
              <a:cxnLst/>
              <a:rect l="l" t="t" r="r" b="b"/>
              <a:pathLst>
                <a:path w="23011" h="19168" extrusionOk="0">
                  <a:moveTo>
                    <a:pt x="19207" y="0"/>
                  </a:moveTo>
                  <a:cubicBezTo>
                    <a:pt x="17748" y="0"/>
                    <a:pt x="17480" y="2271"/>
                    <a:pt x="17480" y="2271"/>
                  </a:cubicBezTo>
                  <a:cubicBezTo>
                    <a:pt x="19084" y="3668"/>
                    <a:pt x="19405" y="5518"/>
                    <a:pt x="18254" y="5782"/>
                  </a:cubicBezTo>
                  <a:cubicBezTo>
                    <a:pt x="18212" y="5791"/>
                    <a:pt x="18171" y="5796"/>
                    <a:pt x="18130" y="5796"/>
                  </a:cubicBezTo>
                  <a:cubicBezTo>
                    <a:pt x="17051" y="5796"/>
                    <a:pt x="16385" y="2554"/>
                    <a:pt x="16385" y="2554"/>
                  </a:cubicBezTo>
                  <a:cubicBezTo>
                    <a:pt x="16312" y="2563"/>
                    <a:pt x="16239" y="2567"/>
                    <a:pt x="16165" y="2567"/>
                  </a:cubicBezTo>
                  <a:cubicBezTo>
                    <a:pt x="14557" y="2567"/>
                    <a:pt x="12780" y="496"/>
                    <a:pt x="12780" y="496"/>
                  </a:cubicBezTo>
                  <a:cubicBezTo>
                    <a:pt x="12195" y="1837"/>
                    <a:pt x="7664" y="2950"/>
                    <a:pt x="7664" y="2950"/>
                  </a:cubicBezTo>
                  <a:cubicBezTo>
                    <a:pt x="7664" y="2950"/>
                    <a:pt x="9023" y="3120"/>
                    <a:pt x="8986" y="4007"/>
                  </a:cubicBezTo>
                  <a:cubicBezTo>
                    <a:pt x="8967" y="4895"/>
                    <a:pt x="3530" y="6952"/>
                    <a:pt x="3530" y="6952"/>
                  </a:cubicBezTo>
                  <a:cubicBezTo>
                    <a:pt x="3530" y="6952"/>
                    <a:pt x="3832" y="6906"/>
                    <a:pt x="4199" y="6906"/>
                  </a:cubicBezTo>
                  <a:cubicBezTo>
                    <a:pt x="4804" y="6906"/>
                    <a:pt x="5587" y="7031"/>
                    <a:pt x="5493" y="7688"/>
                  </a:cubicBezTo>
                  <a:cubicBezTo>
                    <a:pt x="5342" y="8745"/>
                    <a:pt x="0" y="10444"/>
                    <a:pt x="0" y="10444"/>
                  </a:cubicBezTo>
                  <a:cubicBezTo>
                    <a:pt x="3606" y="13370"/>
                    <a:pt x="4078" y="15522"/>
                    <a:pt x="6720" y="17901"/>
                  </a:cubicBezTo>
                  <a:cubicBezTo>
                    <a:pt x="7692" y="18783"/>
                    <a:pt x="9050" y="19167"/>
                    <a:pt x="10511" y="19167"/>
                  </a:cubicBezTo>
                  <a:cubicBezTo>
                    <a:pt x="13081" y="19167"/>
                    <a:pt x="15970" y="17978"/>
                    <a:pt x="17631" y="16221"/>
                  </a:cubicBezTo>
                  <a:cubicBezTo>
                    <a:pt x="20311" y="13370"/>
                    <a:pt x="21218" y="7273"/>
                    <a:pt x="19689" y="5536"/>
                  </a:cubicBezTo>
                  <a:cubicBezTo>
                    <a:pt x="23011" y="4215"/>
                    <a:pt x="20916" y="138"/>
                    <a:pt x="19330" y="6"/>
                  </a:cubicBezTo>
                  <a:cubicBezTo>
                    <a:pt x="19288" y="2"/>
                    <a:pt x="19247" y="0"/>
                    <a:pt x="19207" y="0"/>
                  </a:cubicBezTo>
                  <a:close/>
                </a:path>
              </a:pathLst>
            </a:custGeom>
            <a:solidFill>
              <a:srgbClr val="FFE4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43"/>
            <p:cNvSpPr/>
            <p:nvPr/>
          </p:nvSpPr>
          <p:spPr>
            <a:xfrm>
              <a:off x="5167332" y="2658512"/>
              <a:ext cx="55250" cy="90275"/>
            </a:xfrm>
            <a:custGeom>
              <a:avLst/>
              <a:gdLst/>
              <a:ahLst/>
              <a:cxnLst/>
              <a:rect l="l" t="t" r="r" b="b"/>
              <a:pathLst>
                <a:path w="2210" h="3611" extrusionOk="0">
                  <a:moveTo>
                    <a:pt x="841" y="1"/>
                  </a:moveTo>
                  <a:cubicBezTo>
                    <a:pt x="813" y="1"/>
                    <a:pt x="784" y="2"/>
                    <a:pt x="756" y="5"/>
                  </a:cubicBezTo>
                  <a:cubicBezTo>
                    <a:pt x="548" y="5"/>
                    <a:pt x="360" y="81"/>
                    <a:pt x="209" y="232"/>
                  </a:cubicBezTo>
                  <a:cubicBezTo>
                    <a:pt x="58" y="421"/>
                    <a:pt x="1" y="647"/>
                    <a:pt x="20" y="874"/>
                  </a:cubicBezTo>
                  <a:cubicBezTo>
                    <a:pt x="39" y="1100"/>
                    <a:pt x="76" y="1327"/>
                    <a:pt x="133" y="1534"/>
                  </a:cubicBezTo>
                  <a:cubicBezTo>
                    <a:pt x="171" y="1648"/>
                    <a:pt x="209" y="1742"/>
                    <a:pt x="265" y="1836"/>
                  </a:cubicBezTo>
                  <a:cubicBezTo>
                    <a:pt x="303" y="1950"/>
                    <a:pt x="341" y="2063"/>
                    <a:pt x="397" y="2157"/>
                  </a:cubicBezTo>
                  <a:lnTo>
                    <a:pt x="586" y="2459"/>
                  </a:lnTo>
                  <a:cubicBezTo>
                    <a:pt x="643" y="2535"/>
                    <a:pt x="699" y="2629"/>
                    <a:pt x="775" y="2686"/>
                  </a:cubicBezTo>
                  <a:lnTo>
                    <a:pt x="964" y="2931"/>
                  </a:lnTo>
                  <a:lnTo>
                    <a:pt x="1303" y="3328"/>
                  </a:lnTo>
                  <a:lnTo>
                    <a:pt x="1303" y="3346"/>
                  </a:lnTo>
                  <a:lnTo>
                    <a:pt x="1379" y="3403"/>
                  </a:lnTo>
                  <a:lnTo>
                    <a:pt x="1549" y="3611"/>
                  </a:lnTo>
                  <a:lnTo>
                    <a:pt x="1303" y="2988"/>
                  </a:lnTo>
                  <a:lnTo>
                    <a:pt x="1152" y="2591"/>
                  </a:lnTo>
                  <a:cubicBezTo>
                    <a:pt x="1152" y="2535"/>
                    <a:pt x="1152" y="2478"/>
                    <a:pt x="1134" y="2421"/>
                  </a:cubicBezTo>
                  <a:lnTo>
                    <a:pt x="1134" y="2327"/>
                  </a:lnTo>
                  <a:cubicBezTo>
                    <a:pt x="1134" y="2327"/>
                    <a:pt x="1134" y="2308"/>
                    <a:pt x="1134" y="2289"/>
                  </a:cubicBezTo>
                  <a:lnTo>
                    <a:pt x="1134" y="2270"/>
                  </a:lnTo>
                  <a:lnTo>
                    <a:pt x="1134" y="2214"/>
                  </a:lnTo>
                  <a:cubicBezTo>
                    <a:pt x="1152" y="2138"/>
                    <a:pt x="1190" y="2082"/>
                    <a:pt x="1228" y="2006"/>
                  </a:cubicBezTo>
                  <a:cubicBezTo>
                    <a:pt x="1322" y="1893"/>
                    <a:pt x="1454" y="1799"/>
                    <a:pt x="1587" y="1780"/>
                  </a:cubicBezTo>
                  <a:cubicBezTo>
                    <a:pt x="1622" y="1770"/>
                    <a:pt x="1657" y="1765"/>
                    <a:pt x="1692" y="1765"/>
                  </a:cubicBezTo>
                  <a:cubicBezTo>
                    <a:pt x="1787" y="1765"/>
                    <a:pt x="1876" y="1800"/>
                    <a:pt x="1945" y="1855"/>
                  </a:cubicBezTo>
                  <a:cubicBezTo>
                    <a:pt x="2021" y="1912"/>
                    <a:pt x="2096" y="2006"/>
                    <a:pt x="2134" y="2101"/>
                  </a:cubicBezTo>
                  <a:cubicBezTo>
                    <a:pt x="2153" y="2195"/>
                    <a:pt x="2153" y="2289"/>
                    <a:pt x="2134" y="2384"/>
                  </a:cubicBezTo>
                  <a:cubicBezTo>
                    <a:pt x="2172" y="2289"/>
                    <a:pt x="2209" y="2195"/>
                    <a:pt x="2191" y="2082"/>
                  </a:cubicBezTo>
                  <a:cubicBezTo>
                    <a:pt x="2172" y="1968"/>
                    <a:pt x="2115" y="1836"/>
                    <a:pt x="2040" y="1742"/>
                  </a:cubicBezTo>
                  <a:cubicBezTo>
                    <a:pt x="1921" y="1640"/>
                    <a:pt x="1772" y="1569"/>
                    <a:pt x="1620" y="1569"/>
                  </a:cubicBezTo>
                  <a:cubicBezTo>
                    <a:pt x="1603" y="1569"/>
                    <a:pt x="1585" y="1570"/>
                    <a:pt x="1568" y="1572"/>
                  </a:cubicBezTo>
                  <a:cubicBezTo>
                    <a:pt x="1360" y="1591"/>
                    <a:pt x="1171" y="1685"/>
                    <a:pt x="1020" y="1836"/>
                  </a:cubicBezTo>
                  <a:cubicBezTo>
                    <a:pt x="945" y="1912"/>
                    <a:pt x="888" y="2025"/>
                    <a:pt x="850" y="2138"/>
                  </a:cubicBezTo>
                  <a:cubicBezTo>
                    <a:pt x="850" y="2157"/>
                    <a:pt x="831" y="2195"/>
                    <a:pt x="831" y="2214"/>
                  </a:cubicBezTo>
                  <a:lnTo>
                    <a:pt x="831" y="2233"/>
                  </a:lnTo>
                  <a:lnTo>
                    <a:pt x="680" y="1987"/>
                  </a:lnTo>
                  <a:cubicBezTo>
                    <a:pt x="624" y="1893"/>
                    <a:pt x="605" y="1799"/>
                    <a:pt x="548" y="1704"/>
                  </a:cubicBezTo>
                  <a:cubicBezTo>
                    <a:pt x="511" y="1610"/>
                    <a:pt x="473" y="1515"/>
                    <a:pt x="435" y="1421"/>
                  </a:cubicBezTo>
                  <a:cubicBezTo>
                    <a:pt x="378" y="1232"/>
                    <a:pt x="322" y="1043"/>
                    <a:pt x="303" y="855"/>
                  </a:cubicBezTo>
                  <a:cubicBezTo>
                    <a:pt x="265" y="685"/>
                    <a:pt x="303" y="515"/>
                    <a:pt x="397" y="383"/>
                  </a:cubicBezTo>
                  <a:cubicBezTo>
                    <a:pt x="473" y="270"/>
                    <a:pt x="605" y="194"/>
                    <a:pt x="756" y="175"/>
                  </a:cubicBezTo>
                  <a:cubicBezTo>
                    <a:pt x="787" y="173"/>
                    <a:pt x="817" y="172"/>
                    <a:pt x="848" y="172"/>
                  </a:cubicBezTo>
                  <a:cubicBezTo>
                    <a:pt x="1062" y="172"/>
                    <a:pt x="1275" y="229"/>
                    <a:pt x="1473" y="345"/>
                  </a:cubicBezTo>
                  <a:cubicBezTo>
                    <a:pt x="1549" y="383"/>
                    <a:pt x="1605" y="421"/>
                    <a:pt x="1662" y="458"/>
                  </a:cubicBezTo>
                  <a:lnTo>
                    <a:pt x="1719" y="496"/>
                  </a:lnTo>
                  <a:lnTo>
                    <a:pt x="1700" y="458"/>
                  </a:lnTo>
                  <a:cubicBezTo>
                    <a:pt x="1643" y="402"/>
                    <a:pt x="1587" y="345"/>
                    <a:pt x="1530" y="307"/>
                  </a:cubicBezTo>
                  <a:cubicBezTo>
                    <a:pt x="1436" y="232"/>
                    <a:pt x="1341" y="156"/>
                    <a:pt x="1228" y="118"/>
                  </a:cubicBezTo>
                  <a:cubicBezTo>
                    <a:pt x="1118" y="40"/>
                    <a:pt x="981" y="1"/>
                    <a:pt x="841" y="1"/>
                  </a:cubicBezTo>
                  <a:close/>
                </a:path>
              </a:pathLst>
            </a:custGeom>
            <a:solidFill>
              <a:srgbClr val="D88E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43"/>
            <p:cNvSpPr/>
            <p:nvPr/>
          </p:nvSpPr>
          <p:spPr>
            <a:xfrm>
              <a:off x="4930907" y="2904037"/>
              <a:ext cx="61850" cy="61375"/>
            </a:xfrm>
            <a:custGeom>
              <a:avLst/>
              <a:gdLst/>
              <a:ahLst/>
              <a:cxnLst/>
              <a:rect l="l" t="t" r="r" b="b"/>
              <a:pathLst>
                <a:path w="2474" h="2455" extrusionOk="0">
                  <a:moveTo>
                    <a:pt x="341" y="0"/>
                  </a:moveTo>
                  <a:lnTo>
                    <a:pt x="341" y="0"/>
                  </a:lnTo>
                  <a:cubicBezTo>
                    <a:pt x="303" y="57"/>
                    <a:pt x="265" y="132"/>
                    <a:pt x="227" y="208"/>
                  </a:cubicBezTo>
                  <a:cubicBezTo>
                    <a:pt x="152" y="397"/>
                    <a:pt x="95" y="585"/>
                    <a:pt x="57" y="793"/>
                  </a:cubicBezTo>
                  <a:cubicBezTo>
                    <a:pt x="20" y="925"/>
                    <a:pt x="1" y="1076"/>
                    <a:pt x="1" y="1208"/>
                  </a:cubicBezTo>
                  <a:cubicBezTo>
                    <a:pt x="1" y="1359"/>
                    <a:pt x="20" y="1529"/>
                    <a:pt x="76" y="1680"/>
                  </a:cubicBezTo>
                  <a:cubicBezTo>
                    <a:pt x="95" y="1756"/>
                    <a:pt x="133" y="1850"/>
                    <a:pt x="171" y="1926"/>
                  </a:cubicBezTo>
                  <a:cubicBezTo>
                    <a:pt x="227" y="2001"/>
                    <a:pt x="284" y="2077"/>
                    <a:pt x="359" y="2133"/>
                  </a:cubicBezTo>
                  <a:lnTo>
                    <a:pt x="473" y="2228"/>
                  </a:lnTo>
                  <a:cubicBezTo>
                    <a:pt x="510" y="2246"/>
                    <a:pt x="548" y="2265"/>
                    <a:pt x="586" y="2303"/>
                  </a:cubicBezTo>
                  <a:cubicBezTo>
                    <a:pt x="680" y="2341"/>
                    <a:pt x="756" y="2379"/>
                    <a:pt x="850" y="2397"/>
                  </a:cubicBezTo>
                  <a:cubicBezTo>
                    <a:pt x="945" y="2435"/>
                    <a:pt x="1039" y="2435"/>
                    <a:pt x="1133" y="2454"/>
                  </a:cubicBezTo>
                  <a:cubicBezTo>
                    <a:pt x="1228" y="2454"/>
                    <a:pt x="1322" y="2435"/>
                    <a:pt x="1416" y="2416"/>
                  </a:cubicBezTo>
                  <a:cubicBezTo>
                    <a:pt x="1586" y="2379"/>
                    <a:pt x="1756" y="2284"/>
                    <a:pt x="1888" y="2171"/>
                  </a:cubicBezTo>
                  <a:cubicBezTo>
                    <a:pt x="2002" y="2058"/>
                    <a:pt x="2115" y="1944"/>
                    <a:pt x="2190" y="1793"/>
                  </a:cubicBezTo>
                  <a:cubicBezTo>
                    <a:pt x="2266" y="1680"/>
                    <a:pt x="2323" y="1548"/>
                    <a:pt x="2379" y="1416"/>
                  </a:cubicBezTo>
                  <a:cubicBezTo>
                    <a:pt x="2436" y="1227"/>
                    <a:pt x="2474" y="1019"/>
                    <a:pt x="2474" y="812"/>
                  </a:cubicBezTo>
                  <a:cubicBezTo>
                    <a:pt x="2474" y="755"/>
                    <a:pt x="2474" y="699"/>
                    <a:pt x="2455" y="642"/>
                  </a:cubicBezTo>
                  <a:cubicBezTo>
                    <a:pt x="2455" y="699"/>
                    <a:pt x="2436" y="755"/>
                    <a:pt x="2417" y="812"/>
                  </a:cubicBezTo>
                  <a:cubicBezTo>
                    <a:pt x="2379" y="982"/>
                    <a:pt x="2304" y="1170"/>
                    <a:pt x="2209" y="1340"/>
                  </a:cubicBezTo>
                  <a:cubicBezTo>
                    <a:pt x="2153" y="1454"/>
                    <a:pt x="2077" y="1548"/>
                    <a:pt x="2002" y="1661"/>
                  </a:cubicBezTo>
                  <a:cubicBezTo>
                    <a:pt x="1907" y="1756"/>
                    <a:pt x="1813" y="1850"/>
                    <a:pt x="1719" y="1944"/>
                  </a:cubicBezTo>
                  <a:cubicBezTo>
                    <a:pt x="1605" y="2020"/>
                    <a:pt x="1473" y="2077"/>
                    <a:pt x="1341" y="2095"/>
                  </a:cubicBezTo>
                  <a:cubicBezTo>
                    <a:pt x="1284" y="2114"/>
                    <a:pt x="1209" y="2114"/>
                    <a:pt x="1152" y="2114"/>
                  </a:cubicBezTo>
                  <a:cubicBezTo>
                    <a:pt x="1077" y="2114"/>
                    <a:pt x="1020" y="2095"/>
                    <a:pt x="945" y="2077"/>
                  </a:cubicBezTo>
                  <a:cubicBezTo>
                    <a:pt x="888" y="2058"/>
                    <a:pt x="812" y="2039"/>
                    <a:pt x="756" y="2001"/>
                  </a:cubicBezTo>
                  <a:cubicBezTo>
                    <a:pt x="718" y="1982"/>
                    <a:pt x="680" y="1982"/>
                    <a:pt x="661" y="1963"/>
                  </a:cubicBezTo>
                  <a:lnTo>
                    <a:pt x="586" y="1888"/>
                  </a:lnTo>
                  <a:cubicBezTo>
                    <a:pt x="529" y="1850"/>
                    <a:pt x="492" y="1793"/>
                    <a:pt x="454" y="1756"/>
                  </a:cubicBezTo>
                  <a:cubicBezTo>
                    <a:pt x="416" y="1699"/>
                    <a:pt x="378" y="1623"/>
                    <a:pt x="359" y="1567"/>
                  </a:cubicBezTo>
                  <a:cubicBezTo>
                    <a:pt x="303" y="1454"/>
                    <a:pt x="265" y="1321"/>
                    <a:pt x="265" y="1189"/>
                  </a:cubicBezTo>
                  <a:cubicBezTo>
                    <a:pt x="246" y="1057"/>
                    <a:pt x="246" y="925"/>
                    <a:pt x="246" y="793"/>
                  </a:cubicBezTo>
                  <a:cubicBezTo>
                    <a:pt x="246" y="604"/>
                    <a:pt x="265" y="415"/>
                    <a:pt x="303" y="208"/>
                  </a:cubicBezTo>
                  <a:cubicBezTo>
                    <a:pt x="322" y="76"/>
                    <a:pt x="341" y="0"/>
                    <a:pt x="341" y="0"/>
                  </a:cubicBezTo>
                  <a:close/>
                </a:path>
              </a:pathLst>
            </a:custGeom>
            <a:solidFill>
              <a:srgbClr val="D88E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43"/>
            <p:cNvSpPr/>
            <p:nvPr/>
          </p:nvSpPr>
          <p:spPr>
            <a:xfrm>
              <a:off x="4965357" y="2800662"/>
              <a:ext cx="42500" cy="34225"/>
            </a:xfrm>
            <a:custGeom>
              <a:avLst/>
              <a:gdLst/>
              <a:ahLst/>
              <a:cxnLst/>
              <a:rect l="l" t="t" r="r" b="b"/>
              <a:pathLst>
                <a:path w="1700" h="1369" extrusionOk="0">
                  <a:moveTo>
                    <a:pt x="606" y="0"/>
                  </a:moveTo>
                  <a:cubicBezTo>
                    <a:pt x="441" y="0"/>
                    <a:pt x="296" y="57"/>
                    <a:pt x="208" y="171"/>
                  </a:cubicBezTo>
                  <a:cubicBezTo>
                    <a:pt x="1" y="435"/>
                    <a:pt x="133" y="869"/>
                    <a:pt x="492" y="1134"/>
                  </a:cubicBezTo>
                  <a:cubicBezTo>
                    <a:pt x="686" y="1287"/>
                    <a:pt x="909" y="1369"/>
                    <a:pt x="1105" y="1369"/>
                  </a:cubicBezTo>
                  <a:cubicBezTo>
                    <a:pt x="1270" y="1369"/>
                    <a:pt x="1416" y="1311"/>
                    <a:pt x="1511" y="1190"/>
                  </a:cubicBezTo>
                  <a:cubicBezTo>
                    <a:pt x="1700" y="945"/>
                    <a:pt x="1567" y="511"/>
                    <a:pt x="1209" y="228"/>
                  </a:cubicBezTo>
                  <a:cubicBezTo>
                    <a:pt x="1017" y="76"/>
                    <a:pt x="797" y="0"/>
                    <a:pt x="6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43"/>
            <p:cNvSpPr/>
            <p:nvPr/>
          </p:nvSpPr>
          <p:spPr>
            <a:xfrm>
              <a:off x="4862007" y="2925712"/>
              <a:ext cx="42500" cy="34250"/>
            </a:xfrm>
            <a:custGeom>
              <a:avLst/>
              <a:gdLst/>
              <a:ahLst/>
              <a:cxnLst/>
              <a:rect l="l" t="t" r="r" b="b"/>
              <a:pathLst>
                <a:path w="1700" h="1370" extrusionOk="0">
                  <a:moveTo>
                    <a:pt x="603" y="0"/>
                  </a:moveTo>
                  <a:cubicBezTo>
                    <a:pt x="435" y="0"/>
                    <a:pt x="286" y="57"/>
                    <a:pt x="190" y="171"/>
                  </a:cubicBezTo>
                  <a:cubicBezTo>
                    <a:pt x="1" y="436"/>
                    <a:pt x="133" y="870"/>
                    <a:pt x="492" y="1134"/>
                  </a:cubicBezTo>
                  <a:cubicBezTo>
                    <a:pt x="686" y="1288"/>
                    <a:pt x="909" y="1369"/>
                    <a:pt x="1102" y="1369"/>
                  </a:cubicBezTo>
                  <a:cubicBezTo>
                    <a:pt x="1264" y="1369"/>
                    <a:pt x="1406" y="1311"/>
                    <a:pt x="1492" y="1191"/>
                  </a:cubicBezTo>
                  <a:cubicBezTo>
                    <a:pt x="1700" y="945"/>
                    <a:pt x="1568" y="511"/>
                    <a:pt x="1209" y="228"/>
                  </a:cubicBezTo>
                  <a:cubicBezTo>
                    <a:pt x="1017" y="76"/>
                    <a:pt x="797" y="0"/>
                    <a:pt x="60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43"/>
            <p:cNvSpPr/>
            <p:nvPr/>
          </p:nvSpPr>
          <p:spPr>
            <a:xfrm>
              <a:off x="4811057" y="2862962"/>
              <a:ext cx="28325" cy="74125"/>
            </a:xfrm>
            <a:custGeom>
              <a:avLst/>
              <a:gdLst/>
              <a:ahLst/>
              <a:cxnLst/>
              <a:rect l="l" t="t" r="r" b="b"/>
              <a:pathLst>
                <a:path w="1133" h="2965" extrusionOk="0">
                  <a:moveTo>
                    <a:pt x="1133" y="1"/>
                  </a:moveTo>
                  <a:lnTo>
                    <a:pt x="1019" y="57"/>
                  </a:lnTo>
                  <a:lnTo>
                    <a:pt x="887" y="152"/>
                  </a:lnTo>
                  <a:cubicBezTo>
                    <a:pt x="812" y="190"/>
                    <a:pt x="755" y="246"/>
                    <a:pt x="717" y="303"/>
                  </a:cubicBezTo>
                  <a:cubicBezTo>
                    <a:pt x="661" y="359"/>
                    <a:pt x="604" y="416"/>
                    <a:pt x="529" y="492"/>
                  </a:cubicBezTo>
                  <a:cubicBezTo>
                    <a:pt x="472" y="567"/>
                    <a:pt x="415" y="643"/>
                    <a:pt x="378" y="737"/>
                  </a:cubicBezTo>
                  <a:cubicBezTo>
                    <a:pt x="321" y="813"/>
                    <a:pt x="264" y="907"/>
                    <a:pt x="227" y="1001"/>
                  </a:cubicBezTo>
                  <a:lnTo>
                    <a:pt x="113" y="1303"/>
                  </a:lnTo>
                  <a:lnTo>
                    <a:pt x="38" y="1624"/>
                  </a:lnTo>
                  <a:cubicBezTo>
                    <a:pt x="19" y="1719"/>
                    <a:pt x="0" y="1832"/>
                    <a:pt x="19" y="1926"/>
                  </a:cubicBezTo>
                  <a:cubicBezTo>
                    <a:pt x="0" y="2021"/>
                    <a:pt x="0" y="2115"/>
                    <a:pt x="19" y="2228"/>
                  </a:cubicBezTo>
                  <a:cubicBezTo>
                    <a:pt x="19" y="2304"/>
                    <a:pt x="38" y="2398"/>
                    <a:pt x="57" y="2474"/>
                  </a:cubicBezTo>
                  <a:cubicBezTo>
                    <a:pt x="57" y="2549"/>
                    <a:pt x="94" y="2625"/>
                    <a:pt x="113" y="2681"/>
                  </a:cubicBezTo>
                  <a:lnTo>
                    <a:pt x="189" y="2851"/>
                  </a:lnTo>
                  <a:lnTo>
                    <a:pt x="245" y="2964"/>
                  </a:lnTo>
                  <a:lnTo>
                    <a:pt x="245" y="2832"/>
                  </a:lnTo>
                  <a:lnTo>
                    <a:pt x="245" y="2662"/>
                  </a:lnTo>
                  <a:cubicBezTo>
                    <a:pt x="245" y="2587"/>
                    <a:pt x="245" y="2530"/>
                    <a:pt x="245" y="2455"/>
                  </a:cubicBezTo>
                  <a:cubicBezTo>
                    <a:pt x="264" y="2379"/>
                    <a:pt x="264" y="2304"/>
                    <a:pt x="264" y="2228"/>
                  </a:cubicBezTo>
                  <a:cubicBezTo>
                    <a:pt x="264" y="2134"/>
                    <a:pt x="302" y="2058"/>
                    <a:pt x="302" y="1964"/>
                  </a:cubicBezTo>
                  <a:cubicBezTo>
                    <a:pt x="302" y="1870"/>
                    <a:pt x="321" y="1775"/>
                    <a:pt x="359" y="1681"/>
                  </a:cubicBezTo>
                  <a:lnTo>
                    <a:pt x="415" y="1398"/>
                  </a:lnTo>
                  <a:lnTo>
                    <a:pt x="510" y="1133"/>
                  </a:lnTo>
                  <a:cubicBezTo>
                    <a:pt x="547" y="1039"/>
                    <a:pt x="566" y="964"/>
                    <a:pt x="623" y="869"/>
                  </a:cubicBezTo>
                  <a:cubicBezTo>
                    <a:pt x="661" y="794"/>
                    <a:pt x="680" y="699"/>
                    <a:pt x="736" y="643"/>
                  </a:cubicBezTo>
                  <a:cubicBezTo>
                    <a:pt x="774" y="567"/>
                    <a:pt x="812" y="492"/>
                    <a:pt x="850" y="435"/>
                  </a:cubicBezTo>
                  <a:cubicBezTo>
                    <a:pt x="868" y="359"/>
                    <a:pt x="906" y="303"/>
                    <a:pt x="963" y="246"/>
                  </a:cubicBezTo>
                  <a:lnTo>
                    <a:pt x="1038" y="114"/>
                  </a:lnTo>
                  <a:lnTo>
                    <a:pt x="1133" y="1"/>
                  </a:lnTo>
                  <a:close/>
                </a:path>
              </a:pathLst>
            </a:custGeom>
            <a:solidFill>
              <a:srgbClr val="E87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43"/>
            <p:cNvSpPr/>
            <p:nvPr/>
          </p:nvSpPr>
          <p:spPr>
            <a:xfrm>
              <a:off x="4919582" y="2727537"/>
              <a:ext cx="69875" cy="37775"/>
            </a:xfrm>
            <a:custGeom>
              <a:avLst/>
              <a:gdLst/>
              <a:ahLst/>
              <a:cxnLst/>
              <a:rect l="l" t="t" r="r" b="b"/>
              <a:pathLst>
                <a:path w="2795" h="1511" extrusionOk="0">
                  <a:moveTo>
                    <a:pt x="2266" y="0"/>
                  </a:moveTo>
                  <a:cubicBezTo>
                    <a:pt x="2190" y="0"/>
                    <a:pt x="2096" y="19"/>
                    <a:pt x="2002" y="19"/>
                  </a:cubicBezTo>
                  <a:cubicBezTo>
                    <a:pt x="1907" y="19"/>
                    <a:pt x="1813" y="38"/>
                    <a:pt x="1718" y="76"/>
                  </a:cubicBezTo>
                  <a:cubicBezTo>
                    <a:pt x="1624" y="95"/>
                    <a:pt x="1530" y="113"/>
                    <a:pt x="1435" y="151"/>
                  </a:cubicBezTo>
                  <a:lnTo>
                    <a:pt x="1133" y="283"/>
                  </a:lnTo>
                  <a:lnTo>
                    <a:pt x="869" y="453"/>
                  </a:lnTo>
                  <a:cubicBezTo>
                    <a:pt x="775" y="510"/>
                    <a:pt x="699" y="567"/>
                    <a:pt x="624" y="642"/>
                  </a:cubicBezTo>
                  <a:cubicBezTo>
                    <a:pt x="548" y="699"/>
                    <a:pt x="473" y="774"/>
                    <a:pt x="416" y="850"/>
                  </a:cubicBezTo>
                  <a:cubicBezTo>
                    <a:pt x="359" y="906"/>
                    <a:pt x="303" y="982"/>
                    <a:pt x="265" y="1038"/>
                  </a:cubicBezTo>
                  <a:cubicBezTo>
                    <a:pt x="189" y="1152"/>
                    <a:pt x="114" y="1265"/>
                    <a:pt x="57" y="1378"/>
                  </a:cubicBezTo>
                  <a:lnTo>
                    <a:pt x="1" y="1510"/>
                  </a:lnTo>
                  <a:lnTo>
                    <a:pt x="1" y="1510"/>
                  </a:lnTo>
                  <a:lnTo>
                    <a:pt x="114" y="1416"/>
                  </a:lnTo>
                  <a:cubicBezTo>
                    <a:pt x="189" y="1359"/>
                    <a:pt x="265" y="1265"/>
                    <a:pt x="378" y="1171"/>
                  </a:cubicBezTo>
                  <a:cubicBezTo>
                    <a:pt x="454" y="1133"/>
                    <a:pt x="510" y="1076"/>
                    <a:pt x="586" y="1020"/>
                  </a:cubicBezTo>
                  <a:cubicBezTo>
                    <a:pt x="643" y="963"/>
                    <a:pt x="718" y="925"/>
                    <a:pt x="794" y="869"/>
                  </a:cubicBezTo>
                  <a:cubicBezTo>
                    <a:pt x="869" y="831"/>
                    <a:pt x="945" y="774"/>
                    <a:pt x="1039" y="736"/>
                  </a:cubicBezTo>
                  <a:lnTo>
                    <a:pt x="1284" y="585"/>
                  </a:lnTo>
                  <a:lnTo>
                    <a:pt x="1549" y="472"/>
                  </a:lnTo>
                  <a:cubicBezTo>
                    <a:pt x="1643" y="434"/>
                    <a:pt x="1718" y="397"/>
                    <a:pt x="1813" y="359"/>
                  </a:cubicBezTo>
                  <a:cubicBezTo>
                    <a:pt x="1888" y="340"/>
                    <a:pt x="1964" y="283"/>
                    <a:pt x="2058" y="264"/>
                  </a:cubicBezTo>
                  <a:cubicBezTo>
                    <a:pt x="2153" y="246"/>
                    <a:pt x="2228" y="227"/>
                    <a:pt x="2285" y="189"/>
                  </a:cubicBezTo>
                  <a:cubicBezTo>
                    <a:pt x="2436" y="151"/>
                    <a:pt x="2568" y="132"/>
                    <a:pt x="2643" y="95"/>
                  </a:cubicBezTo>
                  <a:lnTo>
                    <a:pt x="2794" y="57"/>
                  </a:lnTo>
                  <a:lnTo>
                    <a:pt x="2643" y="38"/>
                  </a:lnTo>
                  <a:cubicBezTo>
                    <a:pt x="2511" y="0"/>
                    <a:pt x="2398" y="0"/>
                    <a:pt x="2266" y="0"/>
                  </a:cubicBezTo>
                  <a:close/>
                </a:path>
              </a:pathLst>
            </a:custGeom>
            <a:solidFill>
              <a:srgbClr val="E87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43"/>
            <p:cNvSpPr/>
            <p:nvPr/>
          </p:nvSpPr>
          <p:spPr>
            <a:xfrm>
              <a:off x="4862607" y="2994237"/>
              <a:ext cx="97250" cy="68725"/>
            </a:xfrm>
            <a:custGeom>
              <a:avLst/>
              <a:gdLst/>
              <a:ahLst/>
              <a:cxnLst/>
              <a:rect l="l" t="t" r="r" b="b"/>
              <a:pathLst>
                <a:path w="3890" h="2749" extrusionOk="0">
                  <a:moveTo>
                    <a:pt x="2490" y="1"/>
                  </a:moveTo>
                  <a:cubicBezTo>
                    <a:pt x="1197" y="1"/>
                    <a:pt x="0" y="1660"/>
                    <a:pt x="1317" y="2527"/>
                  </a:cubicBezTo>
                  <a:cubicBezTo>
                    <a:pt x="1547" y="2682"/>
                    <a:pt x="1769" y="2748"/>
                    <a:pt x="1977" y="2748"/>
                  </a:cubicBezTo>
                  <a:cubicBezTo>
                    <a:pt x="3163" y="2748"/>
                    <a:pt x="3890" y="569"/>
                    <a:pt x="3167" y="167"/>
                  </a:cubicBezTo>
                  <a:cubicBezTo>
                    <a:pt x="2947" y="52"/>
                    <a:pt x="2717" y="1"/>
                    <a:pt x="2490" y="1"/>
                  </a:cubicBezTo>
                  <a:close/>
                </a:path>
              </a:pathLst>
            </a:custGeom>
            <a:solidFill>
              <a:srgbClr val="FFA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43"/>
            <p:cNvSpPr/>
            <p:nvPr/>
          </p:nvSpPr>
          <p:spPr>
            <a:xfrm>
              <a:off x="5065857" y="2739262"/>
              <a:ext cx="82500" cy="59325"/>
            </a:xfrm>
            <a:custGeom>
              <a:avLst/>
              <a:gdLst/>
              <a:ahLst/>
              <a:cxnLst/>
              <a:rect l="l" t="t" r="r" b="b"/>
              <a:pathLst>
                <a:path w="3300" h="2373" extrusionOk="0">
                  <a:moveTo>
                    <a:pt x="1718" y="0"/>
                  </a:moveTo>
                  <a:cubicBezTo>
                    <a:pt x="828" y="0"/>
                    <a:pt x="0" y="1472"/>
                    <a:pt x="681" y="2212"/>
                  </a:cubicBezTo>
                  <a:cubicBezTo>
                    <a:pt x="785" y="2322"/>
                    <a:pt x="945" y="2372"/>
                    <a:pt x="1131" y="2372"/>
                  </a:cubicBezTo>
                  <a:cubicBezTo>
                    <a:pt x="1960" y="2372"/>
                    <a:pt x="3300" y="1383"/>
                    <a:pt x="2437" y="381"/>
                  </a:cubicBezTo>
                  <a:cubicBezTo>
                    <a:pt x="2212" y="112"/>
                    <a:pt x="1963" y="0"/>
                    <a:pt x="1718" y="0"/>
                  </a:cubicBezTo>
                  <a:close/>
                </a:path>
              </a:pathLst>
            </a:custGeom>
            <a:solidFill>
              <a:srgbClr val="FFA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43"/>
            <p:cNvSpPr/>
            <p:nvPr/>
          </p:nvSpPr>
          <p:spPr>
            <a:xfrm>
              <a:off x="4986607" y="2813887"/>
              <a:ext cx="176050" cy="204425"/>
            </a:xfrm>
            <a:custGeom>
              <a:avLst/>
              <a:gdLst/>
              <a:ahLst/>
              <a:cxnLst/>
              <a:rect l="l" t="t" r="r" b="b"/>
              <a:pathLst>
                <a:path w="7042" h="8177" extrusionOk="0">
                  <a:moveTo>
                    <a:pt x="3851" y="1"/>
                  </a:moveTo>
                  <a:cubicBezTo>
                    <a:pt x="3360" y="1700"/>
                    <a:pt x="0" y="7230"/>
                    <a:pt x="0" y="7230"/>
                  </a:cubicBezTo>
                  <a:cubicBezTo>
                    <a:pt x="0" y="7230"/>
                    <a:pt x="1663" y="8177"/>
                    <a:pt x="3253" y="8177"/>
                  </a:cubicBezTo>
                  <a:cubicBezTo>
                    <a:pt x="4282" y="8177"/>
                    <a:pt x="5280" y="7781"/>
                    <a:pt x="5776" y="6475"/>
                  </a:cubicBezTo>
                  <a:cubicBezTo>
                    <a:pt x="7041" y="3134"/>
                    <a:pt x="3851" y="1"/>
                    <a:pt x="38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43"/>
            <p:cNvSpPr/>
            <p:nvPr/>
          </p:nvSpPr>
          <p:spPr>
            <a:xfrm>
              <a:off x="5073907" y="2859187"/>
              <a:ext cx="73650" cy="126975"/>
            </a:xfrm>
            <a:custGeom>
              <a:avLst/>
              <a:gdLst/>
              <a:ahLst/>
              <a:cxnLst/>
              <a:rect l="l" t="t" r="r" b="b"/>
              <a:pathLst>
                <a:path w="2946" h="5079" extrusionOk="0">
                  <a:moveTo>
                    <a:pt x="1699" y="1"/>
                  </a:moveTo>
                  <a:lnTo>
                    <a:pt x="1699" y="1"/>
                  </a:lnTo>
                  <a:cubicBezTo>
                    <a:pt x="1057" y="1020"/>
                    <a:pt x="0" y="3323"/>
                    <a:pt x="2096" y="5079"/>
                  </a:cubicBezTo>
                  <a:cubicBezTo>
                    <a:pt x="2171" y="4947"/>
                    <a:pt x="2228" y="4795"/>
                    <a:pt x="2284" y="4663"/>
                  </a:cubicBezTo>
                  <a:cubicBezTo>
                    <a:pt x="2945" y="2908"/>
                    <a:pt x="2379" y="1209"/>
                    <a:pt x="16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43"/>
            <p:cNvSpPr/>
            <p:nvPr/>
          </p:nvSpPr>
          <p:spPr>
            <a:xfrm>
              <a:off x="5026707" y="2885162"/>
              <a:ext cx="51950" cy="49775"/>
            </a:xfrm>
            <a:custGeom>
              <a:avLst/>
              <a:gdLst/>
              <a:ahLst/>
              <a:cxnLst/>
              <a:rect l="l" t="t" r="r" b="b"/>
              <a:pathLst>
                <a:path w="2078" h="1991" extrusionOk="0">
                  <a:moveTo>
                    <a:pt x="1233" y="0"/>
                  </a:moveTo>
                  <a:cubicBezTo>
                    <a:pt x="1116" y="0"/>
                    <a:pt x="997" y="8"/>
                    <a:pt x="888" y="19"/>
                  </a:cubicBezTo>
                  <a:cubicBezTo>
                    <a:pt x="605" y="547"/>
                    <a:pt x="303" y="1095"/>
                    <a:pt x="1" y="1605"/>
                  </a:cubicBezTo>
                  <a:cubicBezTo>
                    <a:pt x="394" y="1778"/>
                    <a:pt x="933" y="1990"/>
                    <a:pt x="1166" y="1990"/>
                  </a:cubicBezTo>
                  <a:cubicBezTo>
                    <a:pt x="1212" y="1990"/>
                    <a:pt x="1247" y="1982"/>
                    <a:pt x="1265" y="1963"/>
                  </a:cubicBezTo>
                  <a:cubicBezTo>
                    <a:pt x="1435" y="1774"/>
                    <a:pt x="2077" y="566"/>
                    <a:pt x="1888" y="208"/>
                  </a:cubicBezTo>
                  <a:cubicBezTo>
                    <a:pt x="1795" y="47"/>
                    <a:pt x="1520" y="0"/>
                    <a:pt x="12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43"/>
            <p:cNvSpPr/>
            <p:nvPr/>
          </p:nvSpPr>
          <p:spPr>
            <a:xfrm>
              <a:off x="8013457" y="3059587"/>
              <a:ext cx="395650" cy="205625"/>
            </a:xfrm>
            <a:custGeom>
              <a:avLst/>
              <a:gdLst/>
              <a:ahLst/>
              <a:cxnLst/>
              <a:rect l="l" t="t" r="r" b="b"/>
              <a:pathLst>
                <a:path w="15826" h="8225" extrusionOk="0">
                  <a:moveTo>
                    <a:pt x="9729" y="0"/>
                  </a:moveTo>
                  <a:cubicBezTo>
                    <a:pt x="9658" y="0"/>
                    <a:pt x="9580" y="14"/>
                    <a:pt x="9496" y="45"/>
                  </a:cubicBezTo>
                  <a:cubicBezTo>
                    <a:pt x="8363" y="460"/>
                    <a:pt x="8948" y="3216"/>
                    <a:pt x="8948" y="3216"/>
                  </a:cubicBezTo>
                  <a:cubicBezTo>
                    <a:pt x="7896" y="3820"/>
                    <a:pt x="6939" y="4044"/>
                    <a:pt x="6098" y="4044"/>
                  </a:cubicBezTo>
                  <a:cubicBezTo>
                    <a:pt x="3646" y="4044"/>
                    <a:pt x="2172" y="2140"/>
                    <a:pt x="2172" y="2140"/>
                  </a:cubicBezTo>
                  <a:lnTo>
                    <a:pt x="1" y="6237"/>
                  </a:lnTo>
                  <a:cubicBezTo>
                    <a:pt x="1205" y="7724"/>
                    <a:pt x="2778" y="8225"/>
                    <a:pt x="4350" y="8225"/>
                  </a:cubicBezTo>
                  <a:cubicBezTo>
                    <a:pt x="7585" y="8225"/>
                    <a:pt x="10817" y="6105"/>
                    <a:pt x="10817" y="6105"/>
                  </a:cubicBezTo>
                  <a:cubicBezTo>
                    <a:pt x="10970" y="6144"/>
                    <a:pt x="11140" y="6163"/>
                    <a:pt x="11321" y="6163"/>
                  </a:cubicBezTo>
                  <a:cubicBezTo>
                    <a:pt x="13041" y="6163"/>
                    <a:pt x="15826" y="4515"/>
                    <a:pt x="15706" y="3764"/>
                  </a:cubicBezTo>
                  <a:cubicBezTo>
                    <a:pt x="15669" y="3498"/>
                    <a:pt x="15428" y="3409"/>
                    <a:pt x="15121" y="3409"/>
                  </a:cubicBezTo>
                  <a:cubicBezTo>
                    <a:pt x="14530" y="3409"/>
                    <a:pt x="13694" y="3740"/>
                    <a:pt x="13585" y="3794"/>
                  </a:cubicBezTo>
                  <a:lnTo>
                    <a:pt x="13585" y="3794"/>
                  </a:lnTo>
                  <a:cubicBezTo>
                    <a:pt x="13757" y="3689"/>
                    <a:pt x="15743" y="2453"/>
                    <a:pt x="15310" y="1857"/>
                  </a:cubicBezTo>
                  <a:cubicBezTo>
                    <a:pt x="15229" y="1752"/>
                    <a:pt x="15080" y="1710"/>
                    <a:pt x="14889" y="1710"/>
                  </a:cubicBezTo>
                  <a:cubicBezTo>
                    <a:pt x="14051" y="1710"/>
                    <a:pt x="12422" y="2537"/>
                    <a:pt x="12422" y="2537"/>
                  </a:cubicBezTo>
                  <a:cubicBezTo>
                    <a:pt x="12422" y="2537"/>
                    <a:pt x="14253" y="347"/>
                    <a:pt x="13271" y="234"/>
                  </a:cubicBezTo>
                  <a:cubicBezTo>
                    <a:pt x="13246" y="231"/>
                    <a:pt x="13220" y="229"/>
                    <a:pt x="13194" y="229"/>
                  </a:cubicBezTo>
                  <a:cubicBezTo>
                    <a:pt x="12219" y="229"/>
                    <a:pt x="10591" y="2216"/>
                    <a:pt x="10591" y="2216"/>
                  </a:cubicBezTo>
                  <a:cubicBezTo>
                    <a:pt x="10591" y="2216"/>
                    <a:pt x="10623" y="0"/>
                    <a:pt x="9729" y="0"/>
                  </a:cubicBezTo>
                  <a:close/>
                </a:path>
              </a:pathLst>
            </a:custGeom>
            <a:solidFill>
              <a:srgbClr val="FFE4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43"/>
            <p:cNvSpPr/>
            <p:nvPr/>
          </p:nvSpPr>
          <p:spPr>
            <a:xfrm>
              <a:off x="8266882" y="3136212"/>
              <a:ext cx="34475" cy="42500"/>
            </a:xfrm>
            <a:custGeom>
              <a:avLst/>
              <a:gdLst/>
              <a:ahLst/>
              <a:cxnLst/>
              <a:rect l="l" t="t" r="r" b="b"/>
              <a:pathLst>
                <a:path w="1379" h="1700" extrusionOk="0">
                  <a:moveTo>
                    <a:pt x="1077" y="0"/>
                  </a:moveTo>
                  <a:lnTo>
                    <a:pt x="1" y="1699"/>
                  </a:lnTo>
                  <a:cubicBezTo>
                    <a:pt x="831" y="1624"/>
                    <a:pt x="1379" y="774"/>
                    <a:pt x="1077" y="0"/>
                  </a:cubicBezTo>
                  <a:close/>
                </a:path>
              </a:pathLst>
            </a:custGeom>
            <a:solidFill>
              <a:srgbClr val="FFD9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43"/>
            <p:cNvSpPr/>
            <p:nvPr/>
          </p:nvSpPr>
          <p:spPr>
            <a:xfrm>
              <a:off x="8266882" y="3136212"/>
              <a:ext cx="32125" cy="43325"/>
            </a:xfrm>
            <a:custGeom>
              <a:avLst/>
              <a:gdLst/>
              <a:ahLst/>
              <a:cxnLst/>
              <a:rect l="l" t="t" r="r" b="b"/>
              <a:pathLst>
                <a:path w="1285" h="1733" extrusionOk="0">
                  <a:moveTo>
                    <a:pt x="1077" y="0"/>
                  </a:moveTo>
                  <a:lnTo>
                    <a:pt x="1095" y="95"/>
                  </a:lnTo>
                  <a:cubicBezTo>
                    <a:pt x="1095" y="170"/>
                    <a:pt x="1077" y="265"/>
                    <a:pt x="1077" y="359"/>
                  </a:cubicBezTo>
                  <a:cubicBezTo>
                    <a:pt x="1058" y="397"/>
                    <a:pt x="1058" y="453"/>
                    <a:pt x="1039" y="510"/>
                  </a:cubicBezTo>
                  <a:cubicBezTo>
                    <a:pt x="1039" y="567"/>
                    <a:pt x="1001" y="623"/>
                    <a:pt x="1001" y="680"/>
                  </a:cubicBezTo>
                  <a:cubicBezTo>
                    <a:pt x="982" y="737"/>
                    <a:pt x="944" y="793"/>
                    <a:pt x="926" y="850"/>
                  </a:cubicBezTo>
                  <a:cubicBezTo>
                    <a:pt x="869" y="963"/>
                    <a:pt x="793" y="1076"/>
                    <a:pt x="718" y="1171"/>
                  </a:cubicBezTo>
                  <a:cubicBezTo>
                    <a:pt x="680" y="1209"/>
                    <a:pt x="642" y="1265"/>
                    <a:pt x="586" y="1303"/>
                  </a:cubicBezTo>
                  <a:cubicBezTo>
                    <a:pt x="548" y="1341"/>
                    <a:pt x="510" y="1378"/>
                    <a:pt x="454" y="1416"/>
                  </a:cubicBezTo>
                  <a:cubicBezTo>
                    <a:pt x="416" y="1454"/>
                    <a:pt x="378" y="1492"/>
                    <a:pt x="321" y="1511"/>
                  </a:cubicBezTo>
                  <a:cubicBezTo>
                    <a:pt x="246" y="1567"/>
                    <a:pt x="170" y="1605"/>
                    <a:pt x="95" y="1643"/>
                  </a:cubicBezTo>
                  <a:lnTo>
                    <a:pt x="1" y="1699"/>
                  </a:lnTo>
                  <a:lnTo>
                    <a:pt x="114" y="1718"/>
                  </a:lnTo>
                  <a:cubicBezTo>
                    <a:pt x="161" y="1728"/>
                    <a:pt x="208" y="1732"/>
                    <a:pt x="255" y="1732"/>
                  </a:cubicBezTo>
                  <a:cubicBezTo>
                    <a:pt x="303" y="1732"/>
                    <a:pt x="350" y="1728"/>
                    <a:pt x="397" y="1718"/>
                  </a:cubicBezTo>
                  <a:cubicBezTo>
                    <a:pt x="472" y="1699"/>
                    <a:pt x="529" y="1680"/>
                    <a:pt x="586" y="1662"/>
                  </a:cubicBezTo>
                  <a:cubicBezTo>
                    <a:pt x="661" y="1624"/>
                    <a:pt x="718" y="1605"/>
                    <a:pt x="775" y="1548"/>
                  </a:cubicBezTo>
                  <a:cubicBezTo>
                    <a:pt x="850" y="1511"/>
                    <a:pt x="907" y="1454"/>
                    <a:pt x="963" y="1397"/>
                  </a:cubicBezTo>
                  <a:cubicBezTo>
                    <a:pt x="1077" y="1284"/>
                    <a:pt x="1171" y="1152"/>
                    <a:pt x="1228" y="982"/>
                  </a:cubicBezTo>
                  <a:cubicBezTo>
                    <a:pt x="1246" y="907"/>
                    <a:pt x="1265" y="831"/>
                    <a:pt x="1284" y="755"/>
                  </a:cubicBezTo>
                  <a:cubicBezTo>
                    <a:pt x="1284" y="680"/>
                    <a:pt x="1284" y="604"/>
                    <a:pt x="1284" y="529"/>
                  </a:cubicBezTo>
                  <a:cubicBezTo>
                    <a:pt x="1284" y="472"/>
                    <a:pt x="1265" y="397"/>
                    <a:pt x="1246" y="340"/>
                  </a:cubicBezTo>
                  <a:cubicBezTo>
                    <a:pt x="1228" y="246"/>
                    <a:pt x="1190" y="170"/>
                    <a:pt x="1152" y="76"/>
                  </a:cubicBezTo>
                  <a:cubicBezTo>
                    <a:pt x="1114" y="19"/>
                    <a:pt x="1077" y="0"/>
                    <a:pt x="1077" y="0"/>
                  </a:cubicBezTo>
                  <a:close/>
                </a:path>
              </a:pathLst>
            </a:custGeom>
            <a:solidFill>
              <a:srgbClr val="DD92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43"/>
            <p:cNvSpPr/>
            <p:nvPr/>
          </p:nvSpPr>
          <p:spPr>
            <a:xfrm>
              <a:off x="7556182" y="2816912"/>
              <a:ext cx="194925" cy="210775"/>
            </a:xfrm>
            <a:custGeom>
              <a:avLst/>
              <a:gdLst/>
              <a:ahLst/>
              <a:cxnLst/>
              <a:rect l="l" t="t" r="r" b="b"/>
              <a:pathLst>
                <a:path w="7797" h="8431" extrusionOk="0">
                  <a:moveTo>
                    <a:pt x="5595" y="0"/>
                  </a:moveTo>
                  <a:cubicBezTo>
                    <a:pt x="4587" y="0"/>
                    <a:pt x="3401" y="259"/>
                    <a:pt x="2417" y="1201"/>
                  </a:cubicBezTo>
                  <a:cubicBezTo>
                    <a:pt x="227" y="3277"/>
                    <a:pt x="0" y="7015"/>
                    <a:pt x="0" y="7015"/>
                  </a:cubicBezTo>
                  <a:lnTo>
                    <a:pt x="2549" y="8431"/>
                  </a:lnTo>
                  <a:cubicBezTo>
                    <a:pt x="2549" y="8431"/>
                    <a:pt x="2926" y="5033"/>
                    <a:pt x="4002" y="4391"/>
                  </a:cubicBezTo>
                  <a:cubicBezTo>
                    <a:pt x="4386" y="4165"/>
                    <a:pt x="4940" y="4093"/>
                    <a:pt x="5491" y="4093"/>
                  </a:cubicBezTo>
                  <a:cubicBezTo>
                    <a:pt x="6460" y="4093"/>
                    <a:pt x="7419" y="4316"/>
                    <a:pt x="7419" y="4316"/>
                  </a:cubicBezTo>
                  <a:lnTo>
                    <a:pt x="7796" y="389"/>
                  </a:lnTo>
                  <a:cubicBezTo>
                    <a:pt x="7796" y="389"/>
                    <a:pt x="6829" y="0"/>
                    <a:pt x="5595" y="0"/>
                  </a:cubicBezTo>
                  <a:close/>
                </a:path>
              </a:pathLst>
            </a:custGeom>
            <a:solidFill>
              <a:srgbClr val="FFE4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43"/>
            <p:cNvSpPr/>
            <p:nvPr/>
          </p:nvSpPr>
          <p:spPr>
            <a:xfrm>
              <a:off x="7610382" y="2751912"/>
              <a:ext cx="455500" cy="331825"/>
            </a:xfrm>
            <a:custGeom>
              <a:avLst/>
              <a:gdLst/>
              <a:ahLst/>
              <a:cxnLst/>
              <a:rect l="l" t="t" r="r" b="b"/>
              <a:pathLst>
                <a:path w="18220" h="13273" extrusionOk="0">
                  <a:moveTo>
                    <a:pt x="11289" y="0"/>
                  </a:moveTo>
                  <a:cubicBezTo>
                    <a:pt x="8528" y="0"/>
                    <a:pt x="5061" y="711"/>
                    <a:pt x="2986" y="4481"/>
                  </a:cubicBezTo>
                  <a:cubicBezTo>
                    <a:pt x="0" y="9851"/>
                    <a:pt x="3036" y="13272"/>
                    <a:pt x="5677" y="13272"/>
                  </a:cubicBezTo>
                  <a:cubicBezTo>
                    <a:pt x="5775" y="13272"/>
                    <a:pt x="5872" y="13268"/>
                    <a:pt x="5968" y="13258"/>
                  </a:cubicBezTo>
                  <a:cubicBezTo>
                    <a:pt x="8668" y="12994"/>
                    <a:pt x="18219" y="9691"/>
                    <a:pt x="16539" y="3933"/>
                  </a:cubicBezTo>
                  <a:cubicBezTo>
                    <a:pt x="16539" y="3933"/>
                    <a:pt x="16917" y="422"/>
                    <a:pt x="14557" y="233"/>
                  </a:cubicBezTo>
                  <a:cubicBezTo>
                    <a:pt x="13789" y="166"/>
                    <a:pt x="12621" y="0"/>
                    <a:pt x="112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43"/>
            <p:cNvSpPr/>
            <p:nvPr/>
          </p:nvSpPr>
          <p:spPr>
            <a:xfrm>
              <a:off x="7648207" y="2807762"/>
              <a:ext cx="450225" cy="464000"/>
            </a:xfrm>
            <a:custGeom>
              <a:avLst/>
              <a:gdLst/>
              <a:ahLst/>
              <a:cxnLst/>
              <a:rect l="l" t="t" r="r" b="b"/>
              <a:pathLst>
                <a:path w="18009" h="18560" extrusionOk="0">
                  <a:moveTo>
                    <a:pt x="4002" y="0"/>
                  </a:moveTo>
                  <a:cubicBezTo>
                    <a:pt x="4002" y="0"/>
                    <a:pt x="2681" y="3530"/>
                    <a:pt x="2398" y="4870"/>
                  </a:cubicBezTo>
                  <a:cubicBezTo>
                    <a:pt x="2398" y="4870"/>
                    <a:pt x="4946" y="5512"/>
                    <a:pt x="5380" y="5626"/>
                  </a:cubicBezTo>
                  <a:cubicBezTo>
                    <a:pt x="5380" y="5626"/>
                    <a:pt x="1831" y="7815"/>
                    <a:pt x="906" y="8721"/>
                  </a:cubicBezTo>
                  <a:cubicBezTo>
                    <a:pt x="0" y="9646"/>
                    <a:pt x="1586" y="17518"/>
                    <a:pt x="2700" y="18481"/>
                  </a:cubicBezTo>
                  <a:cubicBezTo>
                    <a:pt x="2760" y="18534"/>
                    <a:pt x="2841" y="18559"/>
                    <a:pt x="2938" y="18559"/>
                  </a:cubicBezTo>
                  <a:cubicBezTo>
                    <a:pt x="4589" y="18559"/>
                    <a:pt x="11156" y="11251"/>
                    <a:pt x="11156" y="11251"/>
                  </a:cubicBezTo>
                  <a:cubicBezTo>
                    <a:pt x="11156" y="11251"/>
                    <a:pt x="12365" y="15328"/>
                    <a:pt x="13969" y="16914"/>
                  </a:cubicBezTo>
                  <a:cubicBezTo>
                    <a:pt x="13969" y="16914"/>
                    <a:pt x="17631" y="13516"/>
                    <a:pt x="18009" y="12383"/>
                  </a:cubicBezTo>
                  <a:cubicBezTo>
                    <a:pt x="18009" y="12383"/>
                    <a:pt x="15366" y="9911"/>
                    <a:pt x="14611" y="8061"/>
                  </a:cubicBezTo>
                  <a:cubicBezTo>
                    <a:pt x="13875" y="6192"/>
                    <a:pt x="13818" y="5550"/>
                    <a:pt x="12025" y="3851"/>
                  </a:cubicBezTo>
                  <a:cubicBezTo>
                    <a:pt x="12025" y="3851"/>
                    <a:pt x="6815" y="548"/>
                    <a:pt x="4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43"/>
            <p:cNvSpPr/>
            <p:nvPr/>
          </p:nvSpPr>
          <p:spPr>
            <a:xfrm>
              <a:off x="7732557" y="2878537"/>
              <a:ext cx="208725" cy="106625"/>
            </a:xfrm>
            <a:custGeom>
              <a:avLst/>
              <a:gdLst/>
              <a:ahLst/>
              <a:cxnLst/>
              <a:rect l="l" t="t" r="r" b="b"/>
              <a:pathLst>
                <a:path w="8349" h="4265" extrusionOk="0">
                  <a:moveTo>
                    <a:pt x="6933" y="1"/>
                  </a:moveTo>
                  <a:cubicBezTo>
                    <a:pt x="6933" y="1"/>
                    <a:pt x="4894" y="1851"/>
                    <a:pt x="855" y="3512"/>
                  </a:cubicBezTo>
                  <a:lnTo>
                    <a:pt x="43" y="4040"/>
                  </a:lnTo>
                  <a:cubicBezTo>
                    <a:pt x="41" y="4040"/>
                    <a:pt x="39" y="4040"/>
                    <a:pt x="38" y="4040"/>
                  </a:cubicBezTo>
                  <a:cubicBezTo>
                    <a:pt x="0" y="4040"/>
                    <a:pt x="394" y="4265"/>
                    <a:pt x="1209" y="4265"/>
                  </a:cubicBezTo>
                  <a:cubicBezTo>
                    <a:pt x="2518" y="4265"/>
                    <a:pt x="4912" y="3685"/>
                    <a:pt x="8349" y="661"/>
                  </a:cubicBezTo>
                  <a:lnTo>
                    <a:pt x="693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43"/>
            <p:cNvSpPr/>
            <p:nvPr/>
          </p:nvSpPr>
          <p:spPr>
            <a:xfrm>
              <a:off x="7885582" y="2984262"/>
              <a:ext cx="133100" cy="149150"/>
            </a:xfrm>
            <a:custGeom>
              <a:avLst/>
              <a:gdLst/>
              <a:ahLst/>
              <a:cxnLst/>
              <a:rect l="l" t="t" r="r" b="b"/>
              <a:pathLst>
                <a:path w="5324" h="5966" extrusionOk="0">
                  <a:moveTo>
                    <a:pt x="4719" y="0"/>
                  </a:moveTo>
                  <a:cubicBezTo>
                    <a:pt x="4719" y="0"/>
                    <a:pt x="1888" y="4040"/>
                    <a:pt x="0" y="5965"/>
                  </a:cubicBezTo>
                  <a:cubicBezTo>
                    <a:pt x="0" y="5965"/>
                    <a:pt x="2983" y="5550"/>
                    <a:pt x="5116" y="1001"/>
                  </a:cubicBezTo>
                  <a:cubicBezTo>
                    <a:pt x="5116" y="1001"/>
                    <a:pt x="5323" y="472"/>
                    <a:pt x="47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43"/>
            <p:cNvSpPr/>
            <p:nvPr/>
          </p:nvSpPr>
          <p:spPr>
            <a:xfrm>
              <a:off x="7701157" y="2350262"/>
              <a:ext cx="537425" cy="303450"/>
            </a:xfrm>
            <a:custGeom>
              <a:avLst/>
              <a:gdLst/>
              <a:ahLst/>
              <a:cxnLst/>
              <a:rect l="l" t="t" r="r" b="b"/>
              <a:pathLst>
                <a:path w="21497" h="12138" extrusionOk="0">
                  <a:moveTo>
                    <a:pt x="16450" y="1"/>
                  </a:moveTo>
                  <a:cubicBezTo>
                    <a:pt x="13827" y="1"/>
                    <a:pt x="11578" y="2523"/>
                    <a:pt x="11190" y="2803"/>
                  </a:cubicBezTo>
                  <a:cubicBezTo>
                    <a:pt x="10879" y="3039"/>
                    <a:pt x="9274" y="3324"/>
                    <a:pt x="8032" y="3324"/>
                  </a:cubicBezTo>
                  <a:cubicBezTo>
                    <a:pt x="7388" y="3324"/>
                    <a:pt x="6841" y="3248"/>
                    <a:pt x="6622" y="3048"/>
                  </a:cubicBezTo>
                  <a:cubicBezTo>
                    <a:pt x="6031" y="2492"/>
                    <a:pt x="5392" y="1071"/>
                    <a:pt x="4616" y="1071"/>
                  </a:cubicBezTo>
                  <a:cubicBezTo>
                    <a:pt x="4550" y="1071"/>
                    <a:pt x="4482" y="1081"/>
                    <a:pt x="4414" y="1104"/>
                  </a:cubicBezTo>
                  <a:cubicBezTo>
                    <a:pt x="3545" y="1387"/>
                    <a:pt x="3866" y="3614"/>
                    <a:pt x="4961" y="4766"/>
                  </a:cubicBezTo>
                  <a:cubicBezTo>
                    <a:pt x="4961" y="4766"/>
                    <a:pt x="940" y="5068"/>
                    <a:pt x="431" y="6936"/>
                  </a:cubicBezTo>
                  <a:cubicBezTo>
                    <a:pt x="0" y="8515"/>
                    <a:pt x="3302" y="10876"/>
                    <a:pt x="6704" y="10876"/>
                  </a:cubicBezTo>
                  <a:cubicBezTo>
                    <a:pt x="7329" y="10876"/>
                    <a:pt x="7957" y="10796"/>
                    <a:pt x="8567" y="10617"/>
                  </a:cubicBezTo>
                  <a:lnTo>
                    <a:pt x="8567" y="10617"/>
                  </a:lnTo>
                  <a:cubicBezTo>
                    <a:pt x="8566" y="10618"/>
                    <a:pt x="7375" y="12137"/>
                    <a:pt x="10047" y="12137"/>
                  </a:cubicBezTo>
                  <a:cubicBezTo>
                    <a:pt x="10168" y="12137"/>
                    <a:pt x="10297" y="12134"/>
                    <a:pt x="10435" y="12128"/>
                  </a:cubicBezTo>
                  <a:cubicBezTo>
                    <a:pt x="13588" y="11977"/>
                    <a:pt x="19232" y="9995"/>
                    <a:pt x="20553" y="7654"/>
                  </a:cubicBezTo>
                  <a:cubicBezTo>
                    <a:pt x="20553" y="7654"/>
                    <a:pt x="21497" y="2029"/>
                    <a:pt x="18194" y="405"/>
                  </a:cubicBezTo>
                  <a:cubicBezTo>
                    <a:pt x="17605" y="119"/>
                    <a:pt x="17018" y="1"/>
                    <a:pt x="164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43"/>
            <p:cNvSpPr/>
            <p:nvPr/>
          </p:nvSpPr>
          <p:spPr>
            <a:xfrm>
              <a:off x="8063482" y="2470287"/>
              <a:ext cx="105275" cy="66625"/>
            </a:xfrm>
            <a:custGeom>
              <a:avLst/>
              <a:gdLst/>
              <a:ahLst/>
              <a:cxnLst/>
              <a:rect l="l" t="t" r="r" b="b"/>
              <a:pathLst>
                <a:path w="4211" h="2665" extrusionOk="0">
                  <a:moveTo>
                    <a:pt x="2093" y="0"/>
                  </a:moveTo>
                  <a:cubicBezTo>
                    <a:pt x="2057" y="0"/>
                    <a:pt x="2020" y="1"/>
                    <a:pt x="1983" y="2"/>
                  </a:cubicBezTo>
                  <a:cubicBezTo>
                    <a:pt x="1" y="59"/>
                    <a:pt x="114" y="2664"/>
                    <a:pt x="114" y="2664"/>
                  </a:cubicBezTo>
                  <a:lnTo>
                    <a:pt x="4210" y="1890"/>
                  </a:lnTo>
                  <a:cubicBezTo>
                    <a:pt x="4210" y="1890"/>
                    <a:pt x="3974" y="0"/>
                    <a:pt x="20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43"/>
            <p:cNvSpPr/>
            <p:nvPr/>
          </p:nvSpPr>
          <p:spPr>
            <a:xfrm>
              <a:off x="7921032" y="2913712"/>
              <a:ext cx="79875" cy="80550"/>
            </a:xfrm>
            <a:custGeom>
              <a:avLst/>
              <a:gdLst/>
              <a:ahLst/>
              <a:cxnLst/>
              <a:rect l="l" t="t" r="r" b="b"/>
              <a:pathLst>
                <a:path w="3195" h="3222" extrusionOk="0">
                  <a:moveTo>
                    <a:pt x="803" y="1"/>
                  </a:moveTo>
                  <a:cubicBezTo>
                    <a:pt x="1" y="1"/>
                    <a:pt x="95" y="1469"/>
                    <a:pt x="1017" y="2614"/>
                  </a:cubicBezTo>
                  <a:cubicBezTo>
                    <a:pt x="1362" y="3048"/>
                    <a:pt x="1695" y="3222"/>
                    <a:pt x="1979" y="3222"/>
                  </a:cubicBezTo>
                  <a:cubicBezTo>
                    <a:pt x="2784" y="3222"/>
                    <a:pt x="3195" y="1823"/>
                    <a:pt x="2358" y="972"/>
                  </a:cubicBezTo>
                  <a:cubicBezTo>
                    <a:pt x="1667" y="276"/>
                    <a:pt x="1151" y="1"/>
                    <a:pt x="803" y="1"/>
                  </a:cubicBezTo>
                  <a:close/>
                </a:path>
              </a:pathLst>
            </a:custGeom>
            <a:solidFill>
              <a:srgbClr val="EFBB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43"/>
            <p:cNvSpPr/>
            <p:nvPr/>
          </p:nvSpPr>
          <p:spPr>
            <a:xfrm>
              <a:off x="7831307" y="2501437"/>
              <a:ext cx="639475" cy="434225"/>
            </a:xfrm>
            <a:custGeom>
              <a:avLst/>
              <a:gdLst/>
              <a:ahLst/>
              <a:cxnLst/>
              <a:rect l="l" t="t" r="r" b="b"/>
              <a:pathLst>
                <a:path w="25579" h="17369" extrusionOk="0">
                  <a:moveTo>
                    <a:pt x="14738" y="1"/>
                  </a:moveTo>
                  <a:cubicBezTo>
                    <a:pt x="13496" y="1"/>
                    <a:pt x="12135" y="174"/>
                    <a:pt x="10666" y="550"/>
                  </a:cubicBezTo>
                  <a:cubicBezTo>
                    <a:pt x="2926" y="2551"/>
                    <a:pt x="3361" y="8686"/>
                    <a:pt x="3361" y="8686"/>
                  </a:cubicBezTo>
                  <a:lnTo>
                    <a:pt x="2926" y="10384"/>
                  </a:lnTo>
                  <a:cubicBezTo>
                    <a:pt x="2926" y="10384"/>
                    <a:pt x="0" y="11026"/>
                    <a:pt x="170" y="11725"/>
                  </a:cubicBezTo>
                  <a:cubicBezTo>
                    <a:pt x="340" y="12442"/>
                    <a:pt x="2511" y="13046"/>
                    <a:pt x="2511" y="13046"/>
                  </a:cubicBezTo>
                  <a:cubicBezTo>
                    <a:pt x="2511" y="13046"/>
                    <a:pt x="1473" y="14235"/>
                    <a:pt x="2360" y="14726"/>
                  </a:cubicBezTo>
                  <a:cubicBezTo>
                    <a:pt x="2502" y="14804"/>
                    <a:pt x="2674" y="14836"/>
                    <a:pt x="2869" y="14836"/>
                  </a:cubicBezTo>
                  <a:cubicBezTo>
                    <a:pt x="3637" y="14836"/>
                    <a:pt x="4751" y="14352"/>
                    <a:pt x="5669" y="14352"/>
                  </a:cubicBezTo>
                  <a:cubicBezTo>
                    <a:pt x="5980" y="14352"/>
                    <a:pt x="6268" y="14408"/>
                    <a:pt x="6513" y="14556"/>
                  </a:cubicBezTo>
                  <a:cubicBezTo>
                    <a:pt x="7645" y="15255"/>
                    <a:pt x="21331" y="17369"/>
                    <a:pt x="21331" y="17369"/>
                  </a:cubicBezTo>
                  <a:cubicBezTo>
                    <a:pt x="23577" y="17142"/>
                    <a:pt x="25220" y="14613"/>
                    <a:pt x="25408" y="12197"/>
                  </a:cubicBezTo>
                  <a:cubicBezTo>
                    <a:pt x="25578" y="9780"/>
                    <a:pt x="23483" y="7326"/>
                    <a:pt x="23483" y="7326"/>
                  </a:cubicBezTo>
                  <a:cubicBezTo>
                    <a:pt x="23208" y="3180"/>
                    <a:pt x="20055" y="1"/>
                    <a:pt x="1473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43"/>
            <p:cNvSpPr/>
            <p:nvPr/>
          </p:nvSpPr>
          <p:spPr>
            <a:xfrm>
              <a:off x="7883857" y="2672812"/>
              <a:ext cx="493000" cy="425300"/>
            </a:xfrm>
            <a:custGeom>
              <a:avLst/>
              <a:gdLst/>
              <a:ahLst/>
              <a:cxnLst/>
              <a:rect l="l" t="t" r="r" b="b"/>
              <a:pathLst>
                <a:path w="19720" h="17012" extrusionOk="0">
                  <a:moveTo>
                    <a:pt x="2659" y="1"/>
                  </a:moveTo>
                  <a:cubicBezTo>
                    <a:pt x="1653" y="1"/>
                    <a:pt x="476" y="624"/>
                    <a:pt x="277" y="2472"/>
                  </a:cubicBezTo>
                  <a:cubicBezTo>
                    <a:pt x="1" y="4883"/>
                    <a:pt x="1398" y="5108"/>
                    <a:pt x="1929" y="5108"/>
                  </a:cubicBezTo>
                  <a:cubicBezTo>
                    <a:pt x="2051" y="5108"/>
                    <a:pt x="2127" y="5096"/>
                    <a:pt x="2127" y="5096"/>
                  </a:cubicBezTo>
                  <a:lnTo>
                    <a:pt x="2127" y="5096"/>
                  </a:lnTo>
                  <a:cubicBezTo>
                    <a:pt x="1013" y="9702"/>
                    <a:pt x="4241" y="16139"/>
                    <a:pt x="10263" y="16913"/>
                  </a:cubicBezTo>
                  <a:cubicBezTo>
                    <a:pt x="10788" y="16981"/>
                    <a:pt x="11282" y="17012"/>
                    <a:pt x="11746" y="17012"/>
                  </a:cubicBezTo>
                  <a:cubicBezTo>
                    <a:pt x="16599" y="17012"/>
                    <a:pt x="18181" y="13584"/>
                    <a:pt x="18474" y="12326"/>
                  </a:cubicBezTo>
                  <a:cubicBezTo>
                    <a:pt x="18776" y="10929"/>
                    <a:pt x="19720" y="9343"/>
                    <a:pt x="19720" y="9343"/>
                  </a:cubicBezTo>
                  <a:cubicBezTo>
                    <a:pt x="18757" y="7456"/>
                    <a:pt x="19550" y="5398"/>
                    <a:pt x="19588" y="5228"/>
                  </a:cubicBezTo>
                  <a:cubicBezTo>
                    <a:pt x="19592" y="5211"/>
                    <a:pt x="19534" y="5204"/>
                    <a:pt x="19427" y="5204"/>
                  </a:cubicBezTo>
                  <a:cubicBezTo>
                    <a:pt x="19064" y="5204"/>
                    <a:pt x="18136" y="5283"/>
                    <a:pt x="17181" y="5283"/>
                  </a:cubicBezTo>
                  <a:cubicBezTo>
                    <a:pt x="16017" y="5283"/>
                    <a:pt x="14813" y="5165"/>
                    <a:pt x="14548" y="4643"/>
                  </a:cubicBezTo>
                  <a:cubicBezTo>
                    <a:pt x="14000" y="3567"/>
                    <a:pt x="17379" y="2340"/>
                    <a:pt x="17379" y="2340"/>
                  </a:cubicBezTo>
                  <a:lnTo>
                    <a:pt x="17379" y="2340"/>
                  </a:lnTo>
                  <a:cubicBezTo>
                    <a:pt x="16912" y="2440"/>
                    <a:pt x="16444" y="2483"/>
                    <a:pt x="15982" y="2483"/>
                  </a:cubicBezTo>
                  <a:cubicBezTo>
                    <a:pt x="12580" y="2483"/>
                    <a:pt x="9508" y="113"/>
                    <a:pt x="9508" y="113"/>
                  </a:cubicBezTo>
                  <a:cubicBezTo>
                    <a:pt x="9262" y="264"/>
                    <a:pt x="5581" y="2605"/>
                    <a:pt x="5543" y="2642"/>
                  </a:cubicBezTo>
                  <a:cubicBezTo>
                    <a:pt x="5690" y="4994"/>
                    <a:pt x="4350" y="5858"/>
                    <a:pt x="3589" y="5858"/>
                  </a:cubicBezTo>
                  <a:cubicBezTo>
                    <a:pt x="3372" y="5858"/>
                    <a:pt x="3203" y="5788"/>
                    <a:pt x="3127" y="5663"/>
                  </a:cubicBezTo>
                  <a:cubicBezTo>
                    <a:pt x="2806" y="5077"/>
                    <a:pt x="4373" y="2756"/>
                    <a:pt x="4373" y="2756"/>
                  </a:cubicBezTo>
                  <a:cubicBezTo>
                    <a:pt x="4373" y="2756"/>
                    <a:pt x="4637" y="1434"/>
                    <a:pt x="4052" y="566"/>
                  </a:cubicBezTo>
                  <a:cubicBezTo>
                    <a:pt x="3830" y="236"/>
                    <a:pt x="3277" y="1"/>
                    <a:pt x="2659" y="1"/>
                  </a:cubicBezTo>
                  <a:close/>
                </a:path>
              </a:pathLst>
            </a:custGeom>
            <a:solidFill>
              <a:srgbClr val="FFE4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43"/>
            <p:cNvSpPr/>
            <p:nvPr/>
          </p:nvSpPr>
          <p:spPr>
            <a:xfrm>
              <a:off x="7914357" y="2695787"/>
              <a:ext cx="62325" cy="77550"/>
            </a:xfrm>
            <a:custGeom>
              <a:avLst/>
              <a:gdLst/>
              <a:ahLst/>
              <a:cxnLst/>
              <a:rect l="l" t="t" r="r" b="b"/>
              <a:pathLst>
                <a:path w="2493" h="3102" extrusionOk="0">
                  <a:moveTo>
                    <a:pt x="1102" y="1"/>
                  </a:moveTo>
                  <a:cubicBezTo>
                    <a:pt x="1062" y="1"/>
                    <a:pt x="1022" y="2"/>
                    <a:pt x="982" y="5"/>
                  </a:cubicBezTo>
                  <a:cubicBezTo>
                    <a:pt x="888" y="24"/>
                    <a:pt x="775" y="62"/>
                    <a:pt x="661" y="119"/>
                  </a:cubicBezTo>
                  <a:lnTo>
                    <a:pt x="529" y="194"/>
                  </a:lnTo>
                  <a:lnTo>
                    <a:pt x="416" y="289"/>
                  </a:lnTo>
                  <a:cubicBezTo>
                    <a:pt x="171" y="477"/>
                    <a:pt x="20" y="761"/>
                    <a:pt x="1" y="1081"/>
                  </a:cubicBezTo>
                  <a:cubicBezTo>
                    <a:pt x="1" y="1157"/>
                    <a:pt x="1" y="1251"/>
                    <a:pt x="20" y="1327"/>
                  </a:cubicBezTo>
                  <a:cubicBezTo>
                    <a:pt x="1" y="1251"/>
                    <a:pt x="20" y="1176"/>
                    <a:pt x="39" y="1100"/>
                  </a:cubicBezTo>
                  <a:cubicBezTo>
                    <a:pt x="114" y="817"/>
                    <a:pt x="284" y="591"/>
                    <a:pt x="510" y="440"/>
                  </a:cubicBezTo>
                  <a:lnTo>
                    <a:pt x="624" y="364"/>
                  </a:lnTo>
                  <a:lnTo>
                    <a:pt x="737" y="326"/>
                  </a:lnTo>
                  <a:cubicBezTo>
                    <a:pt x="841" y="282"/>
                    <a:pt x="951" y="261"/>
                    <a:pt x="1061" y="261"/>
                  </a:cubicBezTo>
                  <a:cubicBezTo>
                    <a:pt x="1231" y="261"/>
                    <a:pt x="1400" y="310"/>
                    <a:pt x="1549" y="402"/>
                  </a:cubicBezTo>
                  <a:cubicBezTo>
                    <a:pt x="1719" y="496"/>
                    <a:pt x="1870" y="647"/>
                    <a:pt x="1983" y="817"/>
                  </a:cubicBezTo>
                  <a:cubicBezTo>
                    <a:pt x="2077" y="1006"/>
                    <a:pt x="2134" y="1195"/>
                    <a:pt x="2115" y="1402"/>
                  </a:cubicBezTo>
                  <a:cubicBezTo>
                    <a:pt x="2096" y="1629"/>
                    <a:pt x="2039" y="1818"/>
                    <a:pt x="1907" y="1988"/>
                  </a:cubicBezTo>
                  <a:cubicBezTo>
                    <a:pt x="1888" y="2044"/>
                    <a:pt x="1851" y="2082"/>
                    <a:pt x="1832" y="2120"/>
                  </a:cubicBezTo>
                  <a:lnTo>
                    <a:pt x="1719" y="2233"/>
                  </a:lnTo>
                  <a:cubicBezTo>
                    <a:pt x="1681" y="2271"/>
                    <a:pt x="1624" y="2327"/>
                    <a:pt x="1605" y="2327"/>
                  </a:cubicBezTo>
                  <a:cubicBezTo>
                    <a:pt x="1586" y="2346"/>
                    <a:pt x="1568" y="2365"/>
                    <a:pt x="1549" y="2384"/>
                  </a:cubicBezTo>
                  <a:lnTo>
                    <a:pt x="1492" y="2403"/>
                  </a:lnTo>
                  <a:cubicBezTo>
                    <a:pt x="1492" y="2403"/>
                    <a:pt x="1484" y="2411"/>
                    <a:pt x="1478" y="2411"/>
                  </a:cubicBezTo>
                  <a:cubicBezTo>
                    <a:pt x="1475" y="2411"/>
                    <a:pt x="1473" y="2409"/>
                    <a:pt x="1473" y="2403"/>
                  </a:cubicBezTo>
                  <a:lnTo>
                    <a:pt x="1454" y="2384"/>
                  </a:lnTo>
                  <a:lnTo>
                    <a:pt x="1416" y="2365"/>
                  </a:lnTo>
                  <a:cubicBezTo>
                    <a:pt x="1341" y="2271"/>
                    <a:pt x="1247" y="2195"/>
                    <a:pt x="1133" y="2157"/>
                  </a:cubicBezTo>
                  <a:cubicBezTo>
                    <a:pt x="990" y="2079"/>
                    <a:pt x="838" y="2037"/>
                    <a:pt x="689" y="2037"/>
                  </a:cubicBezTo>
                  <a:cubicBezTo>
                    <a:pt x="622" y="2037"/>
                    <a:pt x="556" y="2046"/>
                    <a:pt x="492" y="2063"/>
                  </a:cubicBezTo>
                  <a:cubicBezTo>
                    <a:pt x="435" y="2063"/>
                    <a:pt x="397" y="2082"/>
                    <a:pt x="359" y="2101"/>
                  </a:cubicBezTo>
                  <a:lnTo>
                    <a:pt x="265" y="2120"/>
                  </a:lnTo>
                  <a:lnTo>
                    <a:pt x="246" y="2120"/>
                  </a:lnTo>
                  <a:cubicBezTo>
                    <a:pt x="246" y="2120"/>
                    <a:pt x="246" y="2139"/>
                    <a:pt x="246" y="2139"/>
                  </a:cubicBezTo>
                  <a:lnTo>
                    <a:pt x="227" y="2195"/>
                  </a:lnTo>
                  <a:cubicBezTo>
                    <a:pt x="190" y="2233"/>
                    <a:pt x="190" y="2271"/>
                    <a:pt x="171" y="2327"/>
                  </a:cubicBezTo>
                  <a:cubicBezTo>
                    <a:pt x="171" y="2365"/>
                    <a:pt x="152" y="2403"/>
                    <a:pt x="152" y="2459"/>
                  </a:cubicBezTo>
                  <a:cubicBezTo>
                    <a:pt x="133" y="2705"/>
                    <a:pt x="246" y="2950"/>
                    <a:pt x="454" y="3101"/>
                  </a:cubicBezTo>
                  <a:cubicBezTo>
                    <a:pt x="378" y="3026"/>
                    <a:pt x="322" y="2931"/>
                    <a:pt x="303" y="2818"/>
                  </a:cubicBezTo>
                  <a:cubicBezTo>
                    <a:pt x="265" y="2705"/>
                    <a:pt x="265" y="2592"/>
                    <a:pt x="284" y="2459"/>
                  </a:cubicBezTo>
                  <a:cubicBezTo>
                    <a:pt x="303" y="2403"/>
                    <a:pt x="322" y="2346"/>
                    <a:pt x="359" y="2290"/>
                  </a:cubicBezTo>
                  <a:cubicBezTo>
                    <a:pt x="359" y="2271"/>
                    <a:pt x="378" y="2271"/>
                    <a:pt x="416" y="2271"/>
                  </a:cubicBezTo>
                  <a:cubicBezTo>
                    <a:pt x="454" y="2252"/>
                    <a:pt x="492" y="2252"/>
                    <a:pt x="529" y="2252"/>
                  </a:cubicBezTo>
                  <a:cubicBezTo>
                    <a:pt x="552" y="2249"/>
                    <a:pt x="574" y="2248"/>
                    <a:pt x="596" y="2248"/>
                  </a:cubicBezTo>
                  <a:cubicBezTo>
                    <a:pt x="744" y="2248"/>
                    <a:pt x="889" y="2299"/>
                    <a:pt x="1020" y="2365"/>
                  </a:cubicBezTo>
                  <a:cubicBezTo>
                    <a:pt x="1096" y="2422"/>
                    <a:pt x="1152" y="2478"/>
                    <a:pt x="1228" y="2554"/>
                  </a:cubicBezTo>
                  <a:cubicBezTo>
                    <a:pt x="1228" y="2554"/>
                    <a:pt x="1247" y="2554"/>
                    <a:pt x="1247" y="2573"/>
                  </a:cubicBezTo>
                  <a:lnTo>
                    <a:pt x="1284" y="2629"/>
                  </a:lnTo>
                  <a:lnTo>
                    <a:pt x="1360" y="2743"/>
                  </a:lnTo>
                  <a:lnTo>
                    <a:pt x="1379" y="2780"/>
                  </a:lnTo>
                  <a:cubicBezTo>
                    <a:pt x="1398" y="2799"/>
                    <a:pt x="1398" y="2799"/>
                    <a:pt x="1398" y="2799"/>
                  </a:cubicBezTo>
                  <a:lnTo>
                    <a:pt x="1473" y="2761"/>
                  </a:lnTo>
                  <a:lnTo>
                    <a:pt x="1624" y="2686"/>
                  </a:lnTo>
                  <a:cubicBezTo>
                    <a:pt x="1870" y="2573"/>
                    <a:pt x="2058" y="2403"/>
                    <a:pt x="2209" y="2176"/>
                  </a:cubicBezTo>
                  <a:cubicBezTo>
                    <a:pt x="2360" y="1950"/>
                    <a:pt x="2455" y="1704"/>
                    <a:pt x="2474" y="1421"/>
                  </a:cubicBezTo>
                  <a:cubicBezTo>
                    <a:pt x="2492" y="1157"/>
                    <a:pt x="2417" y="874"/>
                    <a:pt x="2266" y="647"/>
                  </a:cubicBezTo>
                  <a:cubicBezTo>
                    <a:pt x="2134" y="421"/>
                    <a:pt x="1926" y="251"/>
                    <a:pt x="1700" y="138"/>
                  </a:cubicBezTo>
                  <a:cubicBezTo>
                    <a:pt x="1510" y="43"/>
                    <a:pt x="1307" y="1"/>
                    <a:pt x="1102" y="1"/>
                  </a:cubicBezTo>
                  <a:close/>
                </a:path>
              </a:pathLst>
            </a:custGeom>
            <a:solidFill>
              <a:srgbClr val="D88E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43"/>
            <p:cNvSpPr/>
            <p:nvPr/>
          </p:nvSpPr>
          <p:spPr>
            <a:xfrm>
              <a:off x="8001207" y="2854937"/>
              <a:ext cx="206250" cy="180500"/>
            </a:xfrm>
            <a:custGeom>
              <a:avLst/>
              <a:gdLst/>
              <a:ahLst/>
              <a:cxnLst/>
              <a:rect l="l" t="t" r="r" b="b"/>
              <a:pathLst>
                <a:path w="8250" h="7220" extrusionOk="0">
                  <a:moveTo>
                    <a:pt x="2473" y="1"/>
                  </a:moveTo>
                  <a:cubicBezTo>
                    <a:pt x="2473" y="1"/>
                    <a:pt x="0" y="4041"/>
                    <a:pt x="2379" y="6438"/>
                  </a:cubicBezTo>
                  <a:cubicBezTo>
                    <a:pt x="2950" y="7009"/>
                    <a:pt x="3627" y="7220"/>
                    <a:pt x="4315" y="7220"/>
                  </a:cubicBezTo>
                  <a:cubicBezTo>
                    <a:pt x="6240" y="7220"/>
                    <a:pt x="8249" y="5570"/>
                    <a:pt x="8249" y="5570"/>
                  </a:cubicBezTo>
                  <a:cubicBezTo>
                    <a:pt x="8004" y="5324"/>
                    <a:pt x="4153" y="2530"/>
                    <a:pt x="24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43"/>
            <p:cNvSpPr/>
            <p:nvPr/>
          </p:nvSpPr>
          <p:spPr>
            <a:xfrm>
              <a:off x="8027857" y="2906387"/>
              <a:ext cx="61850" cy="123675"/>
            </a:xfrm>
            <a:custGeom>
              <a:avLst/>
              <a:gdLst/>
              <a:ahLst/>
              <a:cxnLst/>
              <a:rect l="l" t="t" r="r" b="b"/>
              <a:pathLst>
                <a:path w="2474" h="4947" extrusionOk="0">
                  <a:moveTo>
                    <a:pt x="492" y="0"/>
                  </a:moveTo>
                  <a:cubicBezTo>
                    <a:pt x="114" y="1341"/>
                    <a:pt x="1" y="3096"/>
                    <a:pt x="1266" y="4380"/>
                  </a:cubicBezTo>
                  <a:cubicBezTo>
                    <a:pt x="1511" y="4625"/>
                    <a:pt x="1794" y="4814"/>
                    <a:pt x="2096" y="4946"/>
                  </a:cubicBezTo>
                  <a:cubicBezTo>
                    <a:pt x="2455" y="4040"/>
                    <a:pt x="2474" y="3021"/>
                    <a:pt x="2172" y="2096"/>
                  </a:cubicBezTo>
                  <a:cubicBezTo>
                    <a:pt x="1851" y="1227"/>
                    <a:pt x="1266" y="491"/>
                    <a:pt x="4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43"/>
            <p:cNvSpPr/>
            <p:nvPr/>
          </p:nvSpPr>
          <p:spPr>
            <a:xfrm>
              <a:off x="8188557" y="2903562"/>
              <a:ext cx="56175" cy="47900"/>
            </a:xfrm>
            <a:custGeom>
              <a:avLst/>
              <a:gdLst/>
              <a:ahLst/>
              <a:cxnLst/>
              <a:rect l="l" t="t" r="r" b="b"/>
              <a:pathLst>
                <a:path w="2247" h="1916" extrusionOk="0">
                  <a:moveTo>
                    <a:pt x="1793" y="0"/>
                  </a:moveTo>
                  <a:lnTo>
                    <a:pt x="0" y="1435"/>
                  </a:lnTo>
                  <a:cubicBezTo>
                    <a:pt x="357" y="1784"/>
                    <a:pt x="720" y="1916"/>
                    <a:pt x="1041" y="1916"/>
                  </a:cubicBezTo>
                  <a:cubicBezTo>
                    <a:pt x="1485" y="1916"/>
                    <a:pt x="1848" y="1663"/>
                    <a:pt x="2001" y="1378"/>
                  </a:cubicBezTo>
                  <a:cubicBezTo>
                    <a:pt x="2246" y="887"/>
                    <a:pt x="1793" y="0"/>
                    <a:pt x="1793" y="0"/>
                  </a:cubicBezTo>
                  <a:close/>
                </a:path>
              </a:pathLst>
            </a:custGeom>
            <a:solidFill>
              <a:srgbClr val="FFE4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43"/>
            <p:cNvSpPr/>
            <p:nvPr/>
          </p:nvSpPr>
          <p:spPr>
            <a:xfrm>
              <a:off x="8188557" y="2903562"/>
              <a:ext cx="55700" cy="51650"/>
            </a:xfrm>
            <a:custGeom>
              <a:avLst/>
              <a:gdLst/>
              <a:ahLst/>
              <a:cxnLst/>
              <a:rect l="l" t="t" r="r" b="b"/>
              <a:pathLst>
                <a:path w="2228" h="2066" extrusionOk="0">
                  <a:moveTo>
                    <a:pt x="1793" y="0"/>
                  </a:moveTo>
                  <a:cubicBezTo>
                    <a:pt x="1793" y="0"/>
                    <a:pt x="1850" y="227"/>
                    <a:pt x="1907" y="567"/>
                  </a:cubicBezTo>
                  <a:cubicBezTo>
                    <a:pt x="1925" y="661"/>
                    <a:pt x="1925" y="736"/>
                    <a:pt x="1925" y="831"/>
                  </a:cubicBezTo>
                  <a:cubicBezTo>
                    <a:pt x="1944" y="925"/>
                    <a:pt x="1925" y="1020"/>
                    <a:pt x="1907" y="1114"/>
                  </a:cubicBezTo>
                  <a:cubicBezTo>
                    <a:pt x="1907" y="1208"/>
                    <a:pt x="1869" y="1284"/>
                    <a:pt x="1812" y="1359"/>
                  </a:cubicBezTo>
                  <a:cubicBezTo>
                    <a:pt x="1756" y="1435"/>
                    <a:pt x="1680" y="1491"/>
                    <a:pt x="1605" y="1548"/>
                  </a:cubicBezTo>
                  <a:cubicBezTo>
                    <a:pt x="1510" y="1605"/>
                    <a:pt x="1435" y="1661"/>
                    <a:pt x="1340" y="1680"/>
                  </a:cubicBezTo>
                  <a:cubicBezTo>
                    <a:pt x="1246" y="1718"/>
                    <a:pt x="1152" y="1737"/>
                    <a:pt x="1057" y="1756"/>
                  </a:cubicBezTo>
                  <a:lnTo>
                    <a:pt x="774" y="1756"/>
                  </a:lnTo>
                  <a:cubicBezTo>
                    <a:pt x="680" y="1737"/>
                    <a:pt x="604" y="1718"/>
                    <a:pt x="529" y="1680"/>
                  </a:cubicBezTo>
                  <a:cubicBezTo>
                    <a:pt x="396" y="1642"/>
                    <a:pt x="264" y="1586"/>
                    <a:pt x="151" y="1510"/>
                  </a:cubicBezTo>
                  <a:lnTo>
                    <a:pt x="0" y="1435"/>
                  </a:lnTo>
                  <a:lnTo>
                    <a:pt x="113" y="1567"/>
                  </a:lnTo>
                  <a:cubicBezTo>
                    <a:pt x="189" y="1680"/>
                    <a:pt x="302" y="1794"/>
                    <a:pt x="434" y="1869"/>
                  </a:cubicBezTo>
                  <a:cubicBezTo>
                    <a:pt x="529" y="1926"/>
                    <a:pt x="623" y="1963"/>
                    <a:pt x="717" y="2001"/>
                  </a:cubicBezTo>
                  <a:cubicBezTo>
                    <a:pt x="831" y="2039"/>
                    <a:pt x="944" y="2058"/>
                    <a:pt x="1057" y="2058"/>
                  </a:cubicBezTo>
                  <a:cubicBezTo>
                    <a:pt x="1093" y="2063"/>
                    <a:pt x="1128" y="2065"/>
                    <a:pt x="1163" y="2065"/>
                  </a:cubicBezTo>
                  <a:cubicBezTo>
                    <a:pt x="1259" y="2065"/>
                    <a:pt x="1352" y="2048"/>
                    <a:pt x="1435" y="2020"/>
                  </a:cubicBezTo>
                  <a:cubicBezTo>
                    <a:pt x="1567" y="1982"/>
                    <a:pt x="1699" y="1907"/>
                    <a:pt x="1793" y="1831"/>
                  </a:cubicBezTo>
                  <a:cubicBezTo>
                    <a:pt x="1907" y="1756"/>
                    <a:pt x="2001" y="1661"/>
                    <a:pt x="2076" y="1548"/>
                  </a:cubicBezTo>
                  <a:cubicBezTo>
                    <a:pt x="2152" y="1435"/>
                    <a:pt x="2209" y="1303"/>
                    <a:pt x="2209" y="1152"/>
                  </a:cubicBezTo>
                  <a:cubicBezTo>
                    <a:pt x="2228" y="1038"/>
                    <a:pt x="2209" y="925"/>
                    <a:pt x="2190" y="812"/>
                  </a:cubicBezTo>
                  <a:cubicBezTo>
                    <a:pt x="2171" y="718"/>
                    <a:pt x="2133" y="623"/>
                    <a:pt x="2095" y="529"/>
                  </a:cubicBezTo>
                  <a:cubicBezTo>
                    <a:pt x="2020" y="340"/>
                    <a:pt x="1925" y="151"/>
                    <a:pt x="1793" y="0"/>
                  </a:cubicBezTo>
                  <a:close/>
                </a:path>
              </a:pathLst>
            </a:custGeom>
            <a:solidFill>
              <a:srgbClr val="DD92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43"/>
            <p:cNvSpPr/>
            <p:nvPr/>
          </p:nvSpPr>
          <p:spPr>
            <a:xfrm>
              <a:off x="8004282" y="2786062"/>
              <a:ext cx="97600" cy="63050"/>
            </a:xfrm>
            <a:custGeom>
              <a:avLst/>
              <a:gdLst/>
              <a:ahLst/>
              <a:cxnLst/>
              <a:rect l="l" t="t" r="r" b="b"/>
              <a:pathLst>
                <a:path w="3904" h="2522" extrusionOk="0">
                  <a:moveTo>
                    <a:pt x="1445" y="0"/>
                  </a:moveTo>
                  <a:cubicBezTo>
                    <a:pt x="1314" y="0"/>
                    <a:pt x="1197" y="30"/>
                    <a:pt x="1104" y="94"/>
                  </a:cubicBezTo>
                  <a:cubicBezTo>
                    <a:pt x="0" y="841"/>
                    <a:pt x="1522" y="2522"/>
                    <a:pt x="2578" y="2522"/>
                  </a:cubicBezTo>
                  <a:cubicBezTo>
                    <a:pt x="2804" y="2522"/>
                    <a:pt x="3008" y="2445"/>
                    <a:pt x="3162" y="2265"/>
                  </a:cubicBezTo>
                  <a:cubicBezTo>
                    <a:pt x="3903" y="1392"/>
                    <a:pt x="2343" y="0"/>
                    <a:pt x="1445" y="0"/>
                  </a:cubicBezTo>
                  <a:close/>
                </a:path>
              </a:pathLst>
            </a:custGeom>
            <a:solidFill>
              <a:srgbClr val="FFA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43"/>
            <p:cNvSpPr/>
            <p:nvPr/>
          </p:nvSpPr>
          <p:spPr>
            <a:xfrm>
              <a:off x="8212282" y="2986287"/>
              <a:ext cx="82600" cy="55300"/>
            </a:xfrm>
            <a:custGeom>
              <a:avLst/>
              <a:gdLst/>
              <a:ahLst/>
              <a:cxnLst/>
              <a:rect l="l" t="t" r="r" b="b"/>
              <a:pathLst>
                <a:path w="3304" h="2212" extrusionOk="0">
                  <a:moveTo>
                    <a:pt x="1080" y="0"/>
                  </a:moveTo>
                  <a:cubicBezTo>
                    <a:pt x="912" y="0"/>
                    <a:pt x="769" y="45"/>
                    <a:pt x="674" y="146"/>
                  </a:cubicBezTo>
                  <a:cubicBezTo>
                    <a:pt x="1" y="864"/>
                    <a:pt x="1203" y="2212"/>
                    <a:pt x="2096" y="2212"/>
                  </a:cubicBezTo>
                  <a:cubicBezTo>
                    <a:pt x="2330" y="2212"/>
                    <a:pt x="2542" y="2120"/>
                    <a:pt x="2694" y="1901"/>
                  </a:cubicBezTo>
                  <a:cubicBezTo>
                    <a:pt x="3304" y="1041"/>
                    <a:pt x="1894" y="0"/>
                    <a:pt x="1080" y="0"/>
                  </a:cubicBezTo>
                  <a:close/>
                </a:path>
              </a:pathLst>
            </a:custGeom>
            <a:solidFill>
              <a:srgbClr val="FFA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43"/>
            <p:cNvSpPr/>
            <p:nvPr/>
          </p:nvSpPr>
          <p:spPr>
            <a:xfrm>
              <a:off x="8114932" y="2812587"/>
              <a:ext cx="47200" cy="40025"/>
            </a:xfrm>
            <a:custGeom>
              <a:avLst/>
              <a:gdLst/>
              <a:ahLst/>
              <a:cxnLst/>
              <a:rect l="l" t="t" r="r" b="b"/>
              <a:pathLst>
                <a:path w="1888" h="1601" extrusionOk="0">
                  <a:moveTo>
                    <a:pt x="781" y="1"/>
                  </a:moveTo>
                  <a:cubicBezTo>
                    <a:pt x="737" y="1"/>
                    <a:pt x="689" y="5"/>
                    <a:pt x="642" y="15"/>
                  </a:cubicBezTo>
                  <a:cubicBezTo>
                    <a:pt x="567" y="15"/>
                    <a:pt x="491" y="34"/>
                    <a:pt x="416" y="53"/>
                  </a:cubicBezTo>
                  <a:cubicBezTo>
                    <a:pt x="302" y="90"/>
                    <a:pt x="208" y="128"/>
                    <a:pt x="114" y="204"/>
                  </a:cubicBezTo>
                  <a:cubicBezTo>
                    <a:pt x="38" y="241"/>
                    <a:pt x="0" y="260"/>
                    <a:pt x="0" y="260"/>
                  </a:cubicBezTo>
                  <a:lnTo>
                    <a:pt x="132" y="241"/>
                  </a:lnTo>
                  <a:lnTo>
                    <a:pt x="453" y="241"/>
                  </a:lnTo>
                  <a:cubicBezTo>
                    <a:pt x="510" y="241"/>
                    <a:pt x="567" y="260"/>
                    <a:pt x="642" y="260"/>
                  </a:cubicBezTo>
                  <a:cubicBezTo>
                    <a:pt x="718" y="279"/>
                    <a:pt x="774" y="279"/>
                    <a:pt x="850" y="317"/>
                  </a:cubicBezTo>
                  <a:cubicBezTo>
                    <a:pt x="925" y="336"/>
                    <a:pt x="982" y="355"/>
                    <a:pt x="1057" y="392"/>
                  </a:cubicBezTo>
                  <a:cubicBezTo>
                    <a:pt x="1114" y="411"/>
                    <a:pt x="1190" y="449"/>
                    <a:pt x="1246" y="506"/>
                  </a:cubicBezTo>
                  <a:cubicBezTo>
                    <a:pt x="1303" y="543"/>
                    <a:pt x="1378" y="581"/>
                    <a:pt x="1416" y="657"/>
                  </a:cubicBezTo>
                  <a:cubicBezTo>
                    <a:pt x="1435" y="713"/>
                    <a:pt x="1510" y="751"/>
                    <a:pt x="1529" y="827"/>
                  </a:cubicBezTo>
                  <a:cubicBezTo>
                    <a:pt x="1567" y="883"/>
                    <a:pt x="1586" y="940"/>
                    <a:pt x="1605" y="996"/>
                  </a:cubicBezTo>
                  <a:cubicBezTo>
                    <a:pt x="1624" y="1053"/>
                    <a:pt x="1643" y="1129"/>
                    <a:pt x="1643" y="1185"/>
                  </a:cubicBezTo>
                  <a:cubicBezTo>
                    <a:pt x="1643" y="1280"/>
                    <a:pt x="1643" y="1374"/>
                    <a:pt x="1624" y="1487"/>
                  </a:cubicBezTo>
                  <a:lnTo>
                    <a:pt x="1586" y="1601"/>
                  </a:lnTo>
                  <a:lnTo>
                    <a:pt x="1680" y="1506"/>
                  </a:lnTo>
                  <a:cubicBezTo>
                    <a:pt x="1756" y="1431"/>
                    <a:pt x="1812" y="1317"/>
                    <a:pt x="1850" y="1204"/>
                  </a:cubicBezTo>
                  <a:cubicBezTo>
                    <a:pt x="1888" y="1034"/>
                    <a:pt x="1869" y="864"/>
                    <a:pt x="1812" y="694"/>
                  </a:cubicBezTo>
                  <a:cubicBezTo>
                    <a:pt x="1775" y="600"/>
                    <a:pt x="1718" y="525"/>
                    <a:pt x="1661" y="430"/>
                  </a:cubicBezTo>
                  <a:cubicBezTo>
                    <a:pt x="1605" y="355"/>
                    <a:pt x="1529" y="298"/>
                    <a:pt x="1454" y="223"/>
                  </a:cubicBezTo>
                  <a:cubicBezTo>
                    <a:pt x="1359" y="166"/>
                    <a:pt x="1284" y="128"/>
                    <a:pt x="1190" y="90"/>
                  </a:cubicBezTo>
                  <a:cubicBezTo>
                    <a:pt x="1095" y="53"/>
                    <a:pt x="1001" y="34"/>
                    <a:pt x="906" y="15"/>
                  </a:cubicBezTo>
                  <a:cubicBezTo>
                    <a:pt x="869" y="5"/>
                    <a:pt x="826" y="1"/>
                    <a:pt x="7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43"/>
            <p:cNvSpPr/>
            <p:nvPr/>
          </p:nvSpPr>
          <p:spPr>
            <a:xfrm>
              <a:off x="8269232" y="2907337"/>
              <a:ext cx="38250" cy="34950"/>
            </a:xfrm>
            <a:custGeom>
              <a:avLst/>
              <a:gdLst/>
              <a:ahLst/>
              <a:cxnLst/>
              <a:rect l="l" t="t" r="r" b="b"/>
              <a:pathLst>
                <a:path w="1530" h="1398" extrusionOk="0">
                  <a:moveTo>
                    <a:pt x="511" y="0"/>
                  </a:moveTo>
                  <a:cubicBezTo>
                    <a:pt x="435" y="19"/>
                    <a:pt x="378" y="38"/>
                    <a:pt x="303" y="57"/>
                  </a:cubicBezTo>
                  <a:cubicBezTo>
                    <a:pt x="246" y="76"/>
                    <a:pt x="209" y="95"/>
                    <a:pt x="152" y="132"/>
                  </a:cubicBezTo>
                  <a:cubicBezTo>
                    <a:pt x="133" y="151"/>
                    <a:pt x="95" y="189"/>
                    <a:pt x="58" y="227"/>
                  </a:cubicBezTo>
                  <a:cubicBezTo>
                    <a:pt x="20" y="265"/>
                    <a:pt x="1" y="302"/>
                    <a:pt x="1" y="302"/>
                  </a:cubicBezTo>
                  <a:lnTo>
                    <a:pt x="95" y="265"/>
                  </a:lnTo>
                  <a:cubicBezTo>
                    <a:pt x="133" y="265"/>
                    <a:pt x="171" y="246"/>
                    <a:pt x="227" y="246"/>
                  </a:cubicBezTo>
                  <a:lnTo>
                    <a:pt x="511" y="246"/>
                  </a:lnTo>
                  <a:cubicBezTo>
                    <a:pt x="567" y="265"/>
                    <a:pt x="624" y="265"/>
                    <a:pt x="681" y="283"/>
                  </a:cubicBezTo>
                  <a:cubicBezTo>
                    <a:pt x="850" y="340"/>
                    <a:pt x="1001" y="434"/>
                    <a:pt x="1115" y="585"/>
                  </a:cubicBezTo>
                  <a:cubicBezTo>
                    <a:pt x="1152" y="623"/>
                    <a:pt x="1171" y="680"/>
                    <a:pt x="1209" y="718"/>
                  </a:cubicBezTo>
                  <a:cubicBezTo>
                    <a:pt x="1228" y="774"/>
                    <a:pt x="1266" y="831"/>
                    <a:pt x="1285" y="887"/>
                  </a:cubicBezTo>
                  <a:cubicBezTo>
                    <a:pt x="1285" y="925"/>
                    <a:pt x="1303" y="982"/>
                    <a:pt x="1322" y="1038"/>
                  </a:cubicBezTo>
                  <a:cubicBezTo>
                    <a:pt x="1322" y="1076"/>
                    <a:pt x="1341" y="1133"/>
                    <a:pt x="1341" y="1171"/>
                  </a:cubicBezTo>
                  <a:cubicBezTo>
                    <a:pt x="1341" y="1208"/>
                    <a:pt x="1341" y="1246"/>
                    <a:pt x="1341" y="1284"/>
                  </a:cubicBezTo>
                  <a:lnTo>
                    <a:pt x="1341" y="1397"/>
                  </a:lnTo>
                  <a:lnTo>
                    <a:pt x="1398" y="1322"/>
                  </a:lnTo>
                  <a:cubicBezTo>
                    <a:pt x="1436" y="1284"/>
                    <a:pt x="1454" y="1246"/>
                    <a:pt x="1473" y="1208"/>
                  </a:cubicBezTo>
                  <a:cubicBezTo>
                    <a:pt x="1492" y="1152"/>
                    <a:pt x="1511" y="1095"/>
                    <a:pt x="1511" y="1057"/>
                  </a:cubicBezTo>
                  <a:cubicBezTo>
                    <a:pt x="1530" y="982"/>
                    <a:pt x="1530" y="906"/>
                    <a:pt x="1530" y="850"/>
                  </a:cubicBezTo>
                  <a:cubicBezTo>
                    <a:pt x="1530" y="680"/>
                    <a:pt x="1473" y="529"/>
                    <a:pt x="1379" y="397"/>
                  </a:cubicBezTo>
                  <a:cubicBezTo>
                    <a:pt x="1247" y="170"/>
                    <a:pt x="1001" y="38"/>
                    <a:pt x="7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43"/>
            <p:cNvSpPr/>
            <p:nvPr/>
          </p:nvSpPr>
          <p:spPr>
            <a:xfrm>
              <a:off x="8127657" y="2722462"/>
              <a:ext cx="73175" cy="40950"/>
            </a:xfrm>
            <a:custGeom>
              <a:avLst/>
              <a:gdLst/>
              <a:ahLst/>
              <a:cxnLst/>
              <a:rect l="l" t="t" r="r" b="b"/>
              <a:pathLst>
                <a:path w="2927" h="1638" extrusionOk="0">
                  <a:moveTo>
                    <a:pt x="438" y="0"/>
                  </a:moveTo>
                  <a:cubicBezTo>
                    <a:pt x="397" y="0"/>
                    <a:pt x="360" y="5"/>
                    <a:pt x="322" y="14"/>
                  </a:cubicBezTo>
                  <a:lnTo>
                    <a:pt x="152" y="33"/>
                  </a:lnTo>
                  <a:lnTo>
                    <a:pt x="1" y="52"/>
                  </a:lnTo>
                  <a:lnTo>
                    <a:pt x="171" y="109"/>
                  </a:lnTo>
                  <a:lnTo>
                    <a:pt x="341" y="147"/>
                  </a:lnTo>
                  <a:cubicBezTo>
                    <a:pt x="397" y="147"/>
                    <a:pt x="473" y="165"/>
                    <a:pt x="548" y="203"/>
                  </a:cubicBezTo>
                  <a:cubicBezTo>
                    <a:pt x="605" y="222"/>
                    <a:pt x="699" y="260"/>
                    <a:pt x="775" y="279"/>
                  </a:cubicBezTo>
                  <a:cubicBezTo>
                    <a:pt x="869" y="279"/>
                    <a:pt x="945" y="335"/>
                    <a:pt x="1039" y="373"/>
                  </a:cubicBezTo>
                  <a:cubicBezTo>
                    <a:pt x="1134" y="411"/>
                    <a:pt x="1228" y="449"/>
                    <a:pt x="1322" y="486"/>
                  </a:cubicBezTo>
                  <a:lnTo>
                    <a:pt x="1587" y="619"/>
                  </a:lnTo>
                  <a:lnTo>
                    <a:pt x="1851" y="788"/>
                  </a:lnTo>
                  <a:cubicBezTo>
                    <a:pt x="1945" y="826"/>
                    <a:pt x="2021" y="883"/>
                    <a:pt x="2096" y="958"/>
                  </a:cubicBezTo>
                  <a:cubicBezTo>
                    <a:pt x="2172" y="1015"/>
                    <a:pt x="2266" y="1053"/>
                    <a:pt x="2323" y="1109"/>
                  </a:cubicBezTo>
                  <a:cubicBezTo>
                    <a:pt x="2398" y="1166"/>
                    <a:pt x="2455" y="1223"/>
                    <a:pt x="2530" y="1279"/>
                  </a:cubicBezTo>
                  <a:cubicBezTo>
                    <a:pt x="2587" y="1317"/>
                    <a:pt x="2644" y="1374"/>
                    <a:pt x="2681" y="1430"/>
                  </a:cubicBezTo>
                  <a:lnTo>
                    <a:pt x="2814" y="1543"/>
                  </a:lnTo>
                  <a:lnTo>
                    <a:pt x="2927" y="1638"/>
                  </a:lnTo>
                  <a:lnTo>
                    <a:pt x="2870" y="1487"/>
                  </a:lnTo>
                  <a:lnTo>
                    <a:pt x="2795" y="1336"/>
                  </a:lnTo>
                  <a:cubicBezTo>
                    <a:pt x="2757" y="1260"/>
                    <a:pt x="2719" y="1204"/>
                    <a:pt x="2681" y="1147"/>
                  </a:cubicBezTo>
                  <a:cubicBezTo>
                    <a:pt x="2625" y="1072"/>
                    <a:pt x="2568" y="996"/>
                    <a:pt x="2512" y="921"/>
                  </a:cubicBezTo>
                  <a:cubicBezTo>
                    <a:pt x="2436" y="845"/>
                    <a:pt x="2361" y="770"/>
                    <a:pt x="2285" y="713"/>
                  </a:cubicBezTo>
                  <a:cubicBezTo>
                    <a:pt x="2210" y="637"/>
                    <a:pt x="2134" y="562"/>
                    <a:pt x="2040" y="505"/>
                  </a:cubicBezTo>
                  <a:lnTo>
                    <a:pt x="1757" y="316"/>
                  </a:lnTo>
                  <a:lnTo>
                    <a:pt x="1436" y="184"/>
                  </a:lnTo>
                  <a:cubicBezTo>
                    <a:pt x="1341" y="147"/>
                    <a:pt x="1228" y="109"/>
                    <a:pt x="1134" y="90"/>
                  </a:cubicBezTo>
                  <a:cubicBezTo>
                    <a:pt x="1039" y="52"/>
                    <a:pt x="926" y="33"/>
                    <a:pt x="832" y="33"/>
                  </a:cubicBezTo>
                  <a:cubicBezTo>
                    <a:pt x="737" y="14"/>
                    <a:pt x="643" y="14"/>
                    <a:pt x="567" y="14"/>
                  </a:cubicBezTo>
                  <a:cubicBezTo>
                    <a:pt x="520" y="5"/>
                    <a:pt x="478" y="0"/>
                    <a:pt x="43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43"/>
            <p:cNvSpPr/>
            <p:nvPr/>
          </p:nvSpPr>
          <p:spPr>
            <a:xfrm>
              <a:off x="8318332" y="2827587"/>
              <a:ext cx="39175" cy="52875"/>
            </a:xfrm>
            <a:custGeom>
              <a:avLst/>
              <a:gdLst/>
              <a:ahLst/>
              <a:cxnLst/>
              <a:rect l="l" t="t" r="r" b="b"/>
              <a:pathLst>
                <a:path w="1567" h="2115" extrusionOk="0">
                  <a:moveTo>
                    <a:pt x="0" y="0"/>
                  </a:moveTo>
                  <a:lnTo>
                    <a:pt x="95" y="76"/>
                  </a:lnTo>
                  <a:cubicBezTo>
                    <a:pt x="151" y="132"/>
                    <a:pt x="246" y="170"/>
                    <a:pt x="321" y="264"/>
                  </a:cubicBezTo>
                  <a:cubicBezTo>
                    <a:pt x="378" y="321"/>
                    <a:pt x="434" y="359"/>
                    <a:pt x="491" y="396"/>
                  </a:cubicBezTo>
                  <a:cubicBezTo>
                    <a:pt x="548" y="453"/>
                    <a:pt x="585" y="510"/>
                    <a:pt x="642" y="566"/>
                  </a:cubicBezTo>
                  <a:cubicBezTo>
                    <a:pt x="699" y="623"/>
                    <a:pt x="736" y="680"/>
                    <a:pt x="793" y="736"/>
                  </a:cubicBezTo>
                  <a:lnTo>
                    <a:pt x="944" y="925"/>
                  </a:lnTo>
                  <a:lnTo>
                    <a:pt x="1076" y="1133"/>
                  </a:lnTo>
                  <a:cubicBezTo>
                    <a:pt x="1114" y="1189"/>
                    <a:pt x="1152" y="1265"/>
                    <a:pt x="1189" y="1340"/>
                  </a:cubicBezTo>
                  <a:cubicBezTo>
                    <a:pt x="1208" y="1397"/>
                    <a:pt x="1265" y="1472"/>
                    <a:pt x="1284" y="1529"/>
                  </a:cubicBezTo>
                  <a:cubicBezTo>
                    <a:pt x="1321" y="1586"/>
                    <a:pt x="1340" y="1661"/>
                    <a:pt x="1378" y="1718"/>
                  </a:cubicBezTo>
                  <a:cubicBezTo>
                    <a:pt x="1435" y="1831"/>
                    <a:pt x="1454" y="1926"/>
                    <a:pt x="1473" y="2001"/>
                  </a:cubicBezTo>
                  <a:lnTo>
                    <a:pt x="1529" y="2114"/>
                  </a:lnTo>
                  <a:lnTo>
                    <a:pt x="1548" y="2001"/>
                  </a:lnTo>
                  <a:cubicBezTo>
                    <a:pt x="1567" y="1888"/>
                    <a:pt x="1567" y="1774"/>
                    <a:pt x="1567" y="1661"/>
                  </a:cubicBezTo>
                  <a:cubicBezTo>
                    <a:pt x="1567" y="1605"/>
                    <a:pt x="1548" y="1529"/>
                    <a:pt x="1529" y="1454"/>
                  </a:cubicBezTo>
                  <a:cubicBezTo>
                    <a:pt x="1529" y="1359"/>
                    <a:pt x="1491" y="1284"/>
                    <a:pt x="1473" y="1208"/>
                  </a:cubicBezTo>
                  <a:cubicBezTo>
                    <a:pt x="1435" y="1133"/>
                    <a:pt x="1397" y="1057"/>
                    <a:pt x="1359" y="982"/>
                  </a:cubicBezTo>
                  <a:lnTo>
                    <a:pt x="1227" y="736"/>
                  </a:lnTo>
                  <a:lnTo>
                    <a:pt x="1038" y="529"/>
                  </a:lnTo>
                  <a:cubicBezTo>
                    <a:pt x="982" y="472"/>
                    <a:pt x="906" y="415"/>
                    <a:pt x="831" y="359"/>
                  </a:cubicBezTo>
                  <a:cubicBezTo>
                    <a:pt x="774" y="302"/>
                    <a:pt x="699" y="245"/>
                    <a:pt x="642" y="208"/>
                  </a:cubicBezTo>
                  <a:cubicBezTo>
                    <a:pt x="566" y="170"/>
                    <a:pt x="491" y="151"/>
                    <a:pt x="434" y="113"/>
                  </a:cubicBezTo>
                  <a:cubicBezTo>
                    <a:pt x="340" y="76"/>
                    <a:pt x="227" y="38"/>
                    <a:pt x="113" y="1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43"/>
            <p:cNvSpPr/>
            <p:nvPr/>
          </p:nvSpPr>
          <p:spPr>
            <a:xfrm>
              <a:off x="7414132" y="4060637"/>
              <a:ext cx="421925" cy="502800"/>
            </a:xfrm>
            <a:custGeom>
              <a:avLst/>
              <a:gdLst/>
              <a:ahLst/>
              <a:cxnLst/>
              <a:rect l="l" t="t" r="r" b="b"/>
              <a:pathLst>
                <a:path w="16877" h="20112" extrusionOk="0">
                  <a:moveTo>
                    <a:pt x="5464" y="0"/>
                  </a:moveTo>
                  <a:cubicBezTo>
                    <a:pt x="3381" y="0"/>
                    <a:pt x="1731" y="446"/>
                    <a:pt x="1322" y="1739"/>
                  </a:cubicBezTo>
                  <a:cubicBezTo>
                    <a:pt x="1" y="5892"/>
                    <a:pt x="1095" y="18917"/>
                    <a:pt x="1095" y="18917"/>
                  </a:cubicBezTo>
                  <a:cubicBezTo>
                    <a:pt x="2716" y="19858"/>
                    <a:pt x="5052" y="20112"/>
                    <a:pt x="7098" y="20112"/>
                  </a:cubicBezTo>
                  <a:cubicBezTo>
                    <a:pt x="9485" y="20112"/>
                    <a:pt x="11478" y="19767"/>
                    <a:pt x="11478" y="19767"/>
                  </a:cubicBezTo>
                  <a:cubicBezTo>
                    <a:pt x="14573" y="15765"/>
                    <a:pt x="16876" y="2211"/>
                    <a:pt x="16876" y="2211"/>
                  </a:cubicBezTo>
                  <a:cubicBezTo>
                    <a:pt x="16876" y="2211"/>
                    <a:pt x="10099" y="0"/>
                    <a:pt x="546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43"/>
            <p:cNvSpPr/>
            <p:nvPr/>
          </p:nvSpPr>
          <p:spPr>
            <a:xfrm>
              <a:off x="5610007" y="4050412"/>
              <a:ext cx="384625" cy="503450"/>
            </a:xfrm>
            <a:custGeom>
              <a:avLst/>
              <a:gdLst/>
              <a:ahLst/>
              <a:cxnLst/>
              <a:rect l="l" t="t" r="r" b="b"/>
              <a:pathLst>
                <a:path w="15385" h="20138" extrusionOk="0">
                  <a:moveTo>
                    <a:pt x="11633" y="0"/>
                  </a:moveTo>
                  <a:cubicBezTo>
                    <a:pt x="7313" y="0"/>
                    <a:pt x="0" y="2281"/>
                    <a:pt x="0" y="2281"/>
                  </a:cubicBezTo>
                  <a:cubicBezTo>
                    <a:pt x="0" y="2281"/>
                    <a:pt x="19" y="12852"/>
                    <a:pt x="4719" y="19232"/>
                  </a:cubicBezTo>
                  <a:cubicBezTo>
                    <a:pt x="4719" y="19232"/>
                    <a:pt x="7283" y="20137"/>
                    <a:pt x="10091" y="20137"/>
                  </a:cubicBezTo>
                  <a:cubicBezTo>
                    <a:pt x="11905" y="20137"/>
                    <a:pt x="13822" y="19759"/>
                    <a:pt x="15215" y="18515"/>
                  </a:cubicBezTo>
                  <a:cubicBezTo>
                    <a:pt x="15215" y="18515"/>
                    <a:pt x="15385" y="4640"/>
                    <a:pt x="14705" y="1280"/>
                  </a:cubicBezTo>
                  <a:cubicBezTo>
                    <a:pt x="14521" y="340"/>
                    <a:pt x="13300" y="0"/>
                    <a:pt x="1163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43"/>
            <p:cNvSpPr/>
            <p:nvPr/>
          </p:nvSpPr>
          <p:spPr>
            <a:xfrm>
              <a:off x="5665682" y="4202737"/>
              <a:ext cx="82150" cy="282225"/>
            </a:xfrm>
            <a:custGeom>
              <a:avLst/>
              <a:gdLst/>
              <a:ahLst/>
              <a:cxnLst/>
              <a:rect l="l" t="t" r="r" b="b"/>
              <a:pathLst>
                <a:path w="3286" h="11289" extrusionOk="0">
                  <a:moveTo>
                    <a:pt x="1" y="1"/>
                  </a:moveTo>
                  <a:lnTo>
                    <a:pt x="1" y="510"/>
                  </a:lnTo>
                  <a:lnTo>
                    <a:pt x="1" y="1114"/>
                  </a:lnTo>
                  <a:cubicBezTo>
                    <a:pt x="1" y="1341"/>
                    <a:pt x="20" y="1586"/>
                    <a:pt x="38" y="1870"/>
                  </a:cubicBezTo>
                  <a:cubicBezTo>
                    <a:pt x="76" y="2153"/>
                    <a:pt x="95" y="2455"/>
                    <a:pt x="133" y="2776"/>
                  </a:cubicBezTo>
                  <a:cubicBezTo>
                    <a:pt x="171" y="3078"/>
                    <a:pt x="227" y="3417"/>
                    <a:pt x="303" y="3757"/>
                  </a:cubicBezTo>
                  <a:cubicBezTo>
                    <a:pt x="359" y="4116"/>
                    <a:pt x="416" y="4456"/>
                    <a:pt x="510" y="4814"/>
                  </a:cubicBezTo>
                  <a:lnTo>
                    <a:pt x="793" y="5909"/>
                  </a:lnTo>
                  <a:lnTo>
                    <a:pt x="1133" y="6966"/>
                  </a:lnTo>
                  <a:cubicBezTo>
                    <a:pt x="1228" y="7306"/>
                    <a:pt x="1379" y="7646"/>
                    <a:pt x="1511" y="7967"/>
                  </a:cubicBezTo>
                  <a:cubicBezTo>
                    <a:pt x="1643" y="8288"/>
                    <a:pt x="1775" y="8608"/>
                    <a:pt x="1907" y="8892"/>
                  </a:cubicBezTo>
                  <a:cubicBezTo>
                    <a:pt x="2058" y="9175"/>
                    <a:pt x="2190" y="9458"/>
                    <a:pt x="2322" y="9703"/>
                  </a:cubicBezTo>
                  <a:cubicBezTo>
                    <a:pt x="2436" y="9930"/>
                    <a:pt x="2549" y="10156"/>
                    <a:pt x="2700" y="10364"/>
                  </a:cubicBezTo>
                  <a:lnTo>
                    <a:pt x="3002" y="10874"/>
                  </a:lnTo>
                  <a:lnTo>
                    <a:pt x="3285" y="11289"/>
                  </a:lnTo>
                  <a:lnTo>
                    <a:pt x="3285" y="11289"/>
                  </a:lnTo>
                  <a:lnTo>
                    <a:pt x="3134" y="10798"/>
                  </a:lnTo>
                  <a:lnTo>
                    <a:pt x="2945" y="10251"/>
                  </a:lnTo>
                  <a:cubicBezTo>
                    <a:pt x="2870" y="10043"/>
                    <a:pt x="2776" y="9798"/>
                    <a:pt x="2681" y="9552"/>
                  </a:cubicBezTo>
                  <a:cubicBezTo>
                    <a:pt x="2606" y="9288"/>
                    <a:pt x="2511" y="9005"/>
                    <a:pt x="2398" y="8703"/>
                  </a:cubicBezTo>
                  <a:cubicBezTo>
                    <a:pt x="2285" y="8401"/>
                    <a:pt x="2190" y="8099"/>
                    <a:pt x="2096" y="7759"/>
                  </a:cubicBezTo>
                  <a:cubicBezTo>
                    <a:pt x="1983" y="7438"/>
                    <a:pt x="1869" y="7098"/>
                    <a:pt x="1756" y="6759"/>
                  </a:cubicBezTo>
                  <a:lnTo>
                    <a:pt x="1435" y="5720"/>
                  </a:lnTo>
                  <a:lnTo>
                    <a:pt x="1152" y="4663"/>
                  </a:lnTo>
                  <a:cubicBezTo>
                    <a:pt x="1039" y="4323"/>
                    <a:pt x="944" y="3965"/>
                    <a:pt x="869" y="3644"/>
                  </a:cubicBezTo>
                  <a:cubicBezTo>
                    <a:pt x="812" y="3304"/>
                    <a:pt x="699" y="2983"/>
                    <a:pt x="642" y="2681"/>
                  </a:cubicBezTo>
                  <a:cubicBezTo>
                    <a:pt x="567" y="2379"/>
                    <a:pt x="510" y="2077"/>
                    <a:pt x="435" y="1813"/>
                  </a:cubicBezTo>
                  <a:cubicBezTo>
                    <a:pt x="359" y="1549"/>
                    <a:pt x="303" y="1303"/>
                    <a:pt x="265" y="1077"/>
                  </a:cubicBezTo>
                  <a:lnTo>
                    <a:pt x="133" y="51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43"/>
            <p:cNvSpPr/>
            <p:nvPr/>
          </p:nvSpPr>
          <p:spPr>
            <a:xfrm>
              <a:off x="5711457" y="4198487"/>
              <a:ext cx="59500" cy="244950"/>
            </a:xfrm>
            <a:custGeom>
              <a:avLst/>
              <a:gdLst/>
              <a:ahLst/>
              <a:cxnLst/>
              <a:rect l="l" t="t" r="r" b="b"/>
              <a:pathLst>
                <a:path w="2380" h="9798" extrusionOk="0">
                  <a:moveTo>
                    <a:pt x="95" y="1"/>
                  </a:moveTo>
                  <a:cubicBezTo>
                    <a:pt x="95" y="1"/>
                    <a:pt x="57" y="171"/>
                    <a:pt x="57" y="416"/>
                  </a:cubicBezTo>
                  <a:lnTo>
                    <a:pt x="20" y="926"/>
                  </a:lnTo>
                  <a:cubicBezTo>
                    <a:pt x="1" y="1152"/>
                    <a:pt x="1" y="1360"/>
                    <a:pt x="1" y="1586"/>
                  </a:cubicBezTo>
                  <a:cubicBezTo>
                    <a:pt x="1" y="1832"/>
                    <a:pt x="1" y="2077"/>
                    <a:pt x="20" y="2360"/>
                  </a:cubicBezTo>
                  <a:cubicBezTo>
                    <a:pt x="20" y="2644"/>
                    <a:pt x="57" y="2927"/>
                    <a:pt x="95" y="3229"/>
                  </a:cubicBezTo>
                  <a:cubicBezTo>
                    <a:pt x="133" y="3531"/>
                    <a:pt x="152" y="3833"/>
                    <a:pt x="208" y="4135"/>
                  </a:cubicBezTo>
                  <a:lnTo>
                    <a:pt x="397" y="5079"/>
                  </a:lnTo>
                  <a:lnTo>
                    <a:pt x="642" y="6004"/>
                  </a:lnTo>
                  <a:cubicBezTo>
                    <a:pt x="718" y="6306"/>
                    <a:pt x="812" y="6608"/>
                    <a:pt x="926" y="6891"/>
                  </a:cubicBezTo>
                  <a:cubicBezTo>
                    <a:pt x="1039" y="7174"/>
                    <a:pt x="1133" y="7457"/>
                    <a:pt x="1247" y="7703"/>
                  </a:cubicBezTo>
                  <a:cubicBezTo>
                    <a:pt x="1360" y="7967"/>
                    <a:pt x="1473" y="8193"/>
                    <a:pt x="1567" y="8420"/>
                  </a:cubicBezTo>
                  <a:cubicBezTo>
                    <a:pt x="1662" y="8609"/>
                    <a:pt x="1775" y="8797"/>
                    <a:pt x="1888" y="8986"/>
                  </a:cubicBezTo>
                  <a:lnTo>
                    <a:pt x="2153" y="9420"/>
                  </a:lnTo>
                  <a:lnTo>
                    <a:pt x="2379" y="9798"/>
                  </a:lnTo>
                  <a:lnTo>
                    <a:pt x="2266" y="9364"/>
                  </a:lnTo>
                  <a:lnTo>
                    <a:pt x="2134" y="8892"/>
                  </a:lnTo>
                  <a:cubicBezTo>
                    <a:pt x="2077" y="8722"/>
                    <a:pt x="2002" y="8514"/>
                    <a:pt x="1945" y="8269"/>
                  </a:cubicBezTo>
                  <a:cubicBezTo>
                    <a:pt x="1888" y="8042"/>
                    <a:pt x="1813" y="7797"/>
                    <a:pt x="1737" y="7552"/>
                  </a:cubicBezTo>
                  <a:cubicBezTo>
                    <a:pt x="1662" y="7287"/>
                    <a:pt x="1605" y="7004"/>
                    <a:pt x="1511" y="6721"/>
                  </a:cubicBezTo>
                  <a:cubicBezTo>
                    <a:pt x="1435" y="6438"/>
                    <a:pt x="1360" y="6155"/>
                    <a:pt x="1284" y="5853"/>
                  </a:cubicBezTo>
                  <a:lnTo>
                    <a:pt x="1039" y="4947"/>
                  </a:lnTo>
                  <a:lnTo>
                    <a:pt x="850" y="4040"/>
                  </a:lnTo>
                  <a:cubicBezTo>
                    <a:pt x="775" y="3738"/>
                    <a:pt x="718" y="3436"/>
                    <a:pt x="661" y="3153"/>
                  </a:cubicBezTo>
                  <a:cubicBezTo>
                    <a:pt x="624" y="2870"/>
                    <a:pt x="548" y="2587"/>
                    <a:pt x="510" y="2323"/>
                  </a:cubicBezTo>
                  <a:cubicBezTo>
                    <a:pt x="454" y="2058"/>
                    <a:pt x="416" y="1794"/>
                    <a:pt x="378" y="1568"/>
                  </a:cubicBezTo>
                  <a:cubicBezTo>
                    <a:pt x="322" y="1341"/>
                    <a:pt x="284" y="1133"/>
                    <a:pt x="265" y="926"/>
                  </a:cubicBezTo>
                  <a:lnTo>
                    <a:pt x="171" y="435"/>
                  </a:lnTo>
                  <a:cubicBezTo>
                    <a:pt x="133" y="171"/>
                    <a:pt x="95" y="1"/>
                    <a:pt x="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43"/>
            <p:cNvSpPr/>
            <p:nvPr/>
          </p:nvSpPr>
          <p:spPr>
            <a:xfrm>
              <a:off x="5778957" y="4267387"/>
              <a:ext cx="29275" cy="148225"/>
            </a:xfrm>
            <a:custGeom>
              <a:avLst/>
              <a:gdLst/>
              <a:ahLst/>
              <a:cxnLst/>
              <a:rect l="l" t="t" r="r" b="b"/>
              <a:pathLst>
                <a:path w="1171" h="5929" extrusionOk="0">
                  <a:moveTo>
                    <a:pt x="189" y="1"/>
                  </a:moveTo>
                  <a:cubicBezTo>
                    <a:pt x="132" y="322"/>
                    <a:pt x="76" y="624"/>
                    <a:pt x="57" y="945"/>
                  </a:cubicBezTo>
                  <a:cubicBezTo>
                    <a:pt x="38" y="1096"/>
                    <a:pt x="19" y="1247"/>
                    <a:pt x="19" y="1417"/>
                  </a:cubicBezTo>
                  <a:cubicBezTo>
                    <a:pt x="0" y="1586"/>
                    <a:pt x="0" y="1756"/>
                    <a:pt x="19" y="1926"/>
                  </a:cubicBezTo>
                  <a:lnTo>
                    <a:pt x="57" y="2474"/>
                  </a:lnTo>
                  <a:lnTo>
                    <a:pt x="113" y="3059"/>
                  </a:lnTo>
                  <a:lnTo>
                    <a:pt x="227" y="3606"/>
                  </a:lnTo>
                  <a:cubicBezTo>
                    <a:pt x="264" y="3795"/>
                    <a:pt x="321" y="3965"/>
                    <a:pt x="378" y="4135"/>
                  </a:cubicBezTo>
                  <a:cubicBezTo>
                    <a:pt x="415" y="4305"/>
                    <a:pt x="472" y="4475"/>
                    <a:pt x="529" y="4644"/>
                  </a:cubicBezTo>
                  <a:cubicBezTo>
                    <a:pt x="585" y="4796"/>
                    <a:pt x="642" y="4928"/>
                    <a:pt x="717" y="5060"/>
                  </a:cubicBezTo>
                  <a:cubicBezTo>
                    <a:pt x="831" y="5324"/>
                    <a:pt x="944" y="5532"/>
                    <a:pt x="1019" y="5683"/>
                  </a:cubicBezTo>
                  <a:lnTo>
                    <a:pt x="1170" y="5928"/>
                  </a:lnTo>
                  <a:lnTo>
                    <a:pt x="1170" y="5645"/>
                  </a:lnTo>
                  <a:cubicBezTo>
                    <a:pt x="1152" y="5494"/>
                    <a:pt x="1133" y="5249"/>
                    <a:pt x="1095" y="4965"/>
                  </a:cubicBezTo>
                  <a:cubicBezTo>
                    <a:pt x="1095" y="4833"/>
                    <a:pt x="1057" y="4682"/>
                    <a:pt x="1038" y="4512"/>
                  </a:cubicBezTo>
                  <a:cubicBezTo>
                    <a:pt x="1000" y="4361"/>
                    <a:pt x="1000" y="4191"/>
                    <a:pt x="982" y="4022"/>
                  </a:cubicBezTo>
                  <a:cubicBezTo>
                    <a:pt x="944" y="3852"/>
                    <a:pt x="925" y="3663"/>
                    <a:pt x="887" y="3493"/>
                  </a:cubicBezTo>
                  <a:lnTo>
                    <a:pt x="793" y="2946"/>
                  </a:lnTo>
                  <a:lnTo>
                    <a:pt x="717" y="2398"/>
                  </a:lnTo>
                  <a:lnTo>
                    <a:pt x="604" y="1870"/>
                  </a:lnTo>
                  <a:cubicBezTo>
                    <a:pt x="585" y="1700"/>
                    <a:pt x="529" y="1549"/>
                    <a:pt x="510" y="1379"/>
                  </a:cubicBezTo>
                  <a:cubicBezTo>
                    <a:pt x="491" y="1228"/>
                    <a:pt x="453" y="1077"/>
                    <a:pt x="434" y="945"/>
                  </a:cubicBezTo>
                  <a:cubicBezTo>
                    <a:pt x="378" y="624"/>
                    <a:pt x="283" y="303"/>
                    <a:pt x="1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43"/>
            <p:cNvSpPr/>
            <p:nvPr/>
          </p:nvSpPr>
          <p:spPr>
            <a:xfrm>
              <a:off x="5836507" y="4220687"/>
              <a:ext cx="41100" cy="255800"/>
            </a:xfrm>
            <a:custGeom>
              <a:avLst/>
              <a:gdLst/>
              <a:ahLst/>
              <a:cxnLst/>
              <a:rect l="l" t="t" r="r" b="b"/>
              <a:pathLst>
                <a:path w="1644" h="10232" extrusionOk="0">
                  <a:moveTo>
                    <a:pt x="114" y="0"/>
                  </a:moveTo>
                  <a:cubicBezTo>
                    <a:pt x="114" y="0"/>
                    <a:pt x="39" y="661"/>
                    <a:pt x="1" y="1623"/>
                  </a:cubicBezTo>
                  <a:cubicBezTo>
                    <a:pt x="1" y="1869"/>
                    <a:pt x="1" y="2152"/>
                    <a:pt x="1" y="2416"/>
                  </a:cubicBezTo>
                  <a:cubicBezTo>
                    <a:pt x="1" y="2699"/>
                    <a:pt x="39" y="3001"/>
                    <a:pt x="58" y="3303"/>
                  </a:cubicBezTo>
                  <a:lnTo>
                    <a:pt x="133" y="4247"/>
                  </a:lnTo>
                  <a:lnTo>
                    <a:pt x="246" y="5210"/>
                  </a:lnTo>
                  <a:lnTo>
                    <a:pt x="416" y="6173"/>
                  </a:lnTo>
                  <a:cubicBezTo>
                    <a:pt x="473" y="6494"/>
                    <a:pt x="548" y="6796"/>
                    <a:pt x="624" y="7098"/>
                  </a:cubicBezTo>
                  <a:cubicBezTo>
                    <a:pt x="681" y="7381"/>
                    <a:pt x="737" y="7683"/>
                    <a:pt x="832" y="7947"/>
                  </a:cubicBezTo>
                  <a:cubicBezTo>
                    <a:pt x="907" y="8230"/>
                    <a:pt x="983" y="8476"/>
                    <a:pt x="1058" y="8702"/>
                  </a:cubicBezTo>
                  <a:cubicBezTo>
                    <a:pt x="1209" y="9174"/>
                    <a:pt x="1360" y="9552"/>
                    <a:pt x="1473" y="9816"/>
                  </a:cubicBezTo>
                  <a:lnTo>
                    <a:pt x="1643" y="10231"/>
                  </a:lnTo>
                  <a:lnTo>
                    <a:pt x="1605" y="9778"/>
                  </a:lnTo>
                  <a:cubicBezTo>
                    <a:pt x="1568" y="9495"/>
                    <a:pt x="1530" y="9080"/>
                    <a:pt x="1454" y="8608"/>
                  </a:cubicBezTo>
                  <a:cubicBezTo>
                    <a:pt x="1417" y="8362"/>
                    <a:pt x="1379" y="8098"/>
                    <a:pt x="1341" y="7834"/>
                  </a:cubicBezTo>
                  <a:cubicBezTo>
                    <a:pt x="1285" y="7570"/>
                    <a:pt x="1247" y="7268"/>
                    <a:pt x="1209" y="6966"/>
                  </a:cubicBezTo>
                  <a:cubicBezTo>
                    <a:pt x="1171" y="6664"/>
                    <a:pt x="1134" y="6361"/>
                    <a:pt x="1077" y="6059"/>
                  </a:cubicBezTo>
                  <a:lnTo>
                    <a:pt x="907" y="5116"/>
                  </a:lnTo>
                  <a:lnTo>
                    <a:pt x="794" y="4172"/>
                  </a:lnTo>
                  <a:lnTo>
                    <a:pt x="643" y="3247"/>
                  </a:lnTo>
                  <a:cubicBezTo>
                    <a:pt x="605" y="2945"/>
                    <a:pt x="530" y="2662"/>
                    <a:pt x="511" y="2378"/>
                  </a:cubicBezTo>
                  <a:cubicBezTo>
                    <a:pt x="473" y="2114"/>
                    <a:pt x="435" y="1850"/>
                    <a:pt x="397" y="1605"/>
                  </a:cubicBezTo>
                  <a:cubicBezTo>
                    <a:pt x="265" y="642"/>
                    <a:pt x="114" y="0"/>
                    <a:pt x="1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43"/>
            <p:cNvSpPr/>
            <p:nvPr/>
          </p:nvSpPr>
          <p:spPr>
            <a:xfrm>
              <a:off x="5893632" y="4214062"/>
              <a:ext cx="40125" cy="251575"/>
            </a:xfrm>
            <a:custGeom>
              <a:avLst/>
              <a:gdLst/>
              <a:ahLst/>
              <a:cxnLst/>
              <a:rect l="l" t="t" r="r" b="b"/>
              <a:pathLst>
                <a:path w="1605" h="10063" extrusionOk="0">
                  <a:moveTo>
                    <a:pt x="245" y="1"/>
                  </a:moveTo>
                  <a:cubicBezTo>
                    <a:pt x="245" y="1"/>
                    <a:pt x="227" y="171"/>
                    <a:pt x="189" y="454"/>
                  </a:cubicBezTo>
                  <a:cubicBezTo>
                    <a:pt x="151" y="718"/>
                    <a:pt x="76" y="1133"/>
                    <a:pt x="57" y="1605"/>
                  </a:cubicBezTo>
                  <a:cubicBezTo>
                    <a:pt x="38" y="1851"/>
                    <a:pt x="38" y="2115"/>
                    <a:pt x="19" y="2379"/>
                  </a:cubicBezTo>
                  <a:cubicBezTo>
                    <a:pt x="0" y="2662"/>
                    <a:pt x="0" y="2964"/>
                    <a:pt x="19" y="3266"/>
                  </a:cubicBezTo>
                  <a:cubicBezTo>
                    <a:pt x="38" y="3568"/>
                    <a:pt x="38" y="3870"/>
                    <a:pt x="76" y="4191"/>
                  </a:cubicBezTo>
                  <a:lnTo>
                    <a:pt x="170" y="5154"/>
                  </a:lnTo>
                  <a:lnTo>
                    <a:pt x="321" y="6098"/>
                  </a:lnTo>
                  <a:cubicBezTo>
                    <a:pt x="359" y="6400"/>
                    <a:pt x="453" y="6702"/>
                    <a:pt x="510" y="7004"/>
                  </a:cubicBezTo>
                  <a:cubicBezTo>
                    <a:pt x="585" y="7287"/>
                    <a:pt x="661" y="7570"/>
                    <a:pt x="736" y="7835"/>
                  </a:cubicBezTo>
                  <a:cubicBezTo>
                    <a:pt x="812" y="8118"/>
                    <a:pt x="887" y="8344"/>
                    <a:pt x="982" y="8590"/>
                  </a:cubicBezTo>
                  <a:cubicBezTo>
                    <a:pt x="1095" y="8948"/>
                    <a:pt x="1246" y="9307"/>
                    <a:pt x="1416" y="9666"/>
                  </a:cubicBezTo>
                  <a:lnTo>
                    <a:pt x="1605" y="10062"/>
                  </a:lnTo>
                  <a:lnTo>
                    <a:pt x="1548" y="9628"/>
                  </a:lnTo>
                  <a:cubicBezTo>
                    <a:pt x="1510" y="9345"/>
                    <a:pt x="1435" y="8948"/>
                    <a:pt x="1359" y="8476"/>
                  </a:cubicBezTo>
                  <a:cubicBezTo>
                    <a:pt x="1340" y="8250"/>
                    <a:pt x="1284" y="7986"/>
                    <a:pt x="1246" y="7721"/>
                  </a:cubicBezTo>
                  <a:cubicBezTo>
                    <a:pt x="1189" y="7457"/>
                    <a:pt x="1152" y="7174"/>
                    <a:pt x="1114" y="6872"/>
                  </a:cubicBezTo>
                  <a:cubicBezTo>
                    <a:pt x="1057" y="6589"/>
                    <a:pt x="1019" y="6287"/>
                    <a:pt x="982" y="5985"/>
                  </a:cubicBezTo>
                  <a:lnTo>
                    <a:pt x="831" y="5041"/>
                  </a:lnTo>
                  <a:lnTo>
                    <a:pt x="717" y="4097"/>
                  </a:lnTo>
                  <a:cubicBezTo>
                    <a:pt x="680" y="3795"/>
                    <a:pt x="642" y="3493"/>
                    <a:pt x="604" y="3191"/>
                  </a:cubicBezTo>
                  <a:cubicBezTo>
                    <a:pt x="585" y="2908"/>
                    <a:pt x="529" y="2625"/>
                    <a:pt x="510" y="2341"/>
                  </a:cubicBezTo>
                  <a:cubicBezTo>
                    <a:pt x="491" y="2077"/>
                    <a:pt x="453" y="1813"/>
                    <a:pt x="434" y="1586"/>
                  </a:cubicBezTo>
                  <a:cubicBezTo>
                    <a:pt x="378" y="1114"/>
                    <a:pt x="340" y="718"/>
                    <a:pt x="302" y="435"/>
                  </a:cubicBezTo>
                  <a:cubicBezTo>
                    <a:pt x="283" y="152"/>
                    <a:pt x="245" y="1"/>
                    <a:pt x="2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43"/>
            <p:cNvSpPr/>
            <p:nvPr/>
          </p:nvSpPr>
          <p:spPr>
            <a:xfrm>
              <a:off x="7721832" y="4280612"/>
              <a:ext cx="47200" cy="146325"/>
            </a:xfrm>
            <a:custGeom>
              <a:avLst/>
              <a:gdLst/>
              <a:ahLst/>
              <a:cxnLst/>
              <a:rect l="l" t="t" r="r" b="b"/>
              <a:pathLst>
                <a:path w="1888" h="5853" extrusionOk="0">
                  <a:moveTo>
                    <a:pt x="1888" y="0"/>
                  </a:moveTo>
                  <a:cubicBezTo>
                    <a:pt x="1718" y="265"/>
                    <a:pt x="1548" y="548"/>
                    <a:pt x="1416" y="850"/>
                  </a:cubicBezTo>
                  <a:cubicBezTo>
                    <a:pt x="1340" y="982"/>
                    <a:pt x="1265" y="1133"/>
                    <a:pt x="1208" y="1265"/>
                  </a:cubicBezTo>
                  <a:cubicBezTo>
                    <a:pt x="1152" y="1416"/>
                    <a:pt x="1057" y="1567"/>
                    <a:pt x="1001" y="1737"/>
                  </a:cubicBezTo>
                  <a:lnTo>
                    <a:pt x="812" y="2266"/>
                  </a:lnTo>
                  <a:lnTo>
                    <a:pt x="623" y="2813"/>
                  </a:lnTo>
                  <a:lnTo>
                    <a:pt x="453" y="3360"/>
                  </a:lnTo>
                  <a:cubicBezTo>
                    <a:pt x="396" y="3530"/>
                    <a:pt x="359" y="3719"/>
                    <a:pt x="302" y="3889"/>
                  </a:cubicBezTo>
                  <a:cubicBezTo>
                    <a:pt x="264" y="4059"/>
                    <a:pt x="227" y="4229"/>
                    <a:pt x="189" y="4399"/>
                  </a:cubicBezTo>
                  <a:cubicBezTo>
                    <a:pt x="151" y="4569"/>
                    <a:pt x="132" y="4720"/>
                    <a:pt x="113" y="4871"/>
                  </a:cubicBezTo>
                  <a:cubicBezTo>
                    <a:pt x="57" y="5154"/>
                    <a:pt x="38" y="5399"/>
                    <a:pt x="19" y="5569"/>
                  </a:cubicBezTo>
                  <a:lnTo>
                    <a:pt x="0" y="5852"/>
                  </a:lnTo>
                  <a:lnTo>
                    <a:pt x="0" y="5852"/>
                  </a:lnTo>
                  <a:lnTo>
                    <a:pt x="151" y="5607"/>
                  </a:lnTo>
                  <a:cubicBezTo>
                    <a:pt x="245" y="5456"/>
                    <a:pt x="359" y="5248"/>
                    <a:pt x="491" y="4984"/>
                  </a:cubicBezTo>
                  <a:cubicBezTo>
                    <a:pt x="548" y="4852"/>
                    <a:pt x="623" y="4701"/>
                    <a:pt x="680" y="4569"/>
                  </a:cubicBezTo>
                  <a:cubicBezTo>
                    <a:pt x="755" y="4418"/>
                    <a:pt x="831" y="4267"/>
                    <a:pt x="887" y="4097"/>
                  </a:cubicBezTo>
                  <a:cubicBezTo>
                    <a:pt x="963" y="3927"/>
                    <a:pt x="1019" y="3757"/>
                    <a:pt x="1095" y="3568"/>
                  </a:cubicBezTo>
                  <a:lnTo>
                    <a:pt x="1265" y="3040"/>
                  </a:lnTo>
                  <a:lnTo>
                    <a:pt x="1435" y="2473"/>
                  </a:lnTo>
                  <a:lnTo>
                    <a:pt x="1586" y="1945"/>
                  </a:lnTo>
                  <a:cubicBezTo>
                    <a:pt x="1623" y="1775"/>
                    <a:pt x="1642" y="1605"/>
                    <a:pt x="1699" y="1435"/>
                  </a:cubicBezTo>
                  <a:cubicBezTo>
                    <a:pt x="1718" y="1265"/>
                    <a:pt x="1756" y="1114"/>
                    <a:pt x="1774" y="963"/>
                  </a:cubicBezTo>
                  <a:cubicBezTo>
                    <a:pt x="1831" y="642"/>
                    <a:pt x="1869" y="321"/>
                    <a:pt x="18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43"/>
            <p:cNvSpPr/>
            <p:nvPr/>
          </p:nvSpPr>
          <p:spPr>
            <a:xfrm>
              <a:off x="7658107" y="4203212"/>
              <a:ext cx="86400" cy="308650"/>
            </a:xfrm>
            <a:custGeom>
              <a:avLst/>
              <a:gdLst/>
              <a:ahLst/>
              <a:cxnLst/>
              <a:rect l="l" t="t" r="r" b="b"/>
              <a:pathLst>
                <a:path w="3456" h="12346" extrusionOk="0">
                  <a:moveTo>
                    <a:pt x="3417" y="1"/>
                  </a:moveTo>
                  <a:lnTo>
                    <a:pt x="3323" y="567"/>
                  </a:lnTo>
                  <a:lnTo>
                    <a:pt x="3210" y="1190"/>
                  </a:lnTo>
                  <a:lnTo>
                    <a:pt x="3134" y="1567"/>
                  </a:lnTo>
                  <a:lnTo>
                    <a:pt x="3059" y="2002"/>
                  </a:lnTo>
                  <a:cubicBezTo>
                    <a:pt x="3002" y="2285"/>
                    <a:pt x="2927" y="2587"/>
                    <a:pt x="2870" y="2945"/>
                  </a:cubicBezTo>
                  <a:cubicBezTo>
                    <a:pt x="2813" y="3285"/>
                    <a:pt x="2719" y="3625"/>
                    <a:pt x="2625" y="4002"/>
                  </a:cubicBezTo>
                  <a:cubicBezTo>
                    <a:pt x="2549" y="4361"/>
                    <a:pt x="2474" y="4739"/>
                    <a:pt x="2360" y="5116"/>
                  </a:cubicBezTo>
                  <a:lnTo>
                    <a:pt x="2058" y="6268"/>
                  </a:lnTo>
                  <a:lnTo>
                    <a:pt x="1719" y="7400"/>
                  </a:lnTo>
                  <a:cubicBezTo>
                    <a:pt x="1605" y="7778"/>
                    <a:pt x="1492" y="8155"/>
                    <a:pt x="1379" y="8495"/>
                  </a:cubicBezTo>
                  <a:cubicBezTo>
                    <a:pt x="1247" y="8854"/>
                    <a:pt x="1152" y="9212"/>
                    <a:pt x="1039" y="9533"/>
                  </a:cubicBezTo>
                  <a:cubicBezTo>
                    <a:pt x="907" y="9854"/>
                    <a:pt x="794" y="10156"/>
                    <a:pt x="699" y="10439"/>
                  </a:cubicBezTo>
                  <a:lnTo>
                    <a:pt x="567" y="10855"/>
                  </a:lnTo>
                  <a:lnTo>
                    <a:pt x="416" y="11213"/>
                  </a:lnTo>
                  <a:lnTo>
                    <a:pt x="190" y="11817"/>
                  </a:lnTo>
                  <a:lnTo>
                    <a:pt x="1" y="12346"/>
                  </a:lnTo>
                  <a:lnTo>
                    <a:pt x="322" y="11874"/>
                  </a:lnTo>
                  <a:lnTo>
                    <a:pt x="661" y="11327"/>
                  </a:lnTo>
                  <a:lnTo>
                    <a:pt x="869" y="10987"/>
                  </a:lnTo>
                  <a:cubicBezTo>
                    <a:pt x="926" y="10874"/>
                    <a:pt x="1001" y="10741"/>
                    <a:pt x="1077" y="10609"/>
                  </a:cubicBezTo>
                  <a:cubicBezTo>
                    <a:pt x="1209" y="10326"/>
                    <a:pt x="1341" y="10024"/>
                    <a:pt x="1511" y="9722"/>
                  </a:cubicBezTo>
                  <a:cubicBezTo>
                    <a:pt x="1681" y="9420"/>
                    <a:pt x="1794" y="9061"/>
                    <a:pt x="1945" y="8703"/>
                  </a:cubicBezTo>
                  <a:cubicBezTo>
                    <a:pt x="2096" y="8344"/>
                    <a:pt x="2247" y="7985"/>
                    <a:pt x="2360" y="7608"/>
                  </a:cubicBezTo>
                  <a:lnTo>
                    <a:pt x="2719" y="6438"/>
                  </a:lnTo>
                  <a:lnTo>
                    <a:pt x="3002" y="5267"/>
                  </a:lnTo>
                  <a:cubicBezTo>
                    <a:pt x="3097" y="4871"/>
                    <a:pt x="3153" y="4493"/>
                    <a:pt x="3210" y="4116"/>
                  </a:cubicBezTo>
                  <a:cubicBezTo>
                    <a:pt x="3266" y="3719"/>
                    <a:pt x="3323" y="3361"/>
                    <a:pt x="3361" y="3021"/>
                  </a:cubicBezTo>
                  <a:cubicBezTo>
                    <a:pt x="3399" y="2662"/>
                    <a:pt x="3417" y="2341"/>
                    <a:pt x="3436" y="2039"/>
                  </a:cubicBezTo>
                  <a:cubicBezTo>
                    <a:pt x="3436" y="1888"/>
                    <a:pt x="3455" y="1737"/>
                    <a:pt x="3455" y="1605"/>
                  </a:cubicBezTo>
                  <a:lnTo>
                    <a:pt x="3455" y="1209"/>
                  </a:lnTo>
                  <a:lnTo>
                    <a:pt x="3455" y="567"/>
                  </a:lnTo>
                  <a:lnTo>
                    <a:pt x="341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43"/>
            <p:cNvSpPr/>
            <p:nvPr/>
          </p:nvSpPr>
          <p:spPr>
            <a:xfrm>
              <a:off x="7647257" y="4270237"/>
              <a:ext cx="48150" cy="181225"/>
            </a:xfrm>
            <a:custGeom>
              <a:avLst/>
              <a:gdLst/>
              <a:ahLst/>
              <a:cxnLst/>
              <a:rect l="l" t="t" r="r" b="b"/>
              <a:pathLst>
                <a:path w="1926" h="7249" extrusionOk="0">
                  <a:moveTo>
                    <a:pt x="1907" y="0"/>
                  </a:moveTo>
                  <a:lnTo>
                    <a:pt x="1907" y="0"/>
                  </a:lnTo>
                  <a:cubicBezTo>
                    <a:pt x="1756" y="359"/>
                    <a:pt x="1605" y="736"/>
                    <a:pt x="1492" y="1114"/>
                  </a:cubicBezTo>
                  <a:cubicBezTo>
                    <a:pt x="1435" y="1265"/>
                    <a:pt x="1379" y="1454"/>
                    <a:pt x="1322" y="1642"/>
                  </a:cubicBezTo>
                  <a:cubicBezTo>
                    <a:pt x="1284" y="1850"/>
                    <a:pt x="1190" y="2039"/>
                    <a:pt x="1133" y="2246"/>
                  </a:cubicBezTo>
                  <a:lnTo>
                    <a:pt x="963" y="2907"/>
                  </a:lnTo>
                  <a:lnTo>
                    <a:pt x="775" y="3568"/>
                  </a:lnTo>
                  <a:lnTo>
                    <a:pt x="605" y="4247"/>
                  </a:lnTo>
                  <a:cubicBezTo>
                    <a:pt x="548" y="4474"/>
                    <a:pt x="491" y="4682"/>
                    <a:pt x="435" y="4908"/>
                  </a:cubicBezTo>
                  <a:cubicBezTo>
                    <a:pt x="397" y="5116"/>
                    <a:pt x="359" y="5323"/>
                    <a:pt x="303" y="5512"/>
                  </a:cubicBezTo>
                  <a:cubicBezTo>
                    <a:pt x="265" y="5720"/>
                    <a:pt x="227" y="5890"/>
                    <a:pt x="189" y="6078"/>
                  </a:cubicBezTo>
                  <a:cubicBezTo>
                    <a:pt x="114" y="6418"/>
                    <a:pt x="76" y="6720"/>
                    <a:pt x="38" y="6928"/>
                  </a:cubicBezTo>
                  <a:lnTo>
                    <a:pt x="1" y="7249"/>
                  </a:lnTo>
                  <a:lnTo>
                    <a:pt x="1" y="7249"/>
                  </a:lnTo>
                  <a:lnTo>
                    <a:pt x="170" y="6966"/>
                  </a:lnTo>
                  <a:cubicBezTo>
                    <a:pt x="284" y="6777"/>
                    <a:pt x="416" y="6531"/>
                    <a:pt x="567" y="6192"/>
                  </a:cubicBezTo>
                  <a:cubicBezTo>
                    <a:pt x="642" y="6041"/>
                    <a:pt x="718" y="5871"/>
                    <a:pt x="812" y="5682"/>
                  </a:cubicBezTo>
                  <a:cubicBezTo>
                    <a:pt x="888" y="5474"/>
                    <a:pt x="963" y="5286"/>
                    <a:pt x="1039" y="5078"/>
                  </a:cubicBezTo>
                  <a:cubicBezTo>
                    <a:pt x="1114" y="4870"/>
                    <a:pt x="1190" y="4663"/>
                    <a:pt x="1246" y="4436"/>
                  </a:cubicBezTo>
                  <a:lnTo>
                    <a:pt x="1454" y="3757"/>
                  </a:lnTo>
                  <a:lnTo>
                    <a:pt x="1605" y="3058"/>
                  </a:lnTo>
                  <a:lnTo>
                    <a:pt x="1737" y="2397"/>
                  </a:lnTo>
                  <a:cubicBezTo>
                    <a:pt x="1775" y="2171"/>
                    <a:pt x="1813" y="1963"/>
                    <a:pt x="1832" y="1756"/>
                  </a:cubicBezTo>
                  <a:cubicBezTo>
                    <a:pt x="1850" y="1548"/>
                    <a:pt x="1869" y="1359"/>
                    <a:pt x="1888" y="1189"/>
                  </a:cubicBezTo>
                  <a:cubicBezTo>
                    <a:pt x="1907" y="793"/>
                    <a:pt x="1926" y="396"/>
                    <a:pt x="19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43"/>
            <p:cNvSpPr/>
            <p:nvPr/>
          </p:nvSpPr>
          <p:spPr>
            <a:xfrm>
              <a:off x="7590632" y="4202737"/>
              <a:ext cx="52875" cy="292150"/>
            </a:xfrm>
            <a:custGeom>
              <a:avLst/>
              <a:gdLst/>
              <a:ahLst/>
              <a:cxnLst/>
              <a:rect l="l" t="t" r="r" b="b"/>
              <a:pathLst>
                <a:path w="2115" h="11686" extrusionOk="0">
                  <a:moveTo>
                    <a:pt x="1982" y="1"/>
                  </a:moveTo>
                  <a:lnTo>
                    <a:pt x="1907" y="510"/>
                  </a:lnTo>
                  <a:lnTo>
                    <a:pt x="1831" y="1096"/>
                  </a:lnTo>
                  <a:cubicBezTo>
                    <a:pt x="1813" y="1322"/>
                    <a:pt x="1775" y="1567"/>
                    <a:pt x="1737" y="1851"/>
                  </a:cubicBezTo>
                  <a:cubicBezTo>
                    <a:pt x="1699" y="2115"/>
                    <a:pt x="1643" y="2417"/>
                    <a:pt x="1624" y="2738"/>
                  </a:cubicBezTo>
                  <a:cubicBezTo>
                    <a:pt x="1586" y="3059"/>
                    <a:pt x="1511" y="3380"/>
                    <a:pt x="1473" y="3719"/>
                  </a:cubicBezTo>
                  <a:cubicBezTo>
                    <a:pt x="1416" y="4078"/>
                    <a:pt x="1378" y="4418"/>
                    <a:pt x="1303" y="4777"/>
                  </a:cubicBezTo>
                  <a:lnTo>
                    <a:pt x="1133" y="5871"/>
                  </a:lnTo>
                  <a:lnTo>
                    <a:pt x="925" y="6947"/>
                  </a:lnTo>
                  <a:cubicBezTo>
                    <a:pt x="869" y="7306"/>
                    <a:pt x="793" y="7665"/>
                    <a:pt x="737" y="8004"/>
                  </a:cubicBezTo>
                  <a:cubicBezTo>
                    <a:pt x="661" y="8325"/>
                    <a:pt x="604" y="8665"/>
                    <a:pt x="529" y="8967"/>
                  </a:cubicBezTo>
                  <a:cubicBezTo>
                    <a:pt x="472" y="9288"/>
                    <a:pt x="397" y="9571"/>
                    <a:pt x="359" y="9854"/>
                  </a:cubicBezTo>
                  <a:cubicBezTo>
                    <a:pt x="302" y="10119"/>
                    <a:pt x="246" y="10383"/>
                    <a:pt x="208" y="10591"/>
                  </a:cubicBezTo>
                  <a:lnTo>
                    <a:pt x="76" y="11176"/>
                  </a:lnTo>
                  <a:lnTo>
                    <a:pt x="0" y="11685"/>
                  </a:lnTo>
                  <a:lnTo>
                    <a:pt x="0" y="11685"/>
                  </a:lnTo>
                  <a:lnTo>
                    <a:pt x="208" y="11213"/>
                  </a:lnTo>
                  <a:lnTo>
                    <a:pt x="453" y="10666"/>
                  </a:lnTo>
                  <a:cubicBezTo>
                    <a:pt x="548" y="10477"/>
                    <a:pt x="642" y="10232"/>
                    <a:pt x="737" y="9968"/>
                  </a:cubicBezTo>
                  <a:cubicBezTo>
                    <a:pt x="831" y="9703"/>
                    <a:pt x="925" y="9420"/>
                    <a:pt x="1039" y="9099"/>
                  </a:cubicBezTo>
                  <a:cubicBezTo>
                    <a:pt x="1152" y="8797"/>
                    <a:pt x="1227" y="8476"/>
                    <a:pt x="1322" y="8137"/>
                  </a:cubicBezTo>
                  <a:cubicBezTo>
                    <a:pt x="1416" y="7778"/>
                    <a:pt x="1511" y="7438"/>
                    <a:pt x="1586" y="7079"/>
                  </a:cubicBezTo>
                  <a:lnTo>
                    <a:pt x="1794" y="5985"/>
                  </a:lnTo>
                  <a:lnTo>
                    <a:pt x="1945" y="4871"/>
                  </a:lnTo>
                  <a:cubicBezTo>
                    <a:pt x="2001" y="4493"/>
                    <a:pt x="2020" y="4135"/>
                    <a:pt x="2058" y="3795"/>
                  </a:cubicBezTo>
                  <a:cubicBezTo>
                    <a:pt x="2077" y="3436"/>
                    <a:pt x="2115" y="3096"/>
                    <a:pt x="2115" y="2776"/>
                  </a:cubicBezTo>
                  <a:cubicBezTo>
                    <a:pt x="2115" y="2455"/>
                    <a:pt x="2115" y="2153"/>
                    <a:pt x="2115" y="1870"/>
                  </a:cubicBezTo>
                  <a:cubicBezTo>
                    <a:pt x="2115" y="1586"/>
                    <a:pt x="2096" y="1341"/>
                    <a:pt x="2077" y="1096"/>
                  </a:cubicBezTo>
                  <a:lnTo>
                    <a:pt x="2039" y="510"/>
                  </a:lnTo>
                  <a:lnTo>
                    <a:pt x="19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43"/>
            <p:cNvSpPr/>
            <p:nvPr/>
          </p:nvSpPr>
          <p:spPr>
            <a:xfrm>
              <a:off x="7550032" y="4256537"/>
              <a:ext cx="28350" cy="215225"/>
            </a:xfrm>
            <a:custGeom>
              <a:avLst/>
              <a:gdLst/>
              <a:ahLst/>
              <a:cxnLst/>
              <a:rect l="l" t="t" r="r" b="b"/>
              <a:pathLst>
                <a:path w="1134" h="8609" extrusionOk="0">
                  <a:moveTo>
                    <a:pt x="1077" y="1"/>
                  </a:moveTo>
                  <a:cubicBezTo>
                    <a:pt x="1077" y="1"/>
                    <a:pt x="907" y="529"/>
                    <a:pt x="737" y="1341"/>
                  </a:cubicBezTo>
                  <a:cubicBezTo>
                    <a:pt x="699" y="1549"/>
                    <a:pt x="643" y="1756"/>
                    <a:pt x="605" y="1983"/>
                  </a:cubicBezTo>
                  <a:cubicBezTo>
                    <a:pt x="548" y="2209"/>
                    <a:pt x="492" y="2455"/>
                    <a:pt x="473" y="2700"/>
                  </a:cubicBezTo>
                  <a:lnTo>
                    <a:pt x="341" y="3474"/>
                  </a:lnTo>
                  <a:lnTo>
                    <a:pt x="228" y="4286"/>
                  </a:lnTo>
                  <a:lnTo>
                    <a:pt x="133" y="5078"/>
                  </a:lnTo>
                  <a:cubicBezTo>
                    <a:pt x="114" y="5343"/>
                    <a:pt x="95" y="5588"/>
                    <a:pt x="77" y="5852"/>
                  </a:cubicBezTo>
                  <a:cubicBezTo>
                    <a:pt x="58" y="6117"/>
                    <a:pt x="58" y="6362"/>
                    <a:pt x="39" y="6589"/>
                  </a:cubicBezTo>
                  <a:cubicBezTo>
                    <a:pt x="20" y="6815"/>
                    <a:pt x="20" y="7042"/>
                    <a:pt x="20" y="7249"/>
                  </a:cubicBezTo>
                  <a:cubicBezTo>
                    <a:pt x="1" y="7646"/>
                    <a:pt x="20" y="8004"/>
                    <a:pt x="20" y="8231"/>
                  </a:cubicBezTo>
                  <a:lnTo>
                    <a:pt x="58" y="8608"/>
                  </a:lnTo>
                  <a:lnTo>
                    <a:pt x="171" y="8250"/>
                  </a:lnTo>
                  <a:cubicBezTo>
                    <a:pt x="228" y="8023"/>
                    <a:pt x="322" y="7702"/>
                    <a:pt x="416" y="7287"/>
                  </a:cubicBezTo>
                  <a:cubicBezTo>
                    <a:pt x="454" y="7098"/>
                    <a:pt x="492" y="6891"/>
                    <a:pt x="548" y="6645"/>
                  </a:cubicBezTo>
                  <a:cubicBezTo>
                    <a:pt x="605" y="6419"/>
                    <a:pt x="624" y="6173"/>
                    <a:pt x="681" y="5909"/>
                  </a:cubicBezTo>
                  <a:cubicBezTo>
                    <a:pt x="718" y="5664"/>
                    <a:pt x="756" y="5399"/>
                    <a:pt x="794" y="5135"/>
                  </a:cubicBezTo>
                  <a:lnTo>
                    <a:pt x="907" y="4342"/>
                  </a:lnTo>
                  <a:lnTo>
                    <a:pt x="983" y="3549"/>
                  </a:lnTo>
                  <a:lnTo>
                    <a:pt x="1039" y="2757"/>
                  </a:lnTo>
                  <a:cubicBezTo>
                    <a:pt x="1077" y="2511"/>
                    <a:pt x="1077" y="2266"/>
                    <a:pt x="1096" y="2039"/>
                  </a:cubicBezTo>
                  <a:cubicBezTo>
                    <a:pt x="1115" y="1794"/>
                    <a:pt x="1115" y="1567"/>
                    <a:pt x="1115" y="1379"/>
                  </a:cubicBezTo>
                  <a:cubicBezTo>
                    <a:pt x="1134" y="548"/>
                    <a:pt x="1077" y="1"/>
                    <a:pt x="10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43"/>
            <p:cNvSpPr/>
            <p:nvPr/>
          </p:nvSpPr>
          <p:spPr>
            <a:xfrm>
              <a:off x="7493882" y="4220212"/>
              <a:ext cx="23150" cy="294025"/>
            </a:xfrm>
            <a:custGeom>
              <a:avLst/>
              <a:gdLst/>
              <a:ahLst/>
              <a:cxnLst/>
              <a:rect l="l" t="t" r="r" b="b"/>
              <a:pathLst>
                <a:path w="926" h="11761" extrusionOk="0">
                  <a:moveTo>
                    <a:pt x="850" y="0"/>
                  </a:moveTo>
                  <a:cubicBezTo>
                    <a:pt x="850" y="0"/>
                    <a:pt x="699" y="717"/>
                    <a:pt x="529" y="1812"/>
                  </a:cubicBezTo>
                  <a:cubicBezTo>
                    <a:pt x="491" y="2095"/>
                    <a:pt x="454" y="2397"/>
                    <a:pt x="416" y="2700"/>
                  </a:cubicBezTo>
                  <a:cubicBezTo>
                    <a:pt x="378" y="3020"/>
                    <a:pt x="340" y="3360"/>
                    <a:pt x="303" y="3700"/>
                  </a:cubicBezTo>
                  <a:lnTo>
                    <a:pt x="208" y="4757"/>
                  </a:lnTo>
                  <a:lnTo>
                    <a:pt x="114" y="5852"/>
                  </a:lnTo>
                  <a:lnTo>
                    <a:pt x="57" y="6966"/>
                  </a:lnTo>
                  <a:cubicBezTo>
                    <a:pt x="38" y="7305"/>
                    <a:pt x="38" y="7683"/>
                    <a:pt x="20" y="8023"/>
                  </a:cubicBezTo>
                  <a:cubicBezTo>
                    <a:pt x="1" y="8363"/>
                    <a:pt x="1" y="8702"/>
                    <a:pt x="1" y="9023"/>
                  </a:cubicBezTo>
                  <a:lnTo>
                    <a:pt x="1" y="9910"/>
                  </a:lnTo>
                  <a:cubicBezTo>
                    <a:pt x="1" y="10477"/>
                    <a:pt x="20" y="10930"/>
                    <a:pt x="38" y="11251"/>
                  </a:cubicBezTo>
                  <a:lnTo>
                    <a:pt x="76" y="11760"/>
                  </a:lnTo>
                  <a:lnTo>
                    <a:pt x="189" y="11270"/>
                  </a:lnTo>
                  <a:cubicBezTo>
                    <a:pt x="246" y="10949"/>
                    <a:pt x="322" y="10496"/>
                    <a:pt x="397" y="9948"/>
                  </a:cubicBezTo>
                  <a:cubicBezTo>
                    <a:pt x="435" y="9665"/>
                    <a:pt x="473" y="9363"/>
                    <a:pt x="510" y="9061"/>
                  </a:cubicBezTo>
                  <a:cubicBezTo>
                    <a:pt x="567" y="8740"/>
                    <a:pt x="605" y="8419"/>
                    <a:pt x="624" y="8061"/>
                  </a:cubicBezTo>
                  <a:cubicBezTo>
                    <a:pt x="661" y="7702"/>
                    <a:pt x="699" y="7362"/>
                    <a:pt x="737" y="7003"/>
                  </a:cubicBezTo>
                  <a:lnTo>
                    <a:pt x="812" y="5909"/>
                  </a:lnTo>
                  <a:lnTo>
                    <a:pt x="869" y="4795"/>
                  </a:lnTo>
                  <a:lnTo>
                    <a:pt x="907" y="3738"/>
                  </a:lnTo>
                  <a:cubicBezTo>
                    <a:pt x="926" y="3398"/>
                    <a:pt x="926" y="3058"/>
                    <a:pt x="926" y="2737"/>
                  </a:cubicBezTo>
                  <a:lnTo>
                    <a:pt x="926" y="1850"/>
                  </a:lnTo>
                  <a:cubicBezTo>
                    <a:pt x="926" y="736"/>
                    <a:pt x="850" y="0"/>
                    <a:pt x="8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43"/>
            <p:cNvSpPr/>
            <p:nvPr/>
          </p:nvSpPr>
          <p:spPr>
            <a:xfrm>
              <a:off x="5365557" y="2417012"/>
              <a:ext cx="151500" cy="533750"/>
            </a:xfrm>
            <a:custGeom>
              <a:avLst/>
              <a:gdLst/>
              <a:ahLst/>
              <a:cxnLst/>
              <a:rect l="l" t="t" r="r" b="b"/>
              <a:pathLst>
                <a:path w="6060" h="21350" fill="none" extrusionOk="0">
                  <a:moveTo>
                    <a:pt x="3757" y="0"/>
                  </a:moveTo>
                  <a:lnTo>
                    <a:pt x="0" y="3266"/>
                  </a:lnTo>
                  <a:cubicBezTo>
                    <a:pt x="0" y="3266"/>
                    <a:pt x="548" y="13837"/>
                    <a:pt x="1963" y="17650"/>
                  </a:cubicBezTo>
                  <a:lnTo>
                    <a:pt x="6060" y="21350"/>
                  </a:lnTo>
                </a:path>
              </a:pathLst>
            </a:custGeom>
            <a:noFill/>
            <a:ln w="17925" cap="flat" cmpd="sng">
              <a:solidFill>
                <a:schemeClr val="accent6"/>
              </a:solidFill>
              <a:prstDash val="solid"/>
              <a:miter lim="1887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43"/>
            <p:cNvSpPr/>
            <p:nvPr/>
          </p:nvSpPr>
          <p:spPr>
            <a:xfrm>
              <a:off x="5251807" y="2483062"/>
              <a:ext cx="125100" cy="183725"/>
            </a:xfrm>
            <a:custGeom>
              <a:avLst/>
              <a:gdLst/>
              <a:ahLst/>
              <a:cxnLst/>
              <a:rect l="l" t="t" r="r" b="b"/>
              <a:pathLst>
                <a:path w="5004" h="7349" extrusionOk="0">
                  <a:moveTo>
                    <a:pt x="1602" y="0"/>
                  </a:moveTo>
                  <a:cubicBezTo>
                    <a:pt x="1146" y="0"/>
                    <a:pt x="772" y="91"/>
                    <a:pt x="605" y="341"/>
                  </a:cubicBezTo>
                  <a:cubicBezTo>
                    <a:pt x="1" y="1266"/>
                    <a:pt x="208" y="6702"/>
                    <a:pt x="1058" y="7193"/>
                  </a:cubicBezTo>
                  <a:cubicBezTo>
                    <a:pt x="1252" y="7305"/>
                    <a:pt x="1562" y="7348"/>
                    <a:pt x="1926" y="7348"/>
                  </a:cubicBezTo>
                  <a:cubicBezTo>
                    <a:pt x="3158" y="7348"/>
                    <a:pt x="5003" y="6853"/>
                    <a:pt x="5003" y="6853"/>
                  </a:cubicBezTo>
                  <a:lnTo>
                    <a:pt x="4550" y="624"/>
                  </a:lnTo>
                  <a:cubicBezTo>
                    <a:pt x="4550" y="624"/>
                    <a:pt x="2798" y="0"/>
                    <a:pt x="160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43"/>
            <p:cNvSpPr/>
            <p:nvPr/>
          </p:nvSpPr>
          <p:spPr>
            <a:xfrm>
              <a:off x="5272107" y="2687637"/>
              <a:ext cx="135475" cy="167600"/>
            </a:xfrm>
            <a:custGeom>
              <a:avLst/>
              <a:gdLst/>
              <a:ahLst/>
              <a:cxnLst/>
              <a:rect l="l" t="t" r="r" b="b"/>
              <a:pathLst>
                <a:path w="5419" h="6704" extrusionOk="0">
                  <a:moveTo>
                    <a:pt x="3313" y="0"/>
                  </a:moveTo>
                  <a:cubicBezTo>
                    <a:pt x="2048" y="0"/>
                    <a:pt x="139" y="118"/>
                    <a:pt x="76" y="822"/>
                  </a:cubicBezTo>
                  <a:cubicBezTo>
                    <a:pt x="1" y="1879"/>
                    <a:pt x="642" y="6429"/>
                    <a:pt x="1379" y="6693"/>
                  </a:cubicBezTo>
                  <a:cubicBezTo>
                    <a:pt x="1397" y="6700"/>
                    <a:pt x="1430" y="6703"/>
                    <a:pt x="1474" y="6703"/>
                  </a:cubicBezTo>
                  <a:cubicBezTo>
                    <a:pt x="2133" y="6703"/>
                    <a:pt x="5418" y="5957"/>
                    <a:pt x="5418" y="5957"/>
                  </a:cubicBezTo>
                  <a:lnTo>
                    <a:pt x="4418" y="29"/>
                  </a:lnTo>
                  <a:cubicBezTo>
                    <a:pt x="4418" y="29"/>
                    <a:pt x="3946" y="0"/>
                    <a:pt x="33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43"/>
            <p:cNvSpPr/>
            <p:nvPr/>
          </p:nvSpPr>
          <p:spPr>
            <a:xfrm>
              <a:off x="7685007" y="2383987"/>
              <a:ext cx="184550" cy="528550"/>
            </a:xfrm>
            <a:custGeom>
              <a:avLst/>
              <a:gdLst/>
              <a:ahLst/>
              <a:cxnLst/>
              <a:rect l="l" t="t" r="r" b="b"/>
              <a:pathLst>
                <a:path w="7382" h="21142" fill="none" extrusionOk="0">
                  <a:moveTo>
                    <a:pt x="3889" y="0"/>
                  </a:moveTo>
                  <a:lnTo>
                    <a:pt x="7381" y="3549"/>
                  </a:lnTo>
                  <a:cubicBezTo>
                    <a:pt x="7381" y="3549"/>
                    <a:pt x="6060" y="14044"/>
                    <a:pt x="4361" y="17763"/>
                  </a:cubicBezTo>
                  <a:lnTo>
                    <a:pt x="1" y="21142"/>
                  </a:lnTo>
                </a:path>
              </a:pathLst>
            </a:custGeom>
            <a:noFill/>
            <a:ln w="17925" cap="flat" cmpd="sng">
              <a:solidFill>
                <a:schemeClr val="accent6"/>
              </a:solidFill>
              <a:prstDash val="solid"/>
              <a:miter lim="1887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43"/>
            <p:cNvSpPr/>
            <p:nvPr/>
          </p:nvSpPr>
          <p:spPr>
            <a:xfrm>
              <a:off x="7846882" y="2462337"/>
              <a:ext cx="135000" cy="183350"/>
            </a:xfrm>
            <a:custGeom>
              <a:avLst/>
              <a:gdLst/>
              <a:ahLst/>
              <a:cxnLst/>
              <a:rect l="l" t="t" r="r" b="b"/>
              <a:pathLst>
                <a:path w="5400" h="7334" extrusionOk="0">
                  <a:moveTo>
                    <a:pt x="3571" y="1"/>
                  </a:moveTo>
                  <a:cubicBezTo>
                    <a:pt x="2405" y="1"/>
                    <a:pt x="906" y="415"/>
                    <a:pt x="906" y="415"/>
                  </a:cubicBezTo>
                  <a:lnTo>
                    <a:pt x="0" y="6606"/>
                  </a:lnTo>
                  <a:cubicBezTo>
                    <a:pt x="0" y="6606"/>
                    <a:pt x="2092" y="7334"/>
                    <a:pt x="3301" y="7334"/>
                  </a:cubicBezTo>
                  <a:cubicBezTo>
                    <a:pt x="3549" y="7334"/>
                    <a:pt x="3760" y="7303"/>
                    <a:pt x="3908" y="7229"/>
                  </a:cubicBezTo>
                  <a:cubicBezTo>
                    <a:pt x="4795" y="6795"/>
                    <a:pt x="5399" y="1396"/>
                    <a:pt x="4852" y="434"/>
                  </a:cubicBezTo>
                  <a:cubicBezTo>
                    <a:pt x="4673" y="109"/>
                    <a:pt x="4165" y="1"/>
                    <a:pt x="35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43"/>
            <p:cNvSpPr/>
            <p:nvPr/>
          </p:nvSpPr>
          <p:spPr>
            <a:xfrm>
              <a:off x="7802982" y="2660512"/>
              <a:ext cx="142550" cy="171950"/>
            </a:xfrm>
            <a:custGeom>
              <a:avLst/>
              <a:gdLst/>
              <a:ahLst/>
              <a:cxnLst/>
              <a:rect l="l" t="t" r="r" b="b"/>
              <a:pathLst>
                <a:path w="5702" h="6878" extrusionOk="0">
                  <a:moveTo>
                    <a:pt x="1417" y="1"/>
                  </a:moveTo>
                  <a:lnTo>
                    <a:pt x="1" y="5834"/>
                  </a:lnTo>
                  <a:cubicBezTo>
                    <a:pt x="1" y="5834"/>
                    <a:pt x="3358" y="6877"/>
                    <a:pt x="3894" y="6877"/>
                  </a:cubicBezTo>
                  <a:cubicBezTo>
                    <a:pt x="3917" y="6877"/>
                    <a:pt x="3934" y="6876"/>
                    <a:pt x="3946" y="6872"/>
                  </a:cubicBezTo>
                  <a:cubicBezTo>
                    <a:pt x="4720" y="6664"/>
                    <a:pt x="5702" y="2172"/>
                    <a:pt x="5683" y="1114"/>
                  </a:cubicBezTo>
                  <a:cubicBezTo>
                    <a:pt x="5664" y="57"/>
                    <a:pt x="1417" y="1"/>
                    <a:pt x="141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43"/>
            <p:cNvSpPr/>
            <p:nvPr/>
          </p:nvSpPr>
          <p:spPr>
            <a:xfrm>
              <a:off x="5433232" y="2154837"/>
              <a:ext cx="2385350" cy="1281075"/>
            </a:xfrm>
            <a:custGeom>
              <a:avLst/>
              <a:gdLst/>
              <a:ahLst/>
              <a:cxnLst/>
              <a:rect l="l" t="t" r="r" b="b"/>
              <a:pathLst>
                <a:path w="95414" h="51243" extrusionOk="0">
                  <a:moveTo>
                    <a:pt x="49923" y="1"/>
                  </a:moveTo>
                  <a:cubicBezTo>
                    <a:pt x="24628" y="1"/>
                    <a:pt x="0" y="4675"/>
                    <a:pt x="11" y="9185"/>
                  </a:cubicBezTo>
                  <a:cubicBezTo>
                    <a:pt x="11" y="16792"/>
                    <a:pt x="5127" y="51242"/>
                    <a:pt x="5127" y="51242"/>
                  </a:cubicBezTo>
                  <a:lnTo>
                    <a:pt x="89147" y="51091"/>
                  </a:lnTo>
                  <a:cubicBezTo>
                    <a:pt x="90997" y="41200"/>
                    <a:pt x="95414" y="8298"/>
                    <a:pt x="95414" y="8298"/>
                  </a:cubicBezTo>
                  <a:cubicBezTo>
                    <a:pt x="85207" y="2234"/>
                    <a:pt x="67406" y="1"/>
                    <a:pt x="499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43"/>
            <p:cNvSpPr/>
            <p:nvPr/>
          </p:nvSpPr>
          <p:spPr>
            <a:xfrm>
              <a:off x="5474082" y="2129387"/>
              <a:ext cx="2274200" cy="841875"/>
            </a:xfrm>
            <a:custGeom>
              <a:avLst/>
              <a:gdLst/>
              <a:ahLst/>
              <a:cxnLst/>
              <a:rect l="l" t="t" r="r" b="b"/>
              <a:pathLst>
                <a:path w="90968" h="33675" extrusionOk="0">
                  <a:moveTo>
                    <a:pt x="42658" y="0"/>
                  </a:moveTo>
                  <a:cubicBezTo>
                    <a:pt x="30477" y="0"/>
                    <a:pt x="10544" y="3278"/>
                    <a:pt x="4739" y="9523"/>
                  </a:cubicBezTo>
                  <a:cubicBezTo>
                    <a:pt x="1" y="14601"/>
                    <a:pt x="3417" y="27079"/>
                    <a:pt x="5022" y="32043"/>
                  </a:cubicBezTo>
                  <a:cubicBezTo>
                    <a:pt x="5358" y="33035"/>
                    <a:pt x="6276" y="33674"/>
                    <a:pt x="7272" y="33674"/>
                  </a:cubicBezTo>
                  <a:cubicBezTo>
                    <a:pt x="7452" y="33674"/>
                    <a:pt x="7634" y="33653"/>
                    <a:pt x="7816" y="33610"/>
                  </a:cubicBezTo>
                  <a:cubicBezTo>
                    <a:pt x="12967" y="32394"/>
                    <a:pt x="27580" y="29494"/>
                    <a:pt x="49767" y="29494"/>
                  </a:cubicBezTo>
                  <a:cubicBezTo>
                    <a:pt x="59616" y="29494"/>
                    <a:pt x="70956" y="30065"/>
                    <a:pt x="83624" y="31609"/>
                  </a:cubicBezTo>
                  <a:cubicBezTo>
                    <a:pt x="83787" y="31628"/>
                    <a:pt x="83948" y="31638"/>
                    <a:pt x="84108" y="31638"/>
                  </a:cubicBezTo>
                  <a:cubicBezTo>
                    <a:pt x="85993" y="31638"/>
                    <a:pt x="87664" y="30337"/>
                    <a:pt x="88117" y="28476"/>
                  </a:cubicBezTo>
                  <a:cubicBezTo>
                    <a:pt x="89476" y="22775"/>
                    <a:pt x="90967" y="11770"/>
                    <a:pt x="83983" y="7126"/>
                  </a:cubicBezTo>
                  <a:cubicBezTo>
                    <a:pt x="74356" y="689"/>
                    <a:pt x="55800" y="217"/>
                    <a:pt x="43757" y="9"/>
                  </a:cubicBezTo>
                  <a:cubicBezTo>
                    <a:pt x="43398" y="3"/>
                    <a:pt x="43032" y="0"/>
                    <a:pt x="426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43"/>
            <p:cNvSpPr/>
            <p:nvPr/>
          </p:nvSpPr>
          <p:spPr>
            <a:xfrm>
              <a:off x="5632657" y="2252262"/>
              <a:ext cx="873525" cy="611000"/>
            </a:xfrm>
            <a:custGeom>
              <a:avLst/>
              <a:gdLst/>
              <a:ahLst/>
              <a:cxnLst/>
              <a:rect l="l" t="t" r="r" b="b"/>
              <a:pathLst>
                <a:path w="34941" h="24440" extrusionOk="0">
                  <a:moveTo>
                    <a:pt x="32273" y="1"/>
                  </a:moveTo>
                  <a:cubicBezTo>
                    <a:pt x="32250" y="1"/>
                    <a:pt x="32227" y="1"/>
                    <a:pt x="32204" y="2"/>
                  </a:cubicBezTo>
                  <a:cubicBezTo>
                    <a:pt x="21444" y="606"/>
                    <a:pt x="5248" y="3325"/>
                    <a:pt x="2530" y="7232"/>
                  </a:cubicBezTo>
                  <a:cubicBezTo>
                    <a:pt x="0" y="10875"/>
                    <a:pt x="2020" y="20049"/>
                    <a:pt x="2870" y="23428"/>
                  </a:cubicBezTo>
                  <a:cubicBezTo>
                    <a:pt x="3017" y="24033"/>
                    <a:pt x="3574" y="24440"/>
                    <a:pt x="4187" y="24440"/>
                  </a:cubicBezTo>
                  <a:cubicBezTo>
                    <a:pt x="4282" y="24440"/>
                    <a:pt x="4378" y="24430"/>
                    <a:pt x="4474" y="24410"/>
                  </a:cubicBezTo>
                  <a:cubicBezTo>
                    <a:pt x="14649" y="22126"/>
                    <a:pt x="24615" y="21125"/>
                    <a:pt x="33582" y="20823"/>
                  </a:cubicBezTo>
                  <a:cubicBezTo>
                    <a:pt x="34356" y="20805"/>
                    <a:pt x="34941" y="20144"/>
                    <a:pt x="34884" y="19370"/>
                  </a:cubicBezTo>
                  <a:lnTo>
                    <a:pt x="33620" y="1267"/>
                  </a:lnTo>
                  <a:cubicBezTo>
                    <a:pt x="33565" y="554"/>
                    <a:pt x="32979" y="1"/>
                    <a:pt x="322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43"/>
            <p:cNvSpPr/>
            <p:nvPr/>
          </p:nvSpPr>
          <p:spPr>
            <a:xfrm>
              <a:off x="6663807" y="2249937"/>
              <a:ext cx="908925" cy="574325"/>
            </a:xfrm>
            <a:custGeom>
              <a:avLst/>
              <a:gdLst/>
              <a:ahLst/>
              <a:cxnLst/>
              <a:rect l="l" t="t" r="r" b="b"/>
              <a:pathLst>
                <a:path w="36357" h="22973" extrusionOk="0">
                  <a:moveTo>
                    <a:pt x="1364" y="1"/>
                  </a:moveTo>
                  <a:cubicBezTo>
                    <a:pt x="605" y="1"/>
                    <a:pt x="0" y="654"/>
                    <a:pt x="56" y="1417"/>
                  </a:cubicBezTo>
                  <a:cubicBezTo>
                    <a:pt x="321" y="6042"/>
                    <a:pt x="906" y="15631"/>
                    <a:pt x="1132" y="19350"/>
                  </a:cubicBezTo>
                  <a:cubicBezTo>
                    <a:pt x="1170" y="20067"/>
                    <a:pt x="1755" y="20614"/>
                    <a:pt x="2473" y="20614"/>
                  </a:cubicBezTo>
                  <a:cubicBezTo>
                    <a:pt x="3072" y="20608"/>
                    <a:pt x="3665" y="20606"/>
                    <a:pt x="4253" y="20606"/>
                  </a:cubicBezTo>
                  <a:cubicBezTo>
                    <a:pt x="18613" y="20606"/>
                    <a:pt x="29538" y="22320"/>
                    <a:pt x="33128" y="22955"/>
                  </a:cubicBezTo>
                  <a:cubicBezTo>
                    <a:pt x="33200" y="22967"/>
                    <a:pt x="33272" y="22972"/>
                    <a:pt x="33343" y="22972"/>
                  </a:cubicBezTo>
                  <a:cubicBezTo>
                    <a:pt x="33961" y="22972"/>
                    <a:pt x="34522" y="22543"/>
                    <a:pt x="34657" y="21917"/>
                  </a:cubicBezTo>
                  <a:cubicBezTo>
                    <a:pt x="35261" y="19085"/>
                    <a:pt x="36356" y="12233"/>
                    <a:pt x="34110" y="8288"/>
                  </a:cubicBezTo>
                  <a:cubicBezTo>
                    <a:pt x="31222" y="3210"/>
                    <a:pt x="11250" y="95"/>
                    <a:pt x="1415" y="1"/>
                  </a:cubicBezTo>
                  <a:lnTo>
                    <a:pt x="1397" y="1"/>
                  </a:lnTo>
                  <a:cubicBezTo>
                    <a:pt x="1386" y="1"/>
                    <a:pt x="1375" y="1"/>
                    <a:pt x="13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43"/>
            <p:cNvSpPr/>
            <p:nvPr/>
          </p:nvSpPr>
          <p:spPr>
            <a:xfrm>
              <a:off x="6256057" y="2534862"/>
              <a:ext cx="257675" cy="320100"/>
            </a:xfrm>
            <a:custGeom>
              <a:avLst/>
              <a:gdLst/>
              <a:ahLst/>
              <a:cxnLst/>
              <a:rect l="l" t="t" r="r" b="b"/>
              <a:pathLst>
                <a:path w="10307" h="12804" extrusionOk="0">
                  <a:moveTo>
                    <a:pt x="4600" y="1"/>
                  </a:moveTo>
                  <a:cubicBezTo>
                    <a:pt x="4548" y="1"/>
                    <a:pt x="4494" y="8"/>
                    <a:pt x="4436" y="24"/>
                  </a:cubicBezTo>
                  <a:cubicBezTo>
                    <a:pt x="3285" y="345"/>
                    <a:pt x="4078" y="3271"/>
                    <a:pt x="4078" y="3271"/>
                  </a:cubicBezTo>
                  <a:cubicBezTo>
                    <a:pt x="4078" y="3271"/>
                    <a:pt x="3521" y="3078"/>
                    <a:pt x="3019" y="3078"/>
                  </a:cubicBezTo>
                  <a:cubicBezTo>
                    <a:pt x="2605" y="3078"/>
                    <a:pt x="2228" y="3209"/>
                    <a:pt x="2228" y="3686"/>
                  </a:cubicBezTo>
                  <a:cubicBezTo>
                    <a:pt x="2228" y="4744"/>
                    <a:pt x="4248" y="4857"/>
                    <a:pt x="4248" y="4857"/>
                  </a:cubicBezTo>
                  <a:cubicBezTo>
                    <a:pt x="4059" y="7858"/>
                    <a:pt x="0" y="10237"/>
                    <a:pt x="0" y="10237"/>
                  </a:cubicBezTo>
                  <a:lnTo>
                    <a:pt x="1850" y="12804"/>
                  </a:lnTo>
                  <a:cubicBezTo>
                    <a:pt x="6324" y="11199"/>
                    <a:pt x="7249" y="5612"/>
                    <a:pt x="7249" y="5612"/>
                  </a:cubicBezTo>
                  <a:cubicBezTo>
                    <a:pt x="8382" y="5159"/>
                    <a:pt x="10307" y="1988"/>
                    <a:pt x="9590" y="1799"/>
                  </a:cubicBezTo>
                  <a:cubicBezTo>
                    <a:pt x="9551" y="1790"/>
                    <a:pt x="9510" y="1786"/>
                    <a:pt x="9467" y="1786"/>
                  </a:cubicBezTo>
                  <a:cubicBezTo>
                    <a:pt x="8693" y="1786"/>
                    <a:pt x="7287" y="3158"/>
                    <a:pt x="7287" y="3158"/>
                  </a:cubicBezTo>
                  <a:cubicBezTo>
                    <a:pt x="7287" y="3158"/>
                    <a:pt x="8646" y="459"/>
                    <a:pt x="7664" y="251"/>
                  </a:cubicBezTo>
                  <a:cubicBezTo>
                    <a:pt x="7622" y="242"/>
                    <a:pt x="7580" y="238"/>
                    <a:pt x="7538" y="238"/>
                  </a:cubicBezTo>
                  <a:cubicBezTo>
                    <a:pt x="6599" y="238"/>
                    <a:pt x="5681" y="2374"/>
                    <a:pt x="5644" y="2573"/>
                  </a:cubicBezTo>
                  <a:cubicBezTo>
                    <a:pt x="5643" y="2578"/>
                    <a:pt x="5642" y="2581"/>
                    <a:pt x="5641" y="2581"/>
                  </a:cubicBezTo>
                  <a:cubicBezTo>
                    <a:pt x="5606" y="2581"/>
                    <a:pt x="5558" y="1"/>
                    <a:pt x="4600" y="1"/>
                  </a:cubicBezTo>
                  <a:close/>
                </a:path>
              </a:pathLst>
            </a:custGeom>
            <a:solidFill>
              <a:srgbClr val="B74B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43"/>
            <p:cNvSpPr/>
            <p:nvPr/>
          </p:nvSpPr>
          <p:spPr>
            <a:xfrm>
              <a:off x="5642557" y="2660037"/>
              <a:ext cx="290250" cy="264775"/>
            </a:xfrm>
            <a:custGeom>
              <a:avLst/>
              <a:gdLst/>
              <a:ahLst/>
              <a:cxnLst/>
              <a:rect l="l" t="t" r="r" b="b"/>
              <a:pathLst>
                <a:path w="11610" h="10591" extrusionOk="0">
                  <a:moveTo>
                    <a:pt x="4117" y="0"/>
                  </a:moveTo>
                  <a:cubicBezTo>
                    <a:pt x="4110" y="0"/>
                    <a:pt x="4104" y="0"/>
                    <a:pt x="4097" y="1"/>
                  </a:cubicBezTo>
                  <a:cubicBezTo>
                    <a:pt x="3342" y="57"/>
                    <a:pt x="3776" y="2493"/>
                    <a:pt x="3984" y="3134"/>
                  </a:cubicBezTo>
                  <a:cubicBezTo>
                    <a:pt x="3984" y="3134"/>
                    <a:pt x="2671" y="989"/>
                    <a:pt x="1785" y="989"/>
                  </a:cubicBezTo>
                  <a:cubicBezTo>
                    <a:pt x="1709" y="989"/>
                    <a:pt x="1636" y="1005"/>
                    <a:pt x="1567" y="1039"/>
                  </a:cubicBezTo>
                  <a:cubicBezTo>
                    <a:pt x="718" y="1473"/>
                    <a:pt x="2776" y="4437"/>
                    <a:pt x="2776" y="4437"/>
                  </a:cubicBezTo>
                  <a:cubicBezTo>
                    <a:pt x="2776" y="4437"/>
                    <a:pt x="1664" y="3736"/>
                    <a:pt x="949" y="3736"/>
                  </a:cubicBezTo>
                  <a:cubicBezTo>
                    <a:pt x="770" y="3736"/>
                    <a:pt x="616" y="3780"/>
                    <a:pt x="510" y="3889"/>
                  </a:cubicBezTo>
                  <a:cubicBezTo>
                    <a:pt x="1" y="4437"/>
                    <a:pt x="2700" y="6532"/>
                    <a:pt x="4021" y="6532"/>
                  </a:cubicBezTo>
                  <a:cubicBezTo>
                    <a:pt x="4021" y="6532"/>
                    <a:pt x="6853" y="10572"/>
                    <a:pt x="10779" y="10591"/>
                  </a:cubicBezTo>
                  <a:lnTo>
                    <a:pt x="11610" y="7589"/>
                  </a:lnTo>
                  <a:cubicBezTo>
                    <a:pt x="11553" y="7533"/>
                    <a:pt x="8892" y="7929"/>
                    <a:pt x="6947" y="5003"/>
                  </a:cubicBezTo>
                  <a:cubicBezTo>
                    <a:pt x="6947" y="5003"/>
                    <a:pt x="8363" y="3342"/>
                    <a:pt x="8099" y="2511"/>
                  </a:cubicBezTo>
                  <a:cubicBezTo>
                    <a:pt x="8042" y="2334"/>
                    <a:pt x="7926" y="2264"/>
                    <a:pt x="7777" y="2264"/>
                  </a:cubicBezTo>
                  <a:cubicBezTo>
                    <a:pt x="7229" y="2264"/>
                    <a:pt x="6249" y="3210"/>
                    <a:pt x="6249" y="3210"/>
                  </a:cubicBezTo>
                  <a:cubicBezTo>
                    <a:pt x="6249" y="3210"/>
                    <a:pt x="4894" y="0"/>
                    <a:pt x="4117" y="0"/>
                  </a:cubicBezTo>
                  <a:close/>
                </a:path>
              </a:pathLst>
            </a:custGeom>
            <a:solidFill>
              <a:srgbClr val="B74B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43"/>
            <p:cNvSpPr/>
            <p:nvPr/>
          </p:nvSpPr>
          <p:spPr>
            <a:xfrm>
              <a:off x="5743557" y="2777187"/>
              <a:ext cx="32100" cy="18800"/>
            </a:xfrm>
            <a:custGeom>
              <a:avLst/>
              <a:gdLst/>
              <a:ahLst/>
              <a:cxnLst/>
              <a:rect l="l" t="t" r="r" b="b"/>
              <a:pathLst>
                <a:path w="1284" h="752" extrusionOk="0">
                  <a:moveTo>
                    <a:pt x="557" y="1"/>
                  </a:moveTo>
                  <a:cubicBezTo>
                    <a:pt x="529" y="1"/>
                    <a:pt x="501" y="6"/>
                    <a:pt x="472" y="15"/>
                  </a:cubicBezTo>
                  <a:cubicBezTo>
                    <a:pt x="416" y="15"/>
                    <a:pt x="378" y="15"/>
                    <a:pt x="321" y="34"/>
                  </a:cubicBezTo>
                  <a:cubicBezTo>
                    <a:pt x="283" y="53"/>
                    <a:pt x="246" y="72"/>
                    <a:pt x="208" y="91"/>
                  </a:cubicBezTo>
                  <a:cubicBezTo>
                    <a:pt x="132" y="110"/>
                    <a:pt x="95" y="147"/>
                    <a:pt x="38" y="204"/>
                  </a:cubicBezTo>
                  <a:cubicBezTo>
                    <a:pt x="19" y="223"/>
                    <a:pt x="0" y="242"/>
                    <a:pt x="0" y="261"/>
                  </a:cubicBezTo>
                  <a:lnTo>
                    <a:pt x="76" y="279"/>
                  </a:lnTo>
                  <a:cubicBezTo>
                    <a:pt x="104" y="270"/>
                    <a:pt x="132" y="265"/>
                    <a:pt x="161" y="265"/>
                  </a:cubicBezTo>
                  <a:cubicBezTo>
                    <a:pt x="189" y="265"/>
                    <a:pt x="217" y="270"/>
                    <a:pt x="246" y="279"/>
                  </a:cubicBezTo>
                  <a:lnTo>
                    <a:pt x="359" y="279"/>
                  </a:lnTo>
                  <a:cubicBezTo>
                    <a:pt x="378" y="298"/>
                    <a:pt x="416" y="298"/>
                    <a:pt x="453" y="317"/>
                  </a:cubicBezTo>
                  <a:cubicBezTo>
                    <a:pt x="491" y="317"/>
                    <a:pt x="529" y="317"/>
                    <a:pt x="567" y="336"/>
                  </a:cubicBezTo>
                  <a:lnTo>
                    <a:pt x="680" y="374"/>
                  </a:lnTo>
                  <a:lnTo>
                    <a:pt x="793" y="430"/>
                  </a:lnTo>
                  <a:cubicBezTo>
                    <a:pt x="831" y="449"/>
                    <a:pt x="869" y="468"/>
                    <a:pt x="887" y="487"/>
                  </a:cubicBezTo>
                  <a:cubicBezTo>
                    <a:pt x="925" y="506"/>
                    <a:pt x="963" y="525"/>
                    <a:pt x="1001" y="544"/>
                  </a:cubicBezTo>
                  <a:cubicBezTo>
                    <a:pt x="1020" y="563"/>
                    <a:pt x="1057" y="581"/>
                    <a:pt x="1076" y="600"/>
                  </a:cubicBezTo>
                  <a:cubicBezTo>
                    <a:pt x="1152" y="638"/>
                    <a:pt x="1171" y="676"/>
                    <a:pt x="1227" y="714"/>
                  </a:cubicBezTo>
                  <a:lnTo>
                    <a:pt x="1284" y="751"/>
                  </a:lnTo>
                  <a:lnTo>
                    <a:pt x="1284" y="676"/>
                  </a:lnTo>
                  <a:cubicBezTo>
                    <a:pt x="1284" y="619"/>
                    <a:pt x="1265" y="544"/>
                    <a:pt x="1246" y="487"/>
                  </a:cubicBezTo>
                  <a:cubicBezTo>
                    <a:pt x="1227" y="449"/>
                    <a:pt x="1208" y="393"/>
                    <a:pt x="1190" y="355"/>
                  </a:cubicBezTo>
                  <a:cubicBezTo>
                    <a:pt x="1152" y="317"/>
                    <a:pt x="1133" y="279"/>
                    <a:pt x="1095" y="242"/>
                  </a:cubicBezTo>
                  <a:cubicBezTo>
                    <a:pt x="1057" y="204"/>
                    <a:pt x="1001" y="166"/>
                    <a:pt x="963" y="128"/>
                  </a:cubicBezTo>
                  <a:lnTo>
                    <a:pt x="812" y="53"/>
                  </a:lnTo>
                  <a:lnTo>
                    <a:pt x="642" y="15"/>
                  </a:lnTo>
                  <a:cubicBezTo>
                    <a:pt x="614" y="6"/>
                    <a:pt x="585" y="1"/>
                    <a:pt x="557" y="1"/>
                  </a:cubicBezTo>
                  <a:close/>
                </a:path>
              </a:pathLst>
            </a:custGeom>
            <a:solidFill>
              <a:srgbClr val="7A2A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43"/>
            <p:cNvSpPr/>
            <p:nvPr/>
          </p:nvSpPr>
          <p:spPr>
            <a:xfrm>
              <a:off x="6388657" y="2635987"/>
              <a:ext cx="32600" cy="30700"/>
            </a:xfrm>
            <a:custGeom>
              <a:avLst/>
              <a:gdLst/>
              <a:ahLst/>
              <a:cxnLst/>
              <a:rect l="l" t="t" r="r" b="b"/>
              <a:pathLst>
                <a:path w="1304" h="1228" extrusionOk="0">
                  <a:moveTo>
                    <a:pt x="831" y="0"/>
                  </a:moveTo>
                  <a:cubicBezTo>
                    <a:pt x="775" y="0"/>
                    <a:pt x="718" y="19"/>
                    <a:pt x="661" y="38"/>
                  </a:cubicBezTo>
                  <a:cubicBezTo>
                    <a:pt x="586" y="57"/>
                    <a:pt x="529" y="76"/>
                    <a:pt x="473" y="113"/>
                  </a:cubicBezTo>
                  <a:lnTo>
                    <a:pt x="303" y="227"/>
                  </a:lnTo>
                  <a:lnTo>
                    <a:pt x="171" y="397"/>
                  </a:lnTo>
                  <a:cubicBezTo>
                    <a:pt x="133" y="434"/>
                    <a:pt x="95" y="510"/>
                    <a:pt x="76" y="566"/>
                  </a:cubicBezTo>
                  <a:cubicBezTo>
                    <a:pt x="38" y="623"/>
                    <a:pt x="20" y="680"/>
                    <a:pt x="20" y="736"/>
                  </a:cubicBezTo>
                  <a:cubicBezTo>
                    <a:pt x="1" y="793"/>
                    <a:pt x="1" y="850"/>
                    <a:pt x="1" y="906"/>
                  </a:cubicBezTo>
                  <a:cubicBezTo>
                    <a:pt x="1" y="982"/>
                    <a:pt x="20" y="1057"/>
                    <a:pt x="38" y="1133"/>
                  </a:cubicBezTo>
                  <a:lnTo>
                    <a:pt x="76" y="1227"/>
                  </a:lnTo>
                  <a:lnTo>
                    <a:pt x="114" y="1133"/>
                  </a:lnTo>
                  <a:cubicBezTo>
                    <a:pt x="133" y="1076"/>
                    <a:pt x="171" y="1001"/>
                    <a:pt x="208" y="944"/>
                  </a:cubicBezTo>
                  <a:cubicBezTo>
                    <a:pt x="227" y="906"/>
                    <a:pt x="246" y="868"/>
                    <a:pt x="265" y="831"/>
                  </a:cubicBezTo>
                  <a:cubicBezTo>
                    <a:pt x="284" y="793"/>
                    <a:pt x="322" y="755"/>
                    <a:pt x="340" y="717"/>
                  </a:cubicBezTo>
                  <a:cubicBezTo>
                    <a:pt x="359" y="661"/>
                    <a:pt x="397" y="623"/>
                    <a:pt x="435" y="604"/>
                  </a:cubicBezTo>
                  <a:lnTo>
                    <a:pt x="529" y="491"/>
                  </a:lnTo>
                  <a:lnTo>
                    <a:pt x="642" y="397"/>
                  </a:lnTo>
                  <a:cubicBezTo>
                    <a:pt x="680" y="359"/>
                    <a:pt x="718" y="321"/>
                    <a:pt x="775" y="302"/>
                  </a:cubicBezTo>
                  <a:cubicBezTo>
                    <a:pt x="812" y="283"/>
                    <a:pt x="850" y="246"/>
                    <a:pt x="888" y="246"/>
                  </a:cubicBezTo>
                  <a:cubicBezTo>
                    <a:pt x="944" y="227"/>
                    <a:pt x="982" y="208"/>
                    <a:pt x="1020" y="189"/>
                  </a:cubicBezTo>
                  <a:cubicBezTo>
                    <a:pt x="1077" y="151"/>
                    <a:pt x="1152" y="132"/>
                    <a:pt x="1228" y="113"/>
                  </a:cubicBezTo>
                  <a:lnTo>
                    <a:pt x="1303" y="76"/>
                  </a:lnTo>
                  <a:cubicBezTo>
                    <a:pt x="1284" y="76"/>
                    <a:pt x="1246" y="57"/>
                    <a:pt x="1228" y="57"/>
                  </a:cubicBezTo>
                  <a:cubicBezTo>
                    <a:pt x="1152" y="19"/>
                    <a:pt x="1077" y="0"/>
                    <a:pt x="1001" y="0"/>
                  </a:cubicBezTo>
                  <a:close/>
                </a:path>
              </a:pathLst>
            </a:custGeom>
            <a:solidFill>
              <a:srgbClr val="7A2A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43"/>
            <p:cNvSpPr/>
            <p:nvPr/>
          </p:nvSpPr>
          <p:spPr>
            <a:xfrm>
              <a:off x="5904007" y="2775187"/>
              <a:ext cx="416250" cy="307600"/>
            </a:xfrm>
            <a:custGeom>
              <a:avLst/>
              <a:gdLst/>
              <a:ahLst/>
              <a:cxnLst/>
              <a:rect l="l" t="t" r="r" b="b"/>
              <a:pathLst>
                <a:path w="16650" h="12304" extrusionOk="0">
                  <a:moveTo>
                    <a:pt x="14139" y="1"/>
                  </a:moveTo>
                  <a:cubicBezTo>
                    <a:pt x="14139" y="1"/>
                    <a:pt x="8948" y="1700"/>
                    <a:pt x="8457" y="1737"/>
                  </a:cubicBezTo>
                  <a:cubicBezTo>
                    <a:pt x="7966" y="1794"/>
                    <a:pt x="5022" y="1907"/>
                    <a:pt x="5022" y="1907"/>
                  </a:cubicBezTo>
                  <a:cubicBezTo>
                    <a:pt x="3818" y="2403"/>
                    <a:pt x="2532" y="2666"/>
                    <a:pt x="1226" y="2666"/>
                  </a:cubicBezTo>
                  <a:cubicBezTo>
                    <a:pt x="1138" y="2666"/>
                    <a:pt x="1051" y="2665"/>
                    <a:pt x="963" y="2662"/>
                  </a:cubicBezTo>
                  <a:cubicBezTo>
                    <a:pt x="963" y="2662"/>
                    <a:pt x="114" y="5551"/>
                    <a:pt x="0" y="6211"/>
                  </a:cubicBezTo>
                  <a:cubicBezTo>
                    <a:pt x="0" y="6211"/>
                    <a:pt x="668" y="6264"/>
                    <a:pt x="1547" y="6264"/>
                  </a:cubicBezTo>
                  <a:cubicBezTo>
                    <a:pt x="2562" y="6264"/>
                    <a:pt x="3859" y="6194"/>
                    <a:pt x="4738" y="5890"/>
                  </a:cubicBezTo>
                  <a:cubicBezTo>
                    <a:pt x="4738" y="5890"/>
                    <a:pt x="4984" y="11818"/>
                    <a:pt x="5135" y="12214"/>
                  </a:cubicBezTo>
                  <a:cubicBezTo>
                    <a:pt x="5158" y="12276"/>
                    <a:pt x="5404" y="12304"/>
                    <a:pt x="5805" y="12304"/>
                  </a:cubicBezTo>
                  <a:cubicBezTo>
                    <a:pt x="7963" y="12304"/>
                    <a:pt x="14611" y="11495"/>
                    <a:pt x="15121" y="10874"/>
                  </a:cubicBezTo>
                  <a:cubicBezTo>
                    <a:pt x="15706" y="10119"/>
                    <a:pt x="12421" y="4965"/>
                    <a:pt x="12421" y="4965"/>
                  </a:cubicBezTo>
                  <a:cubicBezTo>
                    <a:pt x="12421" y="4965"/>
                    <a:pt x="16215" y="3323"/>
                    <a:pt x="16423" y="3229"/>
                  </a:cubicBezTo>
                  <a:cubicBezTo>
                    <a:pt x="16650" y="3134"/>
                    <a:pt x="14516" y="227"/>
                    <a:pt x="141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43"/>
            <p:cNvSpPr/>
            <p:nvPr/>
          </p:nvSpPr>
          <p:spPr>
            <a:xfrm>
              <a:off x="6023407" y="2802562"/>
              <a:ext cx="264750" cy="281650"/>
            </a:xfrm>
            <a:custGeom>
              <a:avLst/>
              <a:gdLst/>
              <a:ahLst/>
              <a:cxnLst/>
              <a:rect l="l" t="t" r="r" b="b"/>
              <a:pathLst>
                <a:path w="10590" h="11266" extrusionOk="0">
                  <a:moveTo>
                    <a:pt x="5455" y="1"/>
                  </a:moveTo>
                  <a:lnTo>
                    <a:pt x="4927" y="246"/>
                  </a:lnTo>
                  <a:cubicBezTo>
                    <a:pt x="5021" y="1152"/>
                    <a:pt x="5323" y="3304"/>
                    <a:pt x="3455" y="3380"/>
                  </a:cubicBezTo>
                  <a:cubicBezTo>
                    <a:pt x="3430" y="3381"/>
                    <a:pt x="3406" y="3381"/>
                    <a:pt x="3382" y="3381"/>
                  </a:cubicBezTo>
                  <a:cubicBezTo>
                    <a:pt x="1582" y="3381"/>
                    <a:pt x="755" y="624"/>
                    <a:pt x="755" y="624"/>
                  </a:cubicBezTo>
                  <a:lnTo>
                    <a:pt x="472" y="831"/>
                  </a:lnTo>
                  <a:cubicBezTo>
                    <a:pt x="2586" y="5380"/>
                    <a:pt x="0" y="6211"/>
                    <a:pt x="0" y="6211"/>
                  </a:cubicBezTo>
                  <a:lnTo>
                    <a:pt x="113" y="11100"/>
                  </a:lnTo>
                  <a:cubicBezTo>
                    <a:pt x="668" y="11216"/>
                    <a:pt x="1300" y="11265"/>
                    <a:pt x="1972" y="11265"/>
                  </a:cubicBezTo>
                  <a:cubicBezTo>
                    <a:pt x="5670" y="11265"/>
                    <a:pt x="10590" y="9779"/>
                    <a:pt x="10590" y="9779"/>
                  </a:cubicBezTo>
                  <a:cubicBezTo>
                    <a:pt x="10533" y="7702"/>
                    <a:pt x="8042" y="4550"/>
                    <a:pt x="8042" y="4550"/>
                  </a:cubicBezTo>
                  <a:cubicBezTo>
                    <a:pt x="8001" y="4556"/>
                    <a:pt x="7960" y="4559"/>
                    <a:pt x="7920" y="4559"/>
                  </a:cubicBezTo>
                  <a:cubicBezTo>
                    <a:pt x="6353" y="4559"/>
                    <a:pt x="5455" y="1"/>
                    <a:pt x="5455" y="1"/>
                  </a:cubicBezTo>
                  <a:close/>
                </a:path>
              </a:pathLst>
            </a:custGeom>
            <a:solidFill>
              <a:srgbClr val="8728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43"/>
            <p:cNvSpPr/>
            <p:nvPr/>
          </p:nvSpPr>
          <p:spPr>
            <a:xfrm>
              <a:off x="5999807" y="2828712"/>
              <a:ext cx="55700" cy="150375"/>
            </a:xfrm>
            <a:custGeom>
              <a:avLst/>
              <a:gdLst/>
              <a:ahLst/>
              <a:cxnLst/>
              <a:rect l="l" t="t" r="r" b="b"/>
              <a:pathLst>
                <a:path w="2228" h="6015" extrusionOk="0">
                  <a:moveTo>
                    <a:pt x="1288" y="1"/>
                  </a:moveTo>
                  <a:cubicBezTo>
                    <a:pt x="760" y="1"/>
                    <a:pt x="0" y="163"/>
                    <a:pt x="0" y="163"/>
                  </a:cubicBezTo>
                  <a:cubicBezTo>
                    <a:pt x="95" y="2541"/>
                    <a:pt x="1001" y="6014"/>
                    <a:pt x="1001" y="6014"/>
                  </a:cubicBezTo>
                  <a:cubicBezTo>
                    <a:pt x="2228" y="3334"/>
                    <a:pt x="1605" y="31"/>
                    <a:pt x="1605" y="31"/>
                  </a:cubicBezTo>
                  <a:cubicBezTo>
                    <a:pt x="1520" y="9"/>
                    <a:pt x="1410" y="1"/>
                    <a:pt x="12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43"/>
            <p:cNvSpPr/>
            <p:nvPr/>
          </p:nvSpPr>
          <p:spPr>
            <a:xfrm>
              <a:off x="6170632" y="2789337"/>
              <a:ext cx="73175" cy="153400"/>
            </a:xfrm>
            <a:custGeom>
              <a:avLst/>
              <a:gdLst/>
              <a:ahLst/>
              <a:cxnLst/>
              <a:rect l="l" t="t" r="r" b="b"/>
              <a:pathLst>
                <a:path w="2927" h="6136" extrusionOk="0">
                  <a:moveTo>
                    <a:pt x="1123" y="0"/>
                  </a:moveTo>
                  <a:cubicBezTo>
                    <a:pt x="946" y="0"/>
                    <a:pt x="325" y="28"/>
                    <a:pt x="20" y="397"/>
                  </a:cubicBezTo>
                  <a:cubicBezTo>
                    <a:pt x="1" y="416"/>
                    <a:pt x="1303" y="4324"/>
                    <a:pt x="2927" y="6136"/>
                  </a:cubicBezTo>
                  <a:cubicBezTo>
                    <a:pt x="2927" y="6136"/>
                    <a:pt x="2096" y="1115"/>
                    <a:pt x="1171" y="1"/>
                  </a:cubicBezTo>
                  <a:cubicBezTo>
                    <a:pt x="1171" y="1"/>
                    <a:pt x="1154" y="0"/>
                    <a:pt x="1123" y="0"/>
                  </a:cubicBezTo>
                  <a:close/>
                </a:path>
              </a:pathLst>
            </a:custGeom>
            <a:solidFill>
              <a:srgbClr val="FFAF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43"/>
            <p:cNvSpPr/>
            <p:nvPr/>
          </p:nvSpPr>
          <p:spPr>
            <a:xfrm>
              <a:off x="6047457" y="2808237"/>
              <a:ext cx="92050" cy="43950"/>
            </a:xfrm>
            <a:custGeom>
              <a:avLst/>
              <a:gdLst/>
              <a:ahLst/>
              <a:cxnLst/>
              <a:rect l="l" t="t" r="r" b="b"/>
              <a:pathLst>
                <a:path w="3682" h="1758" extrusionOk="0">
                  <a:moveTo>
                    <a:pt x="3682" y="0"/>
                  </a:moveTo>
                  <a:lnTo>
                    <a:pt x="1" y="736"/>
                  </a:lnTo>
                  <a:cubicBezTo>
                    <a:pt x="1" y="736"/>
                    <a:pt x="843" y="1757"/>
                    <a:pt x="1898" y="1757"/>
                  </a:cubicBezTo>
                  <a:cubicBezTo>
                    <a:pt x="1982" y="1757"/>
                    <a:pt x="2067" y="1751"/>
                    <a:pt x="2153" y="1737"/>
                  </a:cubicBezTo>
                  <a:cubicBezTo>
                    <a:pt x="3323" y="1529"/>
                    <a:pt x="3682" y="0"/>
                    <a:pt x="3682" y="0"/>
                  </a:cubicBezTo>
                  <a:close/>
                </a:path>
              </a:pathLst>
            </a:custGeom>
            <a:solidFill>
              <a:srgbClr val="7A28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43"/>
            <p:cNvSpPr/>
            <p:nvPr/>
          </p:nvSpPr>
          <p:spPr>
            <a:xfrm>
              <a:off x="5739782" y="2298362"/>
              <a:ext cx="559700" cy="404650"/>
            </a:xfrm>
            <a:custGeom>
              <a:avLst/>
              <a:gdLst/>
              <a:ahLst/>
              <a:cxnLst/>
              <a:rect l="l" t="t" r="r" b="b"/>
              <a:pathLst>
                <a:path w="22388" h="16186" extrusionOk="0">
                  <a:moveTo>
                    <a:pt x="11227" y="1"/>
                  </a:moveTo>
                  <a:cubicBezTo>
                    <a:pt x="10549" y="1"/>
                    <a:pt x="9919" y="335"/>
                    <a:pt x="9722" y="1141"/>
                  </a:cubicBezTo>
                  <a:cubicBezTo>
                    <a:pt x="9393" y="842"/>
                    <a:pt x="8933" y="671"/>
                    <a:pt x="8489" y="671"/>
                  </a:cubicBezTo>
                  <a:cubicBezTo>
                    <a:pt x="7839" y="671"/>
                    <a:pt x="7221" y="1039"/>
                    <a:pt x="7098" y="1915"/>
                  </a:cubicBezTo>
                  <a:cubicBezTo>
                    <a:pt x="6948" y="1769"/>
                    <a:pt x="6725" y="1701"/>
                    <a:pt x="6471" y="1701"/>
                  </a:cubicBezTo>
                  <a:cubicBezTo>
                    <a:pt x="5542" y="1701"/>
                    <a:pt x="4187" y="2603"/>
                    <a:pt x="4380" y="3878"/>
                  </a:cubicBezTo>
                  <a:cubicBezTo>
                    <a:pt x="4244" y="3839"/>
                    <a:pt x="4102" y="3821"/>
                    <a:pt x="3959" y="3821"/>
                  </a:cubicBezTo>
                  <a:cubicBezTo>
                    <a:pt x="2852" y="3821"/>
                    <a:pt x="1666" y="4925"/>
                    <a:pt x="2435" y="6162"/>
                  </a:cubicBezTo>
                  <a:cubicBezTo>
                    <a:pt x="2402" y="6159"/>
                    <a:pt x="2368" y="6157"/>
                    <a:pt x="2334" y="6157"/>
                  </a:cubicBezTo>
                  <a:cubicBezTo>
                    <a:pt x="1200" y="6157"/>
                    <a:pt x="148" y="7968"/>
                    <a:pt x="1303" y="9031"/>
                  </a:cubicBezTo>
                  <a:cubicBezTo>
                    <a:pt x="0" y="10655"/>
                    <a:pt x="1624" y="11410"/>
                    <a:pt x="1624" y="11410"/>
                  </a:cubicBezTo>
                  <a:cubicBezTo>
                    <a:pt x="604" y="13052"/>
                    <a:pt x="1963" y="13788"/>
                    <a:pt x="1963" y="13788"/>
                  </a:cubicBezTo>
                  <a:cubicBezTo>
                    <a:pt x="1303" y="15261"/>
                    <a:pt x="2926" y="16186"/>
                    <a:pt x="2926" y="16186"/>
                  </a:cubicBezTo>
                  <a:lnTo>
                    <a:pt x="8702" y="15751"/>
                  </a:lnTo>
                  <a:cubicBezTo>
                    <a:pt x="8702" y="15751"/>
                    <a:pt x="20878" y="10844"/>
                    <a:pt x="21614" y="10126"/>
                  </a:cubicBezTo>
                  <a:cubicBezTo>
                    <a:pt x="22350" y="9390"/>
                    <a:pt x="22388" y="8069"/>
                    <a:pt x="21199" y="7974"/>
                  </a:cubicBezTo>
                  <a:cubicBezTo>
                    <a:pt x="21657" y="7358"/>
                    <a:pt x="21490" y="5836"/>
                    <a:pt x="20253" y="5836"/>
                  </a:cubicBezTo>
                  <a:cubicBezTo>
                    <a:pt x="20164" y="5836"/>
                    <a:pt x="20071" y="5844"/>
                    <a:pt x="19972" y="5860"/>
                  </a:cubicBezTo>
                  <a:cubicBezTo>
                    <a:pt x="20445" y="5142"/>
                    <a:pt x="20241" y="3522"/>
                    <a:pt x="18897" y="3522"/>
                  </a:cubicBezTo>
                  <a:cubicBezTo>
                    <a:pt x="18687" y="3522"/>
                    <a:pt x="18447" y="3562"/>
                    <a:pt x="18178" y="3652"/>
                  </a:cubicBezTo>
                  <a:cubicBezTo>
                    <a:pt x="18512" y="2758"/>
                    <a:pt x="17557" y="1513"/>
                    <a:pt x="16514" y="1513"/>
                  </a:cubicBezTo>
                  <a:cubicBezTo>
                    <a:pt x="16256" y="1513"/>
                    <a:pt x="15994" y="1588"/>
                    <a:pt x="15743" y="1764"/>
                  </a:cubicBezTo>
                  <a:cubicBezTo>
                    <a:pt x="15808" y="1220"/>
                    <a:pt x="14957" y="551"/>
                    <a:pt x="14143" y="551"/>
                  </a:cubicBezTo>
                  <a:cubicBezTo>
                    <a:pt x="13770" y="551"/>
                    <a:pt x="13405" y="691"/>
                    <a:pt x="13138" y="1047"/>
                  </a:cubicBezTo>
                  <a:cubicBezTo>
                    <a:pt x="12791" y="411"/>
                    <a:pt x="11980" y="1"/>
                    <a:pt x="112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43"/>
            <p:cNvSpPr/>
            <p:nvPr/>
          </p:nvSpPr>
          <p:spPr>
            <a:xfrm>
              <a:off x="6228682" y="2537812"/>
              <a:ext cx="85875" cy="92300"/>
            </a:xfrm>
            <a:custGeom>
              <a:avLst/>
              <a:gdLst/>
              <a:ahLst/>
              <a:cxnLst/>
              <a:rect l="l" t="t" r="r" b="b"/>
              <a:pathLst>
                <a:path w="3435" h="3692" extrusionOk="0">
                  <a:moveTo>
                    <a:pt x="1964" y="0"/>
                  </a:moveTo>
                  <a:cubicBezTo>
                    <a:pt x="605" y="0"/>
                    <a:pt x="605" y="1341"/>
                    <a:pt x="605" y="1341"/>
                  </a:cubicBezTo>
                  <a:cubicBezTo>
                    <a:pt x="605" y="1341"/>
                    <a:pt x="0" y="3455"/>
                    <a:pt x="1718" y="3682"/>
                  </a:cubicBezTo>
                  <a:cubicBezTo>
                    <a:pt x="1767" y="3688"/>
                    <a:pt x="1815" y="3691"/>
                    <a:pt x="1861" y="3691"/>
                  </a:cubicBezTo>
                  <a:cubicBezTo>
                    <a:pt x="3435" y="3691"/>
                    <a:pt x="3396" y="37"/>
                    <a:pt x="2020" y="1"/>
                  </a:cubicBezTo>
                  <a:cubicBezTo>
                    <a:pt x="2001" y="0"/>
                    <a:pt x="1982" y="0"/>
                    <a:pt x="1964" y="0"/>
                  </a:cubicBezTo>
                  <a:close/>
                </a:path>
              </a:pathLst>
            </a:custGeom>
            <a:solidFill>
              <a:srgbClr val="9E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43"/>
            <p:cNvSpPr/>
            <p:nvPr/>
          </p:nvSpPr>
          <p:spPr>
            <a:xfrm>
              <a:off x="6258407" y="2558387"/>
              <a:ext cx="40150" cy="22875"/>
            </a:xfrm>
            <a:custGeom>
              <a:avLst/>
              <a:gdLst/>
              <a:ahLst/>
              <a:cxnLst/>
              <a:rect l="l" t="t" r="r" b="b"/>
              <a:pathLst>
                <a:path w="1606" h="915" extrusionOk="0">
                  <a:moveTo>
                    <a:pt x="810" y="1"/>
                  </a:moveTo>
                  <a:cubicBezTo>
                    <a:pt x="636" y="1"/>
                    <a:pt x="462" y="64"/>
                    <a:pt x="322" y="178"/>
                  </a:cubicBezTo>
                  <a:cubicBezTo>
                    <a:pt x="265" y="235"/>
                    <a:pt x="208" y="292"/>
                    <a:pt x="171" y="348"/>
                  </a:cubicBezTo>
                  <a:cubicBezTo>
                    <a:pt x="38" y="499"/>
                    <a:pt x="1" y="707"/>
                    <a:pt x="38" y="914"/>
                  </a:cubicBezTo>
                  <a:lnTo>
                    <a:pt x="95" y="801"/>
                  </a:lnTo>
                  <a:cubicBezTo>
                    <a:pt x="114" y="782"/>
                    <a:pt x="133" y="745"/>
                    <a:pt x="152" y="726"/>
                  </a:cubicBezTo>
                  <a:cubicBezTo>
                    <a:pt x="171" y="669"/>
                    <a:pt x="208" y="650"/>
                    <a:pt x="246" y="612"/>
                  </a:cubicBezTo>
                  <a:cubicBezTo>
                    <a:pt x="265" y="575"/>
                    <a:pt x="303" y="537"/>
                    <a:pt x="359" y="518"/>
                  </a:cubicBezTo>
                  <a:cubicBezTo>
                    <a:pt x="397" y="480"/>
                    <a:pt x="435" y="443"/>
                    <a:pt x="491" y="424"/>
                  </a:cubicBezTo>
                  <a:cubicBezTo>
                    <a:pt x="548" y="405"/>
                    <a:pt x="586" y="386"/>
                    <a:pt x="642" y="367"/>
                  </a:cubicBezTo>
                  <a:cubicBezTo>
                    <a:pt x="699" y="348"/>
                    <a:pt x="756" y="339"/>
                    <a:pt x="812" y="339"/>
                  </a:cubicBezTo>
                  <a:cubicBezTo>
                    <a:pt x="869" y="339"/>
                    <a:pt x="926" y="348"/>
                    <a:pt x="982" y="367"/>
                  </a:cubicBezTo>
                  <a:cubicBezTo>
                    <a:pt x="1020" y="386"/>
                    <a:pt x="1077" y="386"/>
                    <a:pt x="1133" y="424"/>
                  </a:cubicBezTo>
                  <a:cubicBezTo>
                    <a:pt x="1171" y="443"/>
                    <a:pt x="1228" y="461"/>
                    <a:pt x="1265" y="499"/>
                  </a:cubicBezTo>
                  <a:cubicBezTo>
                    <a:pt x="1322" y="518"/>
                    <a:pt x="1360" y="556"/>
                    <a:pt x="1398" y="594"/>
                  </a:cubicBezTo>
                  <a:cubicBezTo>
                    <a:pt x="1435" y="612"/>
                    <a:pt x="1454" y="650"/>
                    <a:pt x="1492" y="688"/>
                  </a:cubicBezTo>
                  <a:cubicBezTo>
                    <a:pt x="1511" y="707"/>
                    <a:pt x="1530" y="745"/>
                    <a:pt x="1549" y="782"/>
                  </a:cubicBezTo>
                  <a:lnTo>
                    <a:pt x="1605" y="858"/>
                  </a:lnTo>
                  <a:lnTo>
                    <a:pt x="1605" y="763"/>
                  </a:lnTo>
                  <a:cubicBezTo>
                    <a:pt x="1605" y="707"/>
                    <a:pt x="1605" y="669"/>
                    <a:pt x="1605" y="631"/>
                  </a:cubicBezTo>
                  <a:cubicBezTo>
                    <a:pt x="1605" y="575"/>
                    <a:pt x="1586" y="518"/>
                    <a:pt x="1549" y="480"/>
                  </a:cubicBezTo>
                  <a:cubicBezTo>
                    <a:pt x="1530" y="405"/>
                    <a:pt x="1492" y="348"/>
                    <a:pt x="1454" y="310"/>
                  </a:cubicBezTo>
                  <a:cubicBezTo>
                    <a:pt x="1341" y="178"/>
                    <a:pt x="1209" y="84"/>
                    <a:pt x="1058" y="46"/>
                  </a:cubicBezTo>
                  <a:cubicBezTo>
                    <a:pt x="978" y="15"/>
                    <a:pt x="894" y="1"/>
                    <a:pt x="810" y="1"/>
                  </a:cubicBezTo>
                  <a:close/>
                </a:path>
              </a:pathLst>
            </a:custGeom>
            <a:solidFill>
              <a:srgbClr val="7A2A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43"/>
            <p:cNvSpPr/>
            <p:nvPr/>
          </p:nvSpPr>
          <p:spPr>
            <a:xfrm>
              <a:off x="5779882" y="2445787"/>
              <a:ext cx="528575" cy="387675"/>
            </a:xfrm>
            <a:custGeom>
              <a:avLst/>
              <a:gdLst/>
              <a:ahLst/>
              <a:cxnLst/>
              <a:rect l="l" t="t" r="r" b="b"/>
              <a:pathLst>
                <a:path w="21143" h="15507" extrusionOk="0">
                  <a:moveTo>
                    <a:pt x="13252" y="1"/>
                  </a:moveTo>
                  <a:cubicBezTo>
                    <a:pt x="13252" y="1"/>
                    <a:pt x="12555" y="874"/>
                    <a:pt x="11801" y="874"/>
                  </a:cubicBezTo>
                  <a:cubicBezTo>
                    <a:pt x="11480" y="874"/>
                    <a:pt x="11148" y="716"/>
                    <a:pt x="10855" y="265"/>
                  </a:cubicBezTo>
                  <a:cubicBezTo>
                    <a:pt x="10855" y="265"/>
                    <a:pt x="10190" y="1133"/>
                    <a:pt x="9386" y="1133"/>
                  </a:cubicBezTo>
                  <a:cubicBezTo>
                    <a:pt x="9123" y="1133"/>
                    <a:pt x="8845" y="1040"/>
                    <a:pt x="8571" y="794"/>
                  </a:cubicBezTo>
                  <a:cubicBezTo>
                    <a:pt x="8571" y="794"/>
                    <a:pt x="8108" y="2197"/>
                    <a:pt x="7049" y="2197"/>
                  </a:cubicBezTo>
                  <a:cubicBezTo>
                    <a:pt x="6880" y="2197"/>
                    <a:pt x="6695" y="2161"/>
                    <a:pt x="6494" y="2077"/>
                  </a:cubicBezTo>
                  <a:lnTo>
                    <a:pt x="6494" y="2077"/>
                  </a:lnTo>
                  <a:cubicBezTo>
                    <a:pt x="6494" y="2077"/>
                    <a:pt x="6601" y="3497"/>
                    <a:pt x="5454" y="3497"/>
                  </a:cubicBezTo>
                  <a:cubicBezTo>
                    <a:pt x="5418" y="3497"/>
                    <a:pt x="5381" y="3496"/>
                    <a:pt x="5343" y="3493"/>
                  </a:cubicBezTo>
                  <a:lnTo>
                    <a:pt x="5343" y="3493"/>
                  </a:lnTo>
                  <a:cubicBezTo>
                    <a:pt x="5343" y="3493"/>
                    <a:pt x="5569" y="5173"/>
                    <a:pt x="4135" y="5324"/>
                  </a:cubicBezTo>
                  <a:cubicBezTo>
                    <a:pt x="4135" y="5324"/>
                    <a:pt x="5040" y="6268"/>
                    <a:pt x="4079" y="6947"/>
                  </a:cubicBezTo>
                  <a:lnTo>
                    <a:pt x="4079" y="6947"/>
                  </a:lnTo>
                  <a:cubicBezTo>
                    <a:pt x="4079" y="6947"/>
                    <a:pt x="4078" y="6947"/>
                    <a:pt x="4078" y="6947"/>
                  </a:cubicBezTo>
                  <a:lnTo>
                    <a:pt x="4078" y="6947"/>
                  </a:lnTo>
                  <a:cubicBezTo>
                    <a:pt x="4078" y="6947"/>
                    <a:pt x="4078" y="6947"/>
                    <a:pt x="4078" y="6947"/>
                  </a:cubicBezTo>
                  <a:cubicBezTo>
                    <a:pt x="4078" y="6947"/>
                    <a:pt x="4079" y="6947"/>
                    <a:pt x="4079" y="6947"/>
                  </a:cubicBezTo>
                  <a:lnTo>
                    <a:pt x="4079" y="6947"/>
                  </a:lnTo>
                  <a:cubicBezTo>
                    <a:pt x="4106" y="6964"/>
                    <a:pt x="5115" y="8933"/>
                    <a:pt x="3644" y="9213"/>
                  </a:cubicBezTo>
                  <a:cubicBezTo>
                    <a:pt x="3224" y="8750"/>
                    <a:pt x="2637" y="8496"/>
                    <a:pt x="2038" y="8496"/>
                  </a:cubicBezTo>
                  <a:cubicBezTo>
                    <a:pt x="1830" y="8496"/>
                    <a:pt x="1621" y="8527"/>
                    <a:pt x="1417" y="8590"/>
                  </a:cubicBezTo>
                  <a:cubicBezTo>
                    <a:pt x="1" y="8986"/>
                    <a:pt x="171" y="10779"/>
                    <a:pt x="1152" y="11893"/>
                  </a:cubicBezTo>
                  <a:cubicBezTo>
                    <a:pt x="1565" y="12371"/>
                    <a:pt x="2152" y="12546"/>
                    <a:pt x="2702" y="12546"/>
                  </a:cubicBezTo>
                  <a:cubicBezTo>
                    <a:pt x="3435" y="12546"/>
                    <a:pt x="4102" y="12235"/>
                    <a:pt x="4210" y="11912"/>
                  </a:cubicBezTo>
                  <a:cubicBezTo>
                    <a:pt x="4210" y="11912"/>
                    <a:pt x="6131" y="15506"/>
                    <a:pt x="10855" y="15506"/>
                  </a:cubicBezTo>
                  <a:cubicBezTo>
                    <a:pt x="11808" y="15506"/>
                    <a:pt x="12875" y="15360"/>
                    <a:pt x="14064" y="15008"/>
                  </a:cubicBezTo>
                  <a:cubicBezTo>
                    <a:pt x="21143" y="12912"/>
                    <a:pt x="20557" y="8325"/>
                    <a:pt x="19897" y="6721"/>
                  </a:cubicBezTo>
                  <a:cubicBezTo>
                    <a:pt x="19255" y="5135"/>
                    <a:pt x="18103" y="4059"/>
                    <a:pt x="17783" y="2455"/>
                  </a:cubicBezTo>
                  <a:cubicBezTo>
                    <a:pt x="17783" y="2455"/>
                    <a:pt x="17628" y="2504"/>
                    <a:pt x="17429" y="2504"/>
                  </a:cubicBezTo>
                  <a:cubicBezTo>
                    <a:pt x="17075" y="2504"/>
                    <a:pt x="16580" y="2349"/>
                    <a:pt x="16556" y="1492"/>
                  </a:cubicBezTo>
                  <a:cubicBezTo>
                    <a:pt x="16556" y="1492"/>
                    <a:pt x="16381" y="1550"/>
                    <a:pt x="16156" y="1550"/>
                  </a:cubicBezTo>
                  <a:cubicBezTo>
                    <a:pt x="15807" y="1550"/>
                    <a:pt x="15334" y="1411"/>
                    <a:pt x="15196" y="699"/>
                  </a:cubicBezTo>
                  <a:cubicBezTo>
                    <a:pt x="15196" y="699"/>
                    <a:pt x="14795" y="939"/>
                    <a:pt x="14342" y="939"/>
                  </a:cubicBezTo>
                  <a:cubicBezTo>
                    <a:pt x="13934" y="939"/>
                    <a:pt x="13485" y="744"/>
                    <a:pt x="13252" y="1"/>
                  </a:cubicBezTo>
                  <a:close/>
                </a:path>
              </a:pathLst>
            </a:custGeom>
            <a:solidFill>
              <a:srgbClr val="B74B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43"/>
            <p:cNvSpPr/>
            <p:nvPr/>
          </p:nvSpPr>
          <p:spPr>
            <a:xfrm>
              <a:off x="5930432" y="2547737"/>
              <a:ext cx="145850" cy="147725"/>
            </a:xfrm>
            <a:custGeom>
              <a:avLst/>
              <a:gdLst/>
              <a:ahLst/>
              <a:cxnLst/>
              <a:rect l="l" t="t" r="r" b="b"/>
              <a:pathLst>
                <a:path w="5834" h="5909" fill="none" extrusionOk="0">
                  <a:moveTo>
                    <a:pt x="3153" y="132"/>
                  </a:moveTo>
                  <a:cubicBezTo>
                    <a:pt x="4682" y="264"/>
                    <a:pt x="5833" y="1624"/>
                    <a:pt x="5701" y="3171"/>
                  </a:cubicBezTo>
                  <a:cubicBezTo>
                    <a:pt x="5569" y="4738"/>
                    <a:pt x="4210" y="5909"/>
                    <a:pt x="2681" y="5776"/>
                  </a:cubicBezTo>
                  <a:cubicBezTo>
                    <a:pt x="1152" y="5644"/>
                    <a:pt x="0" y="4285"/>
                    <a:pt x="133" y="2718"/>
                  </a:cubicBezTo>
                  <a:cubicBezTo>
                    <a:pt x="265" y="1171"/>
                    <a:pt x="1605" y="0"/>
                    <a:pt x="3153" y="132"/>
                  </a:cubicBezTo>
                  <a:close/>
                </a:path>
              </a:pathLst>
            </a:custGeom>
            <a:solidFill>
              <a:schemeClr val="lt1"/>
            </a:solidFill>
            <a:ln w="11800" cap="flat" cmpd="sng">
              <a:solidFill>
                <a:schemeClr val="lt1"/>
              </a:solidFill>
              <a:prstDash val="solid"/>
              <a:miter lim="1887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43"/>
            <p:cNvSpPr/>
            <p:nvPr/>
          </p:nvSpPr>
          <p:spPr>
            <a:xfrm>
              <a:off x="6107407" y="2506212"/>
              <a:ext cx="140650" cy="154325"/>
            </a:xfrm>
            <a:custGeom>
              <a:avLst/>
              <a:gdLst/>
              <a:ahLst/>
              <a:cxnLst/>
              <a:rect l="l" t="t" r="r" b="b"/>
              <a:pathLst>
                <a:path w="5626" h="6173" fill="none" extrusionOk="0">
                  <a:moveTo>
                    <a:pt x="5248" y="2454"/>
                  </a:moveTo>
                  <a:cubicBezTo>
                    <a:pt x="5625" y="3964"/>
                    <a:pt x="4870" y="5474"/>
                    <a:pt x="3530" y="5833"/>
                  </a:cubicBezTo>
                  <a:cubicBezTo>
                    <a:pt x="2190" y="6173"/>
                    <a:pt x="793" y="5229"/>
                    <a:pt x="397" y="3719"/>
                  </a:cubicBezTo>
                  <a:cubicBezTo>
                    <a:pt x="0" y="2209"/>
                    <a:pt x="774" y="698"/>
                    <a:pt x="2095" y="340"/>
                  </a:cubicBezTo>
                  <a:cubicBezTo>
                    <a:pt x="3436" y="0"/>
                    <a:pt x="4851" y="944"/>
                    <a:pt x="5248" y="2454"/>
                  </a:cubicBezTo>
                  <a:close/>
                </a:path>
              </a:pathLst>
            </a:custGeom>
            <a:solidFill>
              <a:schemeClr val="lt1"/>
            </a:solidFill>
            <a:ln w="11800" cap="flat" cmpd="sng">
              <a:solidFill>
                <a:schemeClr val="lt1"/>
              </a:solidFill>
              <a:prstDash val="solid"/>
              <a:miter lim="1887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43"/>
            <p:cNvSpPr/>
            <p:nvPr/>
          </p:nvSpPr>
          <p:spPr>
            <a:xfrm>
              <a:off x="6068232" y="2581112"/>
              <a:ext cx="48150" cy="26100"/>
            </a:xfrm>
            <a:custGeom>
              <a:avLst/>
              <a:gdLst/>
              <a:ahLst/>
              <a:cxnLst/>
              <a:rect l="l" t="t" r="r" b="b"/>
              <a:pathLst>
                <a:path w="1926" h="1044" extrusionOk="0">
                  <a:moveTo>
                    <a:pt x="1305" y="1"/>
                  </a:moveTo>
                  <a:cubicBezTo>
                    <a:pt x="257" y="1"/>
                    <a:pt x="0" y="572"/>
                    <a:pt x="0" y="572"/>
                  </a:cubicBezTo>
                  <a:lnTo>
                    <a:pt x="151" y="1044"/>
                  </a:lnTo>
                  <a:cubicBezTo>
                    <a:pt x="759" y="600"/>
                    <a:pt x="1209" y="491"/>
                    <a:pt x="1504" y="491"/>
                  </a:cubicBezTo>
                  <a:cubicBezTo>
                    <a:pt x="1786" y="491"/>
                    <a:pt x="1926" y="591"/>
                    <a:pt x="1926" y="591"/>
                  </a:cubicBezTo>
                  <a:lnTo>
                    <a:pt x="1831" y="43"/>
                  </a:lnTo>
                  <a:cubicBezTo>
                    <a:pt x="1637" y="14"/>
                    <a:pt x="1462" y="1"/>
                    <a:pt x="13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43"/>
            <p:cNvSpPr/>
            <p:nvPr/>
          </p:nvSpPr>
          <p:spPr>
            <a:xfrm>
              <a:off x="5835107" y="2627487"/>
              <a:ext cx="99600" cy="36825"/>
            </a:xfrm>
            <a:custGeom>
              <a:avLst/>
              <a:gdLst/>
              <a:ahLst/>
              <a:cxnLst/>
              <a:rect l="l" t="t" r="r" b="b"/>
              <a:pathLst>
                <a:path w="3984" h="1473" extrusionOk="0">
                  <a:moveTo>
                    <a:pt x="3908" y="0"/>
                  </a:moveTo>
                  <a:cubicBezTo>
                    <a:pt x="3908" y="0"/>
                    <a:pt x="718" y="661"/>
                    <a:pt x="0" y="1246"/>
                  </a:cubicBezTo>
                  <a:cubicBezTo>
                    <a:pt x="283" y="1284"/>
                    <a:pt x="567" y="1359"/>
                    <a:pt x="850" y="1473"/>
                  </a:cubicBezTo>
                  <a:lnTo>
                    <a:pt x="3983" y="737"/>
                  </a:lnTo>
                  <a:lnTo>
                    <a:pt x="390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43"/>
            <p:cNvSpPr/>
            <p:nvPr/>
          </p:nvSpPr>
          <p:spPr>
            <a:xfrm>
              <a:off x="6231982" y="2541937"/>
              <a:ext cx="30700" cy="28000"/>
            </a:xfrm>
            <a:custGeom>
              <a:avLst/>
              <a:gdLst/>
              <a:ahLst/>
              <a:cxnLst/>
              <a:rect l="l" t="t" r="r" b="b"/>
              <a:pathLst>
                <a:path w="1228" h="1120" extrusionOk="0">
                  <a:moveTo>
                    <a:pt x="1060" y="0"/>
                  </a:moveTo>
                  <a:cubicBezTo>
                    <a:pt x="844" y="0"/>
                    <a:pt x="1" y="364"/>
                    <a:pt x="1" y="364"/>
                  </a:cubicBezTo>
                  <a:cubicBezTo>
                    <a:pt x="114" y="591"/>
                    <a:pt x="208" y="855"/>
                    <a:pt x="265" y="1119"/>
                  </a:cubicBezTo>
                  <a:cubicBezTo>
                    <a:pt x="1228" y="515"/>
                    <a:pt x="1095" y="6"/>
                    <a:pt x="1095" y="6"/>
                  </a:cubicBezTo>
                  <a:cubicBezTo>
                    <a:pt x="1087" y="2"/>
                    <a:pt x="1075" y="0"/>
                    <a:pt x="10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43"/>
            <p:cNvSpPr/>
            <p:nvPr/>
          </p:nvSpPr>
          <p:spPr>
            <a:xfrm>
              <a:off x="5982332" y="2615337"/>
              <a:ext cx="31175" cy="35025"/>
            </a:xfrm>
            <a:custGeom>
              <a:avLst/>
              <a:gdLst/>
              <a:ahLst/>
              <a:cxnLst/>
              <a:rect l="l" t="t" r="r" b="b"/>
              <a:pathLst>
                <a:path w="1247" h="1401" extrusionOk="0">
                  <a:moveTo>
                    <a:pt x="564" y="1"/>
                  </a:moveTo>
                  <a:cubicBezTo>
                    <a:pt x="528" y="1"/>
                    <a:pt x="491" y="5"/>
                    <a:pt x="454" y="14"/>
                  </a:cubicBezTo>
                  <a:cubicBezTo>
                    <a:pt x="171" y="90"/>
                    <a:pt x="1" y="449"/>
                    <a:pt x="95" y="826"/>
                  </a:cubicBezTo>
                  <a:cubicBezTo>
                    <a:pt x="181" y="1167"/>
                    <a:pt x="451" y="1401"/>
                    <a:pt x="711" y="1401"/>
                  </a:cubicBezTo>
                  <a:cubicBezTo>
                    <a:pt x="739" y="1401"/>
                    <a:pt x="766" y="1398"/>
                    <a:pt x="794" y="1392"/>
                  </a:cubicBezTo>
                  <a:cubicBezTo>
                    <a:pt x="1096" y="1317"/>
                    <a:pt x="1247" y="939"/>
                    <a:pt x="1152" y="562"/>
                  </a:cubicBezTo>
                  <a:cubicBezTo>
                    <a:pt x="1069" y="230"/>
                    <a:pt x="827" y="1"/>
                    <a:pt x="5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43"/>
            <p:cNvSpPr/>
            <p:nvPr/>
          </p:nvSpPr>
          <p:spPr>
            <a:xfrm>
              <a:off x="6141857" y="2579137"/>
              <a:ext cx="31150" cy="35025"/>
            </a:xfrm>
            <a:custGeom>
              <a:avLst/>
              <a:gdLst/>
              <a:ahLst/>
              <a:cxnLst/>
              <a:rect l="l" t="t" r="r" b="b"/>
              <a:pathLst>
                <a:path w="1246" h="1401" extrusionOk="0">
                  <a:moveTo>
                    <a:pt x="540" y="1"/>
                  </a:moveTo>
                  <a:cubicBezTo>
                    <a:pt x="511" y="1"/>
                    <a:pt x="482" y="3"/>
                    <a:pt x="453" y="9"/>
                  </a:cubicBezTo>
                  <a:cubicBezTo>
                    <a:pt x="170" y="84"/>
                    <a:pt x="0" y="462"/>
                    <a:pt x="95" y="840"/>
                  </a:cubicBezTo>
                  <a:cubicBezTo>
                    <a:pt x="177" y="1171"/>
                    <a:pt x="420" y="1401"/>
                    <a:pt x="683" y="1401"/>
                  </a:cubicBezTo>
                  <a:cubicBezTo>
                    <a:pt x="719" y="1401"/>
                    <a:pt x="756" y="1396"/>
                    <a:pt x="793" y="1387"/>
                  </a:cubicBezTo>
                  <a:cubicBezTo>
                    <a:pt x="1095" y="1330"/>
                    <a:pt x="1246" y="953"/>
                    <a:pt x="1152" y="575"/>
                  </a:cubicBezTo>
                  <a:cubicBezTo>
                    <a:pt x="1066" y="234"/>
                    <a:pt x="811" y="1"/>
                    <a:pt x="5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43"/>
            <p:cNvSpPr/>
            <p:nvPr/>
          </p:nvSpPr>
          <p:spPr>
            <a:xfrm>
              <a:off x="6120607" y="2638037"/>
              <a:ext cx="43925" cy="41675"/>
            </a:xfrm>
            <a:custGeom>
              <a:avLst/>
              <a:gdLst/>
              <a:ahLst/>
              <a:cxnLst/>
              <a:rect l="l" t="t" r="r" b="b"/>
              <a:pathLst>
                <a:path w="1757" h="1667" extrusionOk="0">
                  <a:moveTo>
                    <a:pt x="742" y="0"/>
                  </a:moveTo>
                  <a:cubicBezTo>
                    <a:pt x="482" y="0"/>
                    <a:pt x="218" y="83"/>
                    <a:pt x="1" y="201"/>
                  </a:cubicBezTo>
                  <a:lnTo>
                    <a:pt x="926" y="1655"/>
                  </a:lnTo>
                  <a:cubicBezTo>
                    <a:pt x="968" y="1663"/>
                    <a:pt x="1010" y="1667"/>
                    <a:pt x="1051" y="1667"/>
                  </a:cubicBezTo>
                  <a:cubicBezTo>
                    <a:pt x="1303" y="1667"/>
                    <a:pt x="1524" y="1521"/>
                    <a:pt x="1605" y="1277"/>
                  </a:cubicBezTo>
                  <a:cubicBezTo>
                    <a:pt x="1756" y="919"/>
                    <a:pt x="1681" y="503"/>
                    <a:pt x="1398" y="239"/>
                  </a:cubicBezTo>
                  <a:cubicBezTo>
                    <a:pt x="1209" y="68"/>
                    <a:pt x="977" y="0"/>
                    <a:pt x="742" y="0"/>
                  </a:cubicBezTo>
                  <a:close/>
                </a:path>
              </a:pathLst>
            </a:custGeom>
            <a:solidFill>
              <a:srgbClr val="B74B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43"/>
            <p:cNvSpPr/>
            <p:nvPr/>
          </p:nvSpPr>
          <p:spPr>
            <a:xfrm>
              <a:off x="6120607" y="2635037"/>
              <a:ext cx="46275" cy="45925"/>
            </a:xfrm>
            <a:custGeom>
              <a:avLst/>
              <a:gdLst/>
              <a:ahLst/>
              <a:cxnLst/>
              <a:rect l="l" t="t" r="r" b="b"/>
              <a:pathLst>
                <a:path w="1851" h="1837" extrusionOk="0">
                  <a:moveTo>
                    <a:pt x="775" y="0"/>
                  </a:moveTo>
                  <a:cubicBezTo>
                    <a:pt x="661" y="0"/>
                    <a:pt x="567" y="19"/>
                    <a:pt x="491" y="57"/>
                  </a:cubicBezTo>
                  <a:cubicBezTo>
                    <a:pt x="359" y="95"/>
                    <a:pt x="227" y="151"/>
                    <a:pt x="114" y="246"/>
                  </a:cubicBezTo>
                  <a:cubicBezTo>
                    <a:pt x="38" y="302"/>
                    <a:pt x="1" y="321"/>
                    <a:pt x="1" y="321"/>
                  </a:cubicBezTo>
                  <a:lnTo>
                    <a:pt x="152" y="321"/>
                  </a:lnTo>
                  <a:cubicBezTo>
                    <a:pt x="284" y="302"/>
                    <a:pt x="397" y="284"/>
                    <a:pt x="529" y="265"/>
                  </a:cubicBezTo>
                  <a:lnTo>
                    <a:pt x="775" y="265"/>
                  </a:lnTo>
                  <a:cubicBezTo>
                    <a:pt x="812" y="265"/>
                    <a:pt x="850" y="284"/>
                    <a:pt x="888" y="284"/>
                  </a:cubicBezTo>
                  <a:lnTo>
                    <a:pt x="1020" y="321"/>
                  </a:lnTo>
                  <a:cubicBezTo>
                    <a:pt x="1096" y="359"/>
                    <a:pt x="1171" y="397"/>
                    <a:pt x="1228" y="453"/>
                  </a:cubicBezTo>
                  <a:cubicBezTo>
                    <a:pt x="1265" y="472"/>
                    <a:pt x="1303" y="510"/>
                    <a:pt x="1322" y="548"/>
                  </a:cubicBezTo>
                  <a:cubicBezTo>
                    <a:pt x="1360" y="567"/>
                    <a:pt x="1379" y="604"/>
                    <a:pt x="1398" y="642"/>
                  </a:cubicBezTo>
                  <a:cubicBezTo>
                    <a:pt x="1454" y="718"/>
                    <a:pt x="1473" y="793"/>
                    <a:pt x="1511" y="888"/>
                  </a:cubicBezTo>
                  <a:cubicBezTo>
                    <a:pt x="1530" y="963"/>
                    <a:pt x="1530" y="1057"/>
                    <a:pt x="1530" y="1133"/>
                  </a:cubicBezTo>
                  <a:cubicBezTo>
                    <a:pt x="1530" y="1227"/>
                    <a:pt x="1511" y="1303"/>
                    <a:pt x="1473" y="1378"/>
                  </a:cubicBezTo>
                  <a:cubicBezTo>
                    <a:pt x="1454" y="1454"/>
                    <a:pt x="1416" y="1511"/>
                    <a:pt x="1360" y="1567"/>
                  </a:cubicBezTo>
                  <a:cubicBezTo>
                    <a:pt x="1303" y="1662"/>
                    <a:pt x="1190" y="1718"/>
                    <a:pt x="1077" y="1756"/>
                  </a:cubicBezTo>
                  <a:cubicBezTo>
                    <a:pt x="1039" y="1775"/>
                    <a:pt x="982" y="1775"/>
                    <a:pt x="945" y="1775"/>
                  </a:cubicBezTo>
                  <a:cubicBezTo>
                    <a:pt x="982" y="1794"/>
                    <a:pt x="1039" y="1813"/>
                    <a:pt x="1077" y="1831"/>
                  </a:cubicBezTo>
                  <a:cubicBezTo>
                    <a:pt x="1102" y="1835"/>
                    <a:pt x="1127" y="1836"/>
                    <a:pt x="1152" y="1836"/>
                  </a:cubicBezTo>
                  <a:cubicBezTo>
                    <a:pt x="1278" y="1836"/>
                    <a:pt x="1401" y="1797"/>
                    <a:pt x="1511" y="1718"/>
                  </a:cubicBezTo>
                  <a:cubicBezTo>
                    <a:pt x="1586" y="1662"/>
                    <a:pt x="1662" y="1586"/>
                    <a:pt x="1718" y="1492"/>
                  </a:cubicBezTo>
                  <a:cubicBezTo>
                    <a:pt x="1775" y="1397"/>
                    <a:pt x="1813" y="1284"/>
                    <a:pt x="1832" y="1171"/>
                  </a:cubicBezTo>
                  <a:cubicBezTo>
                    <a:pt x="1851" y="1057"/>
                    <a:pt x="1851" y="925"/>
                    <a:pt x="1832" y="812"/>
                  </a:cubicBezTo>
                  <a:cubicBezTo>
                    <a:pt x="1794" y="680"/>
                    <a:pt x="1756" y="567"/>
                    <a:pt x="1700" y="453"/>
                  </a:cubicBezTo>
                  <a:cubicBezTo>
                    <a:pt x="1662" y="397"/>
                    <a:pt x="1624" y="359"/>
                    <a:pt x="1567" y="302"/>
                  </a:cubicBezTo>
                  <a:cubicBezTo>
                    <a:pt x="1530" y="265"/>
                    <a:pt x="1492" y="208"/>
                    <a:pt x="1435" y="170"/>
                  </a:cubicBezTo>
                  <a:cubicBezTo>
                    <a:pt x="1322" y="114"/>
                    <a:pt x="1209" y="57"/>
                    <a:pt x="1096" y="19"/>
                  </a:cubicBezTo>
                  <a:lnTo>
                    <a:pt x="926" y="0"/>
                  </a:lnTo>
                  <a:close/>
                </a:path>
              </a:pathLst>
            </a:custGeom>
            <a:solidFill>
              <a:srgbClr val="7A2A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43"/>
            <p:cNvSpPr/>
            <p:nvPr/>
          </p:nvSpPr>
          <p:spPr>
            <a:xfrm>
              <a:off x="6030957" y="2683637"/>
              <a:ext cx="176975" cy="103450"/>
            </a:xfrm>
            <a:custGeom>
              <a:avLst/>
              <a:gdLst/>
              <a:ahLst/>
              <a:cxnLst/>
              <a:rect l="l" t="t" r="r" b="b"/>
              <a:pathLst>
                <a:path w="7079" h="4138" extrusionOk="0">
                  <a:moveTo>
                    <a:pt x="7079" y="1"/>
                  </a:moveTo>
                  <a:cubicBezTo>
                    <a:pt x="6267" y="246"/>
                    <a:pt x="0" y="1567"/>
                    <a:pt x="0" y="1567"/>
                  </a:cubicBezTo>
                  <a:cubicBezTo>
                    <a:pt x="473" y="2480"/>
                    <a:pt x="2168" y="4137"/>
                    <a:pt x="3995" y="4137"/>
                  </a:cubicBezTo>
                  <a:cubicBezTo>
                    <a:pt x="4285" y="4137"/>
                    <a:pt x="4578" y="4096"/>
                    <a:pt x="4870" y="4003"/>
                  </a:cubicBezTo>
                  <a:cubicBezTo>
                    <a:pt x="7022" y="3342"/>
                    <a:pt x="7079" y="1"/>
                    <a:pt x="70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43"/>
            <p:cNvSpPr/>
            <p:nvPr/>
          </p:nvSpPr>
          <p:spPr>
            <a:xfrm>
              <a:off x="6058782" y="2750262"/>
              <a:ext cx="98675" cy="37200"/>
            </a:xfrm>
            <a:custGeom>
              <a:avLst/>
              <a:gdLst/>
              <a:ahLst/>
              <a:cxnLst/>
              <a:rect l="l" t="t" r="r" b="b"/>
              <a:pathLst>
                <a:path w="3947" h="1488" extrusionOk="0">
                  <a:moveTo>
                    <a:pt x="1525" y="0"/>
                  </a:moveTo>
                  <a:cubicBezTo>
                    <a:pt x="985" y="0"/>
                    <a:pt x="453" y="108"/>
                    <a:pt x="1" y="243"/>
                  </a:cubicBezTo>
                  <a:cubicBezTo>
                    <a:pt x="778" y="900"/>
                    <a:pt x="1816" y="1487"/>
                    <a:pt x="2908" y="1487"/>
                  </a:cubicBezTo>
                  <a:cubicBezTo>
                    <a:pt x="3195" y="1487"/>
                    <a:pt x="3486" y="1447"/>
                    <a:pt x="3776" y="1356"/>
                  </a:cubicBezTo>
                  <a:cubicBezTo>
                    <a:pt x="3833" y="1338"/>
                    <a:pt x="3889" y="1319"/>
                    <a:pt x="3946" y="1281"/>
                  </a:cubicBezTo>
                  <a:cubicBezTo>
                    <a:pt x="3344" y="301"/>
                    <a:pt x="2424" y="0"/>
                    <a:pt x="15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43"/>
            <p:cNvSpPr/>
            <p:nvPr/>
          </p:nvSpPr>
          <p:spPr>
            <a:xfrm>
              <a:off x="5920982" y="2702937"/>
              <a:ext cx="73150" cy="51500"/>
            </a:xfrm>
            <a:custGeom>
              <a:avLst/>
              <a:gdLst/>
              <a:ahLst/>
              <a:cxnLst/>
              <a:rect l="l" t="t" r="r" b="b"/>
              <a:pathLst>
                <a:path w="2926" h="2060" extrusionOk="0">
                  <a:moveTo>
                    <a:pt x="1855" y="0"/>
                  </a:moveTo>
                  <a:cubicBezTo>
                    <a:pt x="1034" y="0"/>
                    <a:pt x="0" y="673"/>
                    <a:pt x="133" y="1362"/>
                  </a:cubicBezTo>
                  <a:cubicBezTo>
                    <a:pt x="221" y="1826"/>
                    <a:pt x="753" y="2059"/>
                    <a:pt x="1320" y="2059"/>
                  </a:cubicBezTo>
                  <a:cubicBezTo>
                    <a:pt x="2091" y="2059"/>
                    <a:pt x="2925" y="1628"/>
                    <a:pt x="2795" y="758"/>
                  </a:cubicBezTo>
                  <a:cubicBezTo>
                    <a:pt x="2713" y="214"/>
                    <a:pt x="2318" y="0"/>
                    <a:pt x="1855" y="0"/>
                  </a:cubicBezTo>
                  <a:close/>
                </a:path>
              </a:pathLst>
            </a:custGeom>
            <a:solidFill>
              <a:srgbClr val="D65F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43"/>
            <p:cNvSpPr/>
            <p:nvPr/>
          </p:nvSpPr>
          <p:spPr>
            <a:xfrm>
              <a:off x="6228282" y="2636662"/>
              <a:ext cx="53200" cy="35100"/>
            </a:xfrm>
            <a:custGeom>
              <a:avLst/>
              <a:gdLst/>
              <a:ahLst/>
              <a:cxnLst/>
              <a:rect l="l" t="t" r="r" b="b"/>
              <a:pathLst>
                <a:path w="2128" h="1404" extrusionOk="0">
                  <a:moveTo>
                    <a:pt x="1261" y="1"/>
                  </a:moveTo>
                  <a:cubicBezTo>
                    <a:pt x="674" y="1"/>
                    <a:pt x="0" y="452"/>
                    <a:pt x="262" y="1106"/>
                  </a:cubicBezTo>
                  <a:cubicBezTo>
                    <a:pt x="341" y="1300"/>
                    <a:pt x="641" y="1403"/>
                    <a:pt x="972" y="1403"/>
                  </a:cubicBezTo>
                  <a:cubicBezTo>
                    <a:pt x="1510" y="1403"/>
                    <a:pt x="2127" y="1129"/>
                    <a:pt x="1998" y="521"/>
                  </a:cubicBezTo>
                  <a:cubicBezTo>
                    <a:pt x="1922" y="157"/>
                    <a:pt x="1606" y="1"/>
                    <a:pt x="1261" y="1"/>
                  </a:cubicBezTo>
                  <a:close/>
                </a:path>
              </a:pathLst>
            </a:custGeom>
            <a:solidFill>
              <a:srgbClr val="D65F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43"/>
            <p:cNvSpPr/>
            <p:nvPr/>
          </p:nvSpPr>
          <p:spPr>
            <a:xfrm>
              <a:off x="5930907" y="2511187"/>
              <a:ext cx="56175" cy="37500"/>
            </a:xfrm>
            <a:custGeom>
              <a:avLst/>
              <a:gdLst/>
              <a:ahLst/>
              <a:cxnLst/>
              <a:rect l="l" t="t" r="r" b="b"/>
              <a:pathLst>
                <a:path w="2247" h="1500" extrusionOk="0">
                  <a:moveTo>
                    <a:pt x="1862" y="1"/>
                  </a:moveTo>
                  <a:cubicBezTo>
                    <a:pt x="1832" y="1"/>
                    <a:pt x="1802" y="3"/>
                    <a:pt x="1775" y="9"/>
                  </a:cubicBezTo>
                  <a:cubicBezTo>
                    <a:pt x="1699" y="9"/>
                    <a:pt x="1624" y="28"/>
                    <a:pt x="1548" y="28"/>
                  </a:cubicBezTo>
                  <a:cubicBezTo>
                    <a:pt x="1454" y="28"/>
                    <a:pt x="1378" y="46"/>
                    <a:pt x="1303" y="84"/>
                  </a:cubicBezTo>
                  <a:cubicBezTo>
                    <a:pt x="1227" y="103"/>
                    <a:pt x="1133" y="141"/>
                    <a:pt x="1057" y="179"/>
                  </a:cubicBezTo>
                  <a:lnTo>
                    <a:pt x="812" y="311"/>
                  </a:lnTo>
                  <a:lnTo>
                    <a:pt x="604" y="481"/>
                  </a:lnTo>
                  <a:cubicBezTo>
                    <a:pt x="529" y="537"/>
                    <a:pt x="453" y="594"/>
                    <a:pt x="397" y="669"/>
                  </a:cubicBezTo>
                  <a:cubicBezTo>
                    <a:pt x="340" y="726"/>
                    <a:pt x="283" y="783"/>
                    <a:pt x="246" y="858"/>
                  </a:cubicBezTo>
                  <a:cubicBezTo>
                    <a:pt x="208" y="934"/>
                    <a:pt x="170" y="1009"/>
                    <a:pt x="132" y="1066"/>
                  </a:cubicBezTo>
                  <a:cubicBezTo>
                    <a:pt x="95" y="1160"/>
                    <a:pt x="57" y="1273"/>
                    <a:pt x="38" y="1387"/>
                  </a:cubicBezTo>
                  <a:lnTo>
                    <a:pt x="0" y="1500"/>
                  </a:lnTo>
                  <a:lnTo>
                    <a:pt x="0" y="1500"/>
                  </a:lnTo>
                  <a:lnTo>
                    <a:pt x="95" y="1406"/>
                  </a:lnTo>
                  <a:cubicBezTo>
                    <a:pt x="151" y="1349"/>
                    <a:pt x="208" y="1255"/>
                    <a:pt x="302" y="1179"/>
                  </a:cubicBezTo>
                  <a:cubicBezTo>
                    <a:pt x="359" y="1122"/>
                    <a:pt x="397" y="1085"/>
                    <a:pt x="453" y="1028"/>
                  </a:cubicBezTo>
                  <a:cubicBezTo>
                    <a:pt x="491" y="971"/>
                    <a:pt x="567" y="934"/>
                    <a:pt x="623" y="877"/>
                  </a:cubicBezTo>
                  <a:cubicBezTo>
                    <a:pt x="680" y="820"/>
                    <a:pt x="736" y="783"/>
                    <a:pt x="812" y="726"/>
                  </a:cubicBezTo>
                  <a:lnTo>
                    <a:pt x="1001" y="594"/>
                  </a:lnTo>
                  <a:lnTo>
                    <a:pt x="1208" y="462"/>
                  </a:lnTo>
                  <a:cubicBezTo>
                    <a:pt x="1284" y="424"/>
                    <a:pt x="1359" y="386"/>
                    <a:pt x="1435" y="348"/>
                  </a:cubicBezTo>
                  <a:cubicBezTo>
                    <a:pt x="1492" y="330"/>
                    <a:pt x="1567" y="292"/>
                    <a:pt x="1624" y="273"/>
                  </a:cubicBezTo>
                  <a:cubicBezTo>
                    <a:pt x="1699" y="235"/>
                    <a:pt x="1756" y="216"/>
                    <a:pt x="1812" y="197"/>
                  </a:cubicBezTo>
                  <a:cubicBezTo>
                    <a:pt x="1945" y="141"/>
                    <a:pt x="2039" y="122"/>
                    <a:pt x="2114" y="103"/>
                  </a:cubicBezTo>
                  <a:lnTo>
                    <a:pt x="2247" y="65"/>
                  </a:lnTo>
                  <a:lnTo>
                    <a:pt x="2096" y="28"/>
                  </a:lnTo>
                  <a:cubicBezTo>
                    <a:pt x="2016" y="14"/>
                    <a:pt x="1935" y="1"/>
                    <a:pt x="1862" y="1"/>
                  </a:cubicBezTo>
                  <a:close/>
                </a:path>
              </a:pathLst>
            </a:custGeom>
            <a:solidFill>
              <a:srgbClr val="4F1D12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43"/>
            <p:cNvSpPr/>
            <p:nvPr/>
          </p:nvSpPr>
          <p:spPr>
            <a:xfrm>
              <a:off x="6107407" y="2476462"/>
              <a:ext cx="59950" cy="9475"/>
            </a:xfrm>
            <a:custGeom>
              <a:avLst/>
              <a:gdLst/>
              <a:ahLst/>
              <a:cxnLst/>
              <a:rect l="l" t="t" r="r" b="b"/>
              <a:pathLst>
                <a:path w="2398" h="379" extrusionOk="0">
                  <a:moveTo>
                    <a:pt x="1171" y="1"/>
                  </a:moveTo>
                  <a:lnTo>
                    <a:pt x="944" y="20"/>
                  </a:lnTo>
                  <a:lnTo>
                    <a:pt x="717" y="57"/>
                  </a:lnTo>
                  <a:cubicBezTo>
                    <a:pt x="642" y="76"/>
                    <a:pt x="585" y="95"/>
                    <a:pt x="510" y="114"/>
                  </a:cubicBezTo>
                  <a:cubicBezTo>
                    <a:pt x="453" y="152"/>
                    <a:pt x="397" y="171"/>
                    <a:pt x="340" y="190"/>
                  </a:cubicBezTo>
                  <a:cubicBezTo>
                    <a:pt x="208" y="246"/>
                    <a:pt x="95" y="303"/>
                    <a:pt x="0" y="378"/>
                  </a:cubicBezTo>
                  <a:cubicBezTo>
                    <a:pt x="132" y="378"/>
                    <a:pt x="264" y="378"/>
                    <a:pt x="397" y="359"/>
                  </a:cubicBezTo>
                  <a:cubicBezTo>
                    <a:pt x="453" y="341"/>
                    <a:pt x="510" y="341"/>
                    <a:pt x="566" y="341"/>
                  </a:cubicBezTo>
                  <a:lnTo>
                    <a:pt x="982" y="341"/>
                  </a:lnTo>
                  <a:lnTo>
                    <a:pt x="1189" y="322"/>
                  </a:lnTo>
                  <a:lnTo>
                    <a:pt x="2284" y="322"/>
                  </a:lnTo>
                  <a:lnTo>
                    <a:pt x="2397" y="303"/>
                  </a:lnTo>
                  <a:lnTo>
                    <a:pt x="2303" y="246"/>
                  </a:lnTo>
                  <a:cubicBezTo>
                    <a:pt x="2209" y="208"/>
                    <a:pt x="2133" y="171"/>
                    <a:pt x="2039" y="133"/>
                  </a:cubicBezTo>
                  <a:cubicBezTo>
                    <a:pt x="1982" y="114"/>
                    <a:pt x="1926" y="95"/>
                    <a:pt x="1850" y="57"/>
                  </a:cubicBezTo>
                  <a:cubicBezTo>
                    <a:pt x="1793" y="39"/>
                    <a:pt x="1718" y="39"/>
                    <a:pt x="1642" y="39"/>
                  </a:cubicBezTo>
                  <a:cubicBezTo>
                    <a:pt x="1567" y="20"/>
                    <a:pt x="1491" y="1"/>
                    <a:pt x="1416" y="1"/>
                  </a:cubicBezTo>
                  <a:close/>
                </a:path>
              </a:pathLst>
            </a:custGeom>
            <a:solidFill>
              <a:srgbClr val="4F1D12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43"/>
            <p:cNvSpPr/>
            <p:nvPr/>
          </p:nvSpPr>
          <p:spPr>
            <a:xfrm>
              <a:off x="6155057" y="2572262"/>
              <a:ext cx="8525" cy="12300"/>
            </a:xfrm>
            <a:custGeom>
              <a:avLst/>
              <a:gdLst/>
              <a:ahLst/>
              <a:cxnLst/>
              <a:rect l="l" t="t" r="r" b="b"/>
              <a:pathLst>
                <a:path w="341" h="492" extrusionOk="0">
                  <a:moveTo>
                    <a:pt x="227" y="1"/>
                  </a:moveTo>
                  <a:lnTo>
                    <a:pt x="189" y="20"/>
                  </a:lnTo>
                  <a:cubicBezTo>
                    <a:pt x="171" y="39"/>
                    <a:pt x="133" y="57"/>
                    <a:pt x="114" y="76"/>
                  </a:cubicBezTo>
                  <a:cubicBezTo>
                    <a:pt x="114" y="76"/>
                    <a:pt x="95" y="95"/>
                    <a:pt x="95" y="95"/>
                  </a:cubicBezTo>
                  <a:cubicBezTo>
                    <a:pt x="76" y="114"/>
                    <a:pt x="57" y="114"/>
                    <a:pt x="57" y="133"/>
                  </a:cubicBezTo>
                  <a:cubicBezTo>
                    <a:pt x="38" y="133"/>
                    <a:pt x="38" y="152"/>
                    <a:pt x="38" y="171"/>
                  </a:cubicBezTo>
                  <a:lnTo>
                    <a:pt x="20" y="190"/>
                  </a:lnTo>
                  <a:lnTo>
                    <a:pt x="1" y="227"/>
                  </a:lnTo>
                  <a:lnTo>
                    <a:pt x="1" y="265"/>
                  </a:lnTo>
                  <a:lnTo>
                    <a:pt x="1" y="322"/>
                  </a:lnTo>
                  <a:cubicBezTo>
                    <a:pt x="1" y="322"/>
                    <a:pt x="1" y="341"/>
                    <a:pt x="1" y="359"/>
                  </a:cubicBezTo>
                  <a:cubicBezTo>
                    <a:pt x="1" y="397"/>
                    <a:pt x="1" y="435"/>
                    <a:pt x="20" y="492"/>
                  </a:cubicBezTo>
                  <a:lnTo>
                    <a:pt x="133" y="492"/>
                  </a:lnTo>
                  <a:cubicBezTo>
                    <a:pt x="152" y="473"/>
                    <a:pt x="171" y="473"/>
                    <a:pt x="189" y="473"/>
                  </a:cubicBezTo>
                  <a:cubicBezTo>
                    <a:pt x="208" y="454"/>
                    <a:pt x="227" y="454"/>
                    <a:pt x="246" y="435"/>
                  </a:cubicBezTo>
                  <a:lnTo>
                    <a:pt x="284" y="397"/>
                  </a:lnTo>
                  <a:lnTo>
                    <a:pt x="322" y="341"/>
                  </a:lnTo>
                  <a:lnTo>
                    <a:pt x="340" y="284"/>
                  </a:lnTo>
                  <a:cubicBezTo>
                    <a:pt x="340" y="265"/>
                    <a:pt x="340" y="227"/>
                    <a:pt x="340" y="208"/>
                  </a:cubicBezTo>
                  <a:cubicBezTo>
                    <a:pt x="340" y="190"/>
                    <a:pt x="340" y="171"/>
                    <a:pt x="340" y="152"/>
                  </a:cubicBezTo>
                  <a:cubicBezTo>
                    <a:pt x="340" y="133"/>
                    <a:pt x="322" y="114"/>
                    <a:pt x="322" y="95"/>
                  </a:cubicBezTo>
                  <a:cubicBezTo>
                    <a:pt x="303" y="76"/>
                    <a:pt x="284" y="39"/>
                    <a:pt x="265" y="20"/>
                  </a:cubicBezTo>
                  <a:lnTo>
                    <a:pt x="2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43"/>
            <p:cNvSpPr/>
            <p:nvPr/>
          </p:nvSpPr>
          <p:spPr>
            <a:xfrm>
              <a:off x="6164507" y="2581712"/>
              <a:ext cx="10400" cy="9450"/>
            </a:xfrm>
            <a:custGeom>
              <a:avLst/>
              <a:gdLst/>
              <a:ahLst/>
              <a:cxnLst/>
              <a:rect l="l" t="t" r="r" b="b"/>
              <a:pathLst>
                <a:path w="416" h="378" extrusionOk="0">
                  <a:moveTo>
                    <a:pt x="246" y="0"/>
                  </a:moveTo>
                  <a:lnTo>
                    <a:pt x="208" y="19"/>
                  </a:lnTo>
                  <a:cubicBezTo>
                    <a:pt x="189" y="19"/>
                    <a:pt x="170" y="19"/>
                    <a:pt x="151" y="38"/>
                  </a:cubicBezTo>
                  <a:cubicBezTo>
                    <a:pt x="151" y="38"/>
                    <a:pt x="132" y="38"/>
                    <a:pt x="132" y="57"/>
                  </a:cubicBezTo>
                  <a:lnTo>
                    <a:pt x="95" y="76"/>
                  </a:lnTo>
                  <a:lnTo>
                    <a:pt x="76" y="114"/>
                  </a:lnTo>
                  <a:lnTo>
                    <a:pt x="57" y="132"/>
                  </a:lnTo>
                  <a:cubicBezTo>
                    <a:pt x="38" y="151"/>
                    <a:pt x="38" y="189"/>
                    <a:pt x="38" y="189"/>
                  </a:cubicBezTo>
                  <a:cubicBezTo>
                    <a:pt x="38" y="189"/>
                    <a:pt x="38" y="208"/>
                    <a:pt x="19" y="227"/>
                  </a:cubicBezTo>
                  <a:cubicBezTo>
                    <a:pt x="19" y="265"/>
                    <a:pt x="19" y="302"/>
                    <a:pt x="0" y="340"/>
                  </a:cubicBezTo>
                  <a:cubicBezTo>
                    <a:pt x="38" y="359"/>
                    <a:pt x="76" y="378"/>
                    <a:pt x="132" y="378"/>
                  </a:cubicBezTo>
                  <a:lnTo>
                    <a:pt x="227" y="378"/>
                  </a:lnTo>
                  <a:lnTo>
                    <a:pt x="283" y="359"/>
                  </a:lnTo>
                  <a:lnTo>
                    <a:pt x="340" y="321"/>
                  </a:lnTo>
                  <a:lnTo>
                    <a:pt x="378" y="283"/>
                  </a:lnTo>
                  <a:cubicBezTo>
                    <a:pt x="378" y="265"/>
                    <a:pt x="397" y="246"/>
                    <a:pt x="397" y="227"/>
                  </a:cubicBezTo>
                  <a:cubicBezTo>
                    <a:pt x="397" y="208"/>
                    <a:pt x="416" y="189"/>
                    <a:pt x="416" y="170"/>
                  </a:cubicBezTo>
                  <a:cubicBezTo>
                    <a:pt x="416" y="151"/>
                    <a:pt x="416" y="132"/>
                    <a:pt x="416" y="114"/>
                  </a:cubicBezTo>
                  <a:cubicBezTo>
                    <a:pt x="416" y="95"/>
                    <a:pt x="397" y="57"/>
                    <a:pt x="378" y="38"/>
                  </a:cubicBezTo>
                  <a:lnTo>
                    <a:pt x="35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43"/>
            <p:cNvSpPr/>
            <p:nvPr/>
          </p:nvSpPr>
          <p:spPr>
            <a:xfrm>
              <a:off x="5996507" y="2604837"/>
              <a:ext cx="10400" cy="14650"/>
            </a:xfrm>
            <a:custGeom>
              <a:avLst/>
              <a:gdLst/>
              <a:ahLst/>
              <a:cxnLst/>
              <a:rect l="l" t="t" r="r" b="b"/>
              <a:pathLst>
                <a:path w="416" h="586" extrusionOk="0">
                  <a:moveTo>
                    <a:pt x="340" y="0"/>
                  </a:moveTo>
                  <a:lnTo>
                    <a:pt x="302" y="19"/>
                  </a:lnTo>
                  <a:cubicBezTo>
                    <a:pt x="264" y="38"/>
                    <a:pt x="227" y="57"/>
                    <a:pt x="208" y="76"/>
                  </a:cubicBezTo>
                  <a:cubicBezTo>
                    <a:pt x="189" y="76"/>
                    <a:pt x="189" y="95"/>
                    <a:pt x="170" y="114"/>
                  </a:cubicBezTo>
                  <a:cubicBezTo>
                    <a:pt x="151" y="114"/>
                    <a:pt x="151" y="132"/>
                    <a:pt x="132" y="151"/>
                  </a:cubicBezTo>
                  <a:cubicBezTo>
                    <a:pt x="113" y="151"/>
                    <a:pt x="113" y="170"/>
                    <a:pt x="95" y="189"/>
                  </a:cubicBezTo>
                  <a:lnTo>
                    <a:pt x="76" y="246"/>
                  </a:lnTo>
                  <a:lnTo>
                    <a:pt x="38" y="283"/>
                  </a:lnTo>
                  <a:lnTo>
                    <a:pt x="19" y="340"/>
                  </a:lnTo>
                  <a:cubicBezTo>
                    <a:pt x="19" y="359"/>
                    <a:pt x="19" y="378"/>
                    <a:pt x="19" y="397"/>
                  </a:cubicBezTo>
                  <a:cubicBezTo>
                    <a:pt x="0" y="416"/>
                    <a:pt x="0" y="416"/>
                    <a:pt x="0" y="434"/>
                  </a:cubicBezTo>
                  <a:cubicBezTo>
                    <a:pt x="0" y="491"/>
                    <a:pt x="0" y="529"/>
                    <a:pt x="0" y="585"/>
                  </a:cubicBezTo>
                  <a:lnTo>
                    <a:pt x="151" y="585"/>
                  </a:lnTo>
                  <a:cubicBezTo>
                    <a:pt x="170" y="567"/>
                    <a:pt x="189" y="567"/>
                    <a:pt x="208" y="567"/>
                  </a:cubicBezTo>
                  <a:cubicBezTo>
                    <a:pt x="227" y="548"/>
                    <a:pt x="246" y="529"/>
                    <a:pt x="264" y="510"/>
                  </a:cubicBezTo>
                  <a:lnTo>
                    <a:pt x="321" y="472"/>
                  </a:lnTo>
                  <a:lnTo>
                    <a:pt x="378" y="416"/>
                  </a:lnTo>
                  <a:lnTo>
                    <a:pt x="397" y="340"/>
                  </a:lnTo>
                  <a:cubicBezTo>
                    <a:pt x="397" y="321"/>
                    <a:pt x="415" y="283"/>
                    <a:pt x="415" y="265"/>
                  </a:cubicBezTo>
                  <a:cubicBezTo>
                    <a:pt x="415" y="246"/>
                    <a:pt x="415" y="227"/>
                    <a:pt x="415" y="189"/>
                  </a:cubicBezTo>
                  <a:cubicBezTo>
                    <a:pt x="415" y="170"/>
                    <a:pt x="415" y="151"/>
                    <a:pt x="397" y="132"/>
                  </a:cubicBezTo>
                  <a:cubicBezTo>
                    <a:pt x="397" y="95"/>
                    <a:pt x="378" y="57"/>
                    <a:pt x="359" y="38"/>
                  </a:cubicBezTo>
                  <a:lnTo>
                    <a:pt x="3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43"/>
            <p:cNvSpPr/>
            <p:nvPr/>
          </p:nvSpPr>
          <p:spPr>
            <a:xfrm>
              <a:off x="6004982" y="2617562"/>
              <a:ext cx="11350" cy="9475"/>
            </a:xfrm>
            <a:custGeom>
              <a:avLst/>
              <a:gdLst/>
              <a:ahLst/>
              <a:cxnLst/>
              <a:rect l="l" t="t" r="r" b="b"/>
              <a:pathLst>
                <a:path w="454" h="379" extrusionOk="0">
                  <a:moveTo>
                    <a:pt x="227" y="1"/>
                  </a:moveTo>
                  <a:cubicBezTo>
                    <a:pt x="209" y="1"/>
                    <a:pt x="190" y="20"/>
                    <a:pt x="190" y="20"/>
                  </a:cubicBezTo>
                  <a:lnTo>
                    <a:pt x="152" y="39"/>
                  </a:lnTo>
                  <a:lnTo>
                    <a:pt x="133" y="76"/>
                  </a:lnTo>
                  <a:lnTo>
                    <a:pt x="95" y="95"/>
                  </a:lnTo>
                  <a:cubicBezTo>
                    <a:pt x="95" y="114"/>
                    <a:pt x="76" y="133"/>
                    <a:pt x="76" y="133"/>
                  </a:cubicBezTo>
                  <a:cubicBezTo>
                    <a:pt x="58" y="152"/>
                    <a:pt x="58" y="171"/>
                    <a:pt x="58" y="171"/>
                  </a:cubicBezTo>
                  <a:cubicBezTo>
                    <a:pt x="39" y="209"/>
                    <a:pt x="20" y="246"/>
                    <a:pt x="1" y="303"/>
                  </a:cubicBezTo>
                  <a:cubicBezTo>
                    <a:pt x="39" y="322"/>
                    <a:pt x="76" y="360"/>
                    <a:pt x="114" y="378"/>
                  </a:cubicBezTo>
                  <a:lnTo>
                    <a:pt x="227" y="378"/>
                  </a:lnTo>
                  <a:lnTo>
                    <a:pt x="284" y="360"/>
                  </a:lnTo>
                  <a:lnTo>
                    <a:pt x="341" y="341"/>
                  </a:lnTo>
                  <a:lnTo>
                    <a:pt x="397" y="303"/>
                  </a:lnTo>
                  <a:cubicBezTo>
                    <a:pt x="397" y="284"/>
                    <a:pt x="416" y="265"/>
                    <a:pt x="435" y="246"/>
                  </a:cubicBezTo>
                  <a:cubicBezTo>
                    <a:pt x="435" y="227"/>
                    <a:pt x="454" y="209"/>
                    <a:pt x="454" y="190"/>
                  </a:cubicBezTo>
                  <a:cubicBezTo>
                    <a:pt x="454" y="171"/>
                    <a:pt x="454" y="152"/>
                    <a:pt x="454" y="133"/>
                  </a:cubicBezTo>
                  <a:cubicBezTo>
                    <a:pt x="454" y="114"/>
                    <a:pt x="454" y="76"/>
                    <a:pt x="454" y="39"/>
                  </a:cubicBezTo>
                  <a:lnTo>
                    <a:pt x="43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43"/>
            <p:cNvSpPr/>
            <p:nvPr/>
          </p:nvSpPr>
          <p:spPr>
            <a:xfrm>
              <a:off x="5803007" y="2673162"/>
              <a:ext cx="69875" cy="65550"/>
            </a:xfrm>
            <a:custGeom>
              <a:avLst/>
              <a:gdLst/>
              <a:ahLst/>
              <a:cxnLst/>
              <a:rect l="l" t="t" r="r" b="b"/>
              <a:pathLst>
                <a:path w="2795" h="2622" extrusionOk="0">
                  <a:moveTo>
                    <a:pt x="1203" y="1"/>
                  </a:moveTo>
                  <a:cubicBezTo>
                    <a:pt x="1019" y="1"/>
                    <a:pt x="826" y="54"/>
                    <a:pt x="661" y="137"/>
                  </a:cubicBezTo>
                  <a:cubicBezTo>
                    <a:pt x="246" y="344"/>
                    <a:pt x="1" y="816"/>
                    <a:pt x="114" y="1288"/>
                  </a:cubicBezTo>
                  <a:lnTo>
                    <a:pt x="152" y="1401"/>
                  </a:lnTo>
                  <a:lnTo>
                    <a:pt x="190" y="1496"/>
                  </a:lnTo>
                  <a:lnTo>
                    <a:pt x="227" y="1552"/>
                  </a:lnTo>
                  <a:lnTo>
                    <a:pt x="208" y="1477"/>
                  </a:lnTo>
                  <a:lnTo>
                    <a:pt x="171" y="1401"/>
                  </a:lnTo>
                  <a:lnTo>
                    <a:pt x="171" y="1269"/>
                  </a:lnTo>
                  <a:cubicBezTo>
                    <a:pt x="171" y="1024"/>
                    <a:pt x="246" y="797"/>
                    <a:pt x="416" y="608"/>
                  </a:cubicBezTo>
                  <a:cubicBezTo>
                    <a:pt x="510" y="514"/>
                    <a:pt x="624" y="420"/>
                    <a:pt x="756" y="382"/>
                  </a:cubicBezTo>
                  <a:cubicBezTo>
                    <a:pt x="883" y="339"/>
                    <a:pt x="1011" y="318"/>
                    <a:pt x="1138" y="318"/>
                  </a:cubicBezTo>
                  <a:cubicBezTo>
                    <a:pt x="1181" y="318"/>
                    <a:pt x="1223" y="321"/>
                    <a:pt x="1265" y="325"/>
                  </a:cubicBezTo>
                  <a:cubicBezTo>
                    <a:pt x="1435" y="344"/>
                    <a:pt x="1605" y="401"/>
                    <a:pt x="1756" y="495"/>
                  </a:cubicBezTo>
                  <a:cubicBezTo>
                    <a:pt x="1907" y="590"/>
                    <a:pt x="2039" y="722"/>
                    <a:pt x="2153" y="873"/>
                  </a:cubicBezTo>
                  <a:cubicBezTo>
                    <a:pt x="2209" y="948"/>
                    <a:pt x="2247" y="1043"/>
                    <a:pt x="2304" y="1118"/>
                  </a:cubicBezTo>
                  <a:lnTo>
                    <a:pt x="2323" y="1175"/>
                  </a:lnTo>
                  <a:lnTo>
                    <a:pt x="2228" y="1194"/>
                  </a:lnTo>
                  <a:lnTo>
                    <a:pt x="2058" y="1213"/>
                  </a:lnTo>
                  <a:lnTo>
                    <a:pt x="1907" y="1288"/>
                  </a:lnTo>
                  <a:cubicBezTo>
                    <a:pt x="1700" y="1364"/>
                    <a:pt x="1530" y="1515"/>
                    <a:pt x="1416" y="1703"/>
                  </a:cubicBezTo>
                  <a:cubicBezTo>
                    <a:pt x="1360" y="1798"/>
                    <a:pt x="1322" y="1892"/>
                    <a:pt x="1303" y="2005"/>
                  </a:cubicBezTo>
                  <a:cubicBezTo>
                    <a:pt x="1303" y="2100"/>
                    <a:pt x="1322" y="2194"/>
                    <a:pt x="1360" y="2288"/>
                  </a:cubicBezTo>
                  <a:cubicBezTo>
                    <a:pt x="1454" y="2439"/>
                    <a:pt x="1586" y="2553"/>
                    <a:pt x="1756" y="2591"/>
                  </a:cubicBezTo>
                  <a:cubicBezTo>
                    <a:pt x="1823" y="2613"/>
                    <a:pt x="1889" y="2622"/>
                    <a:pt x="1955" y="2622"/>
                  </a:cubicBezTo>
                  <a:cubicBezTo>
                    <a:pt x="2002" y="2622"/>
                    <a:pt x="2049" y="2617"/>
                    <a:pt x="2096" y="2609"/>
                  </a:cubicBezTo>
                  <a:cubicBezTo>
                    <a:pt x="2172" y="2591"/>
                    <a:pt x="2247" y="2572"/>
                    <a:pt x="2323" y="2553"/>
                  </a:cubicBezTo>
                  <a:lnTo>
                    <a:pt x="2379" y="2534"/>
                  </a:lnTo>
                  <a:lnTo>
                    <a:pt x="2096" y="2534"/>
                  </a:lnTo>
                  <a:cubicBezTo>
                    <a:pt x="2002" y="2515"/>
                    <a:pt x="1888" y="2496"/>
                    <a:pt x="1794" y="2458"/>
                  </a:cubicBezTo>
                  <a:cubicBezTo>
                    <a:pt x="1700" y="2402"/>
                    <a:pt x="1605" y="2307"/>
                    <a:pt x="1567" y="2194"/>
                  </a:cubicBezTo>
                  <a:cubicBezTo>
                    <a:pt x="1530" y="2062"/>
                    <a:pt x="1549" y="1930"/>
                    <a:pt x="1643" y="1835"/>
                  </a:cubicBezTo>
                  <a:cubicBezTo>
                    <a:pt x="1737" y="1703"/>
                    <a:pt x="1888" y="1609"/>
                    <a:pt x="2039" y="1552"/>
                  </a:cubicBezTo>
                  <a:lnTo>
                    <a:pt x="2153" y="1515"/>
                  </a:lnTo>
                  <a:lnTo>
                    <a:pt x="2285" y="1496"/>
                  </a:lnTo>
                  <a:lnTo>
                    <a:pt x="2757" y="1496"/>
                  </a:lnTo>
                  <a:cubicBezTo>
                    <a:pt x="2769" y="1496"/>
                    <a:pt x="2782" y="1504"/>
                    <a:pt x="2789" y="1504"/>
                  </a:cubicBezTo>
                  <a:cubicBezTo>
                    <a:pt x="2792" y="1504"/>
                    <a:pt x="2794" y="1502"/>
                    <a:pt x="2794" y="1496"/>
                  </a:cubicBezTo>
                  <a:lnTo>
                    <a:pt x="2700" y="1213"/>
                  </a:lnTo>
                  <a:cubicBezTo>
                    <a:pt x="2681" y="1156"/>
                    <a:pt x="2662" y="1099"/>
                    <a:pt x="2643" y="1062"/>
                  </a:cubicBezTo>
                  <a:lnTo>
                    <a:pt x="2606" y="967"/>
                  </a:lnTo>
                  <a:cubicBezTo>
                    <a:pt x="2568" y="854"/>
                    <a:pt x="2511" y="759"/>
                    <a:pt x="2436" y="665"/>
                  </a:cubicBezTo>
                  <a:cubicBezTo>
                    <a:pt x="2304" y="476"/>
                    <a:pt x="2134" y="306"/>
                    <a:pt x="1926" y="193"/>
                  </a:cubicBezTo>
                  <a:cubicBezTo>
                    <a:pt x="1737" y="80"/>
                    <a:pt x="1511" y="23"/>
                    <a:pt x="1284" y="4"/>
                  </a:cubicBezTo>
                  <a:cubicBezTo>
                    <a:pt x="1258" y="2"/>
                    <a:pt x="1230" y="1"/>
                    <a:pt x="1203" y="1"/>
                  </a:cubicBezTo>
                  <a:close/>
                </a:path>
              </a:pathLst>
            </a:custGeom>
            <a:solidFill>
              <a:srgbClr val="7A2A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43"/>
            <p:cNvSpPr/>
            <p:nvPr/>
          </p:nvSpPr>
          <p:spPr>
            <a:xfrm>
              <a:off x="6777982" y="2763387"/>
              <a:ext cx="617500" cy="140500"/>
            </a:xfrm>
            <a:custGeom>
              <a:avLst/>
              <a:gdLst/>
              <a:ahLst/>
              <a:cxnLst/>
              <a:rect l="l" t="t" r="r" b="b"/>
              <a:pathLst>
                <a:path w="24700" h="5620" extrusionOk="0">
                  <a:moveTo>
                    <a:pt x="10059" y="0"/>
                  </a:moveTo>
                  <a:cubicBezTo>
                    <a:pt x="9716" y="0"/>
                    <a:pt x="9470" y="28"/>
                    <a:pt x="9383" y="95"/>
                  </a:cubicBezTo>
                  <a:cubicBezTo>
                    <a:pt x="9275" y="174"/>
                    <a:pt x="8932" y="198"/>
                    <a:pt x="8454" y="198"/>
                  </a:cubicBezTo>
                  <a:cubicBezTo>
                    <a:pt x="7689" y="198"/>
                    <a:pt x="6580" y="136"/>
                    <a:pt x="5543" y="136"/>
                  </a:cubicBezTo>
                  <a:cubicBezTo>
                    <a:pt x="4275" y="136"/>
                    <a:pt x="3116" y="229"/>
                    <a:pt x="2832" y="643"/>
                  </a:cubicBezTo>
                  <a:cubicBezTo>
                    <a:pt x="2191" y="1586"/>
                    <a:pt x="1" y="5060"/>
                    <a:pt x="1" y="5060"/>
                  </a:cubicBezTo>
                  <a:cubicBezTo>
                    <a:pt x="1" y="5060"/>
                    <a:pt x="8757" y="5619"/>
                    <a:pt x="15744" y="5619"/>
                  </a:cubicBezTo>
                  <a:cubicBezTo>
                    <a:pt x="20659" y="5619"/>
                    <a:pt x="24700" y="5342"/>
                    <a:pt x="24201" y="4399"/>
                  </a:cubicBezTo>
                  <a:cubicBezTo>
                    <a:pt x="22974" y="2134"/>
                    <a:pt x="15310" y="586"/>
                    <a:pt x="15310" y="586"/>
                  </a:cubicBezTo>
                  <a:cubicBezTo>
                    <a:pt x="15310" y="586"/>
                    <a:pt x="11642" y="0"/>
                    <a:pt x="100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43"/>
            <p:cNvSpPr/>
            <p:nvPr/>
          </p:nvSpPr>
          <p:spPr>
            <a:xfrm>
              <a:off x="6953532" y="2310637"/>
              <a:ext cx="467225" cy="118300"/>
            </a:xfrm>
            <a:custGeom>
              <a:avLst/>
              <a:gdLst/>
              <a:ahLst/>
              <a:cxnLst/>
              <a:rect l="l" t="t" r="r" b="b"/>
              <a:pathLst>
                <a:path w="18689" h="4732" extrusionOk="0">
                  <a:moveTo>
                    <a:pt x="482" y="0"/>
                  </a:moveTo>
                  <a:cubicBezTo>
                    <a:pt x="225" y="0"/>
                    <a:pt x="81" y="9"/>
                    <a:pt x="76" y="27"/>
                  </a:cubicBezTo>
                  <a:cubicBezTo>
                    <a:pt x="1" y="235"/>
                    <a:pt x="303" y="2254"/>
                    <a:pt x="303" y="2254"/>
                  </a:cubicBezTo>
                  <a:cubicBezTo>
                    <a:pt x="720" y="2100"/>
                    <a:pt x="1554" y="2022"/>
                    <a:pt x="2658" y="2022"/>
                  </a:cubicBezTo>
                  <a:cubicBezTo>
                    <a:pt x="6400" y="2022"/>
                    <a:pt x="13233" y="2911"/>
                    <a:pt x="17363" y="4698"/>
                  </a:cubicBezTo>
                  <a:lnTo>
                    <a:pt x="17363" y="4698"/>
                  </a:lnTo>
                  <a:cubicBezTo>
                    <a:pt x="17428" y="4335"/>
                    <a:pt x="18689" y="1122"/>
                    <a:pt x="18689" y="1122"/>
                  </a:cubicBezTo>
                  <a:cubicBezTo>
                    <a:pt x="17897" y="898"/>
                    <a:pt x="3133" y="0"/>
                    <a:pt x="482" y="0"/>
                  </a:cubicBezTo>
                  <a:close/>
                  <a:moveTo>
                    <a:pt x="17363" y="4698"/>
                  </a:moveTo>
                  <a:cubicBezTo>
                    <a:pt x="17359" y="4720"/>
                    <a:pt x="17359" y="4731"/>
                    <a:pt x="17364" y="4731"/>
                  </a:cubicBezTo>
                  <a:cubicBezTo>
                    <a:pt x="17368" y="4731"/>
                    <a:pt x="17376" y="4724"/>
                    <a:pt x="17386" y="4708"/>
                  </a:cubicBezTo>
                  <a:cubicBezTo>
                    <a:pt x="17378" y="4705"/>
                    <a:pt x="17371" y="4702"/>
                    <a:pt x="17363" y="46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43"/>
            <p:cNvSpPr/>
            <p:nvPr/>
          </p:nvSpPr>
          <p:spPr>
            <a:xfrm>
              <a:off x="6867907" y="2166087"/>
              <a:ext cx="621750" cy="178375"/>
            </a:xfrm>
            <a:custGeom>
              <a:avLst/>
              <a:gdLst/>
              <a:ahLst/>
              <a:cxnLst/>
              <a:rect l="l" t="t" r="r" b="b"/>
              <a:pathLst>
                <a:path w="24870" h="7135" extrusionOk="0">
                  <a:moveTo>
                    <a:pt x="9402" y="0"/>
                  </a:moveTo>
                  <a:cubicBezTo>
                    <a:pt x="4382" y="0"/>
                    <a:pt x="1" y="1634"/>
                    <a:pt x="104" y="3657"/>
                  </a:cubicBezTo>
                  <a:cubicBezTo>
                    <a:pt x="154" y="4820"/>
                    <a:pt x="1256" y="6071"/>
                    <a:pt x="3656" y="6071"/>
                  </a:cubicBezTo>
                  <a:cubicBezTo>
                    <a:pt x="3983" y="6071"/>
                    <a:pt x="4334" y="6048"/>
                    <a:pt x="4710" y="5998"/>
                  </a:cubicBezTo>
                  <a:cubicBezTo>
                    <a:pt x="5073" y="5947"/>
                    <a:pt x="5574" y="5925"/>
                    <a:pt x="6178" y="5925"/>
                  </a:cubicBezTo>
                  <a:cubicBezTo>
                    <a:pt x="10634" y="5925"/>
                    <a:pt x="20665" y="7134"/>
                    <a:pt x="21942" y="7134"/>
                  </a:cubicBezTo>
                  <a:cubicBezTo>
                    <a:pt x="21984" y="7134"/>
                    <a:pt x="22016" y="7133"/>
                    <a:pt x="22038" y="7130"/>
                  </a:cubicBezTo>
                  <a:cubicBezTo>
                    <a:pt x="22850" y="7055"/>
                    <a:pt x="24870" y="4790"/>
                    <a:pt x="24436" y="3355"/>
                  </a:cubicBezTo>
                  <a:cubicBezTo>
                    <a:pt x="24020" y="1939"/>
                    <a:pt x="16583" y="429"/>
                    <a:pt x="10939" y="52"/>
                  </a:cubicBezTo>
                  <a:cubicBezTo>
                    <a:pt x="10423" y="17"/>
                    <a:pt x="9909" y="0"/>
                    <a:pt x="9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43"/>
            <p:cNvSpPr/>
            <p:nvPr/>
          </p:nvSpPr>
          <p:spPr>
            <a:xfrm>
              <a:off x="6835082" y="2395537"/>
              <a:ext cx="614000" cy="356425"/>
            </a:xfrm>
            <a:custGeom>
              <a:avLst/>
              <a:gdLst/>
              <a:ahLst/>
              <a:cxnLst/>
              <a:rect l="l" t="t" r="r" b="b"/>
              <a:pathLst>
                <a:path w="24560" h="14257" extrusionOk="0">
                  <a:moveTo>
                    <a:pt x="11107" y="1"/>
                  </a:moveTo>
                  <a:cubicBezTo>
                    <a:pt x="7912" y="1"/>
                    <a:pt x="4914" y="202"/>
                    <a:pt x="3550" y="652"/>
                  </a:cubicBezTo>
                  <a:cubicBezTo>
                    <a:pt x="3550" y="652"/>
                    <a:pt x="1190" y="2955"/>
                    <a:pt x="1152" y="4993"/>
                  </a:cubicBezTo>
                  <a:cubicBezTo>
                    <a:pt x="1115" y="7032"/>
                    <a:pt x="1681" y="7164"/>
                    <a:pt x="1681" y="7164"/>
                  </a:cubicBezTo>
                  <a:cubicBezTo>
                    <a:pt x="1681" y="7164"/>
                    <a:pt x="1" y="8486"/>
                    <a:pt x="209" y="9259"/>
                  </a:cubicBezTo>
                  <a:cubicBezTo>
                    <a:pt x="355" y="9858"/>
                    <a:pt x="1020" y="9926"/>
                    <a:pt x="1314" y="9926"/>
                  </a:cubicBezTo>
                  <a:cubicBezTo>
                    <a:pt x="1400" y="9926"/>
                    <a:pt x="1454" y="9920"/>
                    <a:pt x="1454" y="9920"/>
                  </a:cubicBezTo>
                  <a:lnTo>
                    <a:pt x="1454" y="9920"/>
                  </a:lnTo>
                  <a:cubicBezTo>
                    <a:pt x="1454" y="9920"/>
                    <a:pt x="1115" y="11252"/>
                    <a:pt x="2338" y="11252"/>
                  </a:cubicBezTo>
                  <a:cubicBezTo>
                    <a:pt x="2556" y="11252"/>
                    <a:pt x="2824" y="11210"/>
                    <a:pt x="3153" y="11109"/>
                  </a:cubicBezTo>
                  <a:cubicBezTo>
                    <a:pt x="3372" y="11043"/>
                    <a:pt x="3713" y="11013"/>
                    <a:pt x="4148" y="11013"/>
                  </a:cubicBezTo>
                  <a:cubicBezTo>
                    <a:pt x="8025" y="11013"/>
                    <a:pt x="19425" y="13393"/>
                    <a:pt x="19425" y="13393"/>
                  </a:cubicBezTo>
                  <a:cubicBezTo>
                    <a:pt x="19425" y="13393"/>
                    <a:pt x="20222" y="14257"/>
                    <a:pt x="20946" y="14257"/>
                  </a:cubicBezTo>
                  <a:cubicBezTo>
                    <a:pt x="21086" y="14257"/>
                    <a:pt x="21222" y="14225"/>
                    <a:pt x="21350" y="14149"/>
                  </a:cubicBezTo>
                  <a:cubicBezTo>
                    <a:pt x="22162" y="13658"/>
                    <a:pt x="21898" y="12658"/>
                    <a:pt x="21898" y="12657"/>
                  </a:cubicBezTo>
                  <a:lnTo>
                    <a:pt x="21898" y="12657"/>
                  </a:lnTo>
                  <a:cubicBezTo>
                    <a:pt x="21898" y="12658"/>
                    <a:pt x="22503" y="13532"/>
                    <a:pt x="22987" y="13532"/>
                  </a:cubicBezTo>
                  <a:cubicBezTo>
                    <a:pt x="23076" y="13532"/>
                    <a:pt x="23162" y="13502"/>
                    <a:pt x="23238" y="13431"/>
                  </a:cubicBezTo>
                  <a:cubicBezTo>
                    <a:pt x="23748" y="12978"/>
                    <a:pt x="22200" y="9108"/>
                    <a:pt x="22200" y="9108"/>
                  </a:cubicBezTo>
                  <a:cubicBezTo>
                    <a:pt x="22200" y="9108"/>
                    <a:pt x="23351" y="7428"/>
                    <a:pt x="23616" y="6749"/>
                  </a:cubicBezTo>
                  <a:cubicBezTo>
                    <a:pt x="23861" y="6088"/>
                    <a:pt x="23181" y="4805"/>
                    <a:pt x="22898" y="4389"/>
                  </a:cubicBezTo>
                  <a:lnTo>
                    <a:pt x="22898" y="4389"/>
                  </a:lnTo>
                  <a:cubicBezTo>
                    <a:pt x="22898" y="4389"/>
                    <a:pt x="23322" y="4492"/>
                    <a:pt x="23711" y="4492"/>
                  </a:cubicBezTo>
                  <a:cubicBezTo>
                    <a:pt x="23946" y="4492"/>
                    <a:pt x="24169" y="4454"/>
                    <a:pt x="24276" y="4333"/>
                  </a:cubicBezTo>
                  <a:cubicBezTo>
                    <a:pt x="24559" y="4012"/>
                    <a:pt x="23767" y="2294"/>
                    <a:pt x="21822" y="1105"/>
                  </a:cubicBezTo>
                  <a:cubicBezTo>
                    <a:pt x="20677" y="415"/>
                    <a:pt x="15690" y="1"/>
                    <a:pt x="111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43"/>
            <p:cNvSpPr/>
            <p:nvPr/>
          </p:nvSpPr>
          <p:spPr>
            <a:xfrm>
              <a:off x="6755857" y="2425037"/>
              <a:ext cx="758825" cy="383975"/>
            </a:xfrm>
            <a:custGeom>
              <a:avLst/>
              <a:gdLst/>
              <a:ahLst/>
              <a:cxnLst/>
              <a:rect l="l" t="t" r="r" b="b"/>
              <a:pathLst>
                <a:path w="30353" h="15359" extrusionOk="0">
                  <a:moveTo>
                    <a:pt x="17686" y="246"/>
                  </a:moveTo>
                  <a:cubicBezTo>
                    <a:pt x="17686" y="246"/>
                    <a:pt x="17686" y="246"/>
                    <a:pt x="17686" y="246"/>
                  </a:cubicBezTo>
                  <a:lnTo>
                    <a:pt x="17686" y="246"/>
                  </a:lnTo>
                  <a:cubicBezTo>
                    <a:pt x="17686" y="246"/>
                    <a:pt x="17686" y="246"/>
                    <a:pt x="17686" y="246"/>
                  </a:cubicBezTo>
                  <a:close/>
                  <a:moveTo>
                    <a:pt x="9550" y="0"/>
                  </a:moveTo>
                  <a:cubicBezTo>
                    <a:pt x="9550" y="0"/>
                    <a:pt x="9109" y="2871"/>
                    <a:pt x="8243" y="2871"/>
                  </a:cubicBezTo>
                  <a:cubicBezTo>
                    <a:pt x="8232" y="2871"/>
                    <a:pt x="8221" y="2870"/>
                    <a:pt x="8210" y="2870"/>
                  </a:cubicBezTo>
                  <a:cubicBezTo>
                    <a:pt x="7323" y="2794"/>
                    <a:pt x="7210" y="2096"/>
                    <a:pt x="7210" y="2096"/>
                  </a:cubicBezTo>
                  <a:cubicBezTo>
                    <a:pt x="7210" y="2096"/>
                    <a:pt x="7005" y="5637"/>
                    <a:pt x="5998" y="5637"/>
                  </a:cubicBezTo>
                  <a:cubicBezTo>
                    <a:pt x="5945" y="5637"/>
                    <a:pt x="5889" y="5628"/>
                    <a:pt x="5832" y="5607"/>
                  </a:cubicBezTo>
                  <a:cubicBezTo>
                    <a:pt x="4661" y="5172"/>
                    <a:pt x="5718" y="2643"/>
                    <a:pt x="5718" y="2643"/>
                  </a:cubicBezTo>
                  <a:cubicBezTo>
                    <a:pt x="5718" y="2643"/>
                    <a:pt x="5699" y="1416"/>
                    <a:pt x="4189" y="1171"/>
                  </a:cubicBezTo>
                  <a:cubicBezTo>
                    <a:pt x="4151" y="1164"/>
                    <a:pt x="4112" y="1161"/>
                    <a:pt x="4072" y="1161"/>
                  </a:cubicBezTo>
                  <a:cubicBezTo>
                    <a:pt x="2542" y="1161"/>
                    <a:pt x="0" y="5651"/>
                    <a:pt x="5133" y="6645"/>
                  </a:cubicBezTo>
                  <a:cubicBezTo>
                    <a:pt x="5133" y="6645"/>
                    <a:pt x="3642" y="12912"/>
                    <a:pt x="13250" y="14969"/>
                  </a:cubicBezTo>
                  <a:cubicBezTo>
                    <a:pt x="14499" y="15239"/>
                    <a:pt x="15620" y="15358"/>
                    <a:pt x="16625" y="15358"/>
                  </a:cubicBezTo>
                  <a:cubicBezTo>
                    <a:pt x="23349" y="15358"/>
                    <a:pt x="24878" y="10040"/>
                    <a:pt x="24878" y="9137"/>
                  </a:cubicBezTo>
                  <a:cubicBezTo>
                    <a:pt x="24878" y="9137"/>
                    <a:pt x="25973" y="9908"/>
                    <a:pt x="27145" y="9908"/>
                  </a:cubicBezTo>
                  <a:cubicBezTo>
                    <a:pt x="28014" y="9908"/>
                    <a:pt x="28926" y="9483"/>
                    <a:pt x="29465" y="8004"/>
                  </a:cubicBezTo>
                  <a:cubicBezTo>
                    <a:pt x="30352" y="5580"/>
                    <a:pt x="29112" y="4355"/>
                    <a:pt x="27614" y="4355"/>
                  </a:cubicBezTo>
                  <a:cubicBezTo>
                    <a:pt x="26977" y="4355"/>
                    <a:pt x="26294" y="4577"/>
                    <a:pt x="25709" y="5021"/>
                  </a:cubicBezTo>
                  <a:cubicBezTo>
                    <a:pt x="25709" y="5021"/>
                    <a:pt x="25520" y="7853"/>
                    <a:pt x="24708" y="7928"/>
                  </a:cubicBezTo>
                  <a:cubicBezTo>
                    <a:pt x="24694" y="7929"/>
                    <a:pt x="24679" y="7930"/>
                    <a:pt x="24665" y="7930"/>
                  </a:cubicBezTo>
                  <a:cubicBezTo>
                    <a:pt x="23855" y="7930"/>
                    <a:pt x="22739" y="6398"/>
                    <a:pt x="24500" y="4210"/>
                  </a:cubicBezTo>
                  <a:cubicBezTo>
                    <a:pt x="24500" y="4210"/>
                    <a:pt x="21990" y="3417"/>
                    <a:pt x="22820" y="1473"/>
                  </a:cubicBezTo>
                  <a:lnTo>
                    <a:pt x="22820" y="1473"/>
                  </a:lnTo>
                  <a:cubicBezTo>
                    <a:pt x="22820" y="1473"/>
                    <a:pt x="21703" y="2474"/>
                    <a:pt x="20402" y="2474"/>
                  </a:cubicBezTo>
                  <a:cubicBezTo>
                    <a:pt x="19478" y="2474"/>
                    <a:pt x="18462" y="1970"/>
                    <a:pt x="17686" y="246"/>
                  </a:cubicBezTo>
                  <a:lnTo>
                    <a:pt x="17686" y="246"/>
                  </a:lnTo>
                  <a:cubicBezTo>
                    <a:pt x="17677" y="251"/>
                    <a:pt x="15401" y="800"/>
                    <a:pt x="13122" y="800"/>
                  </a:cubicBezTo>
                  <a:cubicBezTo>
                    <a:pt x="11777" y="800"/>
                    <a:pt x="10431" y="608"/>
                    <a:pt x="9550" y="0"/>
                  </a:cubicBezTo>
                  <a:close/>
                </a:path>
              </a:pathLst>
            </a:custGeom>
            <a:solidFill>
              <a:srgbClr val="FFE4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43"/>
            <p:cNvSpPr/>
            <p:nvPr/>
          </p:nvSpPr>
          <p:spPr>
            <a:xfrm>
              <a:off x="6835557" y="2348712"/>
              <a:ext cx="576725" cy="105450"/>
            </a:xfrm>
            <a:custGeom>
              <a:avLst/>
              <a:gdLst/>
              <a:ahLst/>
              <a:cxnLst/>
              <a:rect l="l" t="t" r="r" b="b"/>
              <a:pathLst>
                <a:path w="23069" h="4218" extrusionOk="0">
                  <a:moveTo>
                    <a:pt x="8446" y="0"/>
                  </a:moveTo>
                  <a:cubicBezTo>
                    <a:pt x="2980" y="0"/>
                    <a:pt x="227" y="1844"/>
                    <a:pt x="133" y="2411"/>
                  </a:cubicBezTo>
                  <a:cubicBezTo>
                    <a:pt x="1" y="3148"/>
                    <a:pt x="3191" y="4110"/>
                    <a:pt x="10138" y="4205"/>
                  </a:cubicBezTo>
                  <a:cubicBezTo>
                    <a:pt x="10799" y="4214"/>
                    <a:pt x="11445" y="4218"/>
                    <a:pt x="12071" y="4218"/>
                  </a:cubicBezTo>
                  <a:cubicBezTo>
                    <a:pt x="18020" y="4218"/>
                    <a:pt x="22260" y="3840"/>
                    <a:pt x="22653" y="3601"/>
                  </a:cubicBezTo>
                  <a:cubicBezTo>
                    <a:pt x="23068" y="3318"/>
                    <a:pt x="19821" y="1260"/>
                    <a:pt x="12006" y="241"/>
                  </a:cubicBezTo>
                  <a:cubicBezTo>
                    <a:pt x="10713" y="72"/>
                    <a:pt x="9526" y="0"/>
                    <a:pt x="84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43"/>
            <p:cNvSpPr/>
            <p:nvPr/>
          </p:nvSpPr>
          <p:spPr>
            <a:xfrm>
              <a:off x="7080482" y="2659712"/>
              <a:ext cx="96750" cy="90500"/>
            </a:xfrm>
            <a:custGeom>
              <a:avLst/>
              <a:gdLst/>
              <a:ahLst/>
              <a:cxnLst/>
              <a:rect l="l" t="t" r="r" b="b"/>
              <a:pathLst>
                <a:path w="3870" h="3620" extrusionOk="0">
                  <a:moveTo>
                    <a:pt x="3012" y="0"/>
                  </a:moveTo>
                  <a:cubicBezTo>
                    <a:pt x="1942" y="0"/>
                    <a:pt x="206" y="383"/>
                    <a:pt x="1" y="1090"/>
                  </a:cubicBezTo>
                  <a:cubicBezTo>
                    <a:pt x="1" y="1090"/>
                    <a:pt x="1500" y="3619"/>
                    <a:pt x="2183" y="3619"/>
                  </a:cubicBezTo>
                  <a:cubicBezTo>
                    <a:pt x="2185" y="3619"/>
                    <a:pt x="2188" y="3619"/>
                    <a:pt x="2190" y="3619"/>
                  </a:cubicBezTo>
                  <a:cubicBezTo>
                    <a:pt x="2870" y="3582"/>
                    <a:pt x="3814" y="807"/>
                    <a:pt x="3852" y="259"/>
                  </a:cubicBezTo>
                  <a:cubicBezTo>
                    <a:pt x="3870" y="84"/>
                    <a:pt x="3514" y="0"/>
                    <a:pt x="30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43"/>
            <p:cNvSpPr/>
            <p:nvPr/>
          </p:nvSpPr>
          <p:spPr>
            <a:xfrm>
              <a:off x="6964857" y="2592312"/>
              <a:ext cx="299700" cy="120025"/>
            </a:xfrm>
            <a:custGeom>
              <a:avLst/>
              <a:gdLst/>
              <a:ahLst/>
              <a:cxnLst/>
              <a:rect l="l" t="t" r="r" b="b"/>
              <a:pathLst>
                <a:path w="11988" h="4801" extrusionOk="0">
                  <a:moveTo>
                    <a:pt x="6737" y="1"/>
                  </a:moveTo>
                  <a:cubicBezTo>
                    <a:pt x="4777" y="1"/>
                    <a:pt x="4494" y="331"/>
                    <a:pt x="4494" y="331"/>
                  </a:cubicBezTo>
                  <a:cubicBezTo>
                    <a:pt x="4494" y="331"/>
                    <a:pt x="2266" y="501"/>
                    <a:pt x="1134" y="1388"/>
                  </a:cubicBezTo>
                  <a:cubicBezTo>
                    <a:pt x="1" y="2276"/>
                    <a:pt x="322" y="3578"/>
                    <a:pt x="945" y="3710"/>
                  </a:cubicBezTo>
                  <a:cubicBezTo>
                    <a:pt x="994" y="3721"/>
                    <a:pt x="1048" y="3726"/>
                    <a:pt x="1105" y="3726"/>
                  </a:cubicBezTo>
                  <a:cubicBezTo>
                    <a:pt x="1782" y="3726"/>
                    <a:pt x="2983" y="3069"/>
                    <a:pt x="2983" y="3069"/>
                  </a:cubicBezTo>
                  <a:cubicBezTo>
                    <a:pt x="2983" y="3069"/>
                    <a:pt x="3245" y="4776"/>
                    <a:pt x="4404" y="4776"/>
                  </a:cubicBezTo>
                  <a:cubicBezTo>
                    <a:pt x="4451" y="4776"/>
                    <a:pt x="4500" y="4773"/>
                    <a:pt x="4550" y="4767"/>
                  </a:cubicBezTo>
                  <a:cubicBezTo>
                    <a:pt x="5834" y="4616"/>
                    <a:pt x="6344" y="3257"/>
                    <a:pt x="6344" y="3257"/>
                  </a:cubicBezTo>
                  <a:cubicBezTo>
                    <a:pt x="6344" y="3257"/>
                    <a:pt x="7768" y="4801"/>
                    <a:pt x="8624" y="4801"/>
                  </a:cubicBezTo>
                  <a:cubicBezTo>
                    <a:pt x="8671" y="4801"/>
                    <a:pt x="8716" y="4796"/>
                    <a:pt x="8760" y="4786"/>
                  </a:cubicBezTo>
                  <a:cubicBezTo>
                    <a:pt x="9590" y="4616"/>
                    <a:pt x="9439" y="2842"/>
                    <a:pt x="9439" y="2842"/>
                  </a:cubicBezTo>
                  <a:lnTo>
                    <a:pt x="9439" y="2842"/>
                  </a:lnTo>
                  <a:cubicBezTo>
                    <a:pt x="9439" y="2842"/>
                    <a:pt x="10316" y="3226"/>
                    <a:pt x="10966" y="3226"/>
                  </a:cubicBezTo>
                  <a:cubicBezTo>
                    <a:pt x="11216" y="3226"/>
                    <a:pt x="11433" y="3169"/>
                    <a:pt x="11553" y="3012"/>
                  </a:cubicBezTo>
                  <a:cubicBezTo>
                    <a:pt x="11988" y="2446"/>
                    <a:pt x="9836" y="105"/>
                    <a:pt x="7344" y="10"/>
                  </a:cubicBezTo>
                  <a:cubicBezTo>
                    <a:pt x="7126" y="4"/>
                    <a:pt x="6924" y="1"/>
                    <a:pt x="67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43"/>
            <p:cNvSpPr/>
            <p:nvPr/>
          </p:nvSpPr>
          <p:spPr>
            <a:xfrm>
              <a:off x="7018657" y="2534512"/>
              <a:ext cx="158600" cy="101700"/>
            </a:xfrm>
            <a:custGeom>
              <a:avLst/>
              <a:gdLst/>
              <a:ahLst/>
              <a:cxnLst/>
              <a:rect l="l" t="t" r="r" b="b"/>
              <a:pathLst>
                <a:path w="6344" h="4068" extrusionOk="0">
                  <a:moveTo>
                    <a:pt x="3720" y="1"/>
                  </a:moveTo>
                  <a:cubicBezTo>
                    <a:pt x="3720" y="1"/>
                    <a:pt x="1" y="1077"/>
                    <a:pt x="1549" y="3021"/>
                  </a:cubicBezTo>
                  <a:cubicBezTo>
                    <a:pt x="2137" y="3759"/>
                    <a:pt x="2918" y="4068"/>
                    <a:pt x="3681" y="4068"/>
                  </a:cubicBezTo>
                  <a:cubicBezTo>
                    <a:pt x="4926" y="4068"/>
                    <a:pt x="6121" y="3246"/>
                    <a:pt x="6343" y="2134"/>
                  </a:cubicBezTo>
                  <a:lnTo>
                    <a:pt x="3720" y="1"/>
                  </a:lnTo>
                  <a:close/>
                </a:path>
              </a:pathLst>
            </a:custGeom>
            <a:solidFill>
              <a:srgbClr val="FFE4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43"/>
            <p:cNvSpPr/>
            <p:nvPr/>
          </p:nvSpPr>
          <p:spPr>
            <a:xfrm>
              <a:off x="7043682" y="2534512"/>
              <a:ext cx="133575" cy="105750"/>
            </a:xfrm>
            <a:custGeom>
              <a:avLst/>
              <a:gdLst/>
              <a:ahLst/>
              <a:cxnLst/>
              <a:rect l="l" t="t" r="r" b="b"/>
              <a:pathLst>
                <a:path w="5343" h="4230" extrusionOk="0">
                  <a:moveTo>
                    <a:pt x="2719" y="1"/>
                  </a:moveTo>
                  <a:cubicBezTo>
                    <a:pt x="2719" y="1"/>
                    <a:pt x="2549" y="20"/>
                    <a:pt x="2284" y="152"/>
                  </a:cubicBezTo>
                  <a:cubicBezTo>
                    <a:pt x="1907" y="265"/>
                    <a:pt x="1529" y="416"/>
                    <a:pt x="1171" y="624"/>
                  </a:cubicBezTo>
                  <a:cubicBezTo>
                    <a:pt x="944" y="756"/>
                    <a:pt x="718" y="907"/>
                    <a:pt x="510" y="1096"/>
                  </a:cubicBezTo>
                  <a:cubicBezTo>
                    <a:pt x="284" y="1322"/>
                    <a:pt x="114" y="1624"/>
                    <a:pt x="38" y="1945"/>
                  </a:cubicBezTo>
                  <a:cubicBezTo>
                    <a:pt x="0" y="2285"/>
                    <a:pt x="76" y="2662"/>
                    <a:pt x="284" y="2945"/>
                  </a:cubicBezTo>
                  <a:cubicBezTo>
                    <a:pt x="321" y="3021"/>
                    <a:pt x="378" y="3096"/>
                    <a:pt x="435" y="3153"/>
                  </a:cubicBezTo>
                  <a:lnTo>
                    <a:pt x="604" y="3361"/>
                  </a:lnTo>
                  <a:cubicBezTo>
                    <a:pt x="718" y="3493"/>
                    <a:pt x="850" y="3606"/>
                    <a:pt x="982" y="3700"/>
                  </a:cubicBezTo>
                  <a:lnTo>
                    <a:pt x="1095" y="3776"/>
                  </a:lnTo>
                  <a:lnTo>
                    <a:pt x="1208" y="3852"/>
                  </a:lnTo>
                  <a:lnTo>
                    <a:pt x="1454" y="3965"/>
                  </a:lnTo>
                  <a:cubicBezTo>
                    <a:pt x="1511" y="4021"/>
                    <a:pt x="1605" y="4040"/>
                    <a:pt x="1680" y="4078"/>
                  </a:cubicBezTo>
                  <a:cubicBezTo>
                    <a:pt x="1756" y="4097"/>
                    <a:pt x="1831" y="4135"/>
                    <a:pt x="1926" y="4154"/>
                  </a:cubicBezTo>
                  <a:cubicBezTo>
                    <a:pt x="2077" y="4191"/>
                    <a:pt x="2247" y="4229"/>
                    <a:pt x="2417" y="4229"/>
                  </a:cubicBezTo>
                  <a:lnTo>
                    <a:pt x="2662" y="4229"/>
                  </a:lnTo>
                  <a:lnTo>
                    <a:pt x="2907" y="4210"/>
                  </a:lnTo>
                  <a:cubicBezTo>
                    <a:pt x="3058" y="4210"/>
                    <a:pt x="3228" y="4172"/>
                    <a:pt x="3379" y="4135"/>
                  </a:cubicBezTo>
                  <a:cubicBezTo>
                    <a:pt x="3530" y="4097"/>
                    <a:pt x="3662" y="4040"/>
                    <a:pt x="3813" y="3984"/>
                  </a:cubicBezTo>
                  <a:cubicBezTo>
                    <a:pt x="4059" y="3870"/>
                    <a:pt x="4304" y="3738"/>
                    <a:pt x="4512" y="3549"/>
                  </a:cubicBezTo>
                  <a:cubicBezTo>
                    <a:pt x="4833" y="3304"/>
                    <a:pt x="5078" y="2964"/>
                    <a:pt x="5229" y="2568"/>
                  </a:cubicBezTo>
                  <a:cubicBezTo>
                    <a:pt x="5267" y="2474"/>
                    <a:pt x="5286" y="2360"/>
                    <a:pt x="5305" y="2247"/>
                  </a:cubicBezTo>
                  <a:lnTo>
                    <a:pt x="5342" y="2134"/>
                  </a:lnTo>
                  <a:lnTo>
                    <a:pt x="5286" y="2247"/>
                  </a:lnTo>
                  <a:cubicBezTo>
                    <a:pt x="5248" y="2360"/>
                    <a:pt x="5210" y="2455"/>
                    <a:pt x="5154" y="2549"/>
                  </a:cubicBezTo>
                  <a:cubicBezTo>
                    <a:pt x="4965" y="2889"/>
                    <a:pt x="4701" y="3172"/>
                    <a:pt x="4380" y="3398"/>
                  </a:cubicBezTo>
                  <a:cubicBezTo>
                    <a:pt x="4172" y="3531"/>
                    <a:pt x="3946" y="3663"/>
                    <a:pt x="3700" y="3738"/>
                  </a:cubicBezTo>
                  <a:cubicBezTo>
                    <a:pt x="3568" y="3776"/>
                    <a:pt x="3436" y="3814"/>
                    <a:pt x="3304" y="3852"/>
                  </a:cubicBezTo>
                  <a:cubicBezTo>
                    <a:pt x="3172" y="3889"/>
                    <a:pt x="3021" y="3908"/>
                    <a:pt x="2889" y="3908"/>
                  </a:cubicBezTo>
                  <a:lnTo>
                    <a:pt x="2662" y="3908"/>
                  </a:lnTo>
                  <a:cubicBezTo>
                    <a:pt x="2586" y="3908"/>
                    <a:pt x="2511" y="3889"/>
                    <a:pt x="2435" y="3889"/>
                  </a:cubicBezTo>
                  <a:cubicBezTo>
                    <a:pt x="2284" y="3870"/>
                    <a:pt x="2133" y="3852"/>
                    <a:pt x="2001" y="3814"/>
                  </a:cubicBezTo>
                  <a:cubicBezTo>
                    <a:pt x="1926" y="3795"/>
                    <a:pt x="1850" y="3776"/>
                    <a:pt x="1775" y="3738"/>
                  </a:cubicBezTo>
                  <a:cubicBezTo>
                    <a:pt x="1718" y="3700"/>
                    <a:pt x="1624" y="3682"/>
                    <a:pt x="1567" y="3644"/>
                  </a:cubicBezTo>
                  <a:lnTo>
                    <a:pt x="1378" y="3531"/>
                  </a:lnTo>
                  <a:lnTo>
                    <a:pt x="1265" y="3474"/>
                  </a:lnTo>
                  <a:lnTo>
                    <a:pt x="1190" y="3398"/>
                  </a:lnTo>
                  <a:cubicBezTo>
                    <a:pt x="1057" y="3323"/>
                    <a:pt x="944" y="3210"/>
                    <a:pt x="831" y="3096"/>
                  </a:cubicBezTo>
                  <a:lnTo>
                    <a:pt x="680" y="2927"/>
                  </a:lnTo>
                  <a:cubicBezTo>
                    <a:pt x="642" y="2870"/>
                    <a:pt x="586" y="2813"/>
                    <a:pt x="548" y="2757"/>
                  </a:cubicBezTo>
                  <a:cubicBezTo>
                    <a:pt x="378" y="2530"/>
                    <a:pt x="302" y="2247"/>
                    <a:pt x="321" y="1964"/>
                  </a:cubicBezTo>
                  <a:cubicBezTo>
                    <a:pt x="378" y="1700"/>
                    <a:pt x="491" y="1454"/>
                    <a:pt x="680" y="1247"/>
                  </a:cubicBezTo>
                  <a:cubicBezTo>
                    <a:pt x="869" y="1058"/>
                    <a:pt x="1057" y="888"/>
                    <a:pt x="1265" y="756"/>
                  </a:cubicBezTo>
                  <a:cubicBezTo>
                    <a:pt x="1586" y="529"/>
                    <a:pt x="1945" y="340"/>
                    <a:pt x="2303" y="171"/>
                  </a:cubicBezTo>
                  <a:cubicBezTo>
                    <a:pt x="2568" y="57"/>
                    <a:pt x="2719" y="1"/>
                    <a:pt x="2719" y="1"/>
                  </a:cubicBezTo>
                  <a:close/>
                </a:path>
              </a:pathLst>
            </a:custGeom>
            <a:solidFill>
              <a:srgbClr val="DD92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43"/>
            <p:cNvSpPr/>
            <p:nvPr/>
          </p:nvSpPr>
          <p:spPr>
            <a:xfrm>
              <a:off x="6999782" y="2508062"/>
              <a:ext cx="31175" cy="36950"/>
            </a:xfrm>
            <a:custGeom>
              <a:avLst/>
              <a:gdLst/>
              <a:ahLst/>
              <a:cxnLst/>
              <a:rect l="l" t="t" r="r" b="b"/>
              <a:pathLst>
                <a:path w="1247" h="1478" extrusionOk="0">
                  <a:moveTo>
                    <a:pt x="652" y="1"/>
                  </a:moveTo>
                  <a:cubicBezTo>
                    <a:pt x="342" y="1"/>
                    <a:pt x="57" y="297"/>
                    <a:pt x="39" y="700"/>
                  </a:cubicBezTo>
                  <a:cubicBezTo>
                    <a:pt x="1" y="1096"/>
                    <a:pt x="227" y="1455"/>
                    <a:pt x="567" y="1474"/>
                  </a:cubicBezTo>
                  <a:cubicBezTo>
                    <a:pt x="585" y="1476"/>
                    <a:pt x="603" y="1477"/>
                    <a:pt x="621" y="1477"/>
                  </a:cubicBezTo>
                  <a:cubicBezTo>
                    <a:pt x="919" y="1477"/>
                    <a:pt x="1173" y="1186"/>
                    <a:pt x="1209" y="794"/>
                  </a:cubicBezTo>
                  <a:cubicBezTo>
                    <a:pt x="1247" y="379"/>
                    <a:pt x="1001" y="39"/>
                    <a:pt x="680" y="2"/>
                  </a:cubicBezTo>
                  <a:cubicBezTo>
                    <a:pt x="671" y="1"/>
                    <a:pt x="661" y="1"/>
                    <a:pt x="6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43"/>
            <p:cNvSpPr/>
            <p:nvPr/>
          </p:nvSpPr>
          <p:spPr>
            <a:xfrm>
              <a:off x="7209782" y="2525462"/>
              <a:ext cx="31175" cy="36950"/>
            </a:xfrm>
            <a:custGeom>
              <a:avLst/>
              <a:gdLst/>
              <a:ahLst/>
              <a:cxnLst/>
              <a:rect l="l" t="t" r="r" b="b"/>
              <a:pathLst>
                <a:path w="1247" h="1478" extrusionOk="0">
                  <a:moveTo>
                    <a:pt x="629" y="1"/>
                  </a:moveTo>
                  <a:cubicBezTo>
                    <a:pt x="330" y="1"/>
                    <a:pt x="74" y="308"/>
                    <a:pt x="39" y="684"/>
                  </a:cubicBezTo>
                  <a:cubicBezTo>
                    <a:pt x="1" y="1099"/>
                    <a:pt x="246" y="1458"/>
                    <a:pt x="567" y="1476"/>
                  </a:cubicBezTo>
                  <a:cubicBezTo>
                    <a:pt x="577" y="1477"/>
                    <a:pt x="586" y="1477"/>
                    <a:pt x="596" y="1477"/>
                  </a:cubicBezTo>
                  <a:cubicBezTo>
                    <a:pt x="906" y="1477"/>
                    <a:pt x="1191" y="1181"/>
                    <a:pt x="1209" y="797"/>
                  </a:cubicBezTo>
                  <a:cubicBezTo>
                    <a:pt x="1247" y="382"/>
                    <a:pt x="1020" y="23"/>
                    <a:pt x="681" y="4"/>
                  </a:cubicBezTo>
                  <a:cubicBezTo>
                    <a:pt x="663" y="2"/>
                    <a:pt x="646" y="1"/>
                    <a:pt x="6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43"/>
            <p:cNvSpPr/>
            <p:nvPr/>
          </p:nvSpPr>
          <p:spPr>
            <a:xfrm>
              <a:off x="6976657" y="2459762"/>
              <a:ext cx="60450" cy="21450"/>
            </a:xfrm>
            <a:custGeom>
              <a:avLst/>
              <a:gdLst/>
              <a:ahLst/>
              <a:cxnLst/>
              <a:rect l="l" t="t" r="r" b="b"/>
              <a:pathLst>
                <a:path w="2418" h="858" extrusionOk="0">
                  <a:moveTo>
                    <a:pt x="1489" y="1"/>
                  </a:moveTo>
                  <a:cubicBezTo>
                    <a:pt x="1466" y="1"/>
                    <a:pt x="1442" y="3"/>
                    <a:pt x="1417" y="8"/>
                  </a:cubicBezTo>
                  <a:lnTo>
                    <a:pt x="1133" y="8"/>
                  </a:lnTo>
                  <a:lnTo>
                    <a:pt x="869" y="65"/>
                  </a:lnTo>
                  <a:cubicBezTo>
                    <a:pt x="775" y="84"/>
                    <a:pt x="699" y="121"/>
                    <a:pt x="624" y="178"/>
                  </a:cubicBezTo>
                  <a:cubicBezTo>
                    <a:pt x="548" y="197"/>
                    <a:pt x="473" y="254"/>
                    <a:pt x="397" y="310"/>
                  </a:cubicBezTo>
                  <a:cubicBezTo>
                    <a:pt x="341" y="348"/>
                    <a:pt x="284" y="405"/>
                    <a:pt x="246" y="461"/>
                  </a:cubicBezTo>
                  <a:cubicBezTo>
                    <a:pt x="152" y="537"/>
                    <a:pt x="95" y="631"/>
                    <a:pt x="58" y="744"/>
                  </a:cubicBezTo>
                  <a:cubicBezTo>
                    <a:pt x="39" y="782"/>
                    <a:pt x="20" y="820"/>
                    <a:pt x="1" y="858"/>
                  </a:cubicBezTo>
                  <a:lnTo>
                    <a:pt x="114" y="858"/>
                  </a:lnTo>
                  <a:cubicBezTo>
                    <a:pt x="209" y="839"/>
                    <a:pt x="303" y="801"/>
                    <a:pt x="416" y="801"/>
                  </a:cubicBezTo>
                  <a:cubicBezTo>
                    <a:pt x="473" y="782"/>
                    <a:pt x="548" y="782"/>
                    <a:pt x="605" y="763"/>
                  </a:cubicBezTo>
                  <a:cubicBezTo>
                    <a:pt x="633" y="754"/>
                    <a:pt x="666" y="754"/>
                    <a:pt x="699" y="754"/>
                  </a:cubicBezTo>
                  <a:cubicBezTo>
                    <a:pt x="732" y="754"/>
                    <a:pt x="765" y="754"/>
                    <a:pt x="794" y="744"/>
                  </a:cubicBezTo>
                  <a:cubicBezTo>
                    <a:pt x="869" y="725"/>
                    <a:pt x="926" y="707"/>
                    <a:pt x="1001" y="707"/>
                  </a:cubicBezTo>
                  <a:lnTo>
                    <a:pt x="1209" y="688"/>
                  </a:lnTo>
                  <a:lnTo>
                    <a:pt x="1417" y="669"/>
                  </a:lnTo>
                  <a:cubicBezTo>
                    <a:pt x="1473" y="650"/>
                    <a:pt x="1549" y="650"/>
                    <a:pt x="1605" y="650"/>
                  </a:cubicBezTo>
                  <a:cubicBezTo>
                    <a:pt x="1681" y="650"/>
                    <a:pt x="1738" y="631"/>
                    <a:pt x="1813" y="631"/>
                  </a:cubicBezTo>
                  <a:cubicBezTo>
                    <a:pt x="1870" y="631"/>
                    <a:pt x="1926" y="631"/>
                    <a:pt x="1983" y="612"/>
                  </a:cubicBezTo>
                  <a:cubicBezTo>
                    <a:pt x="2049" y="603"/>
                    <a:pt x="2106" y="603"/>
                    <a:pt x="2155" y="603"/>
                  </a:cubicBezTo>
                  <a:cubicBezTo>
                    <a:pt x="2205" y="603"/>
                    <a:pt x="2247" y="603"/>
                    <a:pt x="2285" y="593"/>
                  </a:cubicBezTo>
                  <a:lnTo>
                    <a:pt x="2417" y="574"/>
                  </a:lnTo>
                  <a:lnTo>
                    <a:pt x="2360" y="461"/>
                  </a:lnTo>
                  <a:cubicBezTo>
                    <a:pt x="2285" y="367"/>
                    <a:pt x="2209" y="291"/>
                    <a:pt x="2115" y="235"/>
                  </a:cubicBezTo>
                  <a:cubicBezTo>
                    <a:pt x="2058" y="178"/>
                    <a:pt x="1983" y="140"/>
                    <a:pt x="1926" y="121"/>
                  </a:cubicBezTo>
                  <a:cubicBezTo>
                    <a:pt x="1851" y="84"/>
                    <a:pt x="1756" y="46"/>
                    <a:pt x="1681" y="46"/>
                  </a:cubicBezTo>
                  <a:cubicBezTo>
                    <a:pt x="1612" y="18"/>
                    <a:pt x="1553" y="1"/>
                    <a:pt x="1489" y="1"/>
                  </a:cubicBezTo>
                  <a:close/>
                </a:path>
              </a:pathLst>
            </a:custGeom>
            <a:solidFill>
              <a:srgbClr val="995A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43"/>
            <p:cNvSpPr/>
            <p:nvPr/>
          </p:nvSpPr>
          <p:spPr>
            <a:xfrm>
              <a:off x="7209332" y="2473162"/>
              <a:ext cx="55700" cy="29750"/>
            </a:xfrm>
            <a:custGeom>
              <a:avLst/>
              <a:gdLst/>
              <a:ahLst/>
              <a:cxnLst/>
              <a:rect l="l" t="t" r="r" b="b"/>
              <a:pathLst>
                <a:path w="2228" h="1190" extrusionOk="0">
                  <a:moveTo>
                    <a:pt x="831" y="1"/>
                  </a:moveTo>
                  <a:cubicBezTo>
                    <a:pt x="736" y="1"/>
                    <a:pt x="661" y="20"/>
                    <a:pt x="566" y="38"/>
                  </a:cubicBezTo>
                  <a:cubicBezTo>
                    <a:pt x="491" y="57"/>
                    <a:pt x="434" y="76"/>
                    <a:pt x="359" y="114"/>
                  </a:cubicBezTo>
                  <a:cubicBezTo>
                    <a:pt x="302" y="133"/>
                    <a:pt x="245" y="171"/>
                    <a:pt x="189" y="208"/>
                  </a:cubicBezTo>
                  <a:cubicBezTo>
                    <a:pt x="151" y="227"/>
                    <a:pt x="113" y="265"/>
                    <a:pt x="76" y="303"/>
                  </a:cubicBezTo>
                  <a:cubicBezTo>
                    <a:pt x="38" y="340"/>
                    <a:pt x="19" y="359"/>
                    <a:pt x="0" y="397"/>
                  </a:cubicBezTo>
                  <a:lnTo>
                    <a:pt x="113" y="416"/>
                  </a:lnTo>
                  <a:lnTo>
                    <a:pt x="245" y="454"/>
                  </a:lnTo>
                  <a:cubicBezTo>
                    <a:pt x="283" y="454"/>
                    <a:pt x="340" y="473"/>
                    <a:pt x="396" y="491"/>
                  </a:cubicBezTo>
                  <a:cubicBezTo>
                    <a:pt x="453" y="510"/>
                    <a:pt x="510" y="510"/>
                    <a:pt x="566" y="529"/>
                  </a:cubicBezTo>
                  <a:cubicBezTo>
                    <a:pt x="623" y="529"/>
                    <a:pt x="699" y="586"/>
                    <a:pt x="755" y="586"/>
                  </a:cubicBezTo>
                  <a:cubicBezTo>
                    <a:pt x="812" y="605"/>
                    <a:pt x="887" y="624"/>
                    <a:pt x="944" y="643"/>
                  </a:cubicBezTo>
                  <a:lnTo>
                    <a:pt x="1133" y="718"/>
                  </a:lnTo>
                  <a:lnTo>
                    <a:pt x="1321" y="794"/>
                  </a:lnTo>
                  <a:cubicBezTo>
                    <a:pt x="1378" y="812"/>
                    <a:pt x="1435" y="831"/>
                    <a:pt x="1491" y="869"/>
                  </a:cubicBezTo>
                  <a:cubicBezTo>
                    <a:pt x="1548" y="888"/>
                    <a:pt x="1623" y="907"/>
                    <a:pt x="1661" y="926"/>
                  </a:cubicBezTo>
                  <a:cubicBezTo>
                    <a:pt x="1718" y="963"/>
                    <a:pt x="1774" y="982"/>
                    <a:pt x="1831" y="1001"/>
                  </a:cubicBezTo>
                  <a:cubicBezTo>
                    <a:pt x="1888" y="1020"/>
                    <a:pt x="1925" y="1039"/>
                    <a:pt x="1982" y="1077"/>
                  </a:cubicBezTo>
                  <a:lnTo>
                    <a:pt x="2095" y="1133"/>
                  </a:lnTo>
                  <a:lnTo>
                    <a:pt x="2228" y="1190"/>
                  </a:lnTo>
                  <a:lnTo>
                    <a:pt x="2228" y="1058"/>
                  </a:lnTo>
                  <a:cubicBezTo>
                    <a:pt x="2209" y="1001"/>
                    <a:pt x="2209" y="963"/>
                    <a:pt x="2190" y="907"/>
                  </a:cubicBezTo>
                  <a:cubicBezTo>
                    <a:pt x="2190" y="850"/>
                    <a:pt x="2171" y="775"/>
                    <a:pt x="2133" y="718"/>
                  </a:cubicBezTo>
                  <a:cubicBezTo>
                    <a:pt x="2095" y="661"/>
                    <a:pt x="2058" y="586"/>
                    <a:pt x="2020" y="529"/>
                  </a:cubicBezTo>
                  <a:cubicBezTo>
                    <a:pt x="1963" y="454"/>
                    <a:pt x="1907" y="397"/>
                    <a:pt x="1831" y="340"/>
                  </a:cubicBezTo>
                  <a:cubicBezTo>
                    <a:pt x="1774" y="284"/>
                    <a:pt x="1699" y="227"/>
                    <a:pt x="1623" y="189"/>
                  </a:cubicBezTo>
                  <a:lnTo>
                    <a:pt x="1359" y="57"/>
                  </a:lnTo>
                  <a:lnTo>
                    <a:pt x="1095" y="1"/>
                  </a:lnTo>
                  <a:close/>
                </a:path>
              </a:pathLst>
            </a:custGeom>
            <a:solidFill>
              <a:srgbClr val="995A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43"/>
            <p:cNvSpPr/>
            <p:nvPr/>
          </p:nvSpPr>
          <p:spPr>
            <a:xfrm>
              <a:off x="7392432" y="2559237"/>
              <a:ext cx="86850" cy="78650"/>
            </a:xfrm>
            <a:custGeom>
              <a:avLst/>
              <a:gdLst/>
              <a:ahLst/>
              <a:cxnLst/>
              <a:rect l="l" t="t" r="r" b="b"/>
              <a:pathLst>
                <a:path w="3474" h="3146" extrusionOk="0">
                  <a:moveTo>
                    <a:pt x="1860" y="0"/>
                  </a:moveTo>
                  <a:cubicBezTo>
                    <a:pt x="1662" y="0"/>
                    <a:pt x="1465" y="34"/>
                    <a:pt x="1284" y="107"/>
                  </a:cubicBezTo>
                  <a:cubicBezTo>
                    <a:pt x="982" y="220"/>
                    <a:pt x="718" y="427"/>
                    <a:pt x="510" y="673"/>
                  </a:cubicBezTo>
                  <a:cubicBezTo>
                    <a:pt x="415" y="786"/>
                    <a:pt x="321" y="918"/>
                    <a:pt x="264" y="1069"/>
                  </a:cubicBezTo>
                  <a:cubicBezTo>
                    <a:pt x="227" y="1145"/>
                    <a:pt x="189" y="1201"/>
                    <a:pt x="170" y="1277"/>
                  </a:cubicBezTo>
                  <a:cubicBezTo>
                    <a:pt x="113" y="1409"/>
                    <a:pt x="95" y="1541"/>
                    <a:pt x="57" y="1673"/>
                  </a:cubicBezTo>
                  <a:lnTo>
                    <a:pt x="0" y="1900"/>
                  </a:lnTo>
                  <a:cubicBezTo>
                    <a:pt x="113" y="1862"/>
                    <a:pt x="246" y="1824"/>
                    <a:pt x="340" y="1787"/>
                  </a:cubicBezTo>
                  <a:lnTo>
                    <a:pt x="510" y="1749"/>
                  </a:lnTo>
                  <a:lnTo>
                    <a:pt x="585" y="1730"/>
                  </a:lnTo>
                  <a:lnTo>
                    <a:pt x="623" y="1730"/>
                  </a:lnTo>
                  <a:cubicBezTo>
                    <a:pt x="718" y="1711"/>
                    <a:pt x="831" y="1711"/>
                    <a:pt x="925" y="1711"/>
                  </a:cubicBezTo>
                  <a:cubicBezTo>
                    <a:pt x="1152" y="1730"/>
                    <a:pt x="1378" y="1824"/>
                    <a:pt x="1529" y="1994"/>
                  </a:cubicBezTo>
                  <a:cubicBezTo>
                    <a:pt x="1661" y="2145"/>
                    <a:pt x="1718" y="2334"/>
                    <a:pt x="1699" y="2542"/>
                  </a:cubicBezTo>
                  <a:cubicBezTo>
                    <a:pt x="1680" y="2711"/>
                    <a:pt x="1567" y="2863"/>
                    <a:pt x="1416" y="2957"/>
                  </a:cubicBezTo>
                  <a:cubicBezTo>
                    <a:pt x="1284" y="3014"/>
                    <a:pt x="1133" y="3051"/>
                    <a:pt x="1001" y="3070"/>
                  </a:cubicBezTo>
                  <a:cubicBezTo>
                    <a:pt x="906" y="3089"/>
                    <a:pt x="793" y="3089"/>
                    <a:pt x="699" y="3089"/>
                  </a:cubicBezTo>
                  <a:lnTo>
                    <a:pt x="604" y="3089"/>
                  </a:lnTo>
                  <a:lnTo>
                    <a:pt x="699" y="3108"/>
                  </a:lnTo>
                  <a:cubicBezTo>
                    <a:pt x="793" y="3127"/>
                    <a:pt x="887" y="3127"/>
                    <a:pt x="1001" y="3146"/>
                  </a:cubicBezTo>
                  <a:cubicBezTo>
                    <a:pt x="1152" y="3146"/>
                    <a:pt x="1322" y="3127"/>
                    <a:pt x="1473" y="3070"/>
                  </a:cubicBezTo>
                  <a:cubicBezTo>
                    <a:pt x="1680" y="2995"/>
                    <a:pt x="1850" y="2806"/>
                    <a:pt x="1907" y="2579"/>
                  </a:cubicBezTo>
                  <a:cubicBezTo>
                    <a:pt x="1944" y="2315"/>
                    <a:pt x="1888" y="2032"/>
                    <a:pt x="1718" y="1824"/>
                  </a:cubicBezTo>
                  <a:cubicBezTo>
                    <a:pt x="1529" y="1579"/>
                    <a:pt x="1265" y="1428"/>
                    <a:pt x="944" y="1409"/>
                  </a:cubicBezTo>
                  <a:cubicBezTo>
                    <a:pt x="887" y="1400"/>
                    <a:pt x="826" y="1395"/>
                    <a:pt x="762" y="1395"/>
                  </a:cubicBezTo>
                  <a:cubicBezTo>
                    <a:pt x="699" y="1395"/>
                    <a:pt x="633" y="1400"/>
                    <a:pt x="567" y="1409"/>
                  </a:cubicBezTo>
                  <a:lnTo>
                    <a:pt x="472" y="1409"/>
                  </a:lnTo>
                  <a:lnTo>
                    <a:pt x="472" y="1390"/>
                  </a:lnTo>
                  <a:cubicBezTo>
                    <a:pt x="491" y="1315"/>
                    <a:pt x="529" y="1258"/>
                    <a:pt x="548" y="1201"/>
                  </a:cubicBezTo>
                  <a:cubicBezTo>
                    <a:pt x="623" y="1088"/>
                    <a:pt x="680" y="975"/>
                    <a:pt x="774" y="862"/>
                  </a:cubicBezTo>
                  <a:cubicBezTo>
                    <a:pt x="925" y="654"/>
                    <a:pt x="1152" y="503"/>
                    <a:pt x="1397" y="390"/>
                  </a:cubicBezTo>
                  <a:cubicBezTo>
                    <a:pt x="1552" y="325"/>
                    <a:pt x="1724" y="296"/>
                    <a:pt x="1896" y="296"/>
                  </a:cubicBezTo>
                  <a:cubicBezTo>
                    <a:pt x="1976" y="296"/>
                    <a:pt x="2056" y="302"/>
                    <a:pt x="2133" y="314"/>
                  </a:cubicBezTo>
                  <a:cubicBezTo>
                    <a:pt x="2379" y="333"/>
                    <a:pt x="2605" y="427"/>
                    <a:pt x="2794" y="578"/>
                  </a:cubicBezTo>
                  <a:cubicBezTo>
                    <a:pt x="2964" y="692"/>
                    <a:pt x="3096" y="880"/>
                    <a:pt x="3190" y="1069"/>
                  </a:cubicBezTo>
                  <a:cubicBezTo>
                    <a:pt x="3304" y="1390"/>
                    <a:pt x="3304" y="1749"/>
                    <a:pt x="3190" y="2051"/>
                  </a:cubicBezTo>
                  <a:lnTo>
                    <a:pt x="3115" y="2202"/>
                  </a:lnTo>
                  <a:lnTo>
                    <a:pt x="3039" y="2315"/>
                  </a:lnTo>
                  <a:lnTo>
                    <a:pt x="2983" y="2391"/>
                  </a:lnTo>
                  <a:lnTo>
                    <a:pt x="3077" y="2334"/>
                  </a:lnTo>
                  <a:lnTo>
                    <a:pt x="3171" y="2240"/>
                  </a:lnTo>
                  <a:lnTo>
                    <a:pt x="3266" y="2107"/>
                  </a:lnTo>
                  <a:cubicBezTo>
                    <a:pt x="3436" y="1768"/>
                    <a:pt x="3474" y="1390"/>
                    <a:pt x="3379" y="1031"/>
                  </a:cubicBezTo>
                  <a:cubicBezTo>
                    <a:pt x="3304" y="786"/>
                    <a:pt x="3153" y="560"/>
                    <a:pt x="2964" y="390"/>
                  </a:cubicBezTo>
                  <a:cubicBezTo>
                    <a:pt x="2737" y="201"/>
                    <a:pt x="2473" y="69"/>
                    <a:pt x="2190" y="31"/>
                  </a:cubicBezTo>
                  <a:cubicBezTo>
                    <a:pt x="2081" y="11"/>
                    <a:pt x="1971" y="0"/>
                    <a:pt x="1860" y="0"/>
                  </a:cubicBezTo>
                  <a:close/>
                </a:path>
              </a:pathLst>
            </a:custGeom>
            <a:solidFill>
              <a:srgbClr val="D88E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43"/>
            <p:cNvSpPr/>
            <p:nvPr/>
          </p:nvSpPr>
          <p:spPr>
            <a:xfrm>
              <a:off x="6822832" y="2478362"/>
              <a:ext cx="60425" cy="88750"/>
            </a:xfrm>
            <a:custGeom>
              <a:avLst/>
              <a:gdLst/>
              <a:ahLst/>
              <a:cxnLst/>
              <a:rect l="l" t="t" r="r" b="b"/>
              <a:pathLst>
                <a:path w="2417" h="3550" extrusionOk="0">
                  <a:moveTo>
                    <a:pt x="1001" y="0"/>
                  </a:moveTo>
                  <a:cubicBezTo>
                    <a:pt x="868" y="19"/>
                    <a:pt x="755" y="76"/>
                    <a:pt x="642" y="132"/>
                  </a:cubicBezTo>
                  <a:cubicBezTo>
                    <a:pt x="434" y="246"/>
                    <a:pt x="283" y="416"/>
                    <a:pt x="189" y="623"/>
                  </a:cubicBezTo>
                  <a:cubicBezTo>
                    <a:pt x="38" y="906"/>
                    <a:pt x="0" y="1246"/>
                    <a:pt x="57" y="1567"/>
                  </a:cubicBezTo>
                  <a:cubicBezTo>
                    <a:pt x="57" y="1643"/>
                    <a:pt x="76" y="1737"/>
                    <a:pt x="95" y="1812"/>
                  </a:cubicBezTo>
                  <a:lnTo>
                    <a:pt x="132" y="1907"/>
                  </a:lnTo>
                  <a:lnTo>
                    <a:pt x="132" y="1812"/>
                  </a:lnTo>
                  <a:cubicBezTo>
                    <a:pt x="132" y="1737"/>
                    <a:pt x="132" y="1643"/>
                    <a:pt x="132" y="1567"/>
                  </a:cubicBezTo>
                  <a:cubicBezTo>
                    <a:pt x="132" y="1265"/>
                    <a:pt x="227" y="982"/>
                    <a:pt x="378" y="737"/>
                  </a:cubicBezTo>
                  <a:cubicBezTo>
                    <a:pt x="472" y="567"/>
                    <a:pt x="623" y="453"/>
                    <a:pt x="774" y="378"/>
                  </a:cubicBezTo>
                  <a:cubicBezTo>
                    <a:pt x="884" y="323"/>
                    <a:pt x="994" y="294"/>
                    <a:pt x="1104" y="294"/>
                  </a:cubicBezTo>
                  <a:cubicBezTo>
                    <a:pt x="1183" y="294"/>
                    <a:pt x="1262" y="309"/>
                    <a:pt x="1340" y="340"/>
                  </a:cubicBezTo>
                  <a:cubicBezTo>
                    <a:pt x="1548" y="416"/>
                    <a:pt x="1718" y="548"/>
                    <a:pt x="1831" y="718"/>
                  </a:cubicBezTo>
                  <a:cubicBezTo>
                    <a:pt x="1963" y="906"/>
                    <a:pt x="2039" y="1114"/>
                    <a:pt x="2058" y="1341"/>
                  </a:cubicBezTo>
                  <a:cubicBezTo>
                    <a:pt x="2095" y="1586"/>
                    <a:pt x="2095" y="1812"/>
                    <a:pt x="2058" y="2058"/>
                  </a:cubicBezTo>
                  <a:lnTo>
                    <a:pt x="2058" y="2096"/>
                  </a:lnTo>
                  <a:lnTo>
                    <a:pt x="2058" y="2115"/>
                  </a:lnTo>
                  <a:lnTo>
                    <a:pt x="2039" y="2096"/>
                  </a:lnTo>
                  <a:cubicBezTo>
                    <a:pt x="1982" y="2058"/>
                    <a:pt x="1926" y="2020"/>
                    <a:pt x="1850" y="2001"/>
                  </a:cubicBezTo>
                  <a:cubicBezTo>
                    <a:pt x="1784" y="1982"/>
                    <a:pt x="1713" y="1973"/>
                    <a:pt x="1642" y="1973"/>
                  </a:cubicBezTo>
                  <a:cubicBezTo>
                    <a:pt x="1572" y="1973"/>
                    <a:pt x="1501" y="1982"/>
                    <a:pt x="1435" y="2001"/>
                  </a:cubicBezTo>
                  <a:cubicBezTo>
                    <a:pt x="1208" y="2077"/>
                    <a:pt x="1019" y="2284"/>
                    <a:pt x="963" y="2530"/>
                  </a:cubicBezTo>
                  <a:cubicBezTo>
                    <a:pt x="906" y="2719"/>
                    <a:pt x="944" y="2907"/>
                    <a:pt x="1019" y="3077"/>
                  </a:cubicBezTo>
                  <a:cubicBezTo>
                    <a:pt x="1095" y="3209"/>
                    <a:pt x="1189" y="3323"/>
                    <a:pt x="1303" y="3398"/>
                  </a:cubicBezTo>
                  <a:cubicBezTo>
                    <a:pt x="1378" y="3455"/>
                    <a:pt x="1454" y="3493"/>
                    <a:pt x="1529" y="3530"/>
                  </a:cubicBezTo>
                  <a:lnTo>
                    <a:pt x="1624" y="3549"/>
                  </a:lnTo>
                  <a:lnTo>
                    <a:pt x="1548" y="3511"/>
                  </a:lnTo>
                  <a:cubicBezTo>
                    <a:pt x="1472" y="3474"/>
                    <a:pt x="1416" y="3417"/>
                    <a:pt x="1359" y="3342"/>
                  </a:cubicBezTo>
                  <a:cubicBezTo>
                    <a:pt x="1265" y="3266"/>
                    <a:pt x="1189" y="3153"/>
                    <a:pt x="1152" y="3039"/>
                  </a:cubicBezTo>
                  <a:cubicBezTo>
                    <a:pt x="1095" y="2888"/>
                    <a:pt x="1095" y="2737"/>
                    <a:pt x="1152" y="2586"/>
                  </a:cubicBezTo>
                  <a:cubicBezTo>
                    <a:pt x="1208" y="2417"/>
                    <a:pt x="1340" y="2303"/>
                    <a:pt x="1510" y="2247"/>
                  </a:cubicBezTo>
                  <a:cubicBezTo>
                    <a:pt x="1586" y="2247"/>
                    <a:pt x="1661" y="2247"/>
                    <a:pt x="1737" y="2266"/>
                  </a:cubicBezTo>
                  <a:cubicBezTo>
                    <a:pt x="1775" y="2284"/>
                    <a:pt x="1812" y="2303"/>
                    <a:pt x="1850" y="2341"/>
                  </a:cubicBezTo>
                  <a:cubicBezTo>
                    <a:pt x="1869" y="2360"/>
                    <a:pt x="1888" y="2379"/>
                    <a:pt x="1907" y="2398"/>
                  </a:cubicBezTo>
                  <a:cubicBezTo>
                    <a:pt x="1926" y="2398"/>
                    <a:pt x="1944" y="2398"/>
                    <a:pt x="1944" y="2435"/>
                  </a:cubicBezTo>
                  <a:lnTo>
                    <a:pt x="1982" y="2586"/>
                  </a:lnTo>
                  <a:lnTo>
                    <a:pt x="2152" y="3190"/>
                  </a:lnTo>
                  <a:lnTo>
                    <a:pt x="2171" y="3323"/>
                  </a:lnTo>
                  <a:lnTo>
                    <a:pt x="2228" y="3021"/>
                  </a:lnTo>
                  <a:lnTo>
                    <a:pt x="2228" y="2983"/>
                  </a:lnTo>
                  <a:lnTo>
                    <a:pt x="2228" y="2964"/>
                  </a:lnTo>
                  <a:lnTo>
                    <a:pt x="2246" y="2888"/>
                  </a:lnTo>
                  <a:lnTo>
                    <a:pt x="2265" y="2737"/>
                  </a:lnTo>
                  <a:lnTo>
                    <a:pt x="2322" y="2398"/>
                  </a:lnTo>
                  <a:lnTo>
                    <a:pt x="2360" y="2209"/>
                  </a:lnTo>
                  <a:lnTo>
                    <a:pt x="2379" y="2077"/>
                  </a:lnTo>
                  <a:cubicBezTo>
                    <a:pt x="2416" y="1812"/>
                    <a:pt x="2416" y="1548"/>
                    <a:pt x="2379" y="1284"/>
                  </a:cubicBezTo>
                  <a:cubicBezTo>
                    <a:pt x="2341" y="1001"/>
                    <a:pt x="2228" y="737"/>
                    <a:pt x="2077" y="510"/>
                  </a:cubicBezTo>
                  <a:cubicBezTo>
                    <a:pt x="1907" y="283"/>
                    <a:pt x="1661" y="132"/>
                    <a:pt x="1397" y="38"/>
                  </a:cubicBezTo>
                  <a:cubicBezTo>
                    <a:pt x="1340" y="19"/>
                    <a:pt x="1265" y="19"/>
                    <a:pt x="1208" y="0"/>
                  </a:cubicBezTo>
                  <a:close/>
                </a:path>
              </a:pathLst>
            </a:custGeom>
            <a:solidFill>
              <a:srgbClr val="D88E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43"/>
            <p:cNvSpPr/>
            <p:nvPr/>
          </p:nvSpPr>
          <p:spPr>
            <a:xfrm>
              <a:off x="6678882" y="2592437"/>
              <a:ext cx="185975" cy="182325"/>
            </a:xfrm>
            <a:custGeom>
              <a:avLst/>
              <a:gdLst/>
              <a:ahLst/>
              <a:cxnLst/>
              <a:rect l="l" t="t" r="r" b="b"/>
              <a:pathLst>
                <a:path w="7439" h="7293" extrusionOk="0">
                  <a:moveTo>
                    <a:pt x="2931" y="1"/>
                  </a:moveTo>
                  <a:cubicBezTo>
                    <a:pt x="2058" y="1"/>
                    <a:pt x="805" y="96"/>
                    <a:pt x="1" y="572"/>
                  </a:cubicBezTo>
                  <a:cubicBezTo>
                    <a:pt x="1" y="572"/>
                    <a:pt x="227" y="4630"/>
                    <a:pt x="2474" y="7292"/>
                  </a:cubicBezTo>
                  <a:cubicBezTo>
                    <a:pt x="2474" y="7292"/>
                    <a:pt x="2533" y="7293"/>
                    <a:pt x="2639" y="7293"/>
                  </a:cubicBezTo>
                  <a:cubicBezTo>
                    <a:pt x="3414" y="7293"/>
                    <a:pt x="6691" y="7249"/>
                    <a:pt x="7438" y="6518"/>
                  </a:cubicBezTo>
                  <a:cubicBezTo>
                    <a:pt x="7438" y="6518"/>
                    <a:pt x="4550" y="3196"/>
                    <a:pt x="3927" y="43"/>
                  </a:cubicBezTo>
                  <a:cubicBezTo>
                    <a:pt x="3927" y="43"/>
                    <a:pt x="3513" y="1"/>
                    <a:pt x="29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43"/>
            <p:cNvSpPr/>
            <p:nvPr/>
          </p:nvSpPr>
          <p:spPr>
            <a:xfrm>
              <a:off x="6689282" y="2635037"/>
              <a:ext cx="84025" cy="20775"/>
            </a:xfrm>
            <a:custGeom>
              <a:avLst/>
              <a:gdLst/>
              <a:ahLst/>
              <a:cxnLst/>
              <a:rect l="l" t="t" r="r" b="b"/>
              <a:pathLst>
                <a:path w="3361" h="831" extrusionOk="0">
                  <a:moveTo>
                    <a:pt x="3360" y="0"/>
                  </a:moveTo>
                  <a:lnTo>
                    <a:pt x="3209" y="38"/>
                  </a:lnTo>
                  <a:cubicBezTo>
                    <a:pt x="3115" y="57"/>
                    <a:pt x="2983" y="114"/>
                    <a:pt x="2832" y="170"/>
                  </a:cubicBezTo>
                  <a:cubicBezTo>
                    <a:pt x="2756" y="189"/>
                    <a:pt x="2681" y="208"/>
                    <a:pt x="2586" y="246"/>
                  </a:cubicBezTo>
                  <a:cubicBezTo>
                    <a:pt x="2492" y="265"/>
                    <a:pt x="2416" y="302"/>
                    <a:pt x="2303" y="321"/>
                  </a:cubicBezTo>
                  <a:cubicBezTo>
                    <a:pt x="2209" y="340"/>
                    <a:pt x="2114" y="378"/>
                    <a:pt x="2020" y="397"/>
                  </a:cubicBezTo>
                  <a:cubicBezTo>
                    <a:pt x="1925" y="416"/>
                    <a:pt x="1812" y="435"/>
                    <a:pt x="1718" y="453"/>
                  </a:cubicBezTo>
                  <a:cubicBezTo>
                    <a:pt x="1605" y="472"/>
                    <a:pt x="1510" y="472"/>
                    <a:pt x="1397" y="491"/>
                  </a:cubicBezTo>
                  <a:cubicBezTo>
                    <a:pt x="1303" y="510"/>
                    <a:pt x="1208" y="510"/>
                    <a:pt x="1095" y="510"/>
                  </a:cubicBezTo>
                  <a:cubicBezTo>
                    <a:pt x="1000" y="510"/>
                    <a:pt x="906" y="529"/>
                    <a:pt x="812" y="529"/>
                  </a:cubicBezTo>
                  <a:lnTo>
                    <a:pt x="0" y="529"/>
                  </a:lnTo>
                  <a:lnTo>
                    <a:pt x="151" y="604"/>
                  </a:lnTo>
                  <a:cubicBezTo>
                    <a:pt x="264" y="661"/>
                    <a:pt x="396" y="699"/>
                    <a:pt x="529" y="737"/>
                  </a:cubicBezTo>
                  <a:cubicBezTo>
                    <a:pt x="623" y="737"/>
                    <a:pt x="698" y="774"/>
                    <a:pt x="793" y="793"/>
                  </a:cubicBezTo>
                  <a:cubicBezTo>
                    <a:pt x="887" y="793"/>
                    <a:pt x="1000" y="831"/>
                    <a:pt x="1095" y="831"/>
                  </a:cubicBezTo>
                  <a:lnTo>
                    <a:pt x="1435" y="831"/>
                  </a:lnTo>
                  <a:cubicBezTo>
                    <a:pt x="1548" y="812"/>
                    <a:pt x="1661" y="812"/>
                    <a:pt x="1774" y="793"/>
                  </a:cubicBezTo>
                  <a:cubicBezTo>
                    <a:pt x="1888" y="774"/>
                    <a:pt x="2001" y="755"/>
                    <a:pt x="2095" y="718"/>
                  </a:cubicBezTo>
                  <a:cubicBezTo>
                    <a:pt x="2209" y="680"/>
                    <a:pt x="2303" y="642"/>
                    <a:pt x="2416" y="604"/>
                  </a:cubicBezTo>
                  <a:cubicBezTo>
                    <a:pt x="2511" y="586"/>
                    <a:pt x="2605" y="529"/>
                    <a:pt x="2681" y="472"/>
                  </a:cubicBezTo>
                  <a:cubicBezTo>
                    <a:pt x="2775" y="435"/>
                    <a:pt x="2850" y="397"/>
                    <a:pt x="2926" y="340"/>
                  </a:cubicBezTo>
                  <a:cubicBezTo>
                    <a:pt x="3039" y="265"/>
                    <a:pt x="3134" y="189"/>
                    <a:pt x="3247" y="95"/>
                  </a:cubicBezTo>
                  <a:lnTo>
                    <a:pt x="336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43"/>
            <p:cNvSpPr/>
            <p:nvPr/>
          </p:nvSpPr>
          <p:spPr>
            <a:xfrm>
              <a:off x="6604332" y="2406612"/>
              <a:ext cx="240225" cy="204600"/>
            </a:xfrm>
            <a:custGeom>
              <a:avLst/>
              <a:gdLst/>
              <a:ahLst/>
              <a:cxnLst/>
              <a:rect l="l" t="t" r="r" b="b"/>
              <a:pathLst>
                <a:path w="9609" h="8184" extrusionOk="0">
                  <a:moveTo>
                    <a:pt x="3578" y="0"/>
                  </a:moveTo>
                  <a:cubicBezTo>
                    <a:pt x="3569" y="0"/>
                    <a:pt x="3559" y="1"/>
                    <a:pt x="3549" y="1"/>
                  </a:cubicBezTo>
                  <a:cubicBezTo>
                    <a:pt x="2265" y="58"/>
                    <a:pt x="3266" y="3569"/>
                    <a:pt x="3266" y="3569"/>
                  </a:cubicBezTo>
                  <a:cubicBezTo>
                    <a:pt x="3266" y="3569"/>
                    <a:pt x="1849" y="1485"/>
                    <a:pt x="989" y="1485"/>
                  </a:cubicBezTo>
                  <a:cubicBezTo>
                    <a:pt x="934" y="1485"/>
                    <a:pt x="881" y="1493"/>
                    <a:pt x="831" y="1511"/>
                  </a:cubicBezTo>
                  <a:cubicBezTo>
                    <a:pt x="0" y="1794"/>
                    <a:pt x="2567" y="7797"/>
                    <a:pt x="3436" y="8118"/>
                  </a:cubicBezTo>
                  <a:cubicBezTo>
                    <a:pt x="3557" y="8164"/>
                    <a:pt x="3715" y="8184"/>
                    <a:pt x="3896" y="8184"/>
                  </a:cubicBezTo>
                  <a:cubicBezTo>
                    <a:pt x="4981" y="8184"/>
                    <a:pt x="6909" y="7476"/>
                    <a:pt x="6909" y="7476"/>
                  </a:cubicBezTo>
                  <a:cubicBezTo>
                    <a:pt x="6909" y="7476"/>
                    <a:pt x="9608" y="6023"/>
                    <a:pt x="9495" y="4966"/>
                  </a:cubicBezTo>
                  <a:cubicBezTo>
                    <a:pt x="9460" y="4639"/>
                    <a:pt x="9182" y="4527"/>
                    <a:pt x="8817" y="4527"/>
                  </a:cubicBezTo>
                  <a:cubicBezTo>
                    <a:pt x="8028" y="4527"/>
                    <a:pt x="6834" y="5051"/>
                    <a:pt x="6815" y="5060"/>
                  </a:cubicBezTo>
                  <a:lnTo>
                    <a:pt x="6815" y="5060"/>
                  </a:lnTo>
                  <a:cubicBezTo>
                    <a:pt x="6842" y="4983"/>
                    <a:pt x="8022" y="1012"/>
                    <a:pt x="7003" y="586"/>
                  </a:cubicBezTo>
                  <a:cubicBezTo>
                    <a:pt x="6941" y="559"/>
                    <a:pt x="6880" y="546"/>
                    <a:pt x="6820" y="546"/>
                  </a:cubicBezTo>
                  <a:cubicBezTo>
                    <a:pt x="5888" y="546"/>
                    <a:pt x="5172" y="3625"/>
                    <a:pt x="5172" y="3625"/>
                  </a:cubicBezTo>
                  <a:cubicBezTo>
                    <a:pt x="5172" y="3625"/>
                    <a:pt x="4838" y="0"/>
                    <a:pt x="3578" y="0"/>
                  </a:cubicBezTo>
                  <a:close/>
                </a:path>
              </a:pathLst>
            </a:custGeom>
            <a:solidFill>
              <a:srgbClr val="FFE4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43"/>
            <p:cNvSpPr/>
            <p:nvPr/>
          </p:nvSpPr>
          <p:spPr>
            <a:xfrm>
              <a:off x="6699182" y="2540762"/>
              <a:ext cx="40600" cy="40975"/>
            </a:xfrm>
            <a:custGeom>
              <a:avLst/>
              <a:gdLst/>
              <a:ahLst/>
              <a:cxnLst/>
              <a:rect l="l" t="t" r="r" b="b"/>
              <a:pathLst>
                <a:path w="1624" h="1639" extrusionOk="0">
                  <a:moveTo>
                    <a:pt x="208" y="1"/>
                  </a:moveTo>
                  <a:cubicBezTo>
                    <a:pt x="137" y="1"/>
                    <a:pt x="67" y="5"/>
                    <a:pt x="0" y="15"/>
                  </a:cubicBezTo>
                  <a:lnTo>
                    <a:pt x="359" y="204"/>
                  </a:lnTo>
                  <a:lnTo>
                    <a:pt x="510" y="279"/>
                  </a:lnTo>
                  <a:cubicBezTo>
                    <a:pt x="567" y="317"/>
                    <a:pt x="623" y="355"/>
                    <a:pt x="680" y="374"/>
                  </a:cubicBezTo>
                  <a:cubicBezTo>
                    <a:pt x="737" y="411"/>
                    <a:pt x="793" y="449"/>
                    <a:pt x="850" y="506"/>
                  </a:cubicBezTo>
                  <a:cubicBezTo>
                    <a:pt x="907" y="543"/>
                    <a:pt x="963" y="581"/>
                    <a:pt x="1001" y="638"/>
                  </a:cubicBezTo>
                  <a:cubicBezTo>
                    <a:pt x="1058" y="676"/>
                    <a:pt x="1095" y="732"/>
                    <a:pt x="1133" y="789"/>
                  </a:cubicBezTo>
                  <a:cubicBezTo>
                    <a:pt x="1190" y="827"/>
                    <a:pt x="1227" y="883"/>
                    <a:pt x="1246" y="940"/>
                  </a:cubicBezTo>
                  <a:lnTo>
                    <a:pt x="1341" y="1110"/>
                  </a:lnTo>
                  <a:cubicBezTo>
                    <a:pt x="1360" y="1166"/>
                    <a:pt x="1397" y="1204"/>
                    <a:pt x="1416" y="1261"/>
                  </a:cubicBezTo>
                  <a:cubicBezTo>
                    <a:pt x="1454" y="1374"/>
                    <a:pt x="1492" y="1468"/>
                    <a:pt x="1511" y="1525"/>
                  </a:cubicBezTo>
                  <a:lnTo>
                    <a:pt x="1548" y="1638"/>
                  </a:lnTo>
                  <a:lnTo>
                    <a:pt x="1586" y="1525"/>
                  </a:lnTo>
                  <a:cubicBezTo>
                    <a:pt x="1605" y="1431"/>
                    <a:pt x="1624" y="1336"/>
                    <a:pt x="1624" y="1223"/>
                  </a:cubicBezTo>
                  <a:cubicBezTo>
                    <a:pt x="1624" y="1072"/>
                    <a:pt x="1586" y="940"/>
                    <a:pt x="1529" y="808"/>
                  </a:cubicBezTo>
                  <a:cubicBezTo>
                    <a:pt x="1492" y="713"/>
                    <a:pt x="1454" y="657"/>
                    <a:pt x="1416" y="581"/>
                  </a:cubicBezTo>
                  <a:cubicBezTo>
                    <a:pt x="1360" y="506"/>
                    <a:pt x="1303" y="449"/>
                    <a:pt x="1246" y="374"/>
                  </a:cubicBezTo>
                  <a:cubicBezTo>
                    <a:pt x="1171" y="317"/>
                    <a:pt x="1114" y="279"/>
                    <a:pt x="1039" y="223"/>
                  </a:cubicBezTo>
                  <a:cubicBezTo>
                    <a:pt x="963" y="185"/>
                    <a:pt x="888" y="147"/>
                    <a:pt x="831" y="109"/>
                  </a:cubicBezTo>
                  <a:cubicBezTo>
                    <a:pt x="756" y="90"/>
                    <a:pt x="680" y="72"/>
                    <a:pt x="604" y="53"/>
                  </a:cubicBezTo>
                  <a:cubicBezTo>
                    <a:pt x="548" y="34"/>
                    <a:pt x="472" y="15"/>
                    <a:pt x="416" y="15"/>
                  </a:cubicBezTo>
                  <a:cubicBezTo>
                    <a:pt x="350" y="5"/>
                    <a:pt x="279" y="1"/>
                    <a:pt x="208" y="1"/>
                  </a:cubicBezTo>
                  <a:close/>
                </a:path>
              </a:pathLst>
            </a:custGeom>
            <a:solidFill>
              <a:srgbClr val="D88E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43"/>
            <p:cNvSpPr/>
            <p:nvPr/>
          </p:nvSpPr>
          <p:spPr>
            <a:xfrm>
              <a:off x="6880407" y="2370337"/>
              <a:ext cx="383100" cy="73325"/>
            </a:xfrm>
            <a:custGeom>
              <a:avLst/>
              <a:gdLst/>
              <a:ahLst/>
              <a:cxnLst/>
              <a:rect l="l" t="t" r="r" b="b"/>
              <a:pathLst>
                <a:path w="15324" h="2933" extrusionOk="0">
                  <a:moveTo>
                    <a:pt x="5645" y="1"/>
                  </a:moveTo>
                  <a:cubicBezTo>
                    <a:pt x="2702" y="1"/>
                    <a:pt x="181" y="456"/>
                    <a:pt x="113" y="1188"/>
                  </a:cubicBezTo>
                  <a:cubicBezTo>
                    <a:pt x="0" y="2132"/>
                    <a:pt x="2473" y="2547"/>
                    <a:pt x="6267" y="2849"/>
                  </a:cubicBezTo>
                  <a:cubicBezTo>
                    <a:pt x="6990" y="2906"/>
                    <a:pt x="7766" y="2932"/>
                    <a:pt x="8547" y="2932"/>
                  </a:cubicBezTo>
                  <a:cubicBezTo>
                    <a:pt x="11889" y="2932"/>
                    <a:pt x="15324" y="2456"/>
                    <a:pt x="15064" y="1905"/>
                  </a:cubicBezTo>
                  <a:cubicBezTo>
                    <a:pt x="14743" y="1226"/>
                    <a:pt x="9986" y="112"/>
                    <a:pt x="6626" y="17"/>
                  </a:cubicBezTo>
                  <a:cubicBezTo>
                    <a:pt x="6296" y="6"/>
                    <a:pt x="5968" y="1"/>
                    <a:pt x="56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43"/>
            <p:cNvSpPr/>
            <p:nvPr/>
          </p:nvSpPr>
          <p:spPr>
            <a:xfrm>
              <a:off x="5467957" y="2129387"/>
              <a:ext cx="2304850" cy="845300"/>
            </a:xfrm>
            <a:custGeom>
              <a:avLst/>
              <a:gdLst/>
              <a:ahLst/>
              <a:cxnLst/>
              <a:rect l="l" t="t" r="r" b="b"/>
              <a:pathLst>
                <a:path w="92194" h="33812" extrusionOk="0">
                  <a:moveTo>
                    <a:pt x="46328" y="2765"/>
                  </a:moveTo>
                  <a:cubicBezTo>
                    <a:pt x="46339" y="2765"/>
                    <a:pt x="46350" y="2765"/>
                    <a:pt x="46361" y="2765"/>
                  </a:cubicBezTo>
                  <a:lnTo>
                    <a:pt x="46380" y="2765"/>
                  </a:lnTo>
                  <a:cubicBezTo>
                    <a:pt x="57970" y="2879"/>
                    <a:pt x="81510" y="6541"/>
                    <a:pt x="84907" y="12525"/>
                  </a:cubicBezTo>
                  <a:cubicBezTo>
                    <a:pt x="87550" y="17187"/>
                    <a:pt x="86267" y="25266"/>
                    <a:pt x="85568" y="28589"/>
                  </a:cubicBezTo>
                  <a:cubicBezTo>
                    <a:pt x="85417" y="29326"/>
                    <a:pt x="84760" y="29841"/>
                    <a:pt x="84020" y="29841"/>
                  </a:cubicBezTo>
                  <a:cubicBezTo>
                    <a:pt x="83927" y="29841"/>
                    <a:pt x="83832" y="29833"/>
                    <a:pt x="83737" y="29816"/>
                  </a:cubicBezTo>
                  <a:cubicBezTo>
                    <a:pt x="79523" y="29071"/>
                    <a:pt x="66604" y="27050"/>
                    <a:pt x="49639" y="27050"/>
                  </a:cubicBezTo>
                  <a:cubicBezTo>
                    <a:pt x="48974" y="27050"/>
                    <a:pt x="48303" y="27053"/>
                    <a:pt x="47626" y="27060"/>
                  </a:cubicBezTo>
                  <a:cubicBezTo>
                    <a:pt x="46777" y="27060"/>
                    <a:pt x="46078" y="26418"/>
                    <a:pt x="46022" y="25568"/>
                  </a:cubicBezTo>
                  <a:cubicBezTo>
                    <a:pt x="45776" y="21189"/>
                    <a:pt x="45078" y="9882"/>
                    <a:pt x="44776" y="4427"/>
                  </a:cubicBezTo>
                  <a:cubicBezTo>
                    <a:pt x="44720" y="3531"/>
                    <a:pt x="45419" y="2765"/>
                    <a:pt x="46328" y="2765"/>
                  </a:cubicBezTo>
                  <a:close/>
                  <a:moveTo>
                    <a:pt x="41147" y="2896"/>
                  </a:moveTo>
                  <a:cubicBezTo>
                    <a:pt x="41966" y="2896"/>
                    <a:pt x="42663" y="3526"/>
                    <a:pt x="42718" y="4370"/>
                  </a:cubicBezTo>
                  <a:lnTo>
                    <a:pt x="44209" y="25474"/>
                  </a:lnTo>
                  <a:cubicBezTo>
                    <a:pt x="44266" y="26361"/>
                    <a:pt x="43586" y="27135"/>
                    <a:pt x="42699" y="27154"/>
                  </a:cubicBezTo>
                  <a:cubicBezTo>
                    <a:pt x="32242" y="27494"/>
                    <a:pt x="20614" y="28683"/>
                    <a:pt x="8759" y="31326"/>
                  </a:cubicBezTo>
                  <a:cubicBezTo>
                    <a:pt x="8642" y="31352"/>
                    <a:pt x="8526" y="31365"/>
                    <a:pt x="8411" y="31365"/>
                  </a:cubicBezTo>
                  <a:cubicBezTo>
                    <a:pt x="7707" y="31365"/>
                    <a:pt x="7069" y="30888"/>
                    <a:pt x="6890" y="30174"/>
                  </a:cubicBezTo>
                  <a:cubicBezTo>
                    <a:pt x="5890" y="26248"/>
                    <a:pt x="3549" y="15564"/>
                    <a:pt x="6494" y="11317"/>
                  </a:cubicBezTo>
                  <a:cubicBezTo>
                    <a:pt x="9665" y="6767"/>
                    <a:pt x="28542" y="3596"/>
                    <a:pt x="41076" y="2898"/>
                  </a:cubicBezTo>
                  <a:cubicBezTo>
                    <a:pt x="41100" y="2897"/>
                    <a:pt x="41123" y="2896"/>
                    <a:pt x="41147" y="2896"/>
                  </a:cubicBezTo>
                  <a:close/>
                  <a:moveTo>
                    <a:pt x="42903" y="0"/>
                  </a:moveTo>
                  <a:cubicBezTo>
                    <a:pt x="30722" y="0"/>
                    <a:pt x="10789" y="3278"/>
                    <a:pt x="4984" y="9523"/>
                  </a:cubicBezTo>
                  <a:cubicBezTo>
                    <a:pt x="0" y="14865"/>
                    <a:pt x="4021" y="28362"/>
                    <a:pt x="5512" y="32742"/>
                  </a:cubicBezTo>
                  <a:cubicBezTo>
                    <a:pt x="5733" y="33389"/>
                    <a:pt x="6337" y="33811"/>
                    <a:pt x="6992" y="33811"/>
                  </a:cubicBezTo>
                  <a:cubicBezTo>
                    <a:pt x="7120" y="33811"/>
                    <a:pt x="7251" y="33795"/>
                    <a:pt x="7381" y="33761"/>
                  </a:cubicBezTo>
                  <a:cubicBezTo>
                    <a:pt x="11803" y="32678"/>
                    <a:pt x="26746" y="29486"/>
                    <a:pt x="50036" y="29486"/>
                  </a:cubicBezTo>
                  <a:cubicBezTo>
                    <a:pt x="60447" y="29486"/>
                    <a:pt x="72525" y="30124"/>
                    <a:pt x="86078" y="31873"/>
                  </a:cubicBezTo>
                  <a:cubicBezTo>
                    <a:pt x="86155" y="31885"/>
                    <a:pt x="86231" y="31890"/>
                    <a:pt x="86306" y="31890"/>
                  </a:cubicBezTo>
                  <a:cubicBezTo>
                    <a:pt x="86989" y="31890"/>
                    <a:pt x="87591" y="31440"/>
                    <a:pt x="87796" y="30760"/>
                  </a:cubicBezTo>
                  <a:cubicBezTo>
                    <a:pt x="89060" y="26475"/>
                    <a:pt x="92194" y="12732"/>
                    <a:pt x="84228" y="7126"/>
                  </a:cubicBezTo>
                  <a:cubicBezTo>
                    <a:pt x="74771" y="444"/>
                    <a:pt x="56045" y="217"/>
                    <a:pt x="44002" y="9"/>
                  </a:cubicBezTo>
                  <a:cubicBezTo>
                    <a:pt x="43643" y="3"/>
                    <a:pt x="43277" y="0"/>
                    <a:pt x="4290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43"/>
            <p:cNvSpPr/>
            <p:nvPr/>
          </p:nvSpPr>
          <p:spPr>
            <a:xfrm>
              <a:off x="5363807" y="1663162"/>
              <a:ext cx="2539725" cy="766150"/>
            </a:xfrm>
            <a:custGeom>
              <a:avLst/>
              <a:gdLst/>
              <a:ahLst/>
              <a:cxnLst/>
              <a:rect l="l" t="t" r="r" b="b"/>
              <a:pathLst>
                <a:path w="101589" h="30646" extrusionOk="0">
                  <a:moveTo>
                    <a:pt x="51103" y="0"/>
                  </a:moveTo>
                  <a:cubicBezTo>
                    <a:pt x="13672" y="0"/>
                    <a:pt x="1" y="24410"/>
                    <a:pt x="599" y="27455"/>
                  </a:cubicBezTo>
                  <a:cubicBezTo>
                    <a:pt x="1203" y="30551"/>
                    <a:pt x="2845" y="30645"/>
                    <a:pt x="2845" y="30645"/>
                  </a:cubicBezTo>
                  <a:cubicBezTo>
                    <a:pt x="2845" y="30645"/>
                    <a:pt x="19362" y="21339"/>
                    <a:pt x="48054" y="19980"/>
                  </a:cubicBezTo>
                  <a:cubicBezTo>
                    <a:pt x="49105" y="19930"/>
                    <a:pt x="50168" y="19906"/>
                    <a:pt x="51240" y="19906"/>
                  </a:cubicBezTo>
                  <a:cubicBezTo>
                    <a:pt x="72830" y="19906"/>
                    <a:pt x="97964" y="29569"/>
                    <a:pt x="97964" y="29569"/>
                  </a:cubicBezTo>
                  <a:cubicBezTo>
                    <a:pt x="97964" y="29569"/>
                    <a:pt x="97968" y="29569"/>
                    <a:pt x="97974" y="29569"/>
                  </a:cubicBezTo>
                  <a:cubicBezTo>
                    <a:pt x="98132" y="29569"/>
                    <a:pt x="100200" y="29517"/>
                    <a:pt x="100890" y="26794"/>
                  </a:cubicBezTo>
                  <a:cubicBezTo>
                    <a:pt x="101589" y="23963"/>
                    <a:pt x="90621" y="537"/>
                    <a:pt x="52302" y="8"/>
                  </a:cubicBezTo>
                  <a:cubicBezTo>
                    <a:pt x="51899" y="3"/>
                    <a:pt x="51500" y="0"/>
                    <a:pt x="511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43"/>
            <p:cNvSpPr/>
            <p:nvPr/>
          </p:nvSpPr>
          <p:spPr>
            <a:xfrm>
              <a:off x="5417932" y="1655187"/>
              <a:ext cx="2437475" cy="592900"/>
            </a:xfrm>
            <a:custGeom>
              <a:avLst/>
              <a:gdLst/>
              <a:ahLst/>
              <a:cxnLst/>
              <a:rect l="l" t="t" r="r" b="b"/>
              <a:pathLst>
                <a:path w="97499" h="23716" extrusionOk="0">
                  <a:moveTo>
                    <a:pt x="46954" y="0"/>
                  </a:moveTo>
                  <a:cubicBezTo>
                    <a:pt x="44044" y="0"/>
                    <a:pt x="41147" y="178"/>
                    <a:pt x="38263" y="535"/>
                  </a:cubicBezTo>
                  <a:cubicBezTo>
                    <a:pt x="34866" y="969"/>
                    <a:pt x="31505" y="1686"/>
                    <a:pt x="28240" y="2687"/>
                  </a:cubicBezTo>
                  <a:cubicBezTo>
                    <a:pt x="25163" y="3631"/>
                    <a:pt x="22199" y="4839"/>
                    <a:pt x="19349" y="6311"/>
                  </a:cubicBezTo>
                  <a:cubicBezTo>
                    <a:pt x="16782" y="7614"/>
                    <a:pt x="14347" y="9124"/>
                    <a:pt x="12044" y="10842"/>
                  </a:cubicBezTo>
                  <a:cubicBezTo>
                    <a:pt x="8589" y="13390"/>
                    <a:pt x="5475" y="16372"/>
                    <a:pt x="2775" y="19733"/>
                  </a:cubicBezTo>
                  <a:cubicBezTo>
                    <a:pt x="1813" y="20941"/>
                    <a:pt x="1114" y="21941"/>
                    <a:pt x="661" y="22640"/>
                  </a:cubicBezTo>
                  <a:cubicBezTo>
                    <a:pt x="208" y="23338"/>
                    <a:pt x="0" y="23716"/>
                    <a:pt x="0" y="23716"/>
                  </a:cubicBezTo>
                  <a:cubicBezTo>
                    <a:pt x="0" y="23716"/>
                    <a:pt x="246" y="23357"/>
                    <a:pt x="718" y="22677"/>
                  </a:cubicBezTo>
                  <a:cubicBezTo>
                    <a:pt x="1190" y="21998"/>
                    <a:pt x="1907" y="21016"/>
                    <a:pt x="2889" y="19827"/>
                  </a:cubicBezTo>
                  <a:cubicBezTo>
                    <a:pt x="5645" y="16561"/>
                    <a:pt x="8797" y="13654"/>
                    <a:pt x="12251" y="11163"/>
                  </a:cubicBezTo>
                  <a:cubicBezTo>
                    <a:pt x="14573" y="9520"/>
                    <a:pt x="17008" y="8048"/>
                    <a:pt x="19557" y="6764"/>
                  </a:cubicBezTo>
                  <a:cubicBezTo>
                    <a:pt x="22407" y="5349"/>
                    <a:pt x="25352" y="4178"/>
                    <a:pt x="28391" y="3272"/>
                  </a:cubicBezTo>
                  <a:cubicBezTo>
                    <a:pt x="31638" y="2309"/>
                    <a:pt x="34979" y="1611"/>
                    <a:pt x="38339" y="1215"/>
                  </a:cubicBezTo>
                  <a:cubicBezTo>
                    <a:pt x="41188" y="874"/>
                    <a:pt x="44062" y="698"/>
                    <a:pt x="46941" y="698"/>
                  </a:cubicBezTo>
                  <a:cubicBezTo>
                    <a:pt x="47572" y="698"/>
                    <a:pt x="48203" y="707"/>
                    <a:pt x="48834" y="724"/>
                  </a:cubicBezTo>
                  <a:cubicBezTo>
                    <a:pt x="52345" y="780"/>
                    <a:pt x="55837" y="1007"/>
                    <a:pt x="59330" y="1422"/>
                  </a:cubicBezTo>
                  <a:cubicBezTo>
                    <a:pt x="62690" y="1819"/>
                    <a:pt x="66031" y="2423"/>
                    <a:pt x="69334" y="3253"/>
                  </a:cubicBezTo>
                  <a:cubicBezTo>
                    <a:pt x="72411" y="4008"/>
                    <a:pt x="75431" y="5028"/>
                    <a:pt x="78338" y="6273"/>
                  </a:cubicBezTo>
                  <a:cubicBezTo>
                    <a:pt x="80962" y="7387"/>
                    <a:pt x="83473" y="8727"/>
                    <a:pt x="85851" y="10275"/>
                  </a:cubicBezTo>
                  <a:cubicBezTo>
                    <a:pt x="87852" y="11597"/>
                    <a:pt x="89740" y="13107"/>
                    <a:pt x="91477" y="14787"/>
                  </a:cubicBezTo>
                  <a:cubicBezTo>
                    <a:pt x="92798" y="16070"/>
                    <a:pt x="94025" y="17467"/>
                    <a:pt x="95120" y="18977"/>
                  </a:cubicBezTo>
                  <a:cubicBezTo>
                    <a:pt x="95837" y="19940"/>
                    <a:pt x="96479" y="20941"/>
                    <a:pt x="97045" y="21998"/>
                  </a:cubicBezTo>
                  <a:cubicBezTo>
                    <a:pt x="97253" y="22356"/>
                    <a:pt x="97385" y="22640"/>
                    <a:pt x="97498" y="22828"/>
                  </a:cubicBezTo>
                  <a:cubicBezTo>
                    <a:pt x="97404" y="22640"/>
                    <a:pt x="97272" y="22338"/>
                    <a:pt x="97083" y="21979"/>
                  </a:cubicBezTo>
                  <a:cubicBezTo>
                    <a:pt x="96535" y="20903"/>
                    <a:pt x="95913" y="19884"/>
                    <a:pt x="95233" y="18883"/>
                  </a:cubicBezTo>
                  <a:cubicBezTo>
                    <a:pt x="94176" y="17354"/>
                    <a:pt x="92968" y="15919"/>
                    <a:pt x="91665" y="14598"/>
                  </a:cubicBezTo>
                  <a:cubicBezTo>
                    <a:pt x="89948" y="12861"/>
                    <a:pt x="88079" y="11314"/>
                    <a:pt x="86078" y="9954"/>
                  </a:cubicBezTo>
                  <a:cubicBezTo>
                    <a:pt x="83699" y="8312"/>
                    <a:pt x="81189" y="6915"/>
                    <a:pt x="78565" y="5764"/>
                  </a:cubicBezTo>
                  <a:cubicBezTo>
                    <a:pt x="75639" y="4461"/>
                    <a:pt x="72600" y="3404"/>
                    <a:pt x="69485" y="2611"/>
                  </a:cubicBezTo>
                  <a:cubicBezTo>
                    <a:pt x="66182" y="1762"/>
                    <a:pt x="62803" y="1139"/>
                    <a:pt x="59405" y="724"/>
                  </a:cubicBezTo>
                  <a:cubicBezTo>
                    <a:pt x="55913" y="308"/>
                    <a:pt x="52383" y="82"/>
                    <a:pt x="48853" y="25"/>
                  </a:cubicBezTo>
                  <a:cubicBezTo>
                    <a:pt x="48219" y="8"/>
                    <a:pt x="47586" y="0"/>
                    <a:pt x="469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43"/>
            <p:cNvSpPr/>
            <p:nvPr/>
          </p:nvSpPr>
          <p:spPr>
            <a:xfrm>
              <a:off x="5421707" y="1736187"/>
              <a:ext cx="2424225" cy="602600"/>
            </a:xfrm>
            <a:custGeom>
              <a:avLst/>
              <a:gdLst/>
              <a:ahLst/>
              <a:cxnLst/>
              <a:rect l="l" t="t" r="r" b="b"/>
              <a:pathLst>
                <a:path w="96969" h="24104" extrusionOk="0">
                  <a:moveTo>
                    <a:pt x="46771" y="1"/>
                  </a:moveTo>
                  <a:cubicBezTo>
                    <a:pt x="46267" y="1"/>
                    <a:pt x="45759" y="5"/>
                    <a:pt x="45248" y="13"/>
                  </a:cubicBezTo>
                  <a:cubicBezTo>
                    <a:pt x="15762" y="504"/>
                    <a:pt x="0" y="23005"/>
                    <a:pt x="1964" y="23968"/>
                  </a:cubicBezTo>
                  <a:cubicBezTo>
                    <a:pt x="2153" y="24060"/>
                    <a:pt x="2427" y="24103"/>
                    <a:pt x="2775" y="24103"/>
                  </a:cubicBezTo>
                  <a:cubicBezTo>
                    <a:pt x="5758" y="24103"/>
                    <a:pt x="14122" y="20946"/>
                    <a:pt x="19972" y="18984"/>
                  </a:cubicBezTo>
                  <a:cubicBezTo>
                    <a:pt x="25179" y="17229"/>
                    <a:pt x="32187" y="15223"/>
                    <a:pt x="46163" y="15223"/>
                  </a:cubicBezTo>
                  <a:cubicBezTo>
                    <a:pt x="49769" y="15223"/>
                    <a:pt x="53839" y="15356"/>
                    <a:pt x="58461" y="15662"/>
                  </a:cubicBezTo>
                  <a:cubicBezTo>
                    <a:pt x="77576" y="16928"/>
                    <a:pt x="89973" y="23552"/>
                    <a:pt x="94139" y="23552"/>
                  </a:cubicBezTo>
                  <a:cubicBezTo>
                    <a:pt x="94881" y="23552"/>
                    <a:pt x="95362" y="23342"/>
                    <a:pt x="95573" y="22854"/>
                  </a:cubicBezTo>
                  <a:cubicBezTo>
                    <a:pt x="96968" y="19654"/>
                    <a:pt x="81545" y="1"/>
                    <a:pt x="467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43"/>
            <p:cNvSpPr/>
            <p:nvPr/>
          </p:nvSpPr>
          <p:spPr>
            <a:xfrm>
              <a:off x="6038507" y="1780687"/>
              <a:ext cx="1226525" cy="343950"/>
            </a:xfrm>
            <a:custGeom>
              <a:avLst/>
              <a:gdLst/>
              <a:ahLst/>
              <a:cxnLst/>
              <a:rect l="l" t="t" r="r" b="b"/>
              <a:pathLst>
                <a:path w="49061" h="13758" extrusionOk="0">
                  <a:moveTo>
                    <a:pt x="24045" y="1"/>
                  </a:moveTo>
                  <a:cubicBezTo>
                    <a:pt x="13119" y="1"/>
                    <a:pt x="2499" y="3605"/>
                    <a:pt x="1473" y="4217"/>
                  </a:cubicBezTo>
                  <a:cubicBezTo>
                    <a:pt x="0" y="5104"/>
                    <a:pt x="2454" y="12221"/>
                    <a:pt x="3738" y="12957"/>
                  </a:cubicBezTo>
                  <a:cubicBezTo>
                    <a:pt x="3937" y="13069"/>
                    <a:pt x="4329" y="13117"/>
                    <a:pt x="4884" y="13117"/>
                  </a:cubicBezTo>
                  <a:cubicBezTo>
                    <a:pt x="7839" y="13117"/>
                    <a:pt x="15415" y="11779"/>
                    <a:pt x="23078" y="11779"/>
                  </a:cubicBezTo>
                  <a:cubicBezTo>
                    <a:pt x="23414" y="11779"/>
                    <a:pt x="23751" y="11781"/>
                    <a:pt x="24087" y="11787"/>
                  </a:cubicBezTo>
                  <a:cubicBezTo>
                    <a:pt x="31236" y="11896"/>
                    <a:pt x="42995" y="13758"/>
                    <a:pt x="44888" y="13758"/>
                  </a:cubicBezTo>
                  <a:cubicBezTo>
                    <a:pt x="44959" y="13758"/>
                    <a:pt x="45016" y="13755"/>
                    <a:pt x="45059" y="13750"/>
                  </a:cubicBezTo>
                  <a:cubicBezTo>
                    <a:pt x="46248" y="13580"/>
                    <a:pt x="49061" y="5878"/>
                    <a:pt x="48494" y="4821"/>
                  </a:cubicBezTo>
                  <a:cubicBezTo>
                    <a:pt x="47947" y="3745"/>
                    <a:pt x="37074" y="423"/>
                    <a:pt x="25616" y="26"/>
                  </a:cubicBezTo>
                  <a:cubicBezTo>
                    <a:pt x="25092" y="9"/>
                    <a:pt x="24568" y="1"/>
                    <a:pt x="240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43"/>
            <p:cNvSpPr/>
            <p:nvPr/>
          </p:nvSpPr>
          <p:spPr>
            <a:xfrm>
              <a:off x="5520807" y="1925937"/>
              <a:ext cx="580475" cy="370100"/>
            </a:xfrm>
            <a:custGeom>
              <a:avLst/>
              <a:gdLst/>
              <a:ahLst/>
              <a:cxnLst/>
              <a:rect l="l" t="t" r="r" b="b"/>
              <a:pathLst>
                <a:path w="23219" h="14804" extrusionOk="0">
                  <a:moveTo>
                    <a:pt x="18671" y="1"/>
                  </a:moveTo>
                  <a:cubicBezTo>
                    <a:pt x="16813" y="1"/>
                    <a:pt x="13778" y="1263"/>
                    <a:pt x="9911" y="3787"/>
                  </a:cubicBezTo>
                  <a:cubicBezTo>
                    <a:pt x="3983" y="7676"/>
                    <a:pt x="1" y="13018"/>
                    <a:pt x="472" y="14433"/>
                  </a:cubicBezTo>
                  <a:cubicBezTo>
                    <a:pt x="561" y="14690"/>
                    <a:pt x="938" y="14803"/>
                    <a:pt x="1531" y="14803"/>
                  </a:cubicBezTo>
                  <a:cubicBezTo>
                    <a:pt x="5480" y="14803"/>
                    <a:pt x="19026" y="9784"/>
                    <a:pt x="21274" y="8487"/>
                  </a:cubicBezTo>
                  <a:cubicBezTo>
                    <a:pt x="23219" y="7392"/>
                    <a:pt x="21199" y="597"/>
                    <a:pt x="19500" y="106"/>
                  </a:cubicBezTo>
                  <a:cubicBezTo>
                    <a:pt x="19257" y="36"/>
                    <a:pt x="18980" y="1"/>
                    <a:pt x="186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43"/>
            <p:cNvSpPr/>
            <p:nvPr/>
          </p:nvSpPr>
          <p:spPr>
            <a:xfrm>
              <a:off x="5790282" y="1994387"/>
              <a:ext cx="193975" cy="186075"/>
            </a:xfrm>
            <a:custGeom>
              <a:avLst/>
              <a:gdLst/>
              <a:ahLst/>
              <a:cxnLst/>
              <a:rect l="l" t="t" r="r" b="b"/>
              <a:pathLst>
                <a:path w="7759" h="7443" extrusionOk="0">
                  <a:moveTo>
                    <a:pt x="3908" y="0"/>
                  </a:moveTo>
                  <a:cubicBezTo>
                    <a:pt x="1971" y="0"/>
                    <a:pt x="332" y="1465"/>
                    <a:pt x="170" y="3427"/>
                  </a:cubicBezTo>
                  <a:cubicBezTo>
                    <a:pt x="0" y="5466"/>
                    <a:pt x="1529" y="7259"/>
                    <a:pt x="3568" y="7429"/>
                  </a:cubicBezTo>
                  <a:cubicBezTo>
                    <a:pt x="3674" y="7438"/>
                    <a:pt x="3779" y="7442"/>
                    <a:pt x="3883" y="7442"/>
                  </a:cubicBezTo>
                  <a:cubicBezTo>
                    <a:pt x="5806" y="7442"/>
                    <a:pt x="7427" y="5983"/>
                    <a:pt x="7588" y="4031"/>
                  </a:cubicBezTo>
                  <a:cubicBezTo>
                    <a:pt x="7758" y="1974"/>
                    <a:pt x="6229" y="181"/>
                    <a:pt x="4191" y="11"/>
                  </a:cubicBezTo>
                  <a:cubicBezTo>
                    <a:pt x="4096" y="4"/>
                    <a:pt x="4001" y="0"/>
                    <a:pt x="39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43"/>
            <p:cNvSpPr/>
            <p:nvPr/>
          </p:nvSpPr>
          <p:spPr>
            <a:xfrm>
              <a:off x="5801132" y="2014712"/>
              <a:ext cx="125550" cy="120350"/>
            </a:xfrm>
            <a:custGeom>
              <a:avLst/>
              <a:gdLst/>
              <a:ahLst/>
              <a:cxnLst/>
              <a:rect l="l" t="t" r="r" b="b"/>
              <a:pathLst>
                <a:path w="5022" h="4814" extrusionOk="0">
                  <a:moveTo>
                    <a:pt x="2508" y="1"/>
                  </a:moveTo>
                  <a:cubicBezTo>
                    <a:pt x="1260" y="1"/>
                    <a:pt x="221" y="948"/>
                    <a:pt x="113" y="2218"/>
                  </a:cubicBezTo>
                  <a:cubicBezTo>
                    <a:pt x="0" y="3539"/>
                    <a:pt x="982" y="4710"/>
                    <a:pt x="2322" y="4804"/>
                  </a:cubicBezTo>
                  <a:cubicBezTo>
                    <a:pt x="2392" y="4810"/>
                    <a:pt x="2461" y="4813"/>
                    <a:pt x="2529" y="4813"/>
                  </a:cubicBezTo>
                  <a:cubicBezTo>
                    <a:pt x="3764" y="4813"/>
                    <a:pt x="4819" y="3865"/>
                    <a:pt x="4908" y="2596"/>
                  </a:cubicBezTo>
                  <a:cubicBezTo>
                    <a:pt x="5021" y="1274"/>
                    <a:pt x="4040" y="104"/>
                    <a:pt x="2718" y="9"/>
                  </a:cubicBezTo>
                  <a:cubicBezTo>
                    <a:pt x="2648" y="3"/>
                    <a:pt x="2578" y="1"/>
                    <a:pt x="25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43"/>
            <p:cNvSpPr/>
            <p:nvPr/>
          </p:nvSpPr>
          <p:spPr>
            <a:xfrm>
              <a:off x="5625107" y="2105762"/>
              <a:ext cx="152925" cy="147300"/>
            </a:xfrm>
            <a:custGeom>
              <a:avLst/>
              <a:gdLst/>
              <a:ahLst/>
              <a:cxnLst/>
              <a:rect l="l" t="t" r="r" b="b"/>
              <a:pathLst>
                <a:path w="6117" h="5892" extrusionOk="0">
                  <a:moveTo>
                    <a:pt x="3061" y="1"/>
                  </a:moveTo>
                  <a:cubicBezTo>
                    <a:pt x="1541" y="1"/>
                    <a:pt x="258" y="1168"/>
                    <a:pt x="132" y="2710"/>
                  </a:cubicBezTo>
                  <a:cubicBezTo>
                    <a:pt x="0" y="4315"/>
                    <a:pt x="1189" y="5749"/>
                    <a:pt x="2813" y="5881"/>
                  </a:cubicBezTo>
                  <a:cubicBezTo>
                    <a:pt x="2894" y="5888"/>
                    <a:pt x="2975" y="5891"/>
                    <a:pt x="3055" y="5891"/>
                  </a:cubicBezTo>
                  <a:cubicBezTo>
                    <a:pt x="4575" y="5891"/>
                    <a:pt x="5859" y="4724"/>
                    <a:pt x="5984" y="3182"/>
                  </a:cubicBezTo>
                  <a:cubicBezTo>
                    <a:pt x="6116" y="1559"/>
                    <a:pt x="4908" y="143"/>
                    <a:pt x="3304" y="11"/>
                  </a:cubicBezTo>
                  <a:cubicBezTo>
                    <a:pt x="3222" y="4"/>
                    <a:pt x="3141" y="1"/>
                    <a:pt x="30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43"/>
            <p:cNvSpPr/>
            <p:nvPr/>
          </p:nvSpPr>
          <p:spPr>
            <a:xfrm>
              <a:off x="5635957" y="2111512"/>
              <a:ext cx="115175" cy="110375"/>
            </a:xfrm>
            <a:custGeom>
              <a:avLst/>
              <a:gdLst/>
              <a:ahLst/>
              <a:cxnLst/>
              <a:rect l="l" t="t" r="r" b="b"/>
              <a:pathLst>
                <a:path w="4607" h="4415" extrusionOk="0">
                  <a:moveTo>
                    <a:pt x="2301" y="0"/>
                  </a:moveTo>
                  <a:cubicBezTo>
                    <a:pt x="1166" y="0"/>
                    <a:pt x="203" y="877"/>
                    <a:pt x="95" y="2027"/>
                  </a:cubicBezTo>
                  <a:cubicBezTo>
                    <a:pt x="0" y="3254"/>
                    <a:pt x="906" y="4311"/>
                    <a:pt x="2115" y="4405"/>
                  </a:cubicBezTo>
                  <a:cubicBezTo>
                    <a:pt x="2184" y="4412"/>
                    <a:pt x="2253" y="4415"/>
                    <a:pt x="2321" y="4415"/>
                  </a:cubicBezTo>
                  <a:cubicBezTo>
                    <a:pt x="3458" y="4415"/>
                    <a:pt x="4404" y="3543"/>
                    <a:pt x="4493" y="2386"/>
                  </a:cubicBezTo>
                  <a:cubicBezTo>
                    <a:pt x="4606" y="1178"/>
                    <a:pt x="3700" y="120"/>
                    <a:pt x="2473" y="7"/>
                  </a:cubicBezTo>
                  <a:cubicBezTo>
                    <a:pt x="2415" y="3"/>
                    <a:pt x="2358" y="0"/>
                    <a:pt x="23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43"/>
            <p:cNvSpPr/>
            <p:nvPr/>
          </p:nvSpPr>
          <p:spPr>
            <a:xfrm>
              <a:off x="7221582" y="1901837"/>
              <a:ext cx="572725" cy="372750"/>
            </a:xfrm>
            <a:custGeom>
              <a:avLst/>
              <a:gdLst/>
              <a:ahLst/>
              <a:cxnLst/>
              <a:rect l="l" t="t" r="r" b="b"/>
              <a:pathLst>
                <a:path w="22909" h="14910" extrusionOk="0">
                  <a:moveTo>
                    <a:pt x="3764" y="0"/>
                  </a:moveTo>
                  <a:cubicBezTo>
                    <a:pt x="3696" y="0"/>
                    <a:pt x="3643" y="11"/>
                    <a:pt x="3606" y="32"/>
                  </a:cubicBezTo>
                  <a:cubicBezTo>
                    <a:pt x="2323" y="730"/>
                    <a:pt x="1" y="8904"/>
                    <a:pt x="1643" y="9640"/>
                  </a:cubicBezTo>
                  <a:cubicBezTo>
                    <a:pt x="3707" y="10585"/>
                    <a:pt x="15567" y="14910"/>
                    <a:pt x="19905" y="14910"/>
                  </a:cubicBezTo>
                  <a:cubicBezTo>
                    <a:pt x="20765" y="14910"/>
                    <a:pt x="21329" y="14740"/>
                    <a:pt x="21464" y="14340"/>
                  </a:cubicBezTo>
                  <a:cubicBezTo>
                    <a:pt x="22908" y="9988"/>
                    <a:pt x="5890" y="0"/>
                    <a:pt x="376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43"/>
            <p:cNvSpPr/>
            <p:nvPr/>
          </p:nvSpPr>
          <p:spPr>
            <a:xfrm>
              <a:off x="7307482" y="1978812"/>
              <a:ext cx="193975" cy="186075"/>
            </a:xfrm>
            <a:custGeom>
              <a:avLst/>
              <a:gdLst/>
              <a:ahLst/>
              <a:cxnLst/>
              <a:rect l="l" t="t" r="r" b="b"/>
              <a:pathLst>
                <a:path w="7759" h="7443" extrusionOk="0">
                  <a:moveTo>
                    <a:pt x="3891" y="0"/>
                  </a:moveTo>
                  <a:cubicBezTo>
                    <a:pt x="1971" y="0"/>
                    <a:pt x="332" y="1465"/>
                    <a:pt x="170" y="3427"/>
                  </a:cubicBezTo>
                  <a:cubicBezTo>
                    <a:pt x="0" y="5466"/>
                    <a:pt x="1529" y="7278"/>
                    <a:pt x="3568" y="7429"/>
                  </a:cubicBezTo>
                  <a:cubicBezTo>
                    <a:pt x="3674" y="7438"/>
                    <a:pt x="3779" y="7442"/>
                    <a:pt x="3883" y="7442"/>
                  </a:cubicBezTo>
                  <a:cubicBezTo>
                    <a:pt x="5806" y="7442"/>
                    <a:pt x="7428" y="5983"/>
                    <a:pt x="7589" y="4032"/>
                  </a:cubicBezTo>
                  <a:cubicBezTo>
                    <a:pt x="7759" y="1993"/>
                    <a:pt x="6230" y="181"/>
                    <a:pt x="4172" y="11"/>
                  </a:cubicBezTo>
                  <a:cubicBezTo>
                    <a:pt x="4078" y="4"/>
                    <a:pt x="3984" y="0"/>
                    <a:pt x="38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43"/>
            <p:cNvSpPr/>
            <p:nvPr/>
          </p:nvSpPr>
          <p:spPr>
            <a:xfrm>
              <a:off x="7329182" y="1978862"/>
              <a:ext cx="130750" cy="125500"/>
            </a:xfrm>
            <a:custGeom>
              <a:avLst/>
              <a:gdLst/>
              <a:ahLst/>
              <a:cxnLst/>
              <a:rect l="l" t="t" r="r" b="b"/>
              <a:pathLst>
                <a:path w="5230" h="5020" extrusionOk="0">
                  <a:moveTo>
                    <a:pt x="2605" y="0"/>
                  </a:moveTo>
                  <a:cubicBezTo>
                    <a:pt x="1315" y="0"/>
                    <a:pt x="221" y="986"/>
                    <a:pt x="114" y="2312"/>
                  </a:cubicBezTo>
                  <a:cubicBezTo>
                    <a:pt x="1" y="3690"/>
                    <a:pt x="1020" y="4898"/>
                    <a:pt x="2398" y="5011"/>
                  </a:cubicBezTo>
                  <a:cubicBezTo>
                    <a:pt x="2468" y="5017"/>
                    <a:pt x="2537" y="5020"/>
                    <a:pt x="2606" y="5020"/>
                  </a:cubicBezTo>
                  <a:cubicBezTo>
                    <a:pt x="3913" y="5020"/>
                    <a:pt x="5009" y="4017"/>
                    <a:pt x="5116" y="2708"/>
                  </a:cubicBezTo>
                  <a:cubicBezTo>
                    <a:pt x="5230" y="1330"/>
                    <a:pt x="4191" y="122"/>
                    <a:pt x="2813" y="9"/>
                  </a:cubicBezTo>
                  <a:cubicBezTo>
                    <a:pt x="2743" y="3"/>
                    <a:pt x="2674" y="0"/>
                    <a:pt x="26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43"/>
            <p:cNvSpPr/>
            <p:nvPr/>
          </p:nvSpPr>
          <p:spPr>
            <a:xfrm>
              <a:off x="7509457" y="2086887"/>
              <a:ext cx="152925" cy="147300"/>
            </a:xfrm>
            <a:custGeom>
              <a:avLst/>
              <a:gdLst/>
              <a:ahLst/>
              <a:cxnLst/>
              <a:rect l="l" t="t" r="r" b="b"/>
              <a:pathLst>
                <a:path w="6117" h="5892" extrusionOk="0">
                  <a:moveTo>
                    <a:pt x="3061" y="1"/>
                  </a:moveTo>
                  <a:cubicBezTo>
                    <a:pt x="1542" y="1"/>
                    <a:pt x="258" y="1168"/>
                    <a:pt x="133" y="2710"/>
                  </a:cubicBezTo>
                  <a:cubicBezTo>
                    <a:pt x="1" y="4333"/>
                    <a:pt x="1209" y="5749"/>
                    <a:pt x="2813" y="5881"/>
                  </a:cubicBezTo>
                  <a:cubicBezTo>
                    <a:pt x="2895" y="5888"/>
                    <a:pt x="2976" y="5891"/>
                    <a:pt x="3056" y="5891"/>
                  </a:cubicBezTo>
                  <a:cubicBezTo>
                    <a:pt x="4575" y="5891"/>
                    <a:pt x="5859" y="4724"/>
                    <a:pt x="5984" y="3182"/>
                  </a:cubicBezTo>
                  <a:cubicBezTo>
                    <a:pt x="6117" y="1577"/>
                    <a:pt x="4927" y="162"/>
                    <a:pt x="3304" y="11"/>
                  </a:cubicBezTo>
                  <a:cubicBezTo>
                    <a:pt x="3223" y="4"/>
                    <a:pt x="3142" y="1"/>
                    <a:pt x="30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43"/>
            <p:cNvSpPr/>
            <p:nvPr/>
          </p:nvSpPr>
          <p:spPr>
            <a:xfrm>
              <a:off x="7525982" y="2088437"/>
              <a:ext cx="97225" cy="93700"/>
            </a:xfrm>
            <a:custGeom>
              <a:avLst/>
              <a:gdLst/>
              <a:ahLst/>
              <a:cxnLst/>
              <a:rect l="l" t="t" r="r" b="b"/>
              <a:pathLst>
                <a:path w="3889" h="3748" extrusionOk="0">
                  <a:moveTo>
                    <a:pt x="1955" y="0"/>
                  </a:moveTo>
                  <a:cubicBezTo>
                    <a:pt x="994" y="0"/>
                    <a:pt x="166" y="733"/>
                    <a:pt x="76" y="1723"/>
                  </a:cubicBezTo>
                  <a:cubicBezTo>
                    <a:pt x="0" y="2742"/>
                    <a:pt x="755" y="3648"/>
                    <a:pt x="1794" y="3743"/>
                  </a:cubicBezTo>
                  <a:cubicBezTo>
                    <a:pt x="1840" y="3746"/>
                    <a:pt x="1885" y="3748"/>
                    <a:pt x="1931" y="3748"/>
                  </a:cubicBezTo>
                  <a:cubicBezTo>
                    <a:pt x="2893" y="3748"/>
                    <a:pt x="3723" y="2998"/>
                    <a:pt x="3813" y="2025"/>
                  </a:cubicBezTo>
                  <a:cubicBezTo>
                    <a:pt x="3889" y="987"/>
                    <a:pt x="3115" y="100"/>
                    <a:pt x="2096" y="5"/>
                  </a:cubicBezTo>
                  <a:cubicBezTo>
                    <a:pt x="2049" y="2"/>
                    <a:pt x="2002" y="0"/>
                    <a:pt x="19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43"/>
            <p:cNvSpPr/>
            <p:nvPr/>
          </p:nvSpPr>
          <p:spPr>
            <a:xfrm>
              <a:off x="5634057" y="2758012"/>
              <a:ext cx="2093125" cy="693575"/>
            </a:xfrm>
            <a:custGeom>
              <a:avLst/>
              <a:gdLst/>
              <a:ahLst/>
              <a:cxnLst/>
              <a:rect l="l" t="t" r="r" b="b"/>
              <a:pathLst>
                <a:path w="83725" h="27743" extrusionOk="0">
                  <a:moveTo>
                    <a:pt x="40499" y="0"/>
                  </a:moveTo>
                  <a:cubicBezTo>
                    <a:pt x="39646" y="0"/>
                    <a:pt x="38775" y="9"/>
                    <a:pt x="37886" y="27"/>
                  </a:cubicBezTo>
                  <a:cubicBezTo>
                    <a:pt x="5947" y="669"/>
                    <a:pt x="1" y="23887"/>
                    <a:pt x="1" y="23887"/>
                  </a:cubicBezTo>
                  <a:cubicBezTo>
                    <a:pt x="1" y="23887"/>
                    <a:pt x="33064" y="27742"/>
                    <a:pt x="57253" y="27742"/>
                  </a:cubicBezTo>
                  <a:cubicBezTo>
                    <a:pt x="72178" y="27742"/>
                    <a:pt x="83724" y="26274"/>
                    <a:pt x="82039" y="21528"/>
                  </a:cubicBezTo>
                  <a:cubicBezTo>
                    <a:pt x="77753" y="9458"/>
                    <a:pt x="68349" y="0"/>
                    <a:pt x="404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43"/>
            <p:cNvSpPr/>
            <p:nvPr/>
          </p:nvSpPr>
          <p:spPr>
            <a:xfrm>
              <a:off x="5379707" y="2733762"/>
              <a:ext cx="2657850" cy="1168175"/>
            </a:xfrm>
            <a:custGeom>
              <a:avLst/>
              <a:gdLst/>
              <a:ahLst/>
              <a:cxnLst/>
              <a:rect l="l" t="t" r="r" b="b"/>
              <a:pathLst>
                <a:path w="106314" h="46727" extrusionOk="0">
                  <a:moveTo>
                    <a:pt x="53889" y="1"/>
                  </a:moveTo>
                  <a:cubicBezTo>
                    <a:pt x="44744" y="1"/>
                    <a:pt x="35712" y="1602"/>
                    <a:pt x="30071" y="3489"/>
                  </a:cubicBezTo>
                  <a:cubicBezTo>
                    <a:pt x="19557" y="7000"/>
                    <a:pt x="19802" y="22063"/>
                    <a:pt x="19802" y="22063"/>
                  </a:cubicBezTo>
                  <a:cubicBezTo>
                    <a:pt x="19638" y="22036"/>
                    <a:pt x="19164" y="22011"/>
                    <a:pt x="18473" y="22011"/>
                  </a:cubicBezTo>
                  <a:cubicBezTo>
                    <a:pt x="14961" y="22011"/>
                    <a:pt x="5837" y="22653"/>
                    <a:pt x="3172" y="26802"/>
                  </a:cubicBezTo>
                  <a:cubicBezTo>
                    <a:pt x="0" y="31766"/>
                    <a:pt x="4965" y="46056"/>
                    <a:pt x="4965" y="46056"/>
                  </a:cubicBezTo>
                  <a:cubicBezTo>
                    <a:pt x="4965" y="46056"/>
                    <a:pt x="34049" y="46727"/>
                    <a:pt x="60539" y="46727"/>
                  </a:cubicBezTo>
                  <a:cubicBezTo>
                    <a:pt x="82315" y="46727"/>
                    <a:pt x="102337" y="46273"/>
                    <a:pt x="103010" y="44621"/>
                  </a:cubicBezTo>
                  <a:cubicBezTo>
                    <a:pt x="104501" y="40959"/>
                    <a:pt x="106314" y="28312"/>
                    <a:pt x="101972" y="23139"/>
                  </a:cubicBezTo>
                  <a:cubicBezTo>
                    <a:pt x="99348" y="20016"/>
                    <a:pt x="92801" y="19394"/>
                    <a:pt x="88002" y="19394"/>
                  </a:cubicBezTo>
                  <a:cubicBezTo>
                    <a:pt x="84826" y="19394"/>
                    <a:pt x="82416" y="19666"/>
                    <a:pt x="82416" y="19666"/>
                  </a:cubicBezTo>
                  <a:cubicBezTo>
                    <a:pt x="82416" y="19666"/>
                    <a:pt x="81849" y="7661"/>
                    <a:pt x="75450" y="4282"/>
                  </a:cubicBezTo>
                  <a:cubicBezTo>
                    <a:pt x="69525" y="1159"/>
                    <a:pt x="61666" y="1"/>
                    <a:pt x="538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43"/>
            <p:cNvSpPr/>
            <p:nvPr/>
          </p:nvSpPr>
          <p:spPr>
            <a:xfrm>
              <a:off x="5938932" y="2718562"/>
              <a:ext cx="1458225" cy="296400"/>
            </a:xfrm>
            <a:custGeom>
              <a:avLst/>
              <a:gdLst/>
              <a:ahLst/>
              <a:cxnLst/>
              <a:rect l="l" t="t" r="r" b="b"/>
              <a:pathLst>
                <a:path w="58329" h="11856" extrusionOk="0">
                  <a:moveTo>
                    <a:pt x="32525" y="1"/>
                  </a:moveTo>
                  <a:cubicBezTo>
                    <a:pt x="31486" y="19"/>
                    <a:pt x="30448" y="38"/>
                    <a:pt x="29410" y="95"/>
                  </a:cubicBezTo>
                  <a:cubicBezTo>
                    <a:pt x="28353" y="152"/>
                    <a:pt x="27315" y="227"/>
                    <a:pt x="26295" y="340"/>
                  </a:cubicBezTo>
                  <a:cubicBezTo>
                    <a:pt x="25257" y="435"/>
                    <a:pt x="24238" y="548"/>
                    <a:pt x="23218" y="680"/>
                  </a:cubicBezTo>
                  <a:cubicBezTo>
                    <a:pt x="21180" y="944"/>
                    <a:pt x="19198" y="1265"/>
                    <a:pt x="17272" y="1624"/>
                  </a:cubicBezTo>
                  <a:cubicBezTo>
                    <a:pt x="15347" y="1983"/>
                    <a:pt x="13516" y="2398"/>
                    <a:pt x="11779" y="2851"/>
                  </a:cubicBezTo>
                  <a:cubicBezTo>
                    <a:pt x="11345" y="2945"/>
                    <a:pt x="10911" y="3059"/>
                    <a:pt x="10496" y="3191"/>
                  </a:cubicBezTo>
                  <a:cubicBezTo>
                    <a:pt x="10080" y="3304"/>
                    <a:pt x="9665" y="3417"/>
                    <a:pt x="9269" y="3549"/>
                  </a:cubicBezTo>
                  <a:cubicBezTo>
                    <a:pt x="8872" y="3682"/>
                    <a:pt x="8476" y="3795"/>
                    <a:pt x="8079" y="3946"/>
                  </a:cubicBezTo>
                  <a:lnTo>
                    <a:pt x="7513" y="4153"/>
                  </a:lnTo>
                  <a:cubicBezTo>
                    <a:pt x="7324" y="4210"/>
                    <a:pt x="7154" y="4304"/>
                    <a:pt x="6966" y="4380"/>
                  </a:cubicBezTo>
                  <a:cubicBezTo>
                    <a:pt x="5644" y="4965"/>
                    <a:pt x="4455" y="5777"/>
                    <a:pt x="3417" y="6777"/>
                  </a:cubicBezTo>
                  <a:cubicBezTo>
                    <a:pt x="2643" y="7551"/>
                    <a:pt x="1926" y="8401"/>
                    <a:pt x="1340" y="9326"/>
                  </a:cubicBezTo>
                  <a:cubicBezTo>
                    <a:pt x="944" y="9911"/>
                    <a:pt x="604" y="10534"/>
                    <a:pt x="302" y="11176"/>
                  </a:cubicBezTo>
                  <a:cubicBezTo>
                    <a:pt x="95" y="11610"/>
                    <a:pt x="0" y="11855"/>
                    <a:pt x="0" y="11855"/>
                  </a:cubicBezTo>
                  <a:cubicBezTo>
                    <a:pt x="0" y="11855"/>
                    <a:pt x="113" y="11610"/>
                    <a:pt x="321" y="11176"/>
                  </a:cubicBezTo>
                  <a:cubicBezTo>
                    <a:pt x="642" y="10553"/>
                    <a:pt x="1020" y="9967"/>
                    <a:pt x="1435" y="9401"/>
                  </a:cubicBezTo>
                  <a:cubicBezTo>
                    <a:pt x="2058" y="8514"/>
                    <a:pt x="2775" y="7702"/>
                    <a:pt x="3587" y="6966"/>
                  </a:cubicBezTo>
                  <a:cubicBezTo>
                    <a:pt x="4625" y="6022"/>
                    <a:pt x="5814" y="5267"/>
                    <a:pt x="7117" y="4739"/>
                  </a:cubicBezTo>
                  <a:cubicBezTo>
                    <a:pt x="7287" y="4663"/>
                    <a:pt x="7456" y="4588"/>
                    <a:pt x="7645" y="4531"/>
                  </a:cubicBezTo>
                  <a:lnTo>
                    <a:pt x="8212" y="4342"/>
                  </a:lnTo>
                  <a:cubicBezTo>
                    <a:pt x="8589" y="4229"/>
                    <a:pt x="9004" y="4097"/>
                    <a:pt x="9401" y="3984"/>
                  </a:cubicBezTo>
                  <a:cubicBezTo>
                    <a:pt x="9797" y="3870"/>
                    <a:pt x="10212" y="3757"/>
                    <a:pt x="10628" y="3644"/>
                  </a:cubicBezTo>
                  <a:cubicBezTo>
                    <a:pt x="11043" y="3531"/>
                    <a:pt x="11458" y="3436"/>
                    <a:pt x="11892" y="3323"/>
                  </a:cubicBezTo>
                  <a:cubicBezTo>
                    <a:pt x="13629" y="2926"/>
                    <a:pt x="15479" y="2549"/>
                    <a:pt x="17386" y="2209"/>
                  </a:cubicBezTo>
                  <a:cubicBezTo>
                    <a:pt x="19292" y="1869"/>
                    <a:pt x="21274" y="1586"/>
                    <a:pt x="23294" y="1341"/>
                  </a:cubicBezTo>
                  <a:cubicBezTo>
                    <a:pt x="24313" y="1209"/>
                    <a:pt x="25333" y="1095"/>
                    <a:pt x="26371" y="1020"/>
                  </a:cubicBezTo>
                  <a:cubicBezTo>
                    <a:pt x="27390" y="944"/>
                    <a:pt x="28428" y="869"/>
                    <a:pt x="29467" y="793"/>
                  </a:cubicBezTo>
                  <a:cubicBezTo>
                    <a:pt x="30486" y="737"/>
                    <a:pt x="31524" y="718"/>
                    <a:pt x="32544" y="680"/>
                  </a:cubicBezTo>
                  <a:lnTo>
                    <a:pt x="34091" y="680"/>
                  </a:lnTo>
                  <a:cubicBezTo>
                    <a:pt x="34601" y="680"/>
                    <a:pt x="35111" y="718"/>
                    <a:pt x="35620" y="737"/>
                  </a:cubicBezTo>
                  <a:cubicBezTo>
                    <a:pt x="37602" y="812"/>
                    <a:pt x="39584" y="1001"/>
                    <a:pt x="41548" y="1322"/>
                  </a:cubicBezTo>
                  <a:cubicBezTo>
                    <a:pt x="43379" y="1643"/>
                    <a:pt x="45191" y="2058"/>
                    <a:pt x="46965" y="2587"/>
                  </a:cubicBezTo>
                  <a:cubicBezTo>
                    <a:pt x="48570" y="3059"/>
                    <a:pt x="50137" y="3625"/>
                    <a:pt x="51666" y="4304"/>
                  </a:cubicBezTo>
                  <a:cubicBezTo>
                    <a:pt x="52364" y="4606"/>
                    <a:pt x="53044" y="4946"/>
                    <a:pt x="53648" y="5267"/>
                  </a:cubicBezTo>
                  <a:cubicBezTo>
                    <a:pt x="54233" y="5588"/>
                    <a:pt x="54742" y="6003"/>
                    <a:pt x="55177" y="6494"/>
                  </a:cubicBezTo>
                  <a:cubicBezTo>
                    <a:pt x="55384" y="6740"/>
                    <a:pt x="55573" y="6966"/>
                    <a:pt x="55762" y="7211"/>
                  </a:cubicBezTo>
                  <a:lnTo>
                    <a:pt x="56271" y="7891"/>
                  </a:lnTo>
                  <a:cubicBezTo>
                    <a:pt x="56555" y="8344"/>
                    <a:pt x="56838" y="8759"/>
                    <a:pt x="57064" y="9156"/>
                  </a:cubicBezTo>
                  <a:lnTo>
                    <a:pt x="57385" y="9703"/>
                  </a:lnTo>
                  <a:lnTo>
                    <a:pt x="57631" y="10213"/>
                  </a:lnTo>
                  <a:lnTo>
                    <a:pt x="57857" y="10647"/>
                  </a:lnTo>
                  <a:lnTo>
                    <a:pt x="58027" y="11025"/>
                  </a:lnTo>
                  <a:lnTo>
                    <a:pt x="58329" y="11704"/>
                  </a:lnTo>
                  <a:lnTo>
                    <a:pt x="58065" y="11006"/>
                  </a:lnTo>
                  <a:lnTo>
                    <a:pt x="57914" y="10609"/>
                  </a:lnTo>
                  <a:lnTo>
                    <a:pt x="57706" y="10175"/>
                  </a:lnTo>
                  <a:lnTo>
                    <a:pt x="57480" y="9647"/>
                  </a:lnTo>
                  <a:lnTo>
                    <a:pt x="57177" y="9080"/>
                  </a:lnTo>
                  <a:cubicBezTo>
                    <a:pt x="56989" y="8665"/>
                    <a:pt x="56706" y="8231"/>
                    <a:pt x="56441" y="7759"/>
                  </a:cubicBezTo>
                  <a:lnTo>
                    <a:pt x="55969" y="7060"/>
                  </a:lnTo>
                  <a:cubicBezTo>
                    <a:pt x="55781" y="6815"/>
                    <a:pt x="55592" y="6570"/>
                    <a:pt x="55403" y="6324"/>
                  </a:cubicBezTo>
                  <a:cubicBezTo>
                    <a:pt x="55290" y="6192"/>
                    <a:pt x="55177" y="6079"/>
                    <a:pt x="55063" y="5966"/>
                  </a:cubicBezTo>
                  <a:lnTo>
                    <a:pt x="54893" y="5777"/>
                  </a:lnTo>
                  <a:cubicBezTo>
                    <a:pt x="54837" y="5720"/>
                    <a:pt x="54761" y="5664"/>
                    <a:pt x="54705" y="5607"/>
                  </a:cubicBezTo>
                  <a:cubicBezTo>
                    <a:pt x="54422" y="5362"/>
                    <a:pt x="54138" y="5154"/>
                    <a:pt x="53836" y="4984"/>
                  </a:cubicBezTo>
                  <a:cubicBezTo>
                    <a:pt x="53213" y="4625"/>
                    <a:pt x="52553" y="4267"/>
                    <a:pt x="51835" y="3927"/>
                  </a:cubicBezTo>
                  <a:cubicBezTo>
                    <a:pt x="50306" y="3210"/>
                    <a:pt x="48740" y="2587"/>
                    <a:pt x="47116" y="2096"/>
                  </a:cubicBezTo>
                  <a:cubicBezTo>
                    <a:pt x="45323" y="1511"/>
                    <a:pt x="43492" y="1039"/>
                    <a:pt x="41623" y="699"/>
                  </a:cubicBezTo>
                  <a:cubicBezTo>
                    <a:pt x="39641" y="359"/>
                    <a:pt x="37640" y="133"/>
                    <a:pt x="35620" y="38"/>
                  </a:cubicBezTo>
                  <a:cubicBezTo>
                    <a:pt x="35111" y="19"/>
                    <a:pt x="34601" y="1"/>
                    <a:pt x="340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43"/>
            <p:cNvSpPr/>
            <p:nvPr/>
          </p:nvSpPr>
          <p:spPr>
            <a:xfrm>
              <a:off x="5464657" y="2838312"/>
              <a:ext cx="2530900" cy="1080825"/>
            </a:xfrm>
            <a:custGeom>
              <a:avLst/>
              <a:gdLst/>
              <a:ahLst/>
              <a:cxnLst/>
              <a:rect l="l" t="t" r="r" b="b"/>
              <a:pathLst>
                <a:path w="101236" h="43233" extrusionOk="0">
                  <a:moveTo>
                    <a:pt x="48250" y="0"/>
                  </a:moveTo>
                  <a:cubicBezTo>
                    <a:pt x="39342" y="0"/>
                    <a:pt x="30377" y="1342"/>
                    <a:pt x="27805" y="3818"/>
                  </a:cubicBezTo>
                  <a:cubicBezTo>
                    <a:pt x="22709" y="8726"/>
                    <a:pt x="22728" y="22280"/>
                    <a:pt x="22728" y="22280"/>
                  </a:cubicBezTo>
                  <a:cubicBezTo>
                    <a:pt x="22728" y="22280"/>
                    <a:pt x="19457" y="21924"/>
                    <a:pt x="15539" y="21924"/>
                  </a:cubicBezTo>
                  <a:cubicBezTo>
                    <a:pt x="10475" y="21924"/>
                    <a:pt x="4329" y="22518"/>
                    <a:pt x="2775" y="25243"/>
                  </a:cubicBezTo>
                  <a:cubicBezTo>
                    <a:pt x="0" y="30057"/>
                    <a:pt x="3983" y="40647"/>
                    <a:pt x="3983" y="40647"/>
                  </a:cubicBezTo>
                  <a:lnTo>
                    <a:pt x="97120" y="43233"/>
                  </a:lnTo>
                  <a:cubicBezTo>
                    <a:pt x="97120" y="43233"/>
                    <a:pt x="101236" y="31246"/>
                    <a:pt x="96724" y="24469"/>
                  </a:cubicBezTo>
                  <a:cubicBezTo>
                    <a:pt x="94632" y="21336"/>
                    <a:pt x="89581" y="20495"/>
                    <a:pt x="84764" y="20495"/>
                  </a:cubicBezTo>
                  <a:cubicBezTo>
                    <a:pt x="79195" y="20495"/>
                    <a:pt x="73940" y="21619"/>
                    <a:pt x="73940" y="21619"/>
                  </a:cubicBezTo>
                  <a:cubicBezTo>
                    <a:pt x="73940" y="21619"/>
                    <a:pt x="73317" y="9708"/>
                    <a:pt x="68220" y="4083"/>
                  </a:cubicBezTo>
                  <a:cubicBezTo>
                    <a:pt x="65695" y="1295"/>
                    <a:pt x="57000" y="0"/>
                    <a:pt x="482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43"/>
            <p:cNvSpPr/>
            <p:nvPr/>
          </p:nvSpPr>
          <p:spPr>
            <a:xfrm>
              <a:off x="6127207" y="2925262"/>
              <a:ext cx="1034475" cy="699975"/>
            </a:xfrm>
            <a:custGeom>
              <a:avLst/>
              <a:gdLst/>
              <a:ahLst/>
              <a:cxnLst/>
              <a:rect l="l" t="t" r="r" b="b"/>
              <a:pathLst>
                <a:path w="41379" h="27999" extrusionOk="0">
                  <a:moveTo>
                    <a:pt x="21369" y="0"/>
                  </a:moveTo>
                  <a:cubicBezTo>
                    <a:pt x="12222" y="0"/>
                    <a:pt x="2729" y="725"/>
                    <a:pt x="1908" y="1907"/>
                  </a:cubicBezTo>
                  <a:cubicBezTo>
                    <a:pt x="360" y="4116"/>
                    <a:pt x="1" y="24937"/>
                    <a:pt x="2115" y="26919"/>
                  </a:cubicBezTo>
                  <a:cubicBezTo>
                    <a:pt x="2938" y="27683"/>
                    <a:pt x="7534" y="27998"/>
                    <a:pt x="13267" y="27998"/>
                  </a:cubicBezTo>
                  <a:cubicBezTo>
                    <a:pt x="24245" y="27998"/>
                    <a:pt x="39389" y="26842"/>
                    <a:pt x="40170" y="25465"/>
                  </a:cubicBezTo>
                  <a:cubicBezTo>
                    <a:pt x="41360" y="23351"/>
                    <a:pt x="41379" y="4682"/>
                    <a:pt x="38585" y="1888"/>
                  </a:cubicBezTo>
                  <a:cubicBezTo>
                    <a:pt x="37282" y="568"/>
                    <a:pt x="29461" y="0"/>
                    <a:pt x="213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43"/>
            <p:cNvSpPr/>
            <p:nvPr/>
          </p:nvSpPr>
          <p:spPr>
            <a:xfrm>
              <a:off x="6163082" y="2949862"/>
              <a:ext cx="963200" cy="651375"/>
            </a:xfrm>
            <a:custGeom>
              <a:avLst/>
              <a:gdLst/>
              <a:ahLst/>
              <a:cxnLst/>
              <a:rect l="l" t="t" r="r" b="b"/>
              <a:pathLst>
                <a:path w="38528" h="26055" extrusionOk="0">
                  <a:moveTo>
                    <a:pt x="19973" y="0"/>
                  </a:moveTo>
                  <a:cubicBezTo>
                    <a:pt x="11437" y="0"/>
                    <a:pt x="2557" y="678"/>
                    <a:pt x="1794" y="1773"/>
                  </a:cubicBezTo>
                  <a:cubicBezTo>
                    <a:pt x="359" y="3830"/>
                    <a:pt x="1" y="23216"/>
                    <a:pt x="1983" y="25047"/>
                  </a:cubicBezTo>
                  <a:cubicBezTo>
                    <a:pt x="2747" y="25760"/>
                    <a:pt x="7033" y="26055"/>
                    <a:pt x="12376" y="26055"/>
                  </a:cubicBezTo>
                  <a:cubicBezTo>
                    <a:pt x="22594" y="26055"/>
                    <a:pt x="36683" y="24978"/>
                    <a:pt x="37414" y="23688"/>
                  </a:cubicBezTo>
                  <a:cubicBezTo>
                    <a:pt x="38509" y="21725"/>
                    <a:pt x="38528" y="4378"/>
                    <a:pt x="35942" y="1754"/>
                  </a:cubicBezTo>
                  <a:cubicBezTo>
                    <a:pt x="34731" y="525"/>
                    <a:pt x="27485" y="0"/>
                    <a:pt x="19973" y="0"/>
                  </a:cubicBezTo>
                  <a:close/>
                </a:path>
              </a:pathLst>
            </a:custGeom>
            <a:solidFill>
              <a:srgbClr val="2627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43"/>
            <p:cNvSpPr/>
            <p:nvPr/>
          </p:nvSpPr>
          <p:spPr>
            <a:xfrm>
              <a:off x="6231032" y="2996012"/>
              <a:ext cx="828725" cy="560575"/>
            </a:xfrm>
            <a:custGeom>
              <a:avLst/>
              <a:gdLst/>
              <a:ahLst/>
              <a:cxnLst/>
              <a:rect l="l" t="t" r="r" b="b"/>
              <a:pathLst>
                <a:path w="33149" h="22423" extrusionOk="0">
                  <a:moveTo>
                    <a:pt x="17208" y="0"/>
                  </a:moveTo>
                  <a:cubicBezTo>
                    <a:pt x="9853" y="0"/>
                    <a:pt x="2193" y="587"/>
                    <a:pt x="1530" y="1531"/>
                  </a:cubicBezTo>
                  <a:cubicBezTo>
                    <a:pt x="303" y="3305"/>
                    <a:pt x="1" y="19974"/>
                    <a:pt x="1700" y="21559"/>
                  </a:cubicBezTo>
                  <a:cubicBezTo>
                    <a:pt x="2350" y="22171"/>
                    <a:pt x="5993" y="22422"/>
                    <a:pt x="10550" y="22422"/>
                  </a:cubicBezTo>
                  <a:cubicBezTo>
                    <a:pt x="19354" y="22422"/>
                    <a:pt x="31570" y="21483"/>
                    <a:pt x="32204" y="20389"/>
                  </a:cubicBezTo>
                  <a:cubicBezTo>
                    <a:pt x="33148" y="18709"/>
                    <a:pt x="33148" y="3759"/>
                    <a:pt x="30940" y="1512"/>
                  </a:cubicBezTo>
                  <a:cubicBezTo>
                    <a:pt x="29898" y="453"/>
                    <a:pt x="23670" y="0"/>
                    <a:pt x="17208" y="0"/>
                  </a:cubicBezTo>
                  <a:close/>
                </a:path>
              </a:pathLst>
            </a:custGeom>
            <a:solidFill>
              <a:srgbClr val="484A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43"/>
            <p:cNvSpPr/>
            <p:nvPr/>
          </p:nvSpPr>
          <p:spPr>
            <a:xfrm>
              <a:off x="6117307" y="3033337"/>
              <a:ext cx="1030225" cy="16525"/>
            </a:xfrm>
            <a:custGeom>
              <a:avLst/>
              <a:gdLst/>
              <a:ahLst/>
              <a:cxnLst/>
              <a:rect l="l" t="t" r="r" b="b"/>
              <a:pathLst>
                <a:path w="41209" h="661" fill="none" extrusionOk="0">
                  <a:moveTo>
                    <a:pt x="1" y="661"/>
                  </a:moveTo>
                  <a:lnTo>
                    <a:pt x="41208" y="0"/>
                  </a:lnTo>
                </a:path>
              </a:pathLst>
            </a:custGeom>
            <a:solidFill>
              <a:schemeClr val="accent2"/>
            </a:solidFill>
            <a:ln w="11800" cap="flat" cmpd="sng">
              <a:solidFill>
                <a:schemeClr val="accent2"/>
              </a:solidFill>
              <a:prstDash val="solid"/>
              <a:miter lim="1887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43"/>
            <p:cNvSpPr/>
            <p:nvPr/>
          </p:nvSpPr>
          <p:spPr>
            <a:xfrm>
              <a:off x="6111657" y="3100812"/>
              <a:ext cx="1030200" cy="16550"/>
            </a:xfrm>
            <a:custGeom>
              <a:avLst/>
              <a:gdLst/>
              <a:ahLst/>
              <a:cxnLst/>
              <a:rect l="l" t="t" r="r" b="b"/>
              <a:pathLst>
                <a:path w="41208" h="662" fill="none" extrusionOk="0">
                  <a:moveTo>
                    <a:pt x="0" y="661"/>
                  </a:moveTo>
                  <a:lnTo>
                    <a:pt x="41208" y="1"/>
                  </a:lnTo>
                </a:path>
              </a:pathLst>
            </a:custGeom>
            <a:solidFill>
              <a:schemeClr val="accent2"/>
            </a:solidFill>
            <a:ln w="11800" cap="flat" cmpd="sng">
              <a:solidFill>
                <a:schemeClr val="accent2"/>
              </a:solidFill>
              <a:prstDash val="solid"/>
              <a:miter lim="1887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43"/>
            <p:cNvSpPr/>
            <p:nvPr/>
          </p:nvSpPr>
          <p:spPr>
            <a:xfrm>
              <a:off x="6106457" y="3168312"/>
              <a:ext cx="1029750" cy="16525"/>
            </a:xfrm>
            <a:custGeom>
              <a:avLst/>
              <a:gdLst/>
              <a:ahLst/>
              <a:cxnLst/>
              <a:rect l="l" t="t" r="r" b="b"/>
              <a:pathLst>
                <a:path w="41190" h="661" fill="none" extrusionOk="0">
                  <a:moveTo>
                    <a:pt x="0" y="661"/>
                  </a:moveTo>
                  <a:lnTo>
                    <a:pt x="41189" y="0"/>
                  </a:lnTo>
                </a:path>
              </a:pathLst>
            </a:custGeom>
            <a:solidFill>
              <a:schemeClr val="accent2"/>
            </a:solidFill>
            <a:ln w="11800" cap="flat" cmpd="sng">
              <a:solidFill>
                <a:schemeClr val="accent2"/>
              </a:solidFill>
              <a:prstDash val="solid"/>
              <a:miter lim="1887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43"/>
            <p:cNvSpPr/>
            <p:nvPr/>
          </p:nvSpPr>
          <p:spPr>
            <a:xfrm>
              <a:off x="6100782" y="3235787"/>
              <a:ext cx="1029750" cy="16550"/>
            </a:xfrm>
            <a:custGeom>
              <a:avLst/>
              <a:gdLst/>
              <a:ahLst/>
              <a:cxnLst/>
              <a:rect l="l" t="t" r="r" b="b"/>
              <a:pathLst>
                <a:path w="41190" h="662" fill="none" extrusionOk="0">
                  <a:moveTo>
                    <a:pt x="1" y="661"/>
                  </a:moveTo>
                  <a:lnTo>
                    <a:pt x="41190" y="0"/>
                  </a:lnTo>
                </a:path>
              </a:pathLst>
            </a:custGeom>
            <a:solidFill>
              <a:schemeClr val="accent2"/>
            </a:solidFill>
            <a:ln w="11800" cap="flat" cmpd="sng">
              <a:solidFill>
                <a:schemeClr val="accent2"/>
              </a:solidFill>
              <a:prstDash val="solid"/>
              <a:miter lim="1887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43"/>
            <p:cNvSpPr/>
            <p:nvPr/>
          </p:nvSpPr>
          <p:spPr>
            <a:xfrm>
              <a:off x="6095132" y="3303262"/>
              <a:ext cx="1030225" cy="16550"/>
            </a:xfrm>
            <a:custGeom>
              <a:avLst/>
              <a:gdLst/>
              <a:ahLst/>
              <a:cxnLst/>
              <a:rect l="l" t="t" r="r" b="b"/>
              <a:pathLst>
                <a:path w="41209" h="662" fill="none" extrusionOk="0">
                  <a:moveTo>
                    <a:pt x="0" y="661"/>
                  </a:moveTo>
                  <a:lnTo>
                    <a:pt x="41208" y="1"/>
                  </a:lnTo>
                </a:path>
              </a:pathLst>
            </a:custGeom>
            <a:solidFill>
              <a:schemeClr val="accent2"/>
            </a:solidFill>
            <a:ln w="11800" cap="flat" cmpd="sng">
              <a:solidFill>
                <a:schemeClr val="accent2"/>
              </a:solidFill>
              <a:prstDash val="solid"/>
              <a:miter lim="1887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43"/>
            <p:cNvSpPr/>
            <p:nvPr/>
          </p:nvSpPr>
          <p:spPr>
            <a:xfrm>
              <a:off x="6089457" y="3370762"/>
              <a:ext cx="1030225" cy="16525"/>
            </a:xfrm>
            <a:custGeom>
              <a:avLst/>
              <a:gdLst/>
              <a:ahLst/>
              <a:cxnLst/>
              <a:rect l="l" t="t" r="r" b="b"/>
              <a:pathLst>
                <a:path w="41209" h="661" fill="none" extrusionOk="0">
                  <a:moveTo>
                    <a:pt x="1" y="661"/>
                  </a:moveTo>
                  <a:lnTo>
                    <a:pt x="41209" y="0"/>
                  </a:lnTo>
                </a:path>
              </a:pathLst>
            </a:custGeom>
            <a:solidFill>
              <a:schemeClr val="accent2"/>
            </a:solidFill>
            <a:ln w="11800" cap="flat" cmpd="sng">
              <a:solidFill>
                <a:schemeClr val="accent2"/>
              </a:solidFill>
              <a:prstDash val="solid"/>
              <a:miter lim="1887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43"/>
            <p:cNvSpPr/>
            <p:nvPr/>
          </p:nvSpPr>
          <p:spPr>
            <a:xfrm>
              <a:off x="6116357" y="3437762"/>
              <a:ext cx="1029750" cy="16550"/>
            </a:xfrm>
            <a:custGeom>
              <a:avLst/>
              <a:gdLst/>
              <a:ahLst/>
              <a:cxnLst/>
              <a:rect l="l" t="t" r="r" b="b"/>
              <a:pathLst>
                <a:path w="41190" h="662" fill="none" extrusionOk="0">
                  <a:moveTo>
                    <a:pt x="1" y="661"/>
                  </a:moveTo>
                  <a:lnTo>
                    <a:pt x="41190" y="1"/>
                  </a:lnTo>
                </a:path>
              </a:pathLst>
            </a:custGeom>
            <a:solidFill>
              <a:schemeClr val="accent2"/>
            </a:solidFill>
            <a:ln w="11800" cap="flat" cmpd="sng">
              <a:solidFill>
                <a:schemeClr val="accent2"/>
              </a:solidFill>
              <a:prstDash val="solid"/>
              <a:miter lim="1887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43"/>
            <p:cNvSpPr/>
            <p:nvPr/>
          </p:nvSpPr>
          <p:spPr>
            <a:xfrm>
              <a:off x="6116357" y="3491562"/>
              <a:ext cx="1029750" cy="16550"/>
            </a:xfrm>
            <a:custGeom>
              <a:avLst/>
              <a:gdLst/>
              <a:ahLst/>
              <a:cxnLst/>
              <a:rect l="l" t="t" r="r" b="b"/>
              <a:pathLst>
                <a:path w="41190" h="662" fill="none" extrusionOk="0">
                  <a:moveTo>
                    <a:pt x="1" y="661"/>
                  </a:moveTo>
                  <a:lnTo>
                    <a:pt x="41190" y="1"/>
                  </a:lnTo>
                </a:path>
              </a:pathLst>
            </a:custGeom>
            <a:solidFill>
              <a:schemeClr val="accent2"/>
            </a:solidFill>
            <a:ln w="11800" cap="flat" cmpd="sng">
              <a:solidFill>
                <a:schemeClr val="accent2"/>
              </a:solidFill>
              <a:prstDash val="solid"/>
              <a:miter lim="1887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43"/>
            <p:cNvSpPr/>
            <p:nvPr/>
          </p:nvSpPr>
          <p:spPr>
            <a:xfrm>
              <a:off x="6332032" y="2916287"/>
              <a:ext cx="9925" cy="776800"/>
            </a:xfrm>
            <a:custGeom>
              <a:avLst/>
              <a:gdLst/>
              <a:ahLst/>
              <a:cxnLst/>
              <a:rect l="l" t="t" r="r" b="b"/>
              <a:pathLst>
                <a:path w="397" h="31072" fill="none" extrusionOk="0">
                  <a:moveTo>
                    <a:pt x="0" y="1"/>
                  </a:moveTo>
                  <a:lnTo>
                    <a:pt x="397" y="31072"/>
                  </a:lnTo>
                </a:path>
              </a:pathLst>
            </a:custGeom>
            <a:solidFill>
              <a:schemeClr val="accent2"/>
            </a:solidFill>
            <a:ln w="29725" cap="flat" cmpd="sng">
              <a:solidFill>
                <a:schemeClr val="accent2"/>
              </a:solidFill>
              <a:prstDash val="solid"/>
              <a:miter lim="1887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43"/>
            <p:cNvSpPr/>
            <p:nvPr/>
          </p:nvSpPr>
          <p:spPr>
            <a:xfrm>
              <a:off x="6606682" y="2905912"/>
              <a:ext cx="9950" cy="776800"/>
            </a:xfrm>
            <a:custGeom>
              <a:avLst/>
              <a:gdLst/>
              <a:ahLst/>
              <a:cxnLst/>
              <a:rect l="l" t="t" r="r" b="b"/>
              <a:pathLst>
                <a:path w="398" h="31072" fill="none" extrusionOk="0">
                  <a:moveTo>
                    <a:pt x="1" y="1"/>
                  </a:moveTo>
                  <a:lnTo>
                    <a:pt x="397" y="31072"/>
                  </a:lnTo>
                </a:path>
              </a:pathLst>
            </a:custGeom>
            <a:solidFill>
              <a:schemeClr val="accent2"/>
            </a:solidFill>
            <a:ln w="29725" cap="flat" cmpd="sng">
              <a:solidFill>
                <a:schemeClr val="accent2"/>
              </a:solidFill>
              <a:prstDash val="solid"/>
              <a:miter lim="1887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43"/>
            <p:cNvSpPr/>
            <p:nvPr/>
          </p:nvSpPr>
          <p:spPr>
            <a:xfrm>
              <a:off x="6882757" y="2882787"/>
              <a:ext cx="10400" cy="776800"/>
            </a:xfrm>
            <a:custGeom>
              <a:avLst/>
              <a:gdLst/>
              <a:ahLst/>
              <a:cxnLst/>
              <a:rect l="l" t="t" r="r" b="b"/>
              <a:pathLst>
                <a:path w="416" h="31072" fill="none" extrusionOk="0">
                  <a:moveTo>
                    <a:pt x="0" y="1"/>
                  </a:moveTo>
                  <a:lnTo>
                    <a:pt x="416" y="31072"/>
                  </a:lnTo>
                </a:path>
              </a:pathLst>
            </a:custGeom>
            <a:solidFill>
              <a:schemeClr val="accent2"/>
            </a:solidFill>
            <a:ln w="29725" cap="flat" cmpd="sng">
              <a:solidFill>
                <a:schemeClr val="accent2"/>
              </a:solidFill>
              <a:prstDash val="solid"/>
              <a:miter lim="1887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43"/>
            <p:cNvSpPr/>
            <p:nvPr/>
          </p:nvSpPr>
          <p:spPr>
            <a:xfrm>
              <a:off x="6053607" y="3666462"/>
              <a:ext cx="1325150" cy="210675"/>
            </a:xfrm>
            <a:custGeom>
              <a:avLst/>
              <a:gdLst/>
              <a:ahLst/>
              <a:cxnLst/>
              <a:rect l="l" t="t" r="r" b="b"/>
              <a:pathLst>
                <a:path w="53006" h="8427" extrusionOk="0">
                  <a:moveTo>
                    <a:pt x="24250" y="0"/>
                  </a:moveTo>
                  <a:cubicBezTo>
                    <a:pt x="15034" y="0"/>
                    <a:pt x="6421" y="279"/>
                    <a:pt x="5625" y="744"/>
                  </a:cubicBezTo>
                  <a:cubicBezTo>
                    <a:pt x="3945" y="1726"/>
                    <a:pt x="0" y="6445"/>
                    <a:pt x="0" y="6445"/>
                  </a:cubicBezTo>
                  <a:lnTo>
                    <a:pt x="53006" y="8427"/>
                  </a:lnTo>
                  <a:cubicBezTo>
                    <a:pt x="51024" y="5576"/>
                    <a:pt x="47305" y="1159"/>
                    <a:pt x="47305" y="1159"/>
                  </a:cubicBezTo>
                  <a:cubicBezTo>
                    <a:pt x="45477" y="345"/>
                    <a:pt x="34491" y="0"/>
                    <a:pt x="242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43"/>
            <p:cNvSpPr/>
            <p:nvPr/>
          </p:nvSpPr>
          <p:spPr>
            <a:xfrm>
              <a:off x="5560457" y="3443312"/>
              <a:ext cx="343100" cy="329175"/>
            </a:xfrm>
            <a:custGeom>
              <a:avLst/>
              <a:gdLst/>
              <a:ahLst/>
              <a:cxnLst/>
              <a:rect l="l" t="t" r="r" b="b"/>
              <a:pathLst>
                <a:path w="13724" h="13167" extrusionOk="0">
                  <a:moveTo>
                    <a:pt x="6847" y="1"/>
                  </a:moveTo>
                  <a:cubicBezTo>
                    <a:pt x="3458" y="1"/>
                    <a:pt x="589" y="2607"/>
                    <a:pt x="302" y="6046"/>
                  </a:cubicBezTo>
                  <a:cubicBezTo>
                    <a:pt x="0" y="9670"/>
                    <a:pt x="2700" y="12841"/>
                    <a:pt x="6324" y="13143"/>
                  </a:cubicBezTo>
                  <a:cubicBezTo>
                    <a:pt x="6509" y="13159"/>
                    <a:pt x="6694" y="13166"/>
                    <a:pt x="6877" y="13166"/>
                  </a:cubicBezTo>
                  <a:cubicBezTo>
                    <a:pt x="10265" y="13166"/>
                    <a:pt x="13135" y="10560"/>
                    <a:pt x="13421" y="7122"/>
                  </a:cubicBezTo>
                  <a:cubicBezTo>
                    <a:pt x="13723" y="3497"/>
                    <a:pt x="11024" y="307"/>
                    <a:pt x="7400" y="24"/>
                  </a:cubicBezTo>
                  <a:cubicBezTo>
                    <a:pt x="7214" y="9"/>
                    <a:pt x="7030" y="1"/>
                    <a:pt x="6847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43"/>
            <p:cNvSpPr/>
            <p:nvPr/>
          </p:nvSpPr>
          <p:spPr>
            <a:xfrm>
              <a:off x="5589232" y="3470812"/>
              <a:ext cx="285525" cy="274175"/>
            </a:xfrm>
            <a:custGeom>
              <a:avLst/>
              <a:gdLst/>
              <a:ahLst/>
              <a:cxnLst/>
              <a:rect l="l" t="t" r="r" b="b"/>
              <a:pathLst>
                <a:path w="11421" h="10967" extrusionOk="0">
                  <a:moveTo>
                    <a:pt x="5703" y="1"/>
                  </a:moveTo>
                  <a:cubicBezTo>
                    <a:pt x="2875" y="1"/>
                    <a:pt x="479" y="2171"/>
                    <a:pt x="246" y="5040"/>
                  </a:cubicBezTo>
                  <a:cubicBezTo>
                    <a:pt x="1" y="8060"/>
                    <a:pt x="2247" y="10703"/>
                    <a:pt x="5267" y="10948"/>
                  </a:cubicBezTo>
                  <a:cubicBezTo>
                    <a:pt x="5419" y="10961"/>
                    <a:pt x="5569" y="10967"/>
                    <a:pt x="5718" y="10967"/>
                  </a:cubicBezTo>
                  <a:cubicBezTo>
                    <a:pt x="8546" y="10967"/>
                    <a:pt x="10942" y="8796"/>
                    <a:pt x="11176" y="5927"/>
                  </a:cubicBezTo>
                  <a:cubicBezTo>
                    <a:pt x="11421" y="2907"/>
                    <a:pt x="9175" y="264"/>
                    <a:pt x="6154" y="19"/>
                  </a:cubicBezTo>
                  <a:cubicBezTo>
                    <a:pt x="6003" y="7"/>
                    <a:pt x="5853" y="1"/>
                    <a:pt x="57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43"/>
            <p:cNvSpPr/>
            <p:nvPr/>
          </p:nvSpPr>
          <p:spPr>
            <a:xfrm>
              <a:off x="5602932" y="3494587"/>
              <a:ext cx="170850" cy="164275"/>
            </a:xfrm>
            <a:custGeom>
              <a:avLst/>
              <a:gdLst/>
              <a:ahLst/>
              <a:cxnLst/>
              <a:rect l="l" t="t" r="r" b="b"/>
              <a:pathLst>
                <a:path w="6834" h="6571" extrusionOk="0">
                  <a:moveTo>
                    <a:pt x="3403" y="0"/>
                  </a:moveTo>
                  <a:cubicBezTo>
                    <a:pt x="1709" y="0"/>
                    <a:pt x="275" y="1294"/>
                    <a:pt x="132" y="3013"/>
                  </a:cubicBezTo>
                  <a:cubicBezTo>
                    <a:pt x="0" y="4825"/>
                    <a:pt x="1340" y="6411"/>
                    <a:pt x="3152" y="6562"/>
                  </a:cubicBezTo>
                  <a:cubicBezTo>
                    <a:pt x="3234" y="6568"/>
                    <a:pt x="3316" y="6571"/>
                    <a:pt x="3396" y="6571"/>
                  </a:cubicBezTo>
                  <a:cubicBezTo>
                    <a:pt x="5087" y="6571"/>
                    <a:pt x="6538" y="5272"/>
                    <a:pt x="6682" y="3561"/>
                  </a:cubicBezTo>
                  <a:cubicBezTo>
                    <a:pt x="6833" y="1748"/>
                    <a:pt x="5493" y="163"/>
                    <a:pt x="3681" y="12"/>
                  </a:cubicBezTo>
                  <a:cubicBezTo>
                    <a:pt x="3588" y="4"/>
                    <a:pt x="3495" y="0"/>
                    <a:pt x="34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43"/>
            <p:cNvSpPr/>
            <p:nvPr/>
          </p:nvSpPr>
          <p:spPr>
            <a:xfrm>
              <a:off x="7461807" y="3433887"/>
              <a:ext cx="343100" cy="329150"/>
            </a:xfrm>
            <a:custGeom>
              <a:avLst/>
              <a:gdLst/>
              <a:ahLst/>
              <a:cxnLst/>
              <a:rect l="l" t="t" r="r" b="b"/>
              <a:pathLst>
                <a:path w="13724" h="13166" extrusionOk="0">
                  <a:moveTo>
                    <a:pt x="6847" y="0"/>
                  </a:moveTo>
                  <a:cubicBezTo>
                    <a:pt x="3456" y="0"/>
                    <a:pt x="571" y="2606"/>
                    <a:pt x="302" y="6045"/>
                  </a:cubicBezTo>
                  <a:cubicBezTo>
                    <a:pt x="0" y="9669"/>
                    <a:pt x="2699" y="12860"/>
                    <a:pt x="6324" y="13143"/>
                  </a:cubicBezTo>
                  <a:cubicBezTo>
                    <a:pt x="6509" y="13158"/>
                    <a:pt x="6694" y="13166"/>
                    <a:pt x="6877" y="13166"/>
                  </a:cubicBezTo>
                  <a:cubicBezTo>
                    <a:pt x="10265" y="13166"/>
                    <a:pt x="13135" y="10560"/>
                    <a:pt x="13421" y="7121"/>
                  </a:cubicBezTo>
                  <a:cubicBezTo>
                    <a:pt x="13723" y="3497"/>
                    <a:pt x="11024" y="326"/>
                    <a:pt x="7400" y="23"/>
                  </a:cubicBezTo>
                  <a:cubicBezTo>
                    <a:pt x="7214" y="8"/>
                    <a:pt x="7030" y="0"/>
                    <a:pt x="6847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43"/>
            <p:cNvSpPr/>
            <p:nvPr/>
          </p:nvSpPr>
          <p:spPr>
            <a:xfrm>
              <a:off x="7490582" y="3461387"/>
              <a:ext cx="285525" cy="274175"/>
            </a:xfrm>
            <a:custGeom>
              <a:avLst/>
              <a:gdLst/>
              <a:ahLst/>
              <a:cxnLst/>
              <a:rect l="l" t="t" r="r" b="b"/>
              <a:pathLst>
                <a:path w="11421" h="10967" extrusionOk="0">
                  <a:moveTo>
                    <a:pt x="5703" y="0"/>
                  </a:moveTo>
                  <a:cubicBezTo>
                    <a:pt x="2875" y="0"/>
                    <a:pt x="479" y="2171"/>
                    <a:pt x="246" y="5040"/>
                  </a:cubicBezTo>
                  <a:cubicBezTo>
                    <a:pt x="1" y="8060"/>
                    <a:pt x="2247" y="10703"/>
                    <a:pt x="5267" y="10948"/>
                  </a:cubicBezTo>
                  <a:cubicBezTo>
                    <a:pt x="5418" y="10960"/>
                    <a:pt x="5569" y="10966"/>
                    <a:pt x="5718" y="10966"/>
                  </a:cubicBezTo>
                  <a:cubicBezTo>
                    <a:pt x="8546" y="10966"/>
                    <a:pt x="10942" y="8796"/>
                    <a:pt x="11176" y="5927"/>
                  </a:cubicBezTo>
                  <a:cubicBezTo>
                    <a:pt x="11421" y="2925"/>
                    <a:pt x="9175" y="264"/>
                    <a:pt x="6154" y="18"/>
                  </a:cubicBezTo>
                  <a:cubicBezTo>
                    <a:pt x="6003" y="6"/>
                    <a:pt x="5853" y="0"/>
                    <a:pt x="57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43"/>
            <p:cNvSpPr/>
            <p:nvPr/>
          </p:nvSpPr>
          <p:spPr>
            <a:xfrm>
              <a:off x="7512282" y="3492287"/>
              <a:ext cx="170875" cy="164300"/>
            </a:xfrm>
            <a:custGeom>
              <a:avLst/>
              <a:gdLst/>
              <a:ahLst/>
              <a:cxnLst/>
              <a:rect l="l" t="t" r="r" b="b"/>
              <a:pathLst>
                <a:path w="6835" h="6572" extrusionOk="0">
                  <a:moveTo>
                    <a:pt x="3438" y="0"/>
                  </a:moveTo>
                  <a:cubicBezTo>
                    <a:pt x="1747" y="0"/>
                    <a:pt x="296" y="1300"/>
                    <a:pt x="152" y="3030"/>
                  </a:cubicBezTo>
                  <a:cubicBezTo>
                    <a:pt x="1" y="4823"/>
                    <a:pt x="1341" y="6409"/>
                    <a:pt x="3153" y="6560"/>
                  </a:cubicBezTo>
                  <a:cubicBezTo>
                    <a:pt x="3247" y="6567"/>
                    <a:pt x="3339" y="6571"/>
                    <a:pt x="3431" y="6571"/>
                  </a:cubicBezTo>
                  <a:cubicBezTo>
                    <a:pt x="5125" y="6571"/>
                    <a:pt x="6558" y="5277"/>
                    <a:pt x="6683" y="3558"/>
                  </a:cubicBezTo>
                  <a:cubicBezTo>
                    <a:pt x="6834" y="1746"/>
                    <a:pt x="5494" y="160"/>
                    <a:pt x="3682" y="9"/>
                  </a:cubicBezTo>
                  <a:cubicBezTo>
                    <a:pt x="3600" y="3"/>
                    <a:pt x="3519" y="0"/>
                    <a:pt x="34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43"/>
            <p:cNvSpPr/>
            <p:nvPr/>
          </p:nvSpPr>
          <p:spPr>
            <a:xfrm>
              <a:off x="5441057" y="3793187"/>
              <a:ext cx="2598400" cy="408275"/>
            </a:xfrm>
            <a:custGeom>
              <a:avLst/>
              <a:gdLst/>
              <a:ahLst/>
              <a:cxnLst/>
              <a:rect l="l" t="t" r="r" b="b"/>
              <a:pathLst>
                <a:path w="103936" h="16331" extrusionOk="0">
                  <a:moveTo>
                    <a:pt x="54422" y="1"/>
                  </a:moveTo>
                  <a:cubicBezTo>
                    <a:pt x="29737" y="1"/>
                    <a:pt x="4856" y="350"/>
                    <a:pt x="3587" y="753"/>
                  </a:cubicBezTo>
                  <a:cubicBezTo>
                    <a:pt x="2133" y="1244"/>
                    <a:pt x="869" y="2187"/>
                    <a:pt x="0" y="3471"/>
                  </a:cubicBezTo>
                  <a:cubicBezTo>
                    <a:pt x="661" y="6831"/>
                    <a:pt x="3115" y="15382"/>
                    <a:pt x="3115" y="15382"/>
                  </a:cubicBezTo>
                  <a:cubicBezTo>
                    <a:pt x="3115" y="15382"/>
                    <a:pt x="3782" y="16330"/>
                    <a:pt x="4828" y="16330"/>
                  </a:cubicBezTo>
                  <a:cubicBezTo>
                    <a:pt x="4867" y="16330"/>
                    <a:pt x="4906" y="16329"/>
                    <a:pt x="4946" y="16326"/>
                  </a:cubicBezTo>
                  <a:cubicBezTo>
                    <a:pt x="6041" y="16269"/>
                    <a:pt x="99442" y="15873"/>
                    <a:pt x="99442" y="15873"/>
                  </a:cubicBezTo>
                  <a:cubicBezTo>
                    <a:pt x="99442" y="15873"/>
                    <a:pt x="101311" y="15080"/>
                    <a:pt x="101726" y="14155"/>
                  </a:cubicBezTo>
                  <a:cubicBezTo>
                    <a:pt x="102142" y="13249"/>
                    <a:pt x="103935" y="4245"/>
                    <a:pt x="103878" y="3150"/>
                  </a:cubicBezTo>
                  <a:cubicBezTo>
                    <a:pt x="103803" y="2055"/>
                    <a:pt x="102802" y="998"/>
                    <a:pt x="102802" y="998"/>
                  </a:cubicBezTo>
                  <a:cubicBezTo>
                    <a:pt x="97423" y="268"/>
                    <a:pt x="75997" y="1"/>
                    <a:pt x="5442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43"/>
            <p:cNvSpPr/>
            <p:nvPr/>
          </p:nvSpPr>
          <p:spPr>
            <a:xfrm>
              <a:off x="5863407" y="3838412"/>
              <a:ext cx="1664300" cy="108825"/>
            </a:xfrm>
            <a:custGeom>
              <a:avLst/>
              <a:gdLst/>
              <a:ahLst/>
              <a:cxnLst/>
              <a:rect l="l" t="t" r="r" b="b"/>
              <a:pathLst>
                <a:path w="66572" h="4353" extrusionOk="0">
                  <a:moveTo>
                    <a:pt x="63124" y="0"/>
                  </a:moveTo>
                  <a:cubicBezTo>
                    <a:pt x="63099" y="0"/>
                    <a:pt x="63074" y="1"/>
                    <a:pt x="63049" y="1"/>
                  </a:cubicBezTo>
                  <a:cubicBezTo>
                    <a:pt x="62007" y="18"/>
                    <a:pt x="56688" y="23"/>
                    <a:pt x="49620" y="23"/>
                  </a:cubicBezTo>
                  <a:cubicBezTo>
                    <a:pt x="37972" y="23"/>
                    <a:pt x="21576" y="9"/>
                    <a:pt x="11749" y="9"/>
                  </a:cubicBezTo>
                  <a:cubicBezTo>
                    <a:pt x="7340" y="9"/>
                    <a:pt x="4254" y="12"/>
                    <a:pt x="3512" y="20"/>
                  </a:cubicBezTo>
                  <a:cubicBezTo>
                    <a:pt x="1058" y="39"/>
                    <a:pt x="1" y="3814"/>
                    <a:pt x="4059" y="4154"/>
                  </a:cubicBezTo>
                  <a:cubicBezTo>
                    <a:pt x="5769" y="4297"/>
                    <a:pt x="15969" y="4353"/>
                    <a:pt x="27428" y="4353"/>
                  </a:cubicBezTo>
                  <a:cubicBezTo>
                    <a:pt x="43175" y="4353"/>
                    <a:pt x="61301" y="4247"/>
                    <a:pt x="63049" y="4116"/>
                  </a:cubicBezTo>
                  <a:cubicBezTo>
                    <a:pt x="66066" y="3891"/>
                    <a:pt x="66572" y="0"/>
                    <a:pt x="631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43"/>
            <p:cNvSpPr/>
            <p:nvPr/>
          </p:nvSpPr>
          <p:spPr>
            <a:xfrm>
              <a:off x="5564707" y="4186237"/>
              <a:ext cx="2362425" cy="18900"/>
            </a:xfrm>
            <a:custGeom>
              <a:avLst/>
              <a:gdLst/>
              <a:ahLst/>
              <a:cxnLst/>
              <a:rect l="l" t="t" r="r" b="b"/>
              <a:pathLst>
                <a:path w="94497" h="756" extrusionOk="0">
                  <a:moveTo>
                    <a:pt x="56064" y="0"/>
                  </a:moveTo>
                  <a:lnTo>
                    <a:pt x="47248" y="38"/>
                  </a:lnTo>
                  <a:lnTo>
                    <a:pt x="38433" y="94"/>
                  </a:lnTo>
                  <a:lnTo>
                    <a:pt x="29901" y="170"/>
                  </a:lnTo>
                  <a:cubicBezTo>
                    <a:pt x="27126" y="189"/>
                    <a:pt x="24445" y="227"/>
                    <a:pt x="21916" y="264"/>
                  </a:cubicBezTo>
                  <a:cubicBezTo>
                    <a:pt x="19367" y="283"/>
                    <a:pt x="16970" y="321"/>
                    <a:pt x="14762" y="359"/>
                  </a:cubicBezTo>
                  <a:cubicBezTo>
                    <a:pt x="5890" y="472"/>
                    <a:pt x="0" y="623"/>
                    <a:pt x="0" y="623"/>
                  </a:cubicBezTo>
                  <a:cubicBezTo>
                    <a:pt x="0" y="623"/>
                    <a:pt x="5908" y="698"/>
                    <a:pt x="14762" y="736"/>
                  </a:cubicBezTo>
                  <a:cubicBezTo>
                    <a:pt x="16970" y="755"/>
                    <a:pt x="19386" y="755"/>
                    <a:pt x="21916" y="755"/>
                  </a:cubicBezTo>
                  <a:lnTo>
                    <a:pt x="38433" y="755"/>
                  </a:lnTo>
                  <a:lnTo>
                    <a:pt x="47248" y="736"/>
                  </a:lnTo>
                  <a:lnTo>
                    <a:pt x="56064" y="680"/>
                  </a:lnTo>
                  <a:cubicBezTo>
                    <a:pt x="58971" y="661"/>
                    <a:pt x="61821" y="623"/>
                    <a:pt x="64596" y="604"/>
                  </a:cubicBezTo>
                  <a:cubicBezTo>
                    <a:pt x="67371" y="585"/>
                    <a:pt x="70032" y="547"/>
                    <a:pt x="72581" y="510"/>
                  </a:cubicBezTo>
                  <a:cubicBezTo>
                    <a:pt x="75110" y="491"/>
                    <a:pt x="77507" y="453"/>
                    <a:pt x="79735" y="415"/>
                  </a:cubicBezTo>
                  <a:cubicBezTo>
                    <a:pt x="84152" y="359"/>
                    <a:pt x="87833" y="283"/>
                    <a:pt x="90438" y="245"/>
                  </a:cubicBezTo>
                  <a:lnTo>
                    <a:pt x="94496" y="151"/>
                  </a:lnTo>
                  <a:lnTo>
                    <a:pt x="90438" y="94"/>
                  </a:lnTo>
                  <a:cubicBezTo>
                    <a:pt x="87852" y="76"/>
                    <a:pt x="84152" y="38"/>
                    <a:pt x="79735" y="19"/>
                  </a:cubicBezTo>
                  <a:cubicBezTo>
                    <a:pt x="77507" y="0"/>
                    <a:pt x="75110" y="0"/>
                    <a:pt x="725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364619" y="2932737"/>
            <a:ext cx="45355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err="1">
                <a:latin typeface="#9Slide03 AllRoundGothic" panose="020B0703020202020104" pitchFamily="34" charset="0"/>
              </a:rPr>
              <a:t>Vượt</a:t>
            </a:r>
            <a:r>
              <a:rPr lang="en-GB" sz="4400" b="1" dirty="0">
                <a:latin typeface="#9Slide03 AllRoundGothic" panose="020B0703020202020104" pitchFamily="34" charset="0"/>
              </a:rPr>
              <a:t> </a:t>
            </a:r>
            <a:r>
              <a:rPr lang="en-GB" sz="4400" b="1" dirty="0" err="1">
                <a:latin typeface="#9Slide03 AllRoundGothic" panose="020B0703020202020104" pitchFamily="34" charset="0"/>
              </a:rPr>
              <a:t>chướng</a:t>
            </a:r>
            <a:r>
              <a:rPr lang="en-GB" sz="4400" b="1" dirty="0">
                <a:latin typeface="#9Slide03 AllRoundGothic" panose="020B0703020202020104" pitchFamily="34" charset="0"/>
              </a:rPr>
              <a:t> </a:t>
            </a:r>
            <a:r>
              <a:rPr lang="en-GB" sz="4400" b="1" dirty="0" err="1">
                <a:latin typeface="#9Slide03 AllRoundGothic" panose="020B0703020202020104" pitchFamily="34" charset="0"/>
              </a:rPr>
              <a:t>ngại</a:t>
            </a:r>
            <a:r>
              <a:rPr lang="en-GB" sz="4400" b="1" dirty="0">
                <a:latin typeface="#9Slide03 AllRoundGothic" panose="020B0703020202020104" pitchFamily="34" charset="0"/>
              </a:rPr>
              <a:t> </a:t>
            </a:r>
            <a:r>
              <a:rPr lang="en-GB" sz="4400" b="1" dirty="0" err="1">
                <a:latin typeface="#9Slide03 AllRoundGothic" panose="020B0703020202020104" pitchFamily="34" charset="0"/>
              </a:rPr>
              <a:t>vật</a:t>
            </a:r>
            <a:endParaRPr lang="en-US" sz="4400" b="1" dirty="0">
              <a:latin typeface="#9Slide03 AllRoundGothic" panose="020B07030202020201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46914E-6 L -0.0033 0.5509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" y="275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159194" y="438633"/>
            <a:ext cx="7509685" cy="892552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28575">
            <a:solidFill>
              <a:schemeClr val="tx1">
                <a:lumMod val="50000"/>
              </a:schemeClr>
            </a:solidFill>
            <a:prstDash val="sysDash"/>
          </a:ln>
        </p:spPr>
        <p:txBody>
          <a:bodyPr wrap="square">
            <a:spAutoFit/>
          </a:bodyPr>
          <a:lstStyle/>
          <a:p>
            <a:pPr algn="just" eaLnBrk="1" hangingPunct="1"/>
            <a:r>
              <a:rPr lang="en-US" altLang="en-US" sz="2600" b="1">
                <a:solidFill>
                  <a:schemeClr val="bg1">
                    <a:lumMod val="50000"/>
                  </a:schemeClr>
                </a:solidFill>
              </a:rPr>
              <a:t>   Hãy </a:t>
            </a:r>
            <a:r>
              <a:rPr lang="en-US" altLang="en-US" sz="2600" b="1" dirty="0" err="1">
                <a:solidFill>
                  <a:schemeClr val="bg1">
                    <a:lumMod val="50000"/>
                  </a:schemeClr>
                </a:solidFill>
              </a:rPr>
              <a:t>chỉ</a:t>
            </a:r>
            <a:r>
              <a:rPr lang="en-US" altLang="en-US" sz="26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en-US" sz="2600" b="1" dirty="0" err="1">
                <a:solidFill>
                  <a:schemeClr val="bg1">
                    <a:lumMod val="50000"/>
                  </a:schemeClr>
                </a:solidFill>
              </a:rPr>
              <a:t>ra</a:t>
            </a:r>
            <a:r>
              <a:rPr lang="en-US" altLang="en-US" sz="26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en-US" sz="2600" b="1" dirty="0" err="1">
                <a:solidFill>
                  <a:schemeClr val="bg1">
                    <a:lumMod val="50000"/>
                  </a:schemeClr>
                </a:solidFill>
              </a:rPr>
              <a:t>đáy</a:t>
            </a:r>
            <a:r>
              <a:rPr lang="en-US" altLang="en-US" sz="26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en-US" sz="2600" b="1" dirty="0" err="1">
                <a:solidFill>
                  <a:schemeClr val="bg1">
                    <a:lumMod val="50000"/>
                  </a:schemeClr>
                </a:solidFill>
              </a:rPr>
              <a:t>và</a:t>
            </a:r>
            <a:r>
              <a:rPr lang="en-US" altLang="en-US" sz="26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en-US" sz="2600" b="1" dirty="0" err="1">
                <a:solidFill>
                  <a:schemeClr val="bg1">
                    <a:lumMod val="50000"/>
                  </a:schemeClr>
                </a:solidFill>
              </a:rPr>
              <a:t>đường</a:t>
            </a:r>
            <a:r>
              <a:rPr lang="en-US" altLang="en-US" sz="26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en-US" sz="2600" b="1" dirty="0" err="1">
                <a:solidFill>
                  <a:schemeClr val="bg1">
                    <a:lumMod val="50000"/>
                  </a:schemeClr>
                </a:solidFill>
              </a:rPr>
              <a:t>cao</a:t>
            </a:r>
            <a:r>
              <a:rPr lang="en-US" altLang="en-US" sz="26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en-US" sz="2600" b="1" dirty="0" err="1">
                <a:solidFill>
                  <a:schemeClr val="bg1">
                    <a:lumMod val="50000"/>
                  </a:schemeClr>
                </a:solidFill>
              </a:rPr>
              <a:t>tương</a:t>
            </a:r>
            <a:r>
              <a:rPr lang="en-US" altLang="en-US" sz="26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en-US" sz="2600" b="1" dirty="0" err="1">
                <a:solidFill>
                  <a:schemeClr val="bg1">
                    <a:lumMod val="50000"/>
                  </a:schemeClr>
                </a:solidFill>
              </a:rPr>
              <a:t>ứng</a:t>
            </a:r>
            <a:r>
              <a:rPr lang="en-US" altLang="en-US" sz="26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en-US" sz="2600" b="1" err="1">
                <a:solidFill>
                  <a:schemeClr val="bg1">
                    <a:lumMod val="50000"/>
                  </a:schemeClr>
                </a:solidFill>
              </a:rPr>
              <a:t>đã</a:t>
            </a:r>
            <a:r>
              <a:rPr lang="en-US" altLang="en-US" sz="2600" b="1">
                <a:solidFill>
                  <a:schemeClr val="bg1">
                    <a:lumMod val="50000"/>
                  </a:schemeClr>
                </a:solidFill>
              </a:rPr>
              <a:t>  </a:t>
            </a:r>
          </a:p>
          <a:p>
            <a:pPr algn="just" eaLnBrk="1" hangingPunct="1"/>
            <a:r>
              <a:rPr lang="en-US" altLang="en-US" sz="2600" b="1">
                <a:solidFill>
                  <a:schemeClr val="bg1">
                    <a:lumMod val="50000"/>
                  </a:schemeClr>
                </a:solidFill>
              </a:rPr>
              <a:t>   có trong </a:t>
            </a:r>
            <a:r>
              <a:rPr lang="en-US" altLang="en-US" sz="2600" b="1" dirty="0" err="1">
                <a:solidFill>
                  <a:schemeClr val="bg1">
                    <a:lumMod val="50000"/>
                  </a:schemeClr>
                </a:solidFill>
              </a:rPr>
              <a:t>mỗi</a:t>
            </a:r>
            <a:r>
              <a:rPr lang="en-US" altLang="en-US" sz="26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en-US" sz="2600" b="1" dirty="0" err="1">
                <a:solidFill>
                  <a:schemeClr val="bg1">
                    <a:lumMod val="50000"/>
                  </a:schemeClr>
                </a:solidFill>
              </a:rPr>
              <a:t>hình</a:t>
            </a:r>
            <a:r>
              <a:rPr lang="en-US" altLang="en-US" sz="2600" b="1" dirty="0">
                <a:solidFill>
                  <a:schemeClr val="bg1">
                    <a:lumMod val="50000"/>
                  </a:schemeClr>
                </a:solidFill>
              </a:rPr>
              <a:t> tam </a:t>
            </a:r>
            <a:r>
              <a:rPr lang="en-US" altLang="en-US" sz="2600" b="1" dirty="0" err="1">
                <a:solidFill>
                  <a:schemeClr val="bg1">
                    <a:lumMod val="50000"/>
                  </a:schemeClr>
                </a:solidFill>
              </a:rPr>
              <a:t>giác</a:t>
            </a:r>
            <a:r>
              <a:rPr lang="en-US" altLang="en-US" sz="26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en-US" sz="2600" b="1" dirty="0" err="1">
                <a:solidFill>
                  <a:schemeClr val="bg1">
                    <a:lumMod val="50000"/>
                  </a:schemeClr>
                </a:solidFill>
              </a:rPr>
              <a:t>vuông</a:t>
            </a:r>
            <a:r>
              <a:rPr lang="en-US" altLang="en-US" sz="26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en-US" sz="2600" b="1" err="1">
                <a:solidFill>
                  <a:schemeClr val="bg1">
                    <a:lumMod val="50000"/>
                  </a:schemeClr>
                </a:solidFill>
              </a:rPr>
              <a:t>dưới</a:t>
            </a:r>
            <a:r>
              <a:rPr lang="en-US" altLang="en-US" sz="2600" b="1">
                <a:solidFill>
                  <a:schemeClr val="bg1">
                    <a:lumMod val="50000"/>
                  </a:schemeClr>
                </a:solidFill>
              </a:rPr>
              <a:t> đây:</a:t>
            </a:r>
            <a:endParaRPr lang="en-US" altLang="en-US" sz="2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1" name="Google Shape;2144;p54">
            <a:extLst>
              <a:ext uri="{FF2B5EF4-FFF2-40B4-BE49-F238E27FC236}">
                <a16:creationId xmlns:a16="http://schemas.microsoft.com/office/drawing/2014/main" id="{6A900306-A98A-4419-9FBC-F99D1204F2CC}"/>
              </a:ext>
            </a:extLst>
          </p:cNvPr>
          <p:cNvGrpSpPr/>
          <p:nvPr/>
        </p:nvGrpSpPr>
        <p:grpSpPr>
          <a:xfrm>
            <a:off x="666742" y="12728"/>
            <a:ext cx="785446" cy="1368829"/>
            <a:chOff x="6282452" y="1236847"/>
            <a:chExt cx="1533549" cy="2672881"/>
          </a:xfrm>
        </p:grpSpPr>
        <p:grpSp>
          <p:nvGrpSpPr>
            <p:cNvPr id="22" name="Google Shape;2145;p54">
              <a:extLst>
                <a:ext uri="{FF2B5EF4-FFF2-40B4-BE49-F238E27FC236}">
                  <a16:creationId xmlns:a16="http://schemas.microsoft.com/office/drawing/2014/main" id="{E4D80951-16C1-4A5E-B95C-26693EA2DA12}"/>
                </a:ext>
              </a:extLst>
            </p:cNvPr>
            <p:cNvGrpSpPr/>
            <p:nvPr/>
          </p:nvGrpSpPr>
          <p:grpSpPr>
            <a:xfrm>
              <a:off x="6282452" y="1236847"/>
              <a:ext cx="1533549" cy="2672881"/>
              <a:chOff x="12645075" y="2835438"/>
              <a:chExt cx="725700" cy="1264850"/>
            </a:xfrm>
          </p:grpSpPr>
          <p:sp>
            <p:nvSpPr>
              <p:cNvPr id="27" name="Google Shape;2146;p54">
                <a:extLst>
                  <a:ext uri="{FF2B5EF4-FFF2-40B4-BE49-F238E27FC236}">
                    <a16:creationId xmlns:a16="http://schemas.microsoft.com/office/drawing/2014/main" id="{8055DC9B-FC16-401E-94AA-F7EAF96A89C3}"/>
                  </a:ext>
                </a:extLst>
              </p:cNvPr>
              <p:cNvSpPr/>
              <p:nvPr/>
            </p:nvSpPr>
            <p:spPr>
              <a:xfrm>
                <a:off x="12664825" y="3367913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A16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2147;p54">
                <a:extLst>
                  <a:ext uri="{FF2B5EF4-FFF2-40B4-BE49-F238E27FC236}">
                    <a16:creationId xmlns:a16="http://schemas.microsoft.com/office/drawing/2014/main" id="{5F67A967-83F5-4DFD-A021-AD83EE5971F2}"/>
                  </a:ext>
                </a:extLst>
              </p:cNvPr>
              <p:cNvSpPr/>
              <p:nvPr/>
            </p:nvSpPr>
            <p:spPr>
              <a:xfrm>
                <a:off x="12722400" y="3335213"/>
                <a:ext cx="617100" cy="430125"/>
              </a:xfrm>
              <a:custGeom>
                <a:avLst/>
                <a:gdLst/>
                <a:ahLst/>
                <a:cxnLst/>
                <a:rect l="l" t="t" r="r" b="b"/>
                <a:pathLst>
                  <a:path w="24684" h="17205" extrusionOk="0">
                    <a:moveTo>
                      <a:pt x="1877" y="1"/>
                    </a:moveTo>
                    <a:lnTo>
                      <a:pt x="1" y="1423"/>
                    </a:lnTo>
                    <a:lnTo>
                      <a:pt x="2702" y="5517"/>
                    </a:lnTo>
                    <a:cubicBezTo>
                      <a:pt x="2987" y="5972"/>
                      <a:pt x="3385" y="6314"/>
                      <a:pt x="3840" y="6541"/>
                    </a:cubicBezTo>
                    <a:lnTo>
                      <a:pt x="8048" y="8674"/>
                    </a:lnTo>
                    <a:cubicBezTo>
                      <a:pt x="7906" y="10124"/>
                      <a:pt x="7792" y="11518"/>
                      <a:pt x="7821" y="12314"/>
                    </a:cubicBezTo>
                    <a:cubicBezTo>
                      <a:pt x="7906" y="13935"/>
                      <a:pt x="8105" y="15584"/>
                      <a:pt x="8418" y="17205"/>
                    </a:cubicBezTo>
                    <a:lnTo>
                      <a:pt x="20503" y="17205"/>
                    </a:lnTo>
                    <a:cubicBezTo>
                      <a:pt x="20816" y="15584"/>
                      <a:pt x="21015" y="13935"/>
                      <a:pt x="21101" y="12314"/>
                    </a:cubicBezTo>
                    <a:cubicBezTo>
                      <a:pt x="21101" y="11944"/>
                      <a:pt x="21101" y="11432"/>
                      <a:pt x="21072" y="10892"/>
                    </a:cubicBezTo>
                    <a:lnTo>
                      <a:pt x="21072" y="10892"/>
                    </a:lnTo>
                    <a:cubicBezTo>
                      <a:pt x="21584" y="12399"/>
                      <a:pt x="21897" y="13963"/>
                      <a:pt x="22039" y="15527"/>
                    </a:cubicBezTo>
                    <a:lnTo>
                      <a:pt x="24172" y="15186"/>
                    </a:lnTo>
                    <a:cubicBezTo>
                      <a:pt x="24172" y="15186"/>
                      <a:pt x="24684" y="13935"/>
                      <a:pt x="23774" y="10067"/>
                    </a:cubicBezTo>
                    <a:cubicBezTo>
                      <a:pt x="22864" y="6257"/>
                      <a:pt x="20390" y="4636"/>
                      <a:pt x="20390" y="4636"/>
                    </a:cubicBezTo>
                    <a:lnTo>
                      <a:pt x="20361" y="4664"/>
                    </a:lnTo>
                    <a:lnTo>
                      <a:pt x="20361" y="4636"/>
                    </a:lnTo>
                    <a:cubicBezTo>
                      <a:pt x="19707" y="3726"/>
                      <a:pt x="17575" y="3043"/>
                      <a:pt x="17120" y="2958"/>
                    </a:cubicBezTo>
                    <a:lnTo>
                      <a:pt x="11830" y="2958"/>
                    </a:lnTo>
                    <a:cubicBezTo>
                      <a:pt x="11375" y="3043"/>
                      <a:pt x="9584" y="3271"/>
                      <a:pt x="8589" y="3897"/>
                    </a:cubicBezTo>
                    <a:lnTo>
                      <a:pt x="5574" y="3527"/>
                    </a:lnTo>
                    <a:cubicBezTo>
                      <a:pt x="4721" y="3442"/>
                      <a:pt x="3953" y="2958"/>
                      <a:pt x="3441" y="2247"/>
                    </a:cubicBezTo>
                    <a:lnTo>
                      <a:pt x="187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2148;p54">
                <a:extLst>
                  <a:ext uri="{FF2B5EF4-FFF2-40B4-BE49-F238E27FC236}">
                    <a16:creationId xmlns:a16="http://schemas.microsoft.com/office/drawing/2014/main" id="{AAAF56CC-1CDA-4294-A462-E4FDEC0DD671}"/>
                  </a:ext>
                </a:extLst>
              </p:cNvPr>
              <p:cNvSpPr/>
              <p:nvPr/>
            </p:nvSpPr>
            <p:spPr>
              <a:xfrm>
                <a:off x="13045875" y="3352288"/>
                <a:ext cx="76800" cy="90300"/>
              </a:xfrm>
              <a:custGeom>
                <a:avLst/>
                <a:gdLst/>
                <a:ahLst/>
                <a:cxnLst/>
                <a:rect l="l" t="t" r="r" b="b"/>
                <a:pathLst>
                  <a:path w="3072" h="3612" extrusionOk="0">
                    <a:moveTo>
                      <a:pt x="1536" y="0"/>
                    </a:moveTo>
                    <a:lnTo>
                      <a:pt x="0" y="398"/>
                    </a:lnTo>
                    <a:lnTo>
                      <a:pt x="0" y="1507"/>
                    </a:lnTo>
                    <a:lnTo>
                      <a:pt x="1536" y="3612"/>
                    </a:lnTo>
                    <a:lnTo>
                      <a:pt x="3072" y="1507"/>
                    </a:lnTo>
                    <a:lnTo>
                      <a:pt x="3072" y="398"/>
                    </a:lnTo>
                    <a:lnTo>
                      <a:pt x="1536" y="0"/>
                    </a:lnTo>
                    <a:close/>
                  </a:path>
                </a:pathLst>
              </a:custGeom>
              <a:solidFill>
                <a:srgbClr val="FFC2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2149;p54">
                <a:extLst>
                  <a:ext uri="{FF2B5EF4-FFF2-40B4-BE49-F238E27FC236}">
                    <a16:creationId xmlns:a16="http://schemas.microsoft.com/office/drawing/2014/main" id="{29A06C02-64CA-472F-ACB8-0B90F4217706}"/>
                  </a:ext>
                </a:extLst>
              </p:cNvPr>
              <p:cNvSpPr/>
              <p:nvPr/>
            </p:nvSpPr>
            <p:spPr>
              <a:xfrm>
                <a:off x="12812675" y="3197938"/>
                <a:ext cx="101000" cy="79800"/>
              </a:xfrm>
              <a:custGeom>
                <a:avLst/>
                <a:gdLst/>
                <a:ahLst/>
                <a:cxnLst/>
                <a:rect l="l" t="t" r="r" b="b"/>
                <a:pathLst>
                  <a:path w="4040" h="3192" extrusionOk="0">
                    <a:moveTo>
                      <a:pt x="1287" y="0"/>
                    </a:moveTo>
                    <a:cubicBezTo>
                      <a:pt x="892" y="0"/>
                      <a:pt x="370" y="192"/>
                      <a:pt x="200" y="1141"/>
                    </a:cubicBezTo>
                    <a:cubicBezTo>
                      <a:pt x="1" y="2382"/>
                      <a:pt x="1322" y="3192"/>
                      <a:pt x="2345" y="3192"/>
                    </a:cubicBezTo>
                    <a:cubicBezTo>
                      <a:pt x="2635" y="3192"/>
                      <a:pt x="2900" y="3127"/>
                      <a:pt x="3101" y="2989"/>
                    </a:cubicBezTo>
                    <a:cubicBezTo>
                      <a:pt x="4039" y="2335"/>
                      <a:pt x="2532" y="117"/>
                      <a:pt x="1764" y="89"/>
                    </a:cubicBezTo>
                    <a:cubicBezTo>
                      <a:pt x="1764" y="89"/>
                      <a:pt x="1555" y="0"/>
                      <a:pt x="1287" y="0"/>
                    </a:cubicBezTo>
                    <a:close/>
                  </a:path>
                </a:pathLst>
              </a:custGeom>
              <a:solidFill>
                <a:srgbClr val="FFC2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2150;p54">
                <a:extLst>
                  <a:ext uri="{FF2B5EF4-FFF2-40B4-BE49-F238E27FC236}">
                    <a16:creationId xmlns:a16="http://schemas.microsoft.com/office/drawing/2014/main" id="{2393F41F-AFBE-4586-8D14-C97A33D3A8E2}"/>
                  </a:ext>
                </a:extLst>
              </p:cNvPr>
              <p:cNvSpPr/>
              <p:nvPr/>
            </p:nvSpPr>
            <p:spPr>
              <a:xfrm>
                <a:off x="13254875" y="3197938"/>
                <a:ext cx="101000" cy="79800"/>
              </a:xfrm>
              <a:custGeom>
                <a:avLst/>
                <a:gdLst/>
                <a:ahLst/>
                <a:cxnLst/>
                <a:rect l="l" t="t" r="r" b="b"/>
                <a:pathLst>
                  <a:path w="4040" h="3192" extrusionOk="0">
                    <a:moveTo>
                      <a:pt x="2761" y="0"/>
                    </a:moveTo>
                    <a:cubicBezTo>
                      <a:pt x="2489" y="0"/>
                      <a:pt x="2276" y="89"/>
                      <a:pt x="2276" y="89"/>
                    </a:cubicBezTo>
                    <a:cubicBezTo>
                      <a:pt x="1479" y="117"/>
                      <a:pt x="1" y="2335"/>
                      <a:pt x="939" y="2989"/>
                    </a:cubicBezTo>
                    <a:cubicBezTo>
                      <a:pt x="1140" y="3127"/>
                      <a:pt x="1405" y="3192"/>
                      <a:pt x="1694" y="3192"/>
                    </a:cubicBezTo>
                    <a:cubicBezTo>
                      <a:pt x="2718" y="3192"/>
                      <a:pt x="4039" y="2382"/>
                      <a:pt x="3840" y="1141"/>
                    </a:cubicBezTo>
                    <a:cubicBezTo>
                      <a:pt x="3687" y="192"/>
                      <a:pt x="3161" y="0"/>
                      <a:pt x="2761" y="0"/>
                    </a:cubicBezTo>
                    <a:close/>
                  </a:path>
                </a:pathLst>
              </a:custGeom>
              <a:solidFill>
                <a:srgbClr val="FFC2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2151;p54">
                <a:extLst>
                  <a:ext uri="{FF2B5EF4-FFF2-40B4-BE49-F238E27FC236}">
                    <a16:creationId xmlns:a16="http://schemas.microsoft.com/office/drawing/2014/main" id="{2E79985B-7447-423F-8C85-7C0608C5C0CE}"/>
                  </a:ext>
                </a:extLst>
              </p:cNvPr>
              <p:cNvSpPr/>
              <p:nvPr/>
            </p:nvSpPr>
            <p:spPr>
              <a:xfrm>
                <a:off x="13296825" y="3214363"/>
                <a:ext cx="34150" cy="51500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2060" extrusionOk="0">
                    <a:moveTo>
                      <a:pt x="1195" y="1"/>
                    </a:moveTo>
                    <a:cubicBezTo>
                      <a:pt x="882" y="114"/>
                      <a:pt x="569" y="285"/>
                      <a:pt x="342" y="512"/>
                    </a:cubicBezTo>
                    <a:cubicBezTo>
                      <a:pt x="228" y="626"/>
                      <a:pt x="114" y="797"/>
                      <a:pt x="57" y="967"/>
                    </a:cubicBezTo>
                    <a:cubicBezTo>
                      <a:pt x="0" y="1138"/>
                      <a:pt x="0" y="1337"/>
                      <a:pt x="57" y="1536"/>
                    </a:cubicBezTo>
                    <a:cubicBezTo>
                      <a:pt x="86" y="1593"/>
                      <a:pt x="86" y="1621"/>
                      <a:pt x="114" y="1678"/>
                    </a:cubicBezTo>
                    <a:cubicBezTo>
                      <a:pt x="143" y="1707"/>
                      <a:pt x="171" y="1764"/>
                      <a:pt x="200" y="1792"/>
                    </a:cubicBezTo>
                    <a:cubicBezTo>
                      <a:pt x="256" y="1877"/>
                      <a:pt x="342" y="1963"/>
                      <a:pt x="427" y="2020"/>
                    </a:cubicBezTo>
                    <a:cubicBezTo>
                      <a:pt x="507" y="2040"/>
                      <a:pt x="588" y="2060"/>
                      <a:pt x="668" y="2060"/>
                    </a:cubicBezTo>
                    <a:cubicBezTo>
                      <a:pt x="702" y="2060"/>
                      <a:pt x="735" y="2056"/>
                      <a:pt x="768" y="2048"/>
                    </a:cubicBezTo>
                    <a:cubicBezTo>
                      <a:pt x="854" y="2020"/>
                      <a:pt x="967" y="1991"/>
                      <a:pt x="1024" y="1934"/>
                    </a:cubicBezTo>
                    <a:cubicBezTo>
                      <a:pt x="1195" y="1820"/>
                      <a:pt x="1309" y="1650"/>
                      <a:pt x="1337" y="1479"/>
                    </a:cubicBezTo>
                    <a:cubicBezTo>
                      <a:pt x="1365" y="1394"/>
                      <a:pt x="1365" y="1280"/>
                      <a:pt x="1309" y="1195"/>
                    </a:cubicBezTo>
                    <a:cubicBezTo>
                      <a:pt x="1280" y="1110"/>
                      <a:pt x="1195" y="1053"/>
                      <a:pt x="1110" y="1053"/>
                    </a:cubicBezTo>
                    <a:cubicBezTo>
                      <a:pt x="1166" y="1081"/>
                      <a:pt x="1223" y="1166"/>
                      <a:pt x="1223" y="1223"/>
                    </a:cubicBezTo>
                    <a:cubicBezTo>
                      <a:pt x="1223" y="1280"/>
                      <a:pt x="1195" y="1365"/>
                      <a:pt x="1166" y="1422"/>
                    </a:cubicBezTo>
                    <a:cubicBezTo>
                      <a:pt x="1110" y="1536"/>
                      <a:pt x="996" y="1621"/>
                      <a:pt x="882" y="1678"/>
                    </a:cubicBezTo>
                    <a:cubicBezTo>
                      <a:pt x="839" y="1707"/>
                      <a:pt x="790" y="1721"/>
                      <a:pt x="740" y="1721"/>
                    </a:cubicBezTo>
                    <a:cubicBezTo>
                      <a:pt x="690" y="1721"/>
                      <a:pt x="640" y="1707"/>
                      <a:pt x="598" y="1678"/>
                    </a:cubicBezTo>
                    <a:cubicBezTo>
                      <a:pt x="512" y="1621"/>
                      <a:pt x="455" y="1508"/>
                      <a:pt x="427" y="1422"/>
                    </a:cubicBezTo>
                    <a:cubicBezTo>
                      <a:pt x="342" y="1166"/>
                      <a:pt x="427" y="882"/>
                      <a:pt x="569" y="711"/>
                    </a:cubicBezTo>
                    <a:cubicBezTo>
                      <a:pt x="768" y="455"/>
                      <a:pt x="967" y="228"/>
                      <a:pt x="1195" y="1"/>
                    </a:cubicBezTo>
                    <a:close/>
                  </a:path>
                </a:pathLst>
              </a:custGeom>
              <a:solidFill>
                <a:srgbClr val="E890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2152;p54">
                <a:extLst>
                  <a:ext uri="{FF2B5EF4-FFF2-40B4-BE49-F238E27FC236}">
                    <a16:creationId xmlns:a16="http://schemas.microsoft.com/office/drawing/2014/main" id="{7369268C-23AA-4DE0-8994-62A5A0269DA8}"/>
                  </a:ext>
                </a:extLst>
              </p:cNvPr>
              <p:cNvSpPr/>
              <p:nvPr/>
            </p:nvSpPr>
            <p:spPr>
              <a:xfrm>
                <a:off x="12837575" y="3214363"/>
                <a:ext cx="34150" cy="51500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2060" extrusionOk="0">
                    <a:moveTo>
                      <a:pt x="171" y="1"/>
                    </a:moveTo>
                    <a:cubicBezTo>
                      <a:pt x="399" y="228"/>
                      <a:pt x="598" y="455"/>
                      <a:pt x="768" y="711"/>
                    </a:cubicBezTo>
                    <a:cubicBezTo>
                      <a:pt x="939" y="882"/>
                      <a:pt x="996" y="1166"/>
                      <a:pt x="939" y="1422"/>
                    </a:cubicBezTo>
                    <a:cubicBezTo>
                      <a:pt x="910" y="1508"/>
                      <a:pt x="854" y="1621"/>
                      <a:pt x="768" y="1678"/>
                    </a:cubicBezTo>
                    <a:cubicBezTo>
                      <a:pt x="726" y="1707"/>
                      <a:pt x="676" y="1721"/>
                      <a:pt x="626" y="1721"/>
                    </a:cubicBezTo>
                    <a:cubicBezTo>
                      <a:pt x="576" y="1721"/>
                      <a:pt x="526" y="1707"/>
                      <a:pt x="484" y="1678"/>
                    </a:cubicBezTo>
                    <a:cubicBezTo>
                      <a:pt x="370" y="1621"/>
                      <a:pt x="256" y="1536"/>
                      <a:pt x="199" y="1422"/>
                    </a:cubicBezTo>
                    <a:cubicBezTo>
                      <a:pt x="171" y="1365"/>
                      <a:pt x="143" y="1280"/>
                      <a:pt x="143" y="1223"/>
                    </a:cubicBezTo>
                    <a:cubicBezTo>
                      <a:pt x="143" y="1166"/>
                      <a:pt x="199" y="1081"/>
                      <a:pt x="256" y="1053"/>
                    </a:cubicBezTo>
                    <a:cubicBezTo>
                      <a:pt x="143" y="1053"/>
                      <a:pt x="86" y="1110"/>
                      <a:pt x="29" y="1195"/>
                    </a:cubicBezTo>
                    <a:cubicBezTo>
                      <a:pt x="0" y="1280"/>
                      <a:pt x="0" y="1394"/>
                      <a:pt x="29" y="1479"/>
                    </a:cubicBezTo>
                    <a:cubicBezTo>
                      <a:pt x="57" y="1650"/>
                      <a:pt x="171" y="1820"/>
                      <a:pt x="313" y="1934"/>
                    </a:cubicBezTo>
                    <a:cubicBezTo>
                      <a:pt x="399" y="1991"/>
                      <a:pt x="484" y="2020"/>
                      <a:pt x="598" y="2048"/>
                    </a:cubicBezTo>
                    <a:cubicBezTo>
                      <a:pt x="631" y="2056"/>
                      <a:pt x="664" y="2060"/>
                      <a:pt x="698" y="2060"/>
                    </a:cubicBezTo>
                    <a:cubicBezTo>
                      <a:pt x="778" y="2060"/>
                      <a:pt x="858" y="2040"/>
                      <a:pt x="939" y="2020"/>
                    </a:cubicBezTo>
                    <a:cubicBezTo>
                      <a:pt x="1024" y="1963"/>
                      <a:pt x="1109" y="1877"/>
                      <a:pt x="1166" y="1792"/>
                    </a:cubicBezTo>
                    <a:cubicBezTo>
                      <a:pt x="1195" y="1764"/>
                      <a:pt x="1223" y="1707"/>
                      <a:pt x="1252" y="1678"/>
                    </a:cubicBezTo>
                    <a:lnTo>
                      <a:pt x="1308" y="1536"/>
                    </a:lnTo>
                    <a:cubicBezTo>
                      <a:pt x="1365" y="1337"/>
                      <a:pt x="1365" y="1138"/>
                      <a:pt x="1308" y="967"/>
                    </a:cubicBezTo>
                    <a:cubicBezTo>
                      <a:pt x="1223" y="797"/>
                      <a:pt x="1138" y="626"/>
                      <a:pt x="1024" y="512"/>
                    </a:cubicBezTo>
                    <a:cubicBezTo>
                      <a:pt x="768" y="285"/>
                      <a:pt x="484" y="114"/>
                      <a:pt x="171" y="1"/>
                    </a:cubicBezTo>
                    <a:close/>
                  </a:path>
                </a:pathLst>
              </a:custGeom>
              <a:solidFill>
                <a:srgbClr val="E890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2153;p54">
                <a:extLst>
                  <a:ext uri="{FF2B5EF4-FFF2-40B4-BE49-F238E27FC236}">
                    <a16:creationId xmlns:a16="http://schemas.microsoft.com/office/drawing/2014/main" id="{6FE77ECA-4F33-466B-B877-26FE6744FABF}"/>
                  </a:ext>
                </a:extLst>
              </p:cNvPr>
              <p:cNvSpPr/>
              <p:nvPr/>
            </p:nvSpPr>
            <p:spPr>
              <a:xfrm>
                <a:off x="12933550" y="3765313"/>
                <a:ext cx="301450" cy="258100"/>
              </a:xfrm>
              <a:custGeom>
                <a:avLst/>
                <a:gdLst/>
                <a:ahLst/>
                <a:cxnLst/>
                <a:rect l="l" t="t" r="r" b="b"/>
                <a:pathLst>
                  <a:path w="12058" h="10324" extrusionOk="0">
                    <a:moveTo>
                      <a:pt x="0" y="1"/>
                    </a:moveTo>
                    <a:lnTo>
                      <a:pt x="1820" y="10323"/>
                    </a:lnTo>
                    <a:lnTo>
                      <a:pt x="5346" y="10323"/>
                    </a:lnTo>
                    <a:lnTo>
                      <a:pt x="6029" y="2674"/>
                    </a:lnTo>
                    <a:lnTo>
                      <a:pt x="6711" y="10323"/>
                    </a:lnTo>
                    <a:lnTo>
                      <a:pt x="10238" y="10323"/>
                    </a:lnTo>
                    <a:lnTo>
                      <a:pt x="1205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2154;p54">
                <a:extLst>
                  <a:ext uri="{FF2B5EF4-FFF2-40B4-BE49-F238E27FC236}">
                    <a16:creationId xmlns:a16="http://schemas.microsoft.com/office/drawing/2014/main" id="{42DF94A0-FD54-431F-930C-92DF29D8EB91}"/>
                  </a:ext>
                </a:extLst>
              </p:cNvPr>
              <p:cNvSpPr/>
              <p:nvPr/>
            </p:nvSpPr>
            <p:spPr>
              <a:xfrm>
                <a:off x="13259150" y="3714838"/>
                <a:ext cx="76800" cy="106425"/>
              </a:xfrm>
              <a:custGeom>
                <a:avLst/>
                <a:gdLst/>
                <a:ahLst/>
                <a:cxnLst/>
                <a:rect l="l" t="t" r="r" b="b"/>
                <a:pathLst>
                  <a:path w="3072" h="4257" extrusionOk="0">
                    <a:moveTo>
                      <a:pt x="2702" y="1"/>
                    </a:moveTo>
                    <a:lnTo>
                      <a:pt x="569" y="399"/>
                    </a:lnTo>
                    <a:cubicBezTo>
                      <a:pt x="569" y="399"/>
                      <a:pt x="0" y="1537"/>
                      <a:pt x="313" y="2020"/>
                    </a:cubicBezTo>
                    <a:cubicBezTo>
                      <a:pt x="424" y="2242"/>
                      <a:pt x="640" y="2360"/>
                      <a:pt x="851" y="2360"/>
                    </a:cubicBezTo>
                    <a:cubicBezTo>
                      <a:pt x="910" y="2360"/>
                      <a:pt x="968" y="2351"/>
                      <a:pt x="1024" y="2333"/>
                    </a:cubicBezTo>
                    <a:lnTo>
                      <a:pt x="1024" y="2333"/>
                    </a:lnTo>
                    <a:cubicBezTo>
                      <a:pt x="1024" y="2333"/>
                      <a:pt x="626" y="3755"/>
                      <a:pt x="1024" y="4124"/>
                    </a:cubicBezTo>
                    <a:cubicBezTo>
                      <a:pt x="1122" y="4208"/>
                      <a:pt x="1277" y="4256"/>
                      <a:pt x="1459" y="4256"/>
                    </a:cubicBezTo>
                    <a:cubicBezTo>
                      <a:pt x="2012" y="4256"/>
                      <a:pt x="2808" y="3810"/>
                      <a:pt x="2958" y="2589"/>
                    </a:cubicBezTo>
                    <a:cubicBezTo>
                      <a:pt x="3072" y="1736"/>
                      <a:pt x="2986" y="826"/>
                      <a:pt x="2702" y="1"/>
                    </a:cubicBezTo>
                    <a:close/>
                  </a:path>
                </a:pathLst>
              </a:custGeom>
              <a:solidFill>
                <a:srgbClr val="FFC2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2155;p54">
                <a:extLst>
                  <a:ext uri="{FF2B5EF4-FFF2-40B4-BE49-F238E27FC236}">
                    <a16:creationId xmlns:a16="http://schemas.microsoft.com/office/drawing/2014/main" id="{635EF323-5194-4893-BA02-2C75B3FEB11D}"/>
                  </a:ext>
                </a:extLst>
              </p:cNvPr>
              <p:cNvSpPr/>
              <p:nvPr/>
            </p:nvSpPr>
            <p:spPr>
              <a:xfrm>
                <a:off x="13061500" y="3442563"/>
                <a:ext cx="45525" cy="54050"/>
              </a:xfrm>
              <a:custGeom>
                <a:avLst/>
                <a:gdLst/>
                <a:ahLst/>
                <a:cxnLst/>
                <a:rect l="l" t="t" r="r" b="b"/>
                <a:pathLst>
                  <a:path w="1821" h="2162" extrusionOk="0">
                    <a:moveTo>
                      <a:pt x="911" y="1"/>
                    </a:moveTo>
                    <a:lnTo>
                      <a:pt x="1" y="939"/>
                    </a:lnTo>
                    <a:lnTo>
                      <a:pt x="911" y="2162"/>
                    </a:lnTo>
                    <a:lnTo>
                      <a:pt x="1821" y="939"/>
                    </a:lnTo>
                    <a:lnTo>
                      <a:pt x="9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2156;p54">
                <a:extLst>
                  <a:ext uri="{FF2B5EF4-FFF2-40B4-BE49-F238E27FC236}">
                    <a16:creationId xmlns:a16="http://schemas.microsoft.com/office/drawing/2014/main" id="{5FC32F42-2CF2-4315-A6A6-63FF56BE6450}"/>
                  </a:ext>
                </a:extLst>
              </p:cNvPr>
              <p:cNvSpPr/>
              <p:nvPr/>
            </p:nvSpPr>
            <p:spPr>
              <a:xfrm>
                <a:off x="13050850" y="3478813"/>
                <a:ext cx="66125" cy="201225"/>
              </a:xfrm>
              <a:custGeom>
                <a:avLst/>
                <a:gdLst/>
                <a:ahLst/>
                <a:cxnLst/>
                <a:rect l="l" t="t" r="r" b="b"/>
                <a:pathLst>
                  <a:path w="2645" h="8049" extrusionOk="0">
                    <a:moveTo>
                      <a:pt x="797" y="1"/>
                    </a:moveTo>
                    <a:lnTo>
                      <a:pt x="0" y="6598"/>
                    </a:lnTo>
                    <a:lnTo>
                      <a:pt x="1337" y="8049"/>
                    </a:lnTo>
                    <a:lnTo>
                      <a:pt x="2645" y="6598"/>
                    </a:lnTo>
                    <a:lnTo>
                      <a:pt x="1877" y="1"/>
                    </a:lnTo>
                    <a:lnTo>
                      <a:pt x="1337" y="712"/>
                    </a:lnTo>
                    <a:lnTo>
                      <a:pt x="797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2157;p54">
                <a:extLst>
                  <a:ext uri="{FF2B5EF4-FFF2-40B4-BE49-F238E27FC236}">
                    <a16:creationId xmlns:a16="http://schemas.microsoft.com/office/drawing/2014/main" id="{297EFB41-46EF-4802-A08B-FB1E1E1F4251}"/>
                  </a:ext>
                </a:extLst>
              </p:cNvPr>
              <p:cNvSpPr/>
              <p:nvPr/>
            </p:nvSpPr>
            <p:spPr>
              <a:xfrm>
                <a:off x="12930700" y="3750388"/>
                <a:ext cx="307150" cy="31300"/>
              </a:xfrm>
              <a:custGeom>
                <a:avLst/>
                <a:gdLst/>
                <a:ahLst/>
                <a:cxnLst/>
                <a:rect l="l" t="t" r="r" b="b"/>
                <a:pathLst>
                  <a:path w="12286" h="1252" extrusionOk="0">
                    <a:moveTo>
                      <a:pt x="1" y="1"/>
                    </a:moveTo>
                    <a:lnTo>
                      <a:pt x="228" y="1252"/>
                    </a:lnTo>
                    <a:lnTo>
                      <a:pt x="12058" y="1252"/>
                    </a:lnTo>
                    <a:lnTo>
                      <a:pt x="1228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2158;p54">
                <a:extLst>
                  <a:ext uri="{FF2B5EF4-FFF2-40B4-BE49-F238E27FC236}">
                    <a16:creationId xmlns:a16="http://schemas.microsoft.com/office/drawing/2014/main" id="{AA90CB47-69C9-4A01-85BF-1666A9F31C27}"/>
                  </a:ext>
                </a:extLst>
              </p:cNvPr>
              <p:cNvSpPr/>
              <p:nvPr/>
            </p:nvSpPr>
            <p:spPr>
              <a:xfrm>
                <a:off x="13043750" y="3734763"/>
                <a:ext cx="81775" cy="61150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2446" extrusionOk="0">
                    <a:moveTo>
                      <a:pt x="2616" y="626"/>
                    </a:moveTo>
                    <a:lnTo>
                      <a:pt x="2616" y="1820"/>
                    </a:lnTo>
                    <a:lnTo>
                      <a:pt x="597" y="1820"/>
                    </a:lnTo>
                    <a:lnTo>
                      <a:pt x="597" y="626"/>
                    </a:lnTo>
                    <a:close/>
                    <a:moveTo>
                      <a:pt x="569" y="0"/>
                    </a:moveTo>
                    <a:cubicBezTo>
                      <a:pt x="228" y="0"/>
                      <a:pt x="0" y="256"/>
                      <a:pt x="0" y="569"/>
                    </a:cubicBezTo>
                    <a:lnTo>
                      <a:pt x="0" y="1877"/>
                    </a:lnTo>
                    <a:cubicBezTo>
                      <a:pt x="0" y="2190"/>
                      <a:pt x="228" y="2446"/>
                      <a:pt x="569" y="2446"/>
                    </a:cubicBezTo>
                    <a:lnTo>
                      <a:pt x="2702" y="2446"/>
                    </a:lnTo>
                    <a:cubicBezTo>
                      <a:pt x="3014" y="2446"/>
                      <a:pt x="3270" y="2190"/>
                      <a:pt x="3270" y="1877"/>
                    </a:cubicBezTo>
                    <a:lnTo>
                      <a:pt x="3270" y="569"/>
                    </a:lnTo>
                    <a:cubicBezTo>
                      <a:pt x="3270" y="256"/>
                      <a:pt x="3014" y="0"/>
                      <a:pt x="27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2159;p54">
                <a:extLst>
                  <a:ext uri="{FF2B5EF4-FFF2-40B4-BE49-F238E27FC236}">
                    <a16:creationId xmlns:a16="http://schemas.microsoft.com/office/drawing/2014/main" id="{885F3187-D11D-4EF8-BE76-3A928960A373}"/>
                  </a:ext>
                </a:extLst>
              </p:cNvPr>
              <p:cNvSpPr/>
              <p:nvPr/>
            </p:nvSpPr>
            <p:spPr>
              <a:xfrm>
                <a:off x="12645075" y="3226513"/>
                <a:ext cx="133525" cy="144375"/>
              </a:xfrm>
              <a:custGeom>
                <a:avLst/>
                <a:gdLst/>
                <a:ahLst/>
                <a:cxnLst/>
                <a:rect l="l" t="t" r="r" b="b"/>
                <a:pathLst>
                  <a:path w="5341" h="5775" extrusionOk="0">
                    <a:moveTo>
                      <a:pt x="2887" y="1"/>
                    </a:moveTo>
                    <a:cubicBezTo>
                      <a:pt x="2771" y="1"/>
                      <a:pt x="2660" y="115"/>
                      <a:pt x="2582" y="368"/>
                    </a:cubicBezTo>
                    <a:cubicBezTo>
                      <a:pt x="2326" y="1192"/>
                      <a:pt x="2866" y="2159"/>
                      <a:pt x="2582" y="2557"/>
                    </a:cubicBezTo>
                    <a:cubicBezTo>
                      <a:pt x="2572" y="2569"/>
                      <a:pt x="2562" y="2575"/>
                      <a:pt x="2549" y="2575"/>
                    </a:cubicBezTo>
                    <a:cubicBezTo>
                      <a:pt x="2322" y="2575"/>
                      <a:pt x="1606" y="599"/>
                      <a:pt x="1009" y="599"/>
                    </a:cubicBezTo>
                    <a:cubicBezTo>
                      <a:pt x="954" y="599"/>
                      <a:pt x="900" y="615"/>
                      <a:pt x="847" y="652"/>
                    </a:cubicBezTo>
                    <a:cubicBezTo>
                      <a:pt x="193" y="1079"/>
                      <a:pt x="1331" y="2529"/>
                      <a:pt x="1842" y="3041"/>
                    </a:cubicBezTo>
                    <a:cubicBezTo>
                      <a:pt x="2013" y="3211"/>
                      <a:pt x="1991" y="3278"/>
                      <a:pt x="1864" y="3278"/>
                    </a:cubicBezTo>
                    <a:cubicBezTo>
                      <a:pt x="1609" y="3278"/>
                      <a:pt x="932" y="3012"/>
                      <a:pt x="534" y="2785"/>
                    </a:cubicBezTo>
                    <a:cubicBezTo>
                      <a:pt x="449" y="2740"/>
                      <a:pt x="377" y="2720"/>
                      <a:pt x="315" y="2720"/>
                    </a:cubicBezTo>
                    <a:cubicBezTo>
                      <a:pt x="30" y="2720"/>
                      <a:pt x="1" y="3148"/>
                      <a:pt x="165" y="3382"/>
                    </a:cubicBezTo>
                    <a:cubicBezTo>
                      <a:pt x="392" y="3695"/>
                      <a:pt x="648" y="3752"/>
                      <a:pt x="932" y="3894"/>
                    </a:cubicBezTo>
                    <a:cubicBezTo>
                      <a:pt x="1359" y="4064"/>
                      <a:pt x="1729" y="4377"/>
                      <a:pt x="2013" y="4747"/>
                    </a:cubicBezTo>
                    <a:cubicBezTo>
                      <a:pt x="2354" y="5259"/>
                      <a:pt x="2582" y="5685"/>
                      <a:pt x="3264" y="5771"/>
                    </a:cubicBezTo>
                    <a:cubicBezTo>
                      <a:pt x="3288" y="5774"/>
                      <a:pt x="3312" y="5775"/>
                      <a:pt x="3336" y="5775"/>
                    </a:cubicBezTo>
                    <a:cubicBezTo>
                      <a:pt x="4007" y="5775"/>
                      <a:pt x="4828" y="4662"/>
                      <a:pt x="4828" y="4662"/>
                    </a:cubicBezTo>
                    <a:cubicBezTo>
                      <a:pt x="4999" y="4320"/>
                      <a:pt x="5056" y="3951"/>
                      <a:pt x="4942" y="3609"/>
                    </a:cubicBezTo>
                    <a:cubicBezTo>
                      <a:pt x="4771" y="2984"/>
                      <a:pt x="5340" y="2188"/>
                      <a:pt x="5084" y="1846"/>
                    </a:cubicBezTo>
                    <a:cubicBezTo>
                      <a:pt x="5008" y="1744"/>
                      <a:pt x="4918" y="1698"/>
                      <a:pt x="4828" y="1698"/>
                    </a:cubicBezTo>
                    <a:cubicBezTo>
                      <a:pt x="4616" y="1698"/>
                      <a:pt x="4396" y="1951"/>
                      <a:pt x="4316" y="2330"/>
                    </a:cubicBezTo>
                    <a:cubicBezTo>
                      <a:pt x="4287" y="2518"/>
                      <a:pt x="4174" y="2620"/>
                      <a:pt x="4039" y="2620"/>
                    </a:cubicBezTo>
                    <a:cubicBezTo>
                      <a:pt x="3786" y="2620"/>
                      <a:pt x="3453" y="2263"/>
                      <a:pt x="3435" y="1448"/>
                    </a:cubicBezTo>
                    <a:cubicBezTo>
                      <a:pt x="3435" y="581"/>
                      <a:pt x="3148" y="1"/>
                      <a:pt x="2887" y="1"/>
                    </a:cubicBezTo>
                    <a:close/>
                  </a:path>
                </a:pathLst>
              </a:custGeom>
              <a:solidFill>
                <a:srgbClr val="FFC2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2160;p54">
                <a:extLst>
                  <a:ext uri="{FF2B5EF4-FFF2-40B4-BE49-F238E27FC236}">
                    <a16:creationId xmlns:a16="http://schemas.microsoft.com/office/drawing/2014/main" id="{0BFDD353-04F0-459E-807C-1809B81F0974}"/>
                  </a:ext>
                </a:extLst>
              </p:cNvPr>
              <p:cNvSpPr/>
              <p:nvPr/>
            </p:nvSpPr>
            <p:spPr>
              <a:xfrm>
                <a:off x="12851075" y="2949913"/>
                <a:ext cx="466400" cy="426575"/>
              </a:xfrm>
              <a:custGeom>
                <a:avLst/>
                <a:gdLst/>
                <a:ahLst/>
                <a:cxnLst/>
                <a:rect l="l" t="t" r="r" b="b"/>
                <a:pathLst>
                  <a:path w="18656" h="17063" extrusionOk="0">
                    <a:moveTo>
                      <a:pt x="9328" y="0"/>
                    </a:moveTo>
                    <a:cubicBezTo>
                      <a:pt x="4181" y="0"/>
                      <a:pt x="1" y="3811"/>
                      <a:pt x="1" y="8531"/>
                    </a:cubicBezTo>
                    <a:cubicBezTo>
                      <a:pt x="1" y="13223"/>
                      <a:pt x="4181" y="17062"/>
                      <a:pt x="9328" y="17062"/>
                    </a:cubicBezTo>
                    <a:cubicBezTo>
                      <a:pt x="14475" y="17062"/>
                      <a:pt x="18655" y="13223"/>
                      <a:pt x="18655" y="8531"/>
                    </a:cubicBezTo>
                    <a:cubicBezTo>
                      <a:pt x="18655" y="3811"/>
                      <a:pt x="14475" y="0"/>
                      <a:pt x="9328" y="0"/>
                    </a:cubicBezTo>
                    <a:close/>
                  </a:path>
                </a:pathLst>
              </a:custGeom>
              <a:solidFill>
                <a:srgbClr val="FFC2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2161;p54">
                <a:extLst>
                  <a:ext uri="{FF2B5EF4-FFF2-40B4-BE49-F238E27FC236}">
                    <a16:creationId xmlns:a16="http://schemas.microsoft.com/office/drawing/2014/main" id="{9BE59DBC-9DF5-4297-922D-6A91634AB896}"/>
                  </a:ext>
                </a:extLst>
              </p:cNvPr>
              <p:cNvSpPr/>
              <p:nvPr/>
            </p:nvSpPr>
            <p:spPr>
              <a:xfrm>
                <a:off x="12866725" y="3070038"/>
                <a:ext cx="450750" cy="306450"/>
              </a:xfrm>
              <a:custGeom>
                <a:avLst/>
                <a:gdLst/>
                <a:ahLst/>
                <a:cxnLst/>
                <a:rect l="l" t="t" r="r" b="b"/>
                <a:pathLst>
                  <a:path w="18030" h="12258" extrusionOk="0">
                    <a:moveTo>
                      <a:pt x="17091" y="1"/>
                    </a:moveTo>
                    <a:cubicBezTo>
                      <a:pt x="17517" y="996"/>
                      <a:pt x="17745" y="2048"/>
                      <a:pt x="17745" y="3100"/>
                    </a:cubicBezTo>
                    <a:cubicBezTo>
                      <a:pt x="17745" y="7821"/>
                      <a:pt x="13565" y="11631"/>
                      <a:pt x="8418" y="11631"/>
                    </a:cubicBezTo>
                    <a:cubicBezTo>
                      <a:pt x="4721" y="11631"/>
                      <a:pt x="1536" y="9669"/>
                      <a:pt x="0" y="6826"/>
                    </a:cubicBezTo>
                    <a:lnTo>
                      <a:pt x="0" y="6826"/>
                    </a:lnTo>
                    <a:cubicBezTo>
                      <a:pt x="1365" y="10011"/>
                      <a:pt x="4749" y="12257"/>
                      <a:pt x="8702" y="12257"/>
                    </a:cubicBezTo>
                    <a:cubicBezTo>
                      <a:pt x="13849" y="12257"/>
                      <a:pt x="18029" y="8418"/>
                      <a:pt x="18029" y="3726"/>
                    </a:cubicBezTo>
                    <a:cubicBezTo>
                      <a:pt x="18029" y="2418"/>
                      <a:pt x="17716" y="1138"/>
                      <a:pt x="17091" y="1"/>
                    </a:cubicBezTo>
                    <a:close/>
                  </a:path>
                </a:pathLst>
              </a:custGeom>
              <a:solidFill>
                <a:srgbClr val="FFB3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2162;p54">
                <a:extLst>
                  <a:ext uri="{FF2B5EF4-FFF2-40B4-BE49-F238E27FC236}">
                    <a16:creationId xmlns:a16="http://schemas.microsoft.com/office/drawing/2014/main" id="{0A5D60AC-B597-45FB-ACCF-865921ADE417}"/>
                  </a:ext>
                </a:extLst>
              </p:cNvPr>
              <p:cNvSpPr/>
              <p:nvPr/>
            </p:nvSpPr>
            <p:spPr>
              <a:xfrm>
                <a:off x="13265800" y="3084788"/>
                <a:ext cx="81525" cy="160175"/>
              </a:xfrm>
              <a:custGeom>
                <a:avLst/>
                <a:gdLst/>
                <a:ahLst/>
                <a:cxnLst/>
                <a:rect l="l" t="t" r="r" b="b"/>
                <a:pathLst>
                  <a:path w="3261" h="6407" extrusionOk="0">
                    <a:moveTo>
                      <a:pt x="1412" y="1"/>
                    </a:moveTo>
                    <a:cubicBezTo>
                      <a:pt x="675" y="1"/>
                      <a:pt x="1" y="1720"/>
                      <a:pt x="218" y="2766"/>
                    </a:cubicBezTo>
                    <a:cubicBezTo>
                      <a:pt x="332" y="3165"/>
                      <a:pt x="474" y="5098"/>
                      <a:pt x="1185" y="6406"/>
                    </a:cubicBezTo>
                    <a:cubicBezTo>
                      <a:pt x="1185" y="6406"/>
                      <a:pt x="3260" y="4074"/>
                      <a:pt x="2351" y="1202"/>
                    </a:cubicBezTo>
                    <a:cubicBezTo>
                      <a:pt x="2073" y="334"/>
                      <a:pt x="1736" y="1"/>
                      <a:pt x="141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2163;p54">
                <a:extLst>
                  <a:ext uri="{FF2B5EF4-FFF2-40B4-BE49-F238E27FC236}">
                    <a16:creationId xmlns:a16="http://schemas.microsoft.com/office/drawing/2014/main" id="{F22457C3-F064-466D-B4FA-1D1EDCAB9CDD}"/>
                  </a:ext>
                </a:extLst>
              </p:cNvPr>
              <p:cNvSpPr/>
              <p:nvPr/>
            </p:nvSpPr>
            <p:spPr>
              <a:xfrm>
                <a:off x="12820500" y="3084788"/>
                <a:ext cx="82025" cy="160175"/>
              </a:xfrm>
              <a:custGeom>
                <a:avLst/>
                <a:gdLst/>
                <a:ahLst/>
                <a:cxnLst/>
                <a:rect l="l" t="t" r="r" b="b"/>
                <a:pathLst>
                  <a:path w="3281" h="6407" extrusionOk="0">
                    <a:moveTo>
                      <a:pt x="1877" y="1"/>
                    </a:moveTo>
                    <a:cubicBezTo>
                      <a:pt x="1554" y="1"/>
                      <a:pt x="1217" y="334"/>
                      <a:pt x="939" y="1202"/>
                    </a:cubicBezTo>
                    <a:cubicBezTo>
                      <a:pt x="1" y="4074"/>
                      <a:pt x="2105" y="6406"/>
                      <a:pt x="2105" y="6406"/>
                    </a:cubicBezTo>
                    <a:cubicBezTo>
                      <a:pt x="2816" y="5098"/>
                      <a:pt x="2958" y="3165"/>
                      <a:pt x="3044" y="2766"/>
                    </a:cubicBezTo>
                    <a:cubicBezTo>
                      <a:pt x="3281" y="1720"/>
                      <a:pt x="2612" y="1"/>
                      <a:pt x="187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2164;p54">
                <a:extLst>
                  <a:ext uri="{FF2B5EF4-FFF2-40B4-BE49-F238E27FC236}">
                    <a16:creationId xmlns:a16="http://schemas.microsoft.com/office/drawing/2014/main" id="{EE1E9F72-8873-417F-AA4D-36AD826A4665}"/>
                  </a:ext>
                </a:extLst>
              </p:cNvPr>
              <p:cNvSpPr/>
              <p:nvPr/>
            </p:nvSpPr>
            <p:spPr>
              <a:xfrm>
                <a:off x="13084250" y="3389963"/>
                <a:ext cx="66150" cy="76100"/>
              </a:xfrm>
              <a:custGeom>
                <a:avLst/>
                <a:gdLst/>
                <a:ahLst/>
                <a:cxnLst/>
                <a:rect l="l" t="t" r="r" b="b"/>
                <a:pathLst>
                  <a:path w="2646" h="3044" extrusionOk="0">
                    <a:moveTo>
                      <a:pt x="1537" y="0"/>
                    </a:moveTo>
                    <a:lnTo>
                      <a:pt x="1" y="2105"/>
                    </a:lnTo>
                    <a:lnTo>
                      <a:pt x="911" y="3043"/>
                    </a:lnTo>
                    <a:lnTo>
                      <a:pt x="2646" y="768"/>
                    </a:lnTo>
                    <a:lnTo>
                      <a:pt x="153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2165;p54">
                <a:extLst>
                  <a:ext uri="{FF2B5EF4-FFF2-40B4-BE49-F238E27FC236}">
                    <a16:creationId xmlns:a16="http://schemas.microsoft.com/office/drawing/2014/main" id="{D742B712-013D-4E2D-A09A-AFA34ACB6B2A}"/>
                  </a:ext>
                </a:extLst>
              </p:cNvPr>
              <p:cNvSpPr/>
              <p:nvPr/>
            </p:nvSpPr>
            <p:spPr>
              <a:xfrm>
                <a:off x="13018150" y="3389963"/>
                <a:ext cx="66125" cy="76100"/>
              </a:xfrm>
              <a:custGeom>
                <a:avLst/>
                <a:gdLst/>
                <a:ahLst/>
                <a:cxnLst/>
                <a:rect l="l" t="t" r="r" b="b"/>
                <a:pathLst>
                  <a:path w="2645" h="3044" extrusionOk="0">
                    <a:moveTo>
                      <a:pt x="1109" y="0"/>
                    </a:moveTo>
                    <a:lnTo>
                      <a:pt x="0" y="768"/>
                    </a:lnTo>
                    <a:lnTo>
                      <a:pt x="1735" y="3043"/>
                    </a:lnTo>
                    <a:lnTo>
                      <a:pt x="2645" y="2105"/>
                    </a:lnTo>
                    <a:lnTo>
                      <a:pt x="1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2166;p54">
                <a:extLst>
                  <a:ext uri="{FF2B5EF4-FFF2-40B4-BE49-F238E27FC236}">
                    <a16:creationId xmlns:a16="http://schemas.microsoft.com/office/drawing/2014/main" id="{253266A0-582C-4D59-8B76-EE9911ECB89C}"/>
                  </a:ext>
                </a:extLst>
              </p:cNvPr>
              <p:cNvSpPr/>
              <p:nvPr/>
            </p:nvSpPr>
            <p:spPr>
              <a:xfrm>
                <a:off x="13099900" y="4023388"/>
                <a:ext cx="151450" cy="76900"/>
              </a:xfrm>
              <a:custGeom>
                <a:avLst/>
                <a:gdLst/>
                <a:ahLst/>
                <a:cxnLst/>
                <a:rect l="l" t="t" r="r" b="b"/>
                <a:pathLst>
                  <a:path w="6058" h="3076" extrusionOk="0">
                    <a:moveTo>
                      <a:pt x="1" y="0"/>
                    </a:moveTo>
                    <a:lnTo>
                      <a:pt x="1" y="939"/>
                    </a:lnTo>
                    <a:cubicBezTo>
                      <a:pt x="1" y="939"/>
                      <a:pt x="1565" y="2019"/>
                      <a:pt x="2332" y="2617"/>
                    </a:cubicBezTo>
                    <a:cubicBezTo>
                      <a:pt x="2730" y="2911"/>
                      <a:pt x="3469" y="3076"/>
                      <a:pt x="4162" y="3076"/>
                    </a:cubicBezTo>
                    <a:cubicBezTo>
                      <a:pt x="4808" y="3076"/>
                      <a:pt x="5412" y="2932"/>
                      <a:pt x="5659" y="2617"/>
                    </a:cubicBezTo>
                    <a:cubicBezTo>
                      <a:pt x="6058" y="1991"/>
                      <a:pt x="5773" y="1166"/>
                      <a:pt x="5062" y="996"/>
                    </a:cubicBezTo>
                    <a:cubicBezTo>
                      <a:pt x="4522" y="882"/>
                      <a:pt x="3584" y="0"/>
                      <a:pt x="358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2167;p54">
                <a:extLst>
                  <a:ext uri="{FF2B5EF4-FFF2-40B4-BE49-F238E27FC236}">
                    <a16:creationId xmlns:a16="http://schemas.microsoft.com/office/drawing/2014/main" id="{2F215BDB-D995-4C7B-9208-3A48BE75BAA3}"/>
                  </a:ext>
                </a:extLst>
              </p:cNvPr>
              <p:cNvSpPr/>
              <p:nvPr/>
            </p:nvSpPr>
            <p:spPr>
              <a:xfrm>
                <a:off x="12916475" y="4023388"/>
                <a:ext cx="151450" cy="76900"/>
              </a:xfrm>
              <a:custGeom>
                <a:avLst/>
                <a:gdLst/>
                <a:ahLst/>
                <a:cxnLst/>
                <a:rect l="l" t="t" r="r" b="b"/>
                <a:pathLst>
                  <a:path w="6058" h="3076" extrusionOk="0">
                    <a:moveTo>
                      <a:pt x="2503" y="0"/>
                    </a:moveTo>
                    <a:cubicBezTo>
                      <a:pt x="2503" y="0"/>
                      <a:pt x="1565" y="882"/>
                      <a:pt x="1025" y="996"/>
                    </a:cubicBezTo>
                    <a:cubicBezTo>
                      <a:pt x="314" y="1166"/>
                      <a:pt x="1" y="1991"/>
                      <a:pt x="427" y="2617"/>
                    </a:cubicBezTo>
                    <a:cubicBezTo>
                      <a:pt x="674" y="2932"/>
                      <a:pt x="1279" y="3076"/>
                      <a:pt x="1925" y="3076"/>
                    </a:cubicBezTo>
                    <a:cubicBezTo>
                      <a:pt x="2617" y="3076"/>
                      <a:pt x="3357" y="2911"/>
                      <a:pt x="3755" y="2617"/>
                    </a:cubicBezTo>
                    <a:cubicBezTo>
                      <a:pt x="4522" y="2019"/>
                      <a:pt x="6058" y="939"/>
                      <a:pt x="6058" y="939"/>
                    </a:cubicBezTo>
                    <a:lnTo>
                      <a:pt x="605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2168;p54">
                <a:extLst>
                  <a:ext uri="{FF2B5EF4-FFF2-40B4-BE49-F238E27FC236}">
                    <a16:creationId xmlns:a16="http://schemas.microsoft.com/office/drawing/2014/main" id="{146BBD4A-16FB-4A5B-BDE5-1A16DB89D390}"/>
                  </a:ext>
                </a:extLst>
              </p:cNvPr>
              <p:cNvSpPr/>
              <p:nvPr/>
            </p:nvSpPr>
            <p:spPr>
              <a:xfrm>
                <a:off x="12797750" y="2835438"/>
                <a:ext cx="573025" cy="211175"/>
              </a:xfrm>
              <a:custGeom>
                <a:avLst/>
                <a:gdLst/>
                <a:ahLst/>
                <a:cxnLst/>
                <a:rect l="l" t="t" r="r" b="b"/>
                <a:pathLst>
                  <a:path w="22921" h="8447" extrusionOk="0">
                    <a:moveTo>
                      <a:pt x="11461" y="1"/>
                    </a:moveTo>
                    <a:cubicBezTo>
                      <a:pt x="7451" y="1"/>
                      <a:pt x="2503" y="1679"/>
                      <a:pt x="371" y="6655"/>
                    </a:cubicBezTo>
                    <a:cubicBezTo>
                      <a:pt x="1" y="7593"/>
                      <a:pt x="1849" y="8446"/>
                      <a:pt x="1849" y="8446"/>
                    </a:cubicBezTo>
                    <a:lnTo>
                      <a:pt x="11461" y="7053"/>
                    </a:lnTo>
                    <a:lnTo>
                      <a:pt x="21073" y="8446"/>
                    </a:lnTo>
                    <a:cubicBezTo>
                      <a:pt x="21073" y="8446"/>
                      <a:pt x="22921" y="7622"/>
                      <a:pt x="22551" y="6655"/>
                    </a:cubicBezTo>
                    <a:cubicBezTo>
                      <a:pt x="20418" y="1679"/>
                      <a:pt x="15470" y="1"/>
                      <a:pt x="1146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2169;p54">
                <a:extLst>
                  <a:ext uri="{FF2B5EF4-FFF2-40B4-BE49-F238E27FC236}">
                    <a16:creationId xmlns:a16="http://schemas.microsoft.com/office/drawing/2014/main" id="{0E6E6DC9-8009-4F3E-9049-8B217C825A48}"/>
                  </a:ext>
                </a:extLst>
              </p:cNvPr>
              <p:cNvSpPr/>
              <p:nvPr/>
            </p:nvSpPr>
            <p:spPr>
              <a:xfrm>
                <a:off x="13032375" y="3284738"/>
                <a:ext cx="103800" cy="62600"/>
              </a:xfrm>
              <a:custGeom>
                <a:avLst/>
                <a:gdLst/>
                <a:ahLst/>
                <a:cxnLst/>
                <a:rect l="l" t="t" r="r" b="b"/>
                <a:pathLst>
                  <a:path w="4152" h="2504" extrusionOk="0">
                    <a:moveTo>
                      <a:pt x="2076" y="1"/>
                    </a:moveTo>
                    <a:cubicBezTo>
                      <a:pt x="938" y="1"/>
                      <a:pt x="0" y="541"/>
                      <a:pt x="0" y="1252"/>
                    </a:cubicBezTo>
                    <a:cubicBezTo>
                      <a:pt x="0" y="1934"/>
                      <a:pt x="938" y="2503"/>
                      <a:pt x="2076" y="2503"/>
                    </a:cubicBezTo>
                    <a:cubicBezTo>
                      <a:pt x="3213" y="2503"/>
                      <a:pt x="4152" y="1934"/>
                      <a:pt x="4152" y="1252"/>
                    </a:cubicBezTo>
                    <a:cubicBezTo>
                      <a:pt x="4152" y="541"/>
                      <a:pt x="3213" y="1"/>
                      <a:pt x="20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2170;p54">
                <a:extLst>
                  <a:ext uri="{FF2B5EF4-FFF2-40B4-BE49-F238E27FC236}">
                    <a16:creationId xmlns:a16="http://schemas.microsoft.com/office/drawing/2014/main" id="{2028ACFC-129C-45CC-94B3-2A72518C2574}"/>
                  </a:ext>
                </a:extLst>
              </p:cNvPr>
              <p:cNvSpPr/>
              <p:nvPr/>
            </p:nvSpPr>
            <p:spPr>
              <a:xfrm>
                <a:off x="12995400" y="3263413"/>
                <a:ext cx="177050" cy="62600"/>
              </a:xfrm>
              <a:custGeom>
                <a:avLst/>
                <a:gdLst/>
                <a:ahLst/>
                <a:cxnLst/>
                <a:rect l="l" t="t" r="r" b="b"/>
                <a:pathLst>
                  <a:path w="7082" h="2504" extrusionOk="0">
                    <a:moveTo>
                      <a:pt x="1820" y="1"/>
                    </a:moveTo>
                    <a:cubicBezTo>
                      <a:pt x="1223" y="86"/>
                      <a:pt x="711" y="456"/>
                      <a:pt x="427" y="996"/>
                    </a:cubicBezTo>
                    <a:lnTo>
                      <a:pt x="57" y="1735"/>
                    </a:lnTo>
                    <a:cubicBezTo>
                      <a:pt x="0" y="1821"/>
                      <a:pt x="57" y="1934"/>
                      <a:pt x="171" y="1963"/>
                    </a:cubicBezTo>
                    <a:cubicBezTo>
                      <a:pt x="1280" y="2247"/>
                      <a:pt x="2417" y="2446"/>
                      <a:pt x="3555" y="2503"/>
                    </a:cubicBezTo>
                    <a:cubicBezTo>
                      <a:pt x="4692" y="2446"/>
                      <a:pt x="5830" y="2247"/>
                      <a:pt x="6939" y="1963"/>
                    </a:cubicBezTo>
                    <a:cubicBezTo>
                      <a:pt x="7053" y="1934"/>
                      <a:pt x="7081" y="1821"/>
                      <a:pt x="7053" y="1735"/>
                    </a:cubicBezTo>
                    <a:lnTo>
                      <a:pt x="6655" y="996"/>
                    </a:lnTo>
                    <a:cubicBezTo>
                      <a:pt x="6399" y="456"/>
                      <a:pt x="5887" y="86"/>
                      <a:pt x="529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2171;p54">
                <a:extLst>
                  <a:ext uri="{FF2B5EF4-FFF2-40B4-BE49-F238E27FC236}">
                    <a16:creationId xmlns:a16="http://schemas.microsoft.com/office/drawing/2014/main" id="{DFECAD44-AC78-467E-BB24-CEE1DFCA8A7A}"/>
                  </a:ext>
                </a:extLst>
              </p:cNvPr>
              <p:cNvSpPr/>
              <p:nvPr/>
            </p:nvSpPr>
            <p:spPr>
              <a:xfrm>
                <a:off x="13148250" y="3527888"/>
                <a:ext cx="60450" cy="8550"/>
              </a:xfrm>
              <a:custGeom>
                <a:avLst/>
                <a:gdLst/>
                <a:ahLst/>
                <a:cxnLst/>
                <a:rect l="l" t="t" r="r" b="b"/>
                <a:pathLst>
                  <a:path w="2418" h="342" extrusionOk="0">
                    <a:moveTo>
                      <a:pt x="0" y="0"/>
                    </a:moveTo>
                    <a:lnTo>
                      <a:pt x="0" y="341"/>
                    </a:lnTo>
                    <a:lnTo>
                      <a:pt x="2417" y="341"/>
                    </a:lnTo>
                    <a:lnTo>
                      <a:pt x="2417" y="0"/>
                    </a:lnTo>
                    <a:close/>
                  </a:path>
                </a:pathLst>
              </a:custGeom>
              <a:solidFill>
                <a:srgbClr val="0947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2172;p54">
                <a:extLst>
                  <a:ext uri="{FF2B5EF4-FFF2-40B4-BE49-F238E27FC236}">
                    <a16:creationId xmlns:a16="http://schemas.microsoft.com/office/drawing/2014/main" id="{E92C16EC-CCE5-403A-8221-34102CC7B993}"/>
                  </a:ext>
                </a:extLst>
              </p:cNvPr>
              <p:cNvSpPr/>
              <p:nvPr/>
            </p:nvSpPr>
            <p:spPr>
              <a:xfrm>
                <a:off x="13148250" y="3532138"/>
                <a:ext cx="60450" cy="61175"/>
              </a:xfrm>
              <a:custGeom>
                <a:avLst/>
                <a:gdLst/>
                <a:ahLst/>
                <a:cxnLst/>
                <a:rect l="l" t="t" r="r" b="b"/>
                <a:pathLst>
                  <a:path w="2418" h="2447" extrusionOk="0">
                    <a:moveTo>
                      <a:pt x="2190" y="200"/>
                    </a:moveTo>
                    <a:lnTo>
                      <a:pt x="2190" y="1508"/>
                    </a:lnTo>
                    <a:lnTo>
                      <a:pt x="1195" y="2190"/>
                    </a:lnTo>
                    <a:lnTo>
                      <a:pt x="199" y="1508"/>
                    </a:lnTo>
                    <a:lnTo>
                      <a:pt x="199" y="200"/>
                    </a:lnTo>
                    <a:close/>
                    <a:moveTo>
                      <a:pt x="0" y="1"/>
                    </a:moveTo>
                    <a:lnTo>
                      <a:pt x="0" y="1622"/>
                    </a:lnTo>
                    <a:lnTo>
                      <a:pt x="1195" y="2446"/>
                    </a:lnTo>
                    <a:lnTo>
                      <a:pt x="2417" y="1622"/>
                    </a:lnTo>
                    <a:lnTo>
                      <a:pt x="241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2173;p54">
                <a:extLst>
                  <a:ext uri="{FF2B5EF4-FFF2-40B4-BE49-F238E27FC236}">
                    <a16:creationId xmlns:a16="http://schemas.microsoft.com/office/drawing/2014/main" id="{67AE090E-03B3-4AB3-8665-A77CB5FF76BE}"/>
                  </a:ext>
                </a:extLst>
              </p:cNvPr>
              <p:cNvSpPr/>
              <p:nvPr/>
            </p:nvSpPr>
            <p:spPr>
              <a:xfrm>
                <a:off x="12964825" y="3527888"/>
                <a:ext cx="63300" cy="25600"/>
              </a:xfrm>
              <a:custGeom>
                <a:avLst/>
                <a:gdLst/>
                <a:ahLst/>
                <a:cxnLst/>
                <a:rect l="l" t="t" r="r" b="b"/>
                <a:pathLst>
                  <a:path w="2532" h="1024" extrusionOk="0">
                    <a:moveTo>
                      <a:pt x="256" y="0"/>
                    </a:moveTo>
                    <a:cubicBezTo>
                      <a:pt x="114" y="0"/>
                      <a:pt x="1" y="85"/>
                      <a:pt x="1" y="228"/>
                    </a:cubicBezTo>
                    <a:lnTo>
                      <a:pt x="1" y="768"/>
                    </a:lnTo>
                    <a:cubicBezTo>
                      <a:pt x="1" y="910"/>
                      <a:pt x="114" y="1024"/>
                      <a:pt x="256" y="1024"/>
                    </a:cubicBezTo>
                    <a:lnTo>
                      <a:pt x="2275" y="1024"/>
                    </a:lnTo>
                    <a:cubicBezTo>
                      <a:pt x="2418" y="1024"/>
                      <a:pt x="2531" y="910"/>
                      <a:pt x="2531" y="768"/>
                    </a:cubicBezTo>
                    <a:lnTo>
                      <a:pt x="2531" y="228"/>
                    </a:lnTo>
                    <a:cubicBezTo>
                      <a:pt x="2531" y="85"/>
                      <a:pt x="2418" y="0"/>
                      <a:pt x="227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2174;p54">
                <a:extLst>
                  <a:ext uri="{FF2B5EF4-FFF2-40B4-BE49-F238E27FC236}">
                    <a16:creationId xmlns:a16="http://schemas.microsoft.com/office/drawing/2014/main" id="{54E07846-66C4-4961-AF3B-5DD16C667E88}"/>
                  </a:ext>
                </a:extLst>
              </p:cNvPr>
              <p:cNvSpPr/>
              <p:nvPr/>
            </p:nvSpPr>
            <p:spPr>
              <a:xfrm>
                <a:off x="13038050" y="2872413"/>
                <a:ext cx="92450" cy="92450"/>
              </a:xfrm>
              <a:custGeom>
                <a:avLst/>
                <a:gdLst/>
                <a:ahLst/>
                <a:cxnLst/>
                <a:rect l="l" t="t" r="r" b="b"/>
                <a:pathLst>
                  <a:path w="3698" h="3698" extrusionOk="0">
                    <a:moveTo>
                      <a:pt x="1849" y="0"/>
                    </a:moveTo>
                    <a:cubicBezTo>
                      <a:pt x="825" y="0"/>
                      <a:pt x="1" y="825"/>
                      <a:pt x="1" y="1849"/>
                    </a:cubicBezTo>
                    <a:cubicBezTo>
                      <a:pt x="1" y="2873"/>
                      <a:pt x="825" y="3697"/>
                      <a:pt x="1849" y="3697"/>
                    </a:cubicBezTo>
                    <a:cubicBezTo>
                      <a:pt x="2873" y="3697"/>
                      <a:pt x="3697" y="2873"/>
                      <a:pt x="3697" y="1849"/>
                    </a:cubicBezTo>
                    <a:cubicBezTo>
                      <a:pt x="3697" y="825"/>
                      <a:pt x="2873" y="0"/>
                      <a:pt x="1849" y="0"/>
                    </a:cubicBezTo>
                    <a:close/>
                  </a:path>
                </a:pathLst>
              </a:custGeom>
              <a:solidFill>
                <a:srgbClr val="FFD1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2175;p54">
                <a:extLst>
                  <a:ext uri="{FF2B5EF4-FFF2-40B4-BE49-F238E27FC236}">
                    <a16:creationId xmlns:a16="http://schemas.microsoft.com/office/drawing/2014/main" id="{A4832054-9812-4B17-9098-16788BD20399}"/>
                  </a:ext>
                </a:extLst>
              </p:cNvPr>
              <p:cNvSpPr/>
              <p:nvPr/>
            </p:nvSpPr>
            <p:spPr>
              <a:xfrm>
                <a:off x="12722400" y="3370763"/>
                <a:ext cx="208325" cy="182025"/>
              </a:xfrm>
              <a:custGeom>
                <a:avLst/>
                <a:gdLst/>
                <a:ahLst/>
                <a:cxnLst/>
                <a:rect l="l" t="t" r="r" b="b"/>
                <a:pathLst>
                  <a:path w="8333" h="7281" extrusionOk="0">
                    <a:moveTo>
                      <a:pt x="1" y="1"/>
                    </a:moveTo>
                    <a:lnTo>
                      <a:pt x="2702" y="4124"/>
                    </a:lnTo>
                    <a:cubicBezTo>
                      <a:pt x="2987" y="4550"/>
                      <a:pt x="3385" y="4892"/>
                      <a:pt x="3868" y="5148"/>
                    </a:cubicBezTo>
                    <a:lnTo>
                      <a:pt x="8048" y="7280"/>
                    </a:lnTo>
                    <a:lnTo>
                      <a:pt x="8333" y="5034"/>
                    </a:lnTo>
                    <a:lnTo>
                      <a:pt x="8333" y="5034"/>
                    </a:lnTo>
                    <a:cubicBezTo>
                      <a:pt x="7889" y="5247"/>
                      <a:pt x="7413" y="5360"/>
                      <a:pt x="6938" y="5360"/>
                    </a:cubicBezTo>
                    <a:cubicBezTo>
                      <a:pt x="6651" y="5360"/>
                      <a:pt x="6364" y="5319"/>
                      <a:pt x="6086" y="5233"/>
                    </a:cubicBezTo>
                    <a:cubicBezTo>
                      <a:pt x="4863" y="4892"/>
                      <a:pt x="3953" y="4522"/>
                      <a:pt x="3783" y="4295"/>
                    </a:cubicBezTo>
                    <a:cubicBezTo>
                      <a:pt x="3637" y="4100"/>
                      <a:pt x="3720" y="3405"/>
                      <a:pt x="3533" y="3405"/>
                    </a:cubicBezTo>
                    <a:cubicBezTo>
                      <a:pt x="3501" y="3405"/>
                      <a:pt x="3462" y="3425"/>
                      <a:pt x="3413" y="3470"/>
                    </a:cubicBezTo>
                    <a:cubicBezTo>
                      <a:pt x="3360" y="3514"/>
                      <a:pt x="3299" y="3534"/>
                      <a:pt x="3234" y="3534"/>
                    </a:cubicBezTo>
                    <a:cubicBezTo>
                      <a:pt x="2879" y="3534"/>
                      <a:pt x="2371" y="2950"/>
                      <a:pt x="1963" y="2446"/>
                    </a:cubicBezTo>
                    <a:cubicBezTo>
                      <a:pt x="1479" y="1878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2176;p54">
                <a:extLst>
                  <a:ext uri="{FF2B5EF4-FFF2-40B4-BE49-F238E27FC236}">
                    <a16:creationId xmlns:a16="http://schemas.microsoft.com/office/drawing/2014/main" id="{17B7034F-5218-444F-B031-9936F0CA8A57}"/>
                  </a:ext>
                </a:extLst>
              </p:cNvPr>
              <p:cNvSpPr/>
              <p:nvPr/>
            </p:nvSpPr>
            <p:spPr>
              <a:xfrm>
                <a:off x="13124775" y="3550638"/>
                <a:ext cx="201925" cy="199775"/>
              </a:xfrm>
              <a:custGeom>
                <a:avLst/>
                <a:gdLst/>
                <a:ahLst/>
                <a:cxnLst/>
                <a:rect l="l" t="t" r="r" b="b"/>
                <a:pathLst>
                  <a:path w="8077" h="7991" extrusionOk="0">
                    <a:moveTo>
                      <a:pt x="5091" y="0"/>
                    </a:moveTo>
                    <a:cubicBezTo>
                      <a:pt x="4977" y="540"/>
                      <a:pt x="4920" y="1081"/>
                      <a:pt x="4920" y="1649"/>
                    </a:cubicBezTo>
                    <a:cubicBezTo>
                      <a:pt x="4896" y="1866"/>
                      <a:pt x="4870" y="2095"/>
                      <a:pt x="4841" y="2330"/>
                    </a:cubicBezTo>
                    <a:lnTo>
                      <a:pt x="4841" y="2330"/>
                    </a:lnTo>
                    <a:cubicBezTo>
                      <a:pt x="4839" y="2321"/>
                      <a:pt x="4837" y="2312"/>
                      <a:pt x="4835" y="2303"/>
                    </a:cubicBezTo>
                    <a:lnTo>
                      <a:pt x="4835" y="2303"/>
                    </a:lnTo>
                    <a:cubicBezTo>
                      <a:pt x="4836" y="2321"/>
                      <a:pt x="4837" y="2339"/>
                      <a:pt x="4838" y="2356"/>
                    </a:cubicBezTo>
                    <a:lnTo>
                      <a:pt x="4838" y="2356"/>
                    </a:lnTo>
                    <a:cubicBezTo>
                      <a:pt x="4839" y="2348"/>
                      <a:pt x="4840" y="2339"/>
                      <a:pt x="4841" y="2330"/>
                    </a:cubicBezTo>
                    <a:lnTo>
                      <a:pt x="4841" y="2330"/>
                    </a:lnTo>
                    <a:cubicBezTo>
                      <a:pt x="4871" y="2460"/>
                      <a:pt x="4922" y="2568"/>
                      <a:pt x="4949" y="2702"/>
                    </a:cubicBezTo>
                    <a:cubicBezTo>
                      <a:pt x="5404" y="4095"/>
                      <a:pt x="5688" y="5517"/>
                      <a:pt x="5830" y="6967"/>
                    </a:cubicBezTo>
                    <a:lnTo>
                      <a:pt x="8077" y="6597"/>
                    </a:lnTo>
                    <a:cubicBezTo>
                      <a:pt x="8077" y="6597"/>
                      <a:pt x="6484" y="6114"/>
                      <a:pt x="6143" y="4578"/>
                    </a:cubicBezTo>
                    <a:cubicBezTo>
                      <a:pt x="5802" y="3014"/>
                      <a:pt x="5290" y="2048"/>
                      <a:pt x="5347" y="1194"/>
                    </a:cubicBezTo>
                    <a:cubicBezTo>
                      <a:pt x="5375" y="768"/>
                      <a:pt x="5318" y="341"/>
                      <a:pt x="5091" y="0"/>
                    </a:cubicBezTo>
                    <a:close/>
                    <a:moveTo>
                      <a:pt x="4838" y="2356"/>
                    </a:moveTo>
                    <a:cubicBezTo>
                      <a:pt x="4628" y="4056"/>
                      <a:pt x="4305" y="6079"/>
                      <a:pt x="3982" y="6427"/>
                    </a:cubicBezTo>
                    <a:cubicBezTo>
                      <a:pt x="3385" y="7024"/>
                      <a:pt x="1" y="7934"/>
                      <a:pt x="1" y="7934"/>
                    </a:cubicBezTo>
                    <a:lnTo>
                      <a:pt x="4522" y="7991"/>
                    </a:lnTo>
                    <a:lnTo>
                      <a:pt x="4551" y="7820"/>
                    </a:lnTo>
                    <a:lnTo>
                      <a:pt x="4551" y="7792"/>
                    </a:lnTo>
                    <a:lnTo>
                      <a:pt x="4579" y="7593"/>
                    </a:lnTo>
                    <a:lnTo>
                      <a:pt x="4608" y="7394"/>
                    </a:lnTo>
                    <a:lnTo>
                      <a:pt x="4608" y="7337"/>
                    </a:lnTo>
                    <a:lnTo>
                      <a:pt x="4636" y="7166"/>
                    </a:lnTo>
                    <a:lnTo>
                      <a:pt x="4636" y="7138"/>
                    </a:lnTo>
                    <a:lnTo>
                      <a:pt x="4693" y="6910"/>
                    </a:lnTo>
                    <a:lnTo>
                      <a:pt x="4693" y="6853"/>
                    </a:lnTo>
                    <a:cubicBezTo>
                      <a:pt x="4693" y="6796"/>
                      <a:pt x="4693" y="6711"/>
                      <a:pt x="4721" y="6654"/>
                    </a:cubicBezTo>
                    <a:lnTo>
                      <a:pt x="4721" y="6597"/>
                    </a:lnTo>
                    <a:lnTo>
                      <a:pt x="4750" y="6341"/>
                    </a:lnTo>
                    <a:lnTo>
                      <a:pt x="4750" y="6313"/>
                    </a:lnTo>
                    <a:lnTo>
                      <a:pt x="4778" y="6086"/>
                    </a:lnTo>
                    <a:lnTo>
                      <a:pt x="4778" y="6029"/>
                    </a:lnTo>
                    <a:lnTo>
                      <a:pt x="4807" y="5773"/>
                    </a:lnTo>
                    <a:cubicBezTo>
                      <a:pt x="4807" y="5687"/>
                      <a:pt x="4835" y="5602"/>
                      <a:pt x="4835" y="5517"/>
                    </a:cubicBezTo>
                    <a:lnTo>
                      <a:pt x="4835" y="5431"/>
                    </a:lnTo>
                    <a:lnTo>
                      <a:pt x="4863" y="5232"/>
                    </a:lnTo>
                    <a:lnTo>
                      <a:pt x="4863" y="5176"/>
                    </a:lnTo>
                    <a:cubicBezTo>
                      <a:pt x="4863" y="5090"/>
                      <a:pt x="4863" y="5005"/>
                      <a:pt x="4863" y="4920"/>
                    </a:cubicBezTo>
                    <a:lnTo>
                      <a:pt x="4863" y="4834"/>
                    </a:lnTo>
                    <a:lnTo>
                      <a:pt x="4863" y="4635"/>
                    </a:lnTo>
                    <a:lnTo>
                      <a:pt x="4863" y="4578"/>
                    </a:lnTo>
                    <a:lnTo>
                      <a:pt x="4863" y="4322"/>
                    </a:lnTo>
                    <a:lnTo>
                      <a:pt x="4863" y="4266"/>
                    </a:lnTo>
                    <a:lnTo>
                      <a:pt x="4863" y="4067"/>
                    </a:lnTo>
                    <a:lnTo>
                      <a:pt x="4863" y="3981"/>
                    </a:lnTo>
                    <a:lnTo>
                      <a:pt x="4863" y="3725"/>
                    </a:lnTo>
                    <a:cubicBezTo>
                      <a:pt x="4863" y="3395"/>
                      <a:pt x="4863" y="2904"/>
                      <a:pt x="4838" y="235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2177;p54">
                <a:extLst>
                  <a:ext uri="{FF2B5EF4-FFF2-40B4-BE49-F238E27FC236}">
                    <a16:creationId xmlns:a16="http://schemas.microsoft.com/office/drawing/2014/main" id="{6DBC7ED1-0F93-4C36-8AEA-0B0154FE77C0}"/>
                  </a:ext>
                </a:extLst>
              </p:cNvPr>
              <p:cNvSpPr/>
              <p:nvPr/>
            </p:nvSpPr>
            <p:spPr>
              <a:xfrm>
                <a:off x="12918625" y="3591138"/>
                <a:ext cx="124425" cy="158575"/>
              </a:xfrm>
              <a:custGeom>
                <a:avLst/>
                <a:gdLst/>
                <a:ahLst/>
                <a:cxnLst/>
                <a:rect l="l" t="t" r="r" b="b"/>
                <a:pathLst>
                  <a:path w="4977" h="6343" extrusionOk="0">
                    <a:moveTo>
                      <a:pt x="85" y="1"/>
                    </a:moveTo>
                    <a:cubicBezTo>
                      <a:pt x="85" y="257"/>
                      <a:pt x="57" y="484"/>
                      <a:pt x="29" y="683"/>
                    </a:cubicBezTo>
                    <a:cubicBezTo>
                      <a:pt x="0" y="1053"/>
                      <a:pt x="0" y="1337"/>
                      <a:pt x="0" y="1622"/>
                    </a:cubicBezTo>
                    <a:lnTo>
                      <a:pt x="0" y="1707"/>
                    </a:lnTo>
                    <a:lnTo>
                      <a:pt x="0" y="1792"/>
                    </a:lnTo>
                    <a:lnTo>
                      <a:pt x="0" y="2105"/>
                    </a:lnTo>
                    <a:lnTo>
                      <a:pt x="0" y="2162"/>
                    </a:lnTo>
                    <a:lnTo>
                      <a:pt x="0" y="2333"/>
                    </a:lnTo>
                    <a:lnTo>
                      <a:pt x="0" y="2447"/>
                    </a:lnTo>
                    <a:lnTo>
                      <a:pt x="0" y="2589"/>
                    </a:lnTo>
                    <a:lnTo>
                      <a:pt x="0" y="2674"/>
                    </a:lnTo>
                    <a:lnTo>
                      <a:pt x="0" y="2902"/>
                    </a:lnTo>
                    <a:lnTo>
                      <a:pt x="0" y="3015"/>
                    </a:lnTo>
                    <a:lnTo>
                      <a:pt x="0" y="3157"/>
                    </a:lnTo>
                    <a:lnTo>
                      <a:pt x="0" y="3300"/>
                    </a:lnTo>
                    <a:cubicBezTo>
                      <a:pt x="0" y="3356"/>
                      <a:pt x="0" y="3442"/>
                      <a:pt x="0" y="3499"/>
                    </a:cubicBezTo>
                    <a:lnTo>
                      <a:pt x="0" y="3641"/>
                    </a:lnTo>
                    <a:lnTo>
                      <a:pt x="0" y="3755"/>
                    </a:lnTo>
                    <a:lnTo>
                      <a:pt x="0" y="3897"/>
                    </a:lnTo>
                    <a:lnTo>
                      <a:pt x="0" y="4039"/>
                    </a:lnTo>
                    <a:cubicBezTo>
                      <a:pt x="0" y="4096"/>
                      <a:pt x="0" y="4181"/>
                      <a:pt x="29" y="4238"/>
                    </a:cubicBezTo>
                    <a:lnTo>
                      <a:pt x="29" y="4352"/>
                    </a:lnTo>
                    <a:lnTo>
                      <a:pt x="57" y="4494"/>
                    </a:lnTo>
                    <a:lnTo>
                      <a:pt x="57" y="4608"/>
                    </a:lnTo>
                    <a:cubicBezTo>
                      <a:pt x="57" y="4693"/>
                      <a:pt x="85" y="4778"/>
                      <a:pt x="85" y="4892"/>
                    </a:cubicBezTo>
                    <a:lnTo>
                      <a:pt x="85" y="4921"/>
                    </a:lnTo>
                    <a:lnTo>
                      <a:pt x="114" y="5091"/>
                    </a:lnTo>
                    <a:lnTo>
                      <a:pt x="114" y="5148"/>
                    </a:lnTo>
                    <a:cubicBezTo>
                      <a:pt x="142" y="5319"/>
                      <a:pt x="171" y="5489"/>
                      <a:pt x="199" y="5631"/>
                    </a:cubicBezTo>
                    <a:cubicBezTo>
                      <a:pt x="228" y="5916"/>
                      <a:pt x="256" y="6143"/>
                      <a:pt x="313" y="6342"/>
                    </a:cubicBezTo>
                    <a:lnTo>
                      <a:pt x="4977" y="6314"/>
                    </a:lnTo>
                    <a:cubicBezTo>
                      <a:pt x="4977" y="6314"/>
                      <a:pt x="1621" y="5404"/>
                      <a:pt x="1024" y="4807"/>
                    </a:cubicBezTo>
                    <a:cubicBezTo>
                      <a:pt x="654" y="4409"/>
                      <a:pt x="285" y="1792"/>
                      <a:pt x="8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2178;p54">
                <a:extLst>
                  <a:ext uri="{FF2B5EF4-FFF2-40B4-BE49-F238E27FC236}">
                    <a16:creationId xmlns:a16="http://schemas.microsoft.com/office/drawing/2014/main" id="{A4DCC9B9-CF8C-429A-8B52-46FD6B59E6BE}"/>
                  </a:ext>
                </a:extLst>
              </p:cNvPr>
              <p:cNvSpPr/>
              <p:nvPr/>
            </p:nvSpPr>
            <p:spPr>
              <a:xfrm>
                <a:off x="13084250" y="3832163"/>
                <a:ext cx="105250" cy="191250"/>
              </a:xfrm>
              <a:custGeom>
                <a:avLst/>
                <a:gdLst/>
                <a:ahLst/>
                <a:cxnLst/>
                <a:rect l="l" t="t" r="r" b="b"/>
                <a:pathLst>
                  <a:path w="4210" h="7650" extrusionOk="0">
                    <a:moveTo>
                      <a:pt x="1" y="0"/>
                    </a:moveTo>
                    <a:lnTo>
                      <a:pt x="655" y="7649"/>
                    </a:lnTo>
                    <a:lnTo>
                      <a:pt x="4210" y="7649"/>
                    </a:lnTo>
                    <a:lnTo>
                      <a:pt x="2674" y="7194"/>
                    </a:lnTo>
                    <a:cubicBezTo>
                      <a:pt x="1849" y="6939"/>
                      <a:pt x="1309" y="6228"/>
                      <a:pt x="1252" y="5403"/>
                    </a:cubicBezTo>
                    <a:lnTo>
                      <a:pt x="1167" y="4095"/>
                    </a:lnTo>
                    <a:lnTo>
                      <a:pt x="1650" y="3611"/>
                    </a:lnTo>
                    <a:lnTo>
                      <a:pt x="996" y="295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2179;p54">
                <a:extLst>
                  <a:ext uri="{FF2B5EF4-FFF2-40B4-BE49-F238E27FC236}">
                    <a16:creationId xmlns:a16="http://schemas.microsoft.com/office/drawing/2014/main" id="{3DB11544-D54D-444F-B97D-34A217EE3826}"/>
                  </a:ext>
                </a:extLst>
              </p:cNvPr>
              <p:cNvSpPr/>
              <p:nvPr/>
            </p:nvSpPr>
            <p:spPr>
              <a:xfrm>
                <a:off x="12979050" y="3832163"/>
                <a:ext cx="105225" cy="191250"/>
              </a:xfrm>
              <a:custGeom>
                <a:avLst/>
                <a:gdLst/>
                <a:ahLst/>
                <a:cxnLst/>
                <a:rect l="l" t="t" r="r" b="b"/>
                <a:pathLst>
                  <a:path w="4209" h="7650" extrusionOk="0">
                    <a:moveTo>
                      <a:pt x="4209" y="0"/>
                    </a:moveTo>
                    <a:lnTo>
                      <a:pt x="3214" y="2957"/>
                    </a:lnTo>
                    <a:lnTo>
                      <a:pt x="2560" y="3611"/>
                    </a:lnTo>
                    <a:lnTo>
                      <a:pt x="3071" y="4095"/>
                    </a:lnTo>
                    <a:lnTo>
                      <a:pt x="2986" y="5403"/>
                    </a:lnTo>
                    <a:cubicBezTo>
                      <a:pt x="2929" y="6228"/>
                      <a:pt x="2361" y="6939"/>
                      <a:pt x="1564" y="7194"/>
                    </a:cubicBezTo>
                    <a:lnTo>
                      <a:pt x="0" y="7649"/>
                    </a:lnTo>
                    <a:lnTo>
                      <a:pt x="3555" y="7649"/>
                    </a:lnTo>
                    <a:lnTo>
                      <a:pt x="420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2180;p54">
                <a:extLst>
                  <a:ext uri="{FF2B5EF4-FFF2-40B4-BE49-F238E27FC236}">
                    <a16:creationId xmlns:a16="http://schemas.microsoft.com/office/drawing/2014/main" id="{FCFCFA81-AB5A-4121-BB29-D9D70CB774BF}"/>
                  </a:ext>
                </a:extLst>
              </p:cNvPr>
              <p:cNvSpPr/>
              <p:nvPr/>
            </p:nvSpPr>
            <p:spPr>
              <a:xfrm>
                <a:off x="12912925" y="2885913"/>
                <a:ext cx="457850" cy="160700"/>
              </a:xfrm>
              <a:custGeom>
                <a:avLst/>
                <a:gdLst/>
                <a:ahLst/>
                <a:cxnLst/>
                <a:rect l="l" t="t" r="r" b="b"/>
                <a:pathLst>
                  <a:path w="18314" h="6428" extrusionOk="0">
                    <a:moveTo>
                      <a:pt x="14020" y="1"/>
                    </a:moveTo>
                    <a:lnTo>
                      <a:pt x="14020" y="1"/>
                    </a:lnTo>
                    <a:cubicBezTo>
                      <a:pt x="14048" y="29"/>
                      <a:pt x="16323" y="3214"/>
                      <a:pt x="15925" y="4067"/>
                    </a:cubicBezTo>
                    <a:cubicBezTo>
                      <a:pt x="15870" y="4182"/>
                      <a:pt x="15683" y="4227"/>
                      <a:pt x="15384" y="4227"/>
                    </a:cubicBezTo>
                    <a:cubicBezTo>
                      <a:pt x="14223" y="4227"/>
                      <a:pt x="11371" y="3542"/>
                      <a:pt x="7972" y="3542"/>
                    </a:cubicBezTo>
                    <a:cubicBezTo>
                      <a:pt x="5932" y="3542"/>
                      <a:pt x="3695" y="3789"/>
                      <a:pt x="1508" y="4579"/>
                    </a:cubicBezTo>
                    <a:cubicBezTo>
                      <a:pt x="313" y="5006"/>
                      <a:pt x="1" y="5489"/>
                      <a:pt x="285" y="6001"/>
                    </a:cubicBezTo>
                    <a:lnTo>
                      <a:pt x="6854" y="5062"/>
                    </a:lnTo>
                    <a:lnTo>
                      <a:pt x="16466" y="6427"/>
                    </a:lnTo>
                    <a:cubicBezTo>
                      <a:pt x="16466" y="6427"/>
                      <a:pt x="18314" y="5574"/>
                      <a:pt x="17916" y="4664"/>
                    </a:cubicBezTo>
                    <a:cubicBezTo>
                      <a:pt x="17120" y="2731"/>
                      <a:pt x="15755" y="1110"/>
                      <a:pt x="140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2181;p54">
                <a:extLst>
                  <a:ext uri="{FF2B5EF4-FFF2-40B4-BE49-F238E27FC236}">
                    <a16:creationId xmlns:a16="http://schemas.microsoft.com/office/drawing/2014/main" id="{40A5E3D8-CB8E-4304-98D4-989AB2C731AB}"/>
                  </a:ext>
                </a:extLst>
              </p:cNvPr>
              <p:cNvSpPr/>
              <p:nvPr/>
            </p:nvSpPr>
            <p:spPr>
              <a:xfrm>
                <a:off x="12843975" y="2986863"/>
                <a:ext cx="480600" cy="128000"/>
              </a:xfrm>
              <a:custGeom>
                <a:avLst/>
                <a:gdLst/>
                <a:ahLst/>
                <a:cxnLst/>
                <a:rect l="l" t="t" r="r" b="b"/>
                <a:pathLst>
                  <a:path w="19224" h="5120" extrusionOk="0">
                    <a:moveTo>
                      <a:pt x="9612" y="1"/>
                    </a:moveTo>
                    <a:cubicBezTo>
                      <a:pt x="2105" y="1"/>
                      <a:pt x="0" y="2389"/>
                      <a:pt x="0" y="2389"/>
                    </a:cubicBezTo>
                    <a:lnTo>
                      <a:pt x="0" y="5119"/>
                    </a:lnTo>
                    <a:lnTo>
                      <a:pt x="9612" y="4209"/>
                    </a:lnTo>
                    <a:lnTo>
                      <a:pt x="19224" y="5119"/>
                    </a:lnTo>
                    <a:lnTo>
                      <a:pt x="19224" y="2389"/>
                    </a:lnTo>
                    <a:cubicBezTo>
                      <a:pt x="19224" y="2389"/>
                      <a:pt x="17119" y="1"/>
                      <a:pt x="96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2182;p54">
                <a:extLst>
                  <a:ext uri="{FF2B5EF4-FFF2-40B4-BE49-F238E27FC236}">
                    <a16:creationId xmlns:a16="http://schemas.microsoft.com/office/drawing/2014/main" id="{FC420C6B-4A3E-4C0D-8284-368A505BA8A0}"/>
                  </a:ext>
                </a:extLst>
              </p:cNvPr>
              <p:cNvSpPr/>
              <p:nvPr/>
            </p:nvSpPr>
            <p:spPr>
              <a:xfrm>
                <a:off x="12843975" y="3028813"/>
                <a:ext cx="480600" cy="86050"/>
              </a:xfrm>
              <a:custGeom>
                <a:avLst/>
                <a:gdLst/>
                <a:ahLst/>
                <a:cxnLst/>
                <a:rect l="l" t="t" r="r" b="b"/>
                <a:pathLst>
                  <a:path w="19224" h="3442" extrusionOk="0">
                    <a:moveTo>
                      <a:pt x="18257" y="1"/>
                    </a:moveTo>
                    <a:cubicBezTo>
                      <a:pt x="18257" y="1"/>
                      <a:pt x="18399" y="1280"/>
                      <a:pt x="14389" y="1422"/>
                    </a:cubicBezTo>
                    <a:cubicBezTo>
                      <a:pt x="10351" y="1536"/>
                      <a:pt x="3271" y="1593"/>
                      <a:pt x="0" y="3413"/>
                    </a:cubicBezTo>
                    <a:lnTo>
                      <a:pt x="9612" y="2560"/>
                    </a:lnTo>
                    <a:lnTo>
                      <a:pt x="19224" y="3441"/>
                    </a:lnTo>
                    <a:lnTo>
                      <a:pt x="19224" y="711"/>
                    </a:lnTo>
                    <a:cubicBezTo>
                      <a:pt x="18939" y="427"/>
                      <a:pt x="18598" y="171"/>
                      <a:pt x="1825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2183;p54">
                <a:extLst>
                  <a:ext uri="{FF2B5EF4-FFF2-40B4-BE49-F238E27FC236}">
                    <a16:creationId xmlns:a16="http://schemas.microsoft.com/office/drawing/2014/main" id="{F893D63B-1F6F-4CC8-9CBC-572AA2E4C6A2}"/>
                  </a:ext>
                </a:extLst>
              </p:cNvPr>
              <p:cNvSpPr/>
              <p:nvPr/>
            </p:nvSpPr>
            <p:spPr>
              <a:xfrm>
                <a:off x="12843975" y="3077138"/>
                <a:ext cx="480600" cy="99575"/>
              </a:xfrm>
              <a:custGeom>
                <a:avLst/>
                <a:gdLst/>
                <a:ahLst/>
                <a:cxnLst/>
                <a:rect l="l" t="t" r="r" b="b"/>
                <a:pathLst>
                  <a:path w="19224" h="3983" extrusionOk="0">
                    <a:moveTo>
                      <a:pt x="9354" y="0"/>
                    </a:moveTo>
                    <a:cubicBezTo>
                      <a:pt x="6171" y="0"/>
                      <a:pt x="3018" y="512"/>
                      <a:pt x="0" y="1508"/>
                    </a:cubicBezTo>
                    <a:cubicBezTo>
                      <a:pt x="1365" y="3982"/>
                      <a:pt x="9612" y="3982"/>
                      <a:pt x="9612" y="3982"/>
                    </a:cubicBezTo>
                    <a:cubicBezTo>
                      <a:pt x="9612" y="3982"/>
                      <a:pt x="17859" y="3982"/>
                      <a:pt x="19224" y="1508"/>
                    </a:cubicBezTo>
                    <a:cubicBezTo>
                      <a:pt x="16206" y="512"/>
                      <a:pt x="13053" y="0"/>
                      <a:pt x="9870" y="0"/>
                    </a:cubicBezTo>
                    <a:cubicBezTo>
                      <a:pt x="9784" y="0"/>
                      <a:pt x="9698" y="0"/>
                      <a:pt x="9612" y="1"/>
                    </a:cubicBezTo>
                    <a:cubicBezTo>
                      <a:pt x="9526" y="0"/>
                      <a:pt x="9440" y="0"/>
                      <a:pt x="93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2184;p54">
                <a:extLst>
                  <a:ext uri="{FF2B5EF4-FFF2-40B4-BE49-F238E27FC236}">
                    <a16:creationId xmlns:a16="http://schemas.microsoft.com/office/drawing/2014/main" id="{7FA2722D-1F50-4873-AF7C-851C6564D9A7}"/>
                  </a:ext>
                </a:extLst>
              </p:cNvPr>
              <p:cNvSpPr/>
              <p:nvPr/>
            </p:nvSpPr>
            <p:spPr>
              <a:xfrm>
                <a:off x="12950600" y="3087813"/>
                <a:ext cx="373975" cy="88900"/>
              </a:xfrm>
              <a:custGeom>
                <a:avLst/>
                <a:gdLst/>
                <a:ahLst/>
                <a:cxnLst/>
                <a:rect l="l" t="t" r="r" b="b"/>
                <a:pathLst>
                  <a:path w="14959" h="3556" extrusionOk="0">
                    <a:moveTo>
                      <a:pt x="10494" y="1"/>
                    </a:moveTo>
                    <a:cubicBezTo>
                      <a:pt x="10495" y="1"/>
                      <a:pt x="10495" y="1"/>
                      <a:pt x="10496" y="1"/>
                    </a:cubicBezTo>
                    <a:lnTo>
                      <a:pt x="10496" y="1"/>
                    </a:lnTo>
                    <a:cubicBezTo>
                      <a:pt x="10495" y="1"/>
                      <a:pt x="10494" y="1"/>
                      <a:pt x="10494" y="1"/>
                    </a:cubicBezTo>
                    <a:close/>
                    <a:moveTo>
                      <a:pt x="10496" y="1"/>
                    </a:moveTo>
                    <a:cubicBezTo>
                      <a:pt x="10570" y="16"/>
                      <a:pt x="12542" y="662"/>
                      <a:pt x="12627" y="1280"/>
                    </a:cubicBezTo>
                    <a:cubicBezTo>
                      <a:pt x="12700" y="1820"/>
                      <a:pt x="7273" y="3185"/>
                      <a:pt x="2313" y="3185"/>
                    </a:cubicBezTo>
                    <a:cubicBezTo>
                      <a:pt x="1522" y="3185"/>
                      <a:pt x="743" y="3150"/>
                      <a:pt x="1" y="3072"/>
                    </a:cubicBezTo>
                    <a:lnTo>
                      <a:pt x="1" y="3072"/>
                    </a:lnTo>
                    <a:cubicBezTo>
                      <a:pt x="1764" y="3385"/>
                      <a:pt x="3555" y="3527"/>
                      <a:pt x="5347" y="3555"/>
                    </a:cubicBezTo>
                    <a:cubicBezTo>
                      <a:pt x="5347" y="3555"/>
                      <a:pt x="13594" y="3555"/>
                      <a:pt x="14959" y="1081"/>
                    </a:cubicBezTo>
                    <a:cubicBezTo>
                      <a:pt x="13509" y="570"/>
                      <a:pt x="12031" y="229"/>
                      <a:pt x="1049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3" name="Google Shape;2185;p54">
              <a:extLst>
                <a:ext uri="{FF2B5EF4-FFF2-40B4-BE49-F238E27FC236}">
                  <a16:creationId xmlns:a16="http://schemas.microsoft.com/office/drawing/2014/main" id="{9196295E-DD4E-459E-A66C-174CA40DF94D}"/>
                </a:ext>
              </a:extLst>
            </p:cNvPr>
            <p:cNvSpPr/>
            <p:nvPr/>
          </p:nvSpPr>
          <p:spPr>
            <a:xfrm>
              <a:off x="7135206" y="2028570"/>
              <a:ext cx="152276" cy="120555"/>
            </a:xfrm>
            <a:custGeom>
              <a:avLst/>
              <a:gdLst/>
              <a:ahLst/>
              <a:cxnLst/>
              <a:rect l="l" t="t" r="r" b="b"/>
              <a:pathLst>
                <a:path w="5343" h="4230" extrusionOk="0">
                  <a:moveTo>
                    <a:pt x="2719" y="1"/>
                  </a:moveTo>
                  <a:cubicBezTo>
                    <a:pt x="2719" y="1"/>
                    <a:pt x="2549" y="20"/>
                    <a:pt x="2284" y="152"/>
                  </a:cubicBezTo>
                  <a:cubicBezTo>
                    <a:pt x="1907" y="265"/>
                    <a:pt x="1529" y="416"/>
                    <a:pt x="1171" y="624"/>
                  </a:cubicBezTo>
                  <a:cubicBezTo>
                    <a:pt x="944" y="756"/>
                    <a:pt x="718" y="907"/>
                    <a:pt x="510" y="1096"/>
                  </a:cubicBezTo>
                  <a:cubicBezTo>
                    <a:pt x="284" y="1322"/>
                    <a:pt x="114" y="1624"/>
                    <a:pt x="38" y="1945"/>
                  </a:cubicBezTo>
                  <a:cubicBezTo>
                    <a:pt x="0" y="2285"/>
                    <a:pt x="76" y="2662"/>
                    <a:pt x="284" y="2945"/>
                  </a:cubicBezTo>
                  <a:cubicBezTo>
                    <a:pt x="321" y="3021"/>
                    <a:pt x="378" y="3096"/>
                    <a:pt x="435" y="3153"/>
                  </a:cubicBezTo>
                  <a:lnTo>
                    <a:pt x="604" y="3361"/>
                  </a:lnTo>
                  <a:cubicBezTo>
                    <a:pt x="718" y="3493"/>
                    <a:pt x="850" y="3606"/>
                    <a:pt x="982" y="3700"/>
                  </a:cubicBezTo>
                  <a:lnTo>
                    <a:pt x="1095" y="3776"/>
                  </a:lnTo>
                  <a:lnTo>
                    <a:pt x="1208" y="3852"/>
                  </a:lnTo>
                  <a:lnTo>
                    <a:pt x="1454" y="3965"/>
                  </a:lnTo>
                  <a:cubicBezTo>
                    <a:pt x="1511" y="4021"/>
                    <a:pt x="1605" y="4040"/>
                    <a:pt x="1680" y="4078"/>
                  </a:cubicBezTo>
                  <a:cubicBezTo>
                    <a:pt x="1756" y="4097"/>
                    <a:pt x="1831" y="4135"/>
                    <a:pt x="1926" y="4154"/>
                  </a:cubicBezTo>
                  <a:cubicBezTo>
                    <a:pt x="2077" y="4191"/>
                    <a:pt x="2247" y="4229"/>
                    <a:pt x="2417" y="4229"/>
                  </a:cubicBezTo>
                  <a:lnTo>
                    <a:pt x="2662" y="4229"/>
                  </a:lnTo>
                  <a:lnTo>
                    <a:pt x="2907" y="4210"/>
                  </a:lnTo>
                  <a:cubicBezTo>
                    <a:pt x="3058" y="4210"/>
                    <a:pt x="3228" y="4172"/>
                    <a:pt x="3379" y="4135"/>
                  </a:cubicBezTo>
                  <a:cubicBezTo>
                    <a:pt x="3530" y="4097"/>
                    <a:pt x="3662" y="4040"/>
                    <a:pt x="3813" y="3984"/>
                  </a:cubicBezTo>
                  <a:cubicBezTo>
                    <a:pt x="4059" y="3870"/>
                    <a:pt x="4304" y="3738"/>
                    <a:pt x="4512" y="3549"/>
                  </a:cubicBezTo>
                  <a:cubicBezTo>
                    <a:pt x="4833" y="3304"/>
                    <a:pt x="5078" y="2964"/>
                    <a:pt x="5229" y="2568"/>
                  </a:cubicBezTo>
                  <a:cubicBezTo>
                    <a:pt x="5267" y="2474"/>
                    <a:pt x="5286" y="2360"/>
                    <a:pt x="5305" y="2247"/>
                  </a:cubicBezTo>
                  <a:lnTo>
                    <a:pt x="5342" y="2134"/>
                  </a:lnTo>
                  <a:lnTo>
                    <a:pt x="5286" y="2247"/>
                  </a:lnTo>
                  <a:cubicBezTo>
                    <a:pt x="5248" y="2360"/>
                    <a:pt x="5210" y="2455"/>
                    <a:pt x="5154" y="2549"/>
                  </a:cubicBezTo>
                  <a:cubicBezTo>
                    <a:pt x="4965" y="2889"/>
                    <a:pt x="4701" y="3172"/>
                    <a:pt x="4380" y="3398"/>
                  </a:cubicBezTo>
                  <a:cubicBezTo>
                    <a:pt x="4172" y="3531"/>
                    <a:pt x="3946" y="3663"/>
                    <a:pt x="3700" y="3738"/>
                  </a:cubicBezTo>
                  <a:cubicBezTo>
                    <a:pt x="3568" y="3776"/>
                    <a:pt x="3436" y="3814"/>
                    <a:pt x="3304" y="3852"/>
                  </a:cubicBezTo>
                  <a:cubicBezTo>
                    <a:pt x="3172" y="3889"/>
                    <a:pt x="3021" y="3908"/>
                    <a:pt x="2889" y="3908"/>
                  </a:cubicBezTo>
                  <a:lnTo>
                    <a:pt x="2662" y="3908"/>
                  </a:lnTo>
                  <a:cubicBezTo>
                    <a:pt x="2586" y="3908"/>
                    <a:pt x="2511" y="3889"/>
                    <a:pt x="2435" y="3889"/>
                  </a:cubicBezTo>
                  <a:cubicBezTo>
                    <a:pt x="2284" y="3870"/>
                    <a:pt x="2133" y="3852"/>
                    <a:pt x="2001" y="3814"/>
                  </a:cubicBezTo>
                  <a:cubicBezTo>
                    <a:pt x="1926" y="3795"/>
                    <a:pt x="1850" y="3776"/>
                    <a:pt x="1775" y="3738"/>
                  </a:cubicBezTo>
                  <a:cubicBezTo>
                    <a:pt x="1718" y="3700"/>
                    <a:pt x="1624" y="3682"/>
                    <a:pt x="1567" y="3644"/>
                  </a:cubicBezTo>
                  <a:lnTo>
                    <a:pt x="1378" y="3531"/>
                  </a:lnTo>
                  <a:lnTo>
                    <a:pt x="1265" y="3474"/>
                  </a:lnTo>
                  <a:lnTo>
                    <a:pt x="1190" y="3398"/>
                  </a:lnTo>
                  <a:cubicBezTo>
                    <a:pt x="1057" y="3323"/>
                    <a:pt x="944" y="3210"/>
                    <a:pt x="831" y="3096"/>
                  </a:cubicBezTo>
                  <a:lnTo>
                    <a:pt x="680" y="2927"/>
                  </a:lnTo>
                  <a:cubicBezTo>
                    <a:pt x="642" y="2870"/>
                    <a:pt x="586" y="2813"/>
                    <a:pt x="548" y="2757"/>
                  </a:cubicBezTo>
                  <a:cubicBezTo>
                    <a:pt x="378" y="2530"/>
                    <a:pt x="302" y="2247"/>
                    <a:pt x="321" y="1964"/>
                  </a:cubicBezTo>
                  <a:cubicBezTo>
                    <a:pt x="378" y="1700"/>
                    <a:pt x="491" y="1454"/>
                    <a:pt x="680" y="1247"/>
                  </a:cubicBezTo>
                  <a:cubicBezTo>
                    <a:pt x="869" y="1058"/>
                    <a:pt x="1057" y="888"/>
                    <a:pt x="1265" y="756"/>
                  </a:cubicBezTo>
                  <a:cubicBezTo>
                    <a:pt x="1586" y="529"/>
                    <a:pt x="1945" y="340"/>
                    <a:pt x="2303" y="171"/>
                  </a:cubicBezTo>
                  <a:cubicBezTo>
                    <a:pt x="2568" y="57"/>
                    <a:pt x="2719" y="1"/>
                    <a:pt x="2719" y="1"/>
                  </a:cubicBezTo>
                  <a:close/>
                </a:path>
              </a:pathLst>
            </a:custGeom>
            <a:solidFill>
              <a:srgbClr val="DD92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186;p54">
              <a:extLst>
                <a:ext uri="{FF2B5EF4-FFF2-40B4-BE49-F238E27FC236}">
                  <a16:creationId xmlns:a16="http://schemas.microsoft.com/office/drawing/2014/main" id="{41D7551F-C5D1-4693-BA4F-21AA1199C063}"/>
                </a:ext>
              </a:extLst>
            </p:cNvPr>
            <p:cNvSpPr/>
            <p:nvPr/>
          </p:nvSpPr>
          <p:spPr>
            <a:xfrm rot="-2184202">
              <a:off x="7402873" y="1988706"/>
              <a:ext cx="88879" cy="84239"/>
            </a:xfrm>
            <a:custGeom>
              <a:avLst/>
              <a:gdLst/>
              <a:ahLst/>
              <a:cxnLst/>
              <a:rect l="l" t="t" r="r" b="b"/>
              <a:pathLst>
                <a:path w="1530" h="1398" extrusionOk="0">
                  <a:moveTo>
                    <a:pt x="511" y="0"/>
                  </a:moveTo>
                  <a:cubicBezTo>
                    <a:pt x="435" y="19"/>
                    <a:pt x="378" y="38"/>
                    <a:pt x="303" y="57"/>
                  </a:cubicBezTo>
                  <a:cubicBezTo>
                    <a:pt x="246" y="76"/>
                    <a:pt x="209" y="95"/>
                    <a:pt x="152" y="132"/>
                  </a:cubicBezTo>
                  <a:cubicBezTo>
                    <a:pt x="133" y="151"/>
                    <a:pt x="95" y="189"/>
                    <a:pt x="58" y="227"/>
                  </a:cubicBezTo>
                  <a:cubicBezTo>
                    <a:pt x="20" y="265"/>
                    <a:pt x="1" y="302"/>
                    <a:pt x="1" y="302"/>
                  </a:cubicBezTo>
                  <a:lnTo>
                    <a:pt x="95" y="265"/>
                  </a:lnTo>
                  <a:cubicBezTo>
                    <a:pt x="133" y="265"/>
                    <a:pt x="171" y="246"/>
                    <a:pt x="227" y="246"/>
                  </a:cubicBezTo>
                  <a:lnTo>
                    <a:pt x="511" y="246"/>
                  </a:lnTo>
                  <a:cubicBezTo>
                    <a:pt x="567" y="265"/>
                    <a:pt x="624" y="265"/>
                    <a:pt x="681" y="283"/>
                  </a:cubicBezTo>
                  <a:cubicBezTo>
                    <a:pt x="850" y="340"/>
                    <a:pt x="1001" y="434"/>
                    <a:pt x="1115" y="585"/>
                  </a:cubicBezTo>
                  <a:cubicBezTo>
                    <a:pt x="1152" y="623"/>
                    <a:pt x="1171" y="680"/>
                    <a:pt x="1209" y="718"/>
                  </a:cubicBezTo>
                  <a:cubicBezTo>
                    <a:pt x="1228" y="774"/>
                    <a:pt x="1266" y="831"/>
                    <a:pt x="1285" y="887"/>
                  </a:cubicBezTo>
                  <a:cubicBezTo>
                    <a:pt x="1285" y="925"/>
                    <a:pt x="1303" y="982"/>
                    <a:pt x="1322" y="1038"/>
                  </a:cubicBezTo>
                  <a:cubicBezTo>
                    <a:pt x="1322" y="1076"/>
                    <a:pt x="1341" y="1133"/>
                    <a:pt x="1341" y="1171"/>
                  </a:cubicBezTo>
                  <a:cubicBezTo>
                    <a:pt x="1341" y="1208"/>
                    <a:pt x="1341" y="1246"/>
                    <a:pt x="1341" y="1284"/>
                  </a:cubicBezTo>
                  <a:lnTo>
                    <a:pt x="1341" y="1397"/>
                  </a:lnTo>
                  <a:lnTo>
                    <a:pt x="1398" y="1322"/>
                  </a:lnTo>
                  <a:cubicBezTo>
                    <a:pt x="1436" y="1284"/>
                    <a:pt x="1454" y="1246"/>
                    <a:pt x="1473" y="1208"/>
                  </a:cubicBezTo>
                  <a:cubicBezTo>
                    <a:pt x="1492" y="1152"/>
                    <a:pt x="1511" y="1095"/>
                    <a:pt x="1511" y="1057"/>
                  </a:cubicBezTo>
                  <a:cubicBezTo>
                    <a:pt x="1530" y="982"/>
                    <a:pt x="1530" y="906"/>
                    <a:pt x="1530" y="850"/>
                  </a:cubicBezTo>
                  <a:cubicBezTo>
                    <a:pt x="1530" y="680"/>
                    <a:pt x="1473" y="529"/>
                    <a:pt x="1379" y="397"/>
                  </a:cubicBezTo>
                  <a:cubicBezTo>
                    <a:pt x="1247" y="170"/>
                    <a:pt x="1001" y="38"/>
                    <a:pt x="7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187;p54">
              <a:extLst>
                <a:ext uri="{FF2B5EF4-FFF2-40B4-BE49-F238E27FC236}">
                  <a16:creationId xmlns:a16="http://schemas.microsoft.com/office/drawing/2014/main" id="{364AFDFC-208A-4DE2-A8FF-0E115E3ACE69}"/>
                </a:ext>
              </a:extLst>
            </p:cNvPr>
            <p:cNvSpPr/>
            <p:nvPr/>
          </p:nvSpPr>
          <p:spPr>
            <a:xfrm rot="2184202" flipH="1">
              <a:off x="6945673" y="1988706"/>
              <a:ext cx="88879" cy="84239"/>
            </a:xfrm>
            <a:custGeom>
              <a:avLst/>
              <a:gdLst/>
              <a:ahLst/>
              <a:cxnLst/>
              <a:rect l="l" t="t" r="r" b="b"/>
              <a:pathLst>
                <a:path w="1530" h="1398" extrusionOk="0">
                  <a:moveTo>
                    <a:pt x="511" y="0"/>
                  </a:moveTo>
                  <a:cubicBezTo>
                    <a:pt x="435" y="19"/>
                    <a:pt x="378" y="38"/>
                    <a:pt x="303" y="57"/>
                  </a:cubicBezTo>
                  <a:cubicBezTo>
                    <a:pt x="246" y="76"/>
                    <a:pt x="209" y="95"/>
                    <a:pt x="152" y="132"/>
                  </a:cubicBezTo>
                  <a:cubicBezTo>
                    <a:pt x="133" y="151"/>
                    <a:pt x="95" y="189"/>
                    <a:pt x="58" y="227"/>
                  </a:cubicBezTo>
                  <a:cubicBezTo>
                    <a:pt x="20" y="265"/>
                    <a:pt x="1" y="302"/>
                    <a:pt x="1" y="302"/>
                  </a:cubicBezTo>
                  <a:lnTo>
                    <a:pt x="95" y="265"/>
                  </a:lnTo>
                  <a:cubicBezTo>
                    <a:pt x="133" y="265"/>
                    <a:pt x="171" y="246"/>
                    <a:pt x="227" y="246"/>
                  </a:cubicBezTo>
                  <a:lnTo>
                    <a:pt x="511" y="246"/>
                  </a:lnTo>
                  <a:cubicBezTo>
                    <a:pt x="567" y="265"/>
                    <a:pt x="624" y="265"/>
                    <a:pt x="681" y="283"/>
                  </a:cubicBezTo>
                  <a:cubicBezTo>
                    <a:pt x="850" y="340"/>
                    <a:pt x="1001" y="434"/>
                    <a:pt x="1115" y="585"/>
                  </a:cubicBezTo>
                  <a:cubicBezTo>
                    <a:pt x="1152" y="623"/>
                    <a:pt x="1171" y="680"/>
                    <a:pt x="1209" y="718"/>
                  </a:cubicBezTo>
                  <a:cubicBezTo>
                    <a:pt x="1228" y="774"/>
                    <a:pt x="1266" y="831"/>
                    <a:pt x="1285" y="887"/>
                  </a:cubicBezTo>
                  <a:cubicBezTo>
                    <a:pt x="1285" y="925"/>
                    <a:pt x="1303" y="982"/>
                    <a:pt x="1322" y="1038"/>
                  </a:cubicBezTo>
                  <a:cubicBezTo>
                    <a:pt x="1322" y="1076"/>
                    <a:pt x="1341" y="1133"/>
                    <a:pt x="1341" y="1171"/>
                  </a:cubicBezTo>
                  <a:cubicBezTo>
                    <a:pt x="1341" y="1208"/>
                    <a:pt x="1341" y="1246"/>
                    <a:pt x="1341" y="1284"/>
                  </a:cubicBezTo>
                  <a:lnTo>
                    <a:pt x="1341" y="1397"/>
                  </a:lnTo>
                  <a:lnTo>
                    <a:pt x="1398" y="1322"/>
                  </a:lnTo>
                  <a:cubicBezTo>
                    <a:pt x="1436" y="1284"/>
                    <a:pt x="1454" y="1246"/>
                    <a:pt x="1473" y="1208"/>
                  </a:cubicBezTo>
                  <a:cubicBezTo>
                    <a:pt x="1492" y="1152"/>
                    <a:pt x="1511" y="1095"/>
                    <a:pt x="1511" y="1057"/>
                  </a:cubicBezTo>
                  <a:cubicBezTo>
                    <a:pt x="1530" y="982"/>
                    <a:pt x="1530" y="906"/>
                    <a:pt x="1530" y="850"/>
                  </a:cubicBezTo>
                  <a:cubicBezTo>
                    <a:pt x="1530" y="680"/>
                    <a:pt x="1473" y="529"/>
                    <a:pt x="1379" y="397"/>
                  </a:cubicBezTo>
                  <a:cubicBezTo>
                    <a:pt x="1247" y="170"/>
                    <a:pt x="1001" y="38"/>
                    <a:pt x="7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728CE68A-7CFE-47E8-8EC4-2D24A7339992}"/>
              </a:ext>
            </a:extLst>
          </p:cNvPr>
          <p:cNvGrpSpPr/>
          <p:nvPr/>
        </p:nvGrpSpPr>
        <p:grpSpPr>
          <a:xfrm>
            <a:off x="705617" y="2130976"/>
            <a:ext cx="3374694" cy="2151966"/>
            <a:chOff x="705617" y="2130976"/>
            <a:chExt cx="3374694" cy="2151966"/>
          </a:xfrm>
        </p:grpSpPr>
        <p:sp>
          <p:nvSpPr>
            <p:cNvPr id="2" name="Right Triangle 1">
              <a:extLst>
                <a:ext uri="{FF2B5EF4-FFF2-40B4-BE49-F238E27FC236}">
                  <a16:creationId xmlns:a16="http://schemas.microsoft.com/office/drawing/2014/main" id="{39E152F1-3F8B-4874-A968-C66D708EE756}"/>
                </a:ext>
              </a:extLst>
            </p:cNvPr>
            <p:cNvSpPr/>
            <p:nvPr/>
          </p:nvSpPr>
          <p:spPr>
            <a:xfrm>
              <a:off x="1150570" y="2403925"/>
              <a:ext cx="2427687" cy="1640067"/>
            </a:xfrm>
            <a:prstGeom prst="rtTriangle">
              <a:avLst/>
            </a:prstGeom>
            <a:solidFill>
              <a:schemeClr val="tx1">
                <a:lumMod val="20000"/>
                <a:lumOff val="8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6B4BDE4-B882-4DC0-94A5-5C9BDC06882B}"/>
                </a:ext>
              </a:extLst>
            </p:cNvPr>
            <p:cNvSpPr/>
            <p:nvPr/>
          </p:nvSpPr>
          <p:spPr>
            <a:xfrm>
              <a:off x="1153431" y="3880339"/>
              <a:ext cx="163527" cy="163527"/>
            </a:xfrm>
            <a:prstGeom prst="rect">
              <a:avLst/>
            </a:prstGeom>
            <a:solidFill>
              <a:schemeClr val="tx1">
                <a:lumMod val="20000"/>
                <a:lumOff val="8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B594313-BC57-4776-8098-06E35A466A59}"/>
                </a:ext>
              </a:extLst>
            </p:cNvPr>
            <p:cNvSpPr txBox="1"/>
            <p:nvPr/>
          </p:nvSpPr>
          <p:spPr>
            <a:xfrm>
              <a:off x="705617" y="3821277"/>
              <a:ext cx="5020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/>
                <a:t>A</a:t>
              </a: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5AE1EEE9-CC11-435A-8107-EA4599DFABD6}"/>
                </a:ext>
              </a:extLst>
            </p:cNvPr>
            <p:cNvSpPr txBox="1"/>
            <p:nvPr/>
          </p:nvSpPr>
          <p:spPr>
            <a:xfrm>
              <a:off x="730180" y="2130976"/>
              <a:ext cx="5020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/>
                <a:t>B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3D882CED-FB4D-4B35-A7F4-3ABC6BDBB1B4}"/>
                </a:ext>
              </a:extLst>
            </p:cNvPr>
            <p:cNvSpPr txBox="1"/>
            <p:nvPr/>
          </p:nvSpPr>
          <p:spPr>
            <a:xfrm>
              <a:off x="3578257" y="3812316"/>
              <a:ext cx="5020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/>
                <a:t>C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F160F58-E1DE-4F47-905C-E08EB0D24D7E}"/>
              </a:ext>
            </a:extLst>
          </p:cNvPr>
          <p:cNvGrpSpPr/>
          <p:nvPr/>
        </p:nvGrpSpPr>
        <p:grpSpPr>
          <a:xfrm>
            <a:off x="4458874" y="2024515"/>
            <a:ext cx="4366306" cy="2939592"/>
            <a:chOff x="4458874" y="2024515"/>
            <a:chExt cx="4366306" cy="2939592"/>
          </a:xfrm>
        </p:grpSpPr>
        <p:sp>
          <p:nvSpPr>
            <p:cNvPr id="6" name="Right Triangle 5">
              <a:extLst>
                <a:ext uri="{FF2B5EF4-FFF2-40B4-BE49-F238E27FC236}">
                  <a16:creationId xmlns:a16="http://schemas.microsoft.com/office/drawing/2014/main" id="{C66C2247-DDCD-45B2-9DE0-54D62FA40DC2}"/>
                </a:ext>
              </a:extLst>
            </p:cNvPr>
            <p:cNvSpPr/>
            <p:nvPr/>
          </p:nvSpPr>
          <p:spPr>
            <a:xfrm rot="1929799" flipV="1">
              <a:off x="5134013" y="3123877"/>
              <a:ext cx="2923643" cy="1840230"/>
            </a:xfrm>
            <a:prstGeom prst="rtTriangle">
              <a:avLst/>
            </a:prstGeom>
            <a:solidFill>
              <a:schemeClr val="tx1">
                <a:lumMod val="20000"/>
                <a:lumOff val="8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1946F0D0-AC3C-4967-BBED-7EF8428BCF11}"/>
                </a:ext>
              </a:extLst>
            </p:cNvPr>
            <p:cNvGrpSpPr/>
            <p:nvPr/>
          </p:nvGrpSpPr>
          <p:grpSpPr>
            <a:xfrm>
              <a:off x="4458874" y="2024515"/>
              <a:ext cx="4366306" cy="2231352"/>
              <a:chOff x="4458874" y="2024515"/>
              <a:chExt cx="4366306" cy="2231352"/>
            </a:xfrm>
          </p:grpSpPr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6DDFAFFB-7919-4A54-8731-F3C4DD8F12AF}"/>
                  </a:ext>
                </a:extLst>
              </p:cNvPr>
              <p:cNvSpPr/>
              <p:nvPr/>
            </p:nvSpPr>
            <p:spPr>
              <a:xfrm rot="2100148">
                <a:off x="5794011" y="2520466"/>
                <a:ext cx="163527" cy="163527"/>
              </a:xfrm>
              <a:prstGeom prst="rect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C7B6F77D-1CFC-4143-8180-987A3D322B74}"/>
                  </a:ext>
                </a:extLst>
              </p:cNvPr>
              <p:cNvSpPr txBox="1"/>
              <p:nvPr/>
            </p:nvSpPr>
            <p:spPr>
              <a:xfrm>
                <a:off x="4458874" y="3794202"/>
                <a:ext cx="5020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/>
                  <a:t>E</a:t>
                </a:r>
              </a:p>
            </p:txBody>
          </p:sp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CACC3791-64F9-40DC-8E8E-2A8E3B4FC9E5}"/>
                  </a:ext>
                </a:extLst>
              </p:cNvPr>
              <p:cNvSpPr txBox="1"/>
              <p:nvPr/>
            </p:nvSpPr>
            <p:spPr>
              <a:xfrm>
                <a:off x="5624747" y="2024515"/>
                <a:ext cx="5020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/>
                  <a:t>D</a:t>
                </a:r>
              </a:p>
            </p:txBody>
          </p:sp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6A9070CB-9A4A-4A72-AED1-D2DBB4B42427}"/>
                  </a:ext>
                </a:extLst>
              </p:cNvPr>
              <p:cNvSpPr txBox="1"/>
              <p:nvPr/>
            </p:nvSpPr>
            <p:spPr>
              <a:xfrm>
                <a:off x="8323126" y="3794201"/>
                <a:ext cx="5020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/>
                  <a:t>G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963950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School Bus Drivers Day by Slidesgo">
  <a:themeElements>
    <a:clrScheme name="Simple Light">
      <a:dk1>
        <a:srgbClr val="9EDADA"/>
      </a:dk1>
      <a:lt1>
        <a:srgbClr val="5587AC"/>
      </a:lt1>
      <a:dk2>
        <a:srgbClr val="708C30"/>
      </a:dk2>
      <a:lt2>
        <a:srgbClr val="7BA145"/>
      </a:lt2>
      <a:accent1>
        <a:srgbClr val="9ABC4B"/>
      </a:accent1>
      <a:accent2>
        <a:srgbClr val="E69E1A"/>
      </a:accent2>
      <a:accent3>
        <a:srgbClr val="D4852F"/>
      </a:accent3>
      <a:accent4>
        <a:srgbClr val="E15561"/>
      </a:accent4>
      <a:accent5>
        <a:srgbClr val="A8A8A8"/>
      </a:accent5>
      <a:accent6>
        <a:srgbClr val="3B3B3B"/>
      </a:accent6>
      <a:hlink>
        <a:srgbClr val="3B3B3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</TotalTime>
  <Words>1056</Words>
  <Application>Microsoft Office PowerPoint</Application>
  <PresentationFormat>On-screen Show (16:9)</PresentationFormat>
  <Paragraphs>262</Paragraphs>
  <Slides>26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8" baseType="lpstr">
      <vt:lpstr>Mouse Memoirs</vt:lpstr>
      <vt:lpstr>Wingdings</vt:lpstr>
      <vt:lpstr>Cambria Math</vt:lpstr>
      <vt:lpstr>Anaheim</vt:lpstr>
      <vt:lpstr>Arial</vt:lpstr>
      <vt:lpstr>Catamaran</vt:lpstr>
      <vt:lpstr>#9Slide03 AllRoundGothic</vt:lpstr>
      <vt:lpstr>Roboto Condensed Light</vt:lpstr>
      <vt:lpstr>Calibri</vt:lpstr>
      <vt:lpstr>Alfa Slab One</vt:lpstr>
      <vt:lpstr>Euphoria Script</vt:lpstr>
      <vt:lpstr>School Bus Drivers Day by Slidesgo</vt:lpstr>
      <vt:lpstr>PowerPoint Presentation</vt:lpstr>
      <vt:lpstr>PowerPoint Presentation</vt:lpstr>
      <vt:lpstr>Vượt chướng ngại vật</vt:lpstr>
      <vt:lpstr>Hành trình vượt chướng ngại vật</vt:lpstr>
      <vt:lpstr>PowerPoint Presentation</vt:lpstr>
      <vt:lpstr>PowerPoint Presentation</vt:lpstr>
      <vt:lpstr>PowerPoint Presentation</vt:lpstr>
      <vt:lpstr>Chặng 2</vt:lpstr>
      <vt:lpstr>PowerPoint Presentation</vt:lpstr>
      <vt:lpstr>PowerPoint Presentation</vt:lpstr>
      <vt:lpstr>PowerPoint Presentation</vt:lpstr>
      <vt:lpstr>CHẶNG 3</vt:lpstr>
      <vt:lpstr>PowerPoint Presentation</vt:lpstr>
      <vt:lpstr>PowerPoint Presentation</vt:lpstr>
      <vt:lpstr>PowerPoint Presentation</vt:lpstr>
      <vt:lpstr>VỀ ĐÍCH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Vượt chướng ngại vật</dc:title>
  <cp:lastModifiedBy>Tiên Trần</cp:lastModifiedBy>
  <cp:revision>27</cp:revision>
  <dcterms:modified xsi:type="dcterms:W3CDTF">2021-12-29T12:04:10Z</dcterms:modified>
</cp:coreProperties>
</file>