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18" r:id="rId4"/>
    <p:sldId id="306" r:id="rId5"/>
    <p:sldId id="314" r:id="rId6"/>
    <p:sldId id="315" r:id="rId7"/>
    <p:sldId id="319" r:id="rId8"/>
    <p:sldId id="308" r:id="rId9"/>
    <p:sldId id="307" r:id="rId10"/>
    <p:sldId id="309" r:id="rId11"/>
    <p:sldId id="312" r:id="rId12"/>
    <p:sldId id="310" r:id="rId13"/>
    <p:sldId id="313" r:id="rId14"/>
    <p:sldId id="316" r:id="rId15"/>
    <p:sldId id="317" r:id="rId16"/>
    <p:sldId id="277" r:id="rId17"/>
  </p:sldIdLst>
  <p:sldSz cx="9144000" cy="5143500" type="screen16x9"/>
  <p:notesSz cx="6858000" cy="9144000"/>
  <p:embeddedFontLst>
    <p:embeddedFont>
      <p:font typeface="#9Slide07 Baloo Tamma" panose="03080902040302020200" pitchFamily="66" charset="0"/>
      <p:regular r:id="rId20"/>
    </p:embeddedFont>
    <p:embeddedFont>
      <p:font typeface="#9Slide07 IcielCadena" panose="02000503000000020004" pitchFamily="2" charset="0"/>
      <p:bold r:id="rId21"/>
    </p:embeddedFont>
    <p:embeddedFont>
      <p:font typeface="#9Slide07 IcielKoni" pitchFamily="2" charset="0"/>
      <p:bold r:id="rId22"/>
    </p:embeddedFont>
    <p:embeddedFont>
      <p:font typeface="#9Slide07 Itim" panose="00000500000000000000" pitchFamily="2" charset="-34"/>
      <p:regular r:id="rId23"/>
    </p:embeddedFont>
    <p:embeddedFont>
      <p:font typeface="#9Slide07 Pangolin" panose="00000500000000000000" pitchFamily="2" charset="0"/>
      <p:regular r:id="rId24"/>
    </p:embeddedFont>
    <p:embeddedFont>
      <p:font typeface="#9Slide07 SVNUT Triumph Press" panose="00000500000000000000" pitchFamily="2" charset="0"/>
      <p:boldItalic r:id="rId25"/>
    </p:embeddedFont>
    <p:embeddedFont>
      <p:font typeface="Bellota Text" panose="020B060402020202020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Didact Gothic" panose="020B0604020202020204" charset="0"/>
      <p:regular r:id="rId31"/>
    </p:embeddedFont>
    <p:embeddedFont>
      <p:font typeface="Odibee Sans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D7B"/>
    <a:srgbClr val="F3376C"/>
    <a:srgbClr val="010101"/>
    <a:srgbClr val="404570"/>
    <a:srgbClr val="A94F84"/>
    <a:srgbClr val="943763"/>
    <a:srgbClr val="B3DF45"/>
    <a:srgbClr val="8BB344"/>
    <a:srgbClr val="E0F281"/>
    <a:srgbClr val="EF3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9E71CC-9FA0-430C-B73A-4DBB887FB9C4}">
  <a:tblStyle styleId="{B09E71CC-9FA0-430C-B73A-4DBB887FB9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0" y="90"/>
      </p:cViewPr>
      <p:guideLst>
        <p:guide orient="horz" pos="1644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3D0238-3619-41B9-B1FF-C9DDA5FF6C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2AF75-2E09-4E18-8518-01ABD2F293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C2BF5-3D8A-4FB5-9D51-C5616477DF9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1B17F4-BA4B-43AB-83BD-CE9ACFAAA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27231-E630-4CFB-BBA3-24D3386E95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E429D-AF40-48D0-86E5-BA99C6CA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6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6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25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90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14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FFB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FFFB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2050" name="Picture 2" descr="https://i.pinimg.com/564x/d5/84/a9/d584a9b18e65b30d2f592fbe5f738558.jpg">
            <a:extLst>
              <a:ext uri="{FF2B5EF4-FFF2-40B4-BE49-F238E27FC236}">
                <a16:creationId xmlns:a16="http://schemas.microsoft.com/office/drawing/2014/main" id="{69D9DF28-3840-4627-ACC4-75BE8C20C8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1505" y="-2001505"/>
            <a:ext cx="5143500" cy="914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3BA6D8-94D8-4A6A-9B87-69742DB05500}"/>
              </a:ext>
            </a:extLst>
          </p:cNvPr>
          <p:cNvSpPr/>
          <p:nvPr userDrawn="1"/>
        </p:nvSpPr>
        <p:spPr>
          <a:xfrm>
            <a:off x="233917" y="146199"/>
            <a:ext cx="8676168" cy="4808573"/>
          </a:xfrm>
          <a:prstGeom prst="roundRect">
            <a:avLst>
              <a:gd name="adj" fmla="val 9833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7BE57"/>
              </a:solidFill>
            </a:endParaRPr>
          </a:p>
        </p:txBody>
      </p:sp>
      <p:pic>
        <p:nvPicPr>
          <p:cNvPr id="3" name="Picture 2" descr="Diagram, logo&#10;&#10;Description automatically generated">
            <a:extLst>
              <a:ext uri="{FF2B5EF4-FFF2-40B4-BE49-F238E27FC236}">
                <a16:creationId xmlns:a16="http://schemas.microsoft.com/office/drawing/2014/main" id="{80A4D38D-A6E0-47A7-96B9-36BACDE3C24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42848" y="-68717"/>
            <a:ext cx="1125889" cy="102748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6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12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34.png"/><Relationship Id="rId5" Type="http://schemas.openxmlformats.org/officeDocument/2006/relationships/image" Target="../media/image32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microsoft.com/office/2007/relationships/hdphoto" Target="../media/hdphoto3.wdp"/><Relationship Id="rId9" Type="http://schemas.microsoft.com/office/2007/relationships/hdphoto" Target="../media/hdphoto6.wdp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21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1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68180" y="1388590"/>
            <a:ext cx="5089340" cy="2567052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1830760" y="2230844"/>
            <a:ext cx="5925830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73984D"/>
                </a:solidFill>
                <a:latin typeface="#9Slide07 SVNBrandon Printed Sh" panose="02000000000000000000" pitchFamily="2" charset="0"/>
              </a:rPr>
              <a:t>LUYỆN </a:t>
            </a:r>
            <a:r>
              <a:rPr lang="en-US" sz="4000" dirty="0">
                <a:solidFill>
                  <a:srgbClr val="F95858"/>
                </a:solidFill>
                <a:latin typeface="#9Slide07 SVNBrandon Printed Sh" panose="02000000000000000000" pitchFamily="2" charset="0"/>
              </a:rPr>
              <a:t>TẬP</a:t>
            </a:r>
            <a:r>
              <a:rPr lang="en-US" sz="4000" dirty="0">
                <a:solidFill>
                  <a:srgbClr val="73984D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>
                <a:solidFill>
                  <a:srgbClr val="B91D8D"/>
                </a:solidFill>
                <a:latin typeface="#9Slide07 SVNBrandon Printed Sh" panose="02000000000000000000" pitchFamily="2" charset="0"/>
              </a:rPr>
              <a:t>CHUNG</a:t>
            </a:r>
            <a:endParaRPr sz="5400" dirty="0">
              <a:solidFill>
                <a:srgbClr val="B91D8D"/>
              </a:solidFill>
              <a:latin typeface="#9Slide07 SVNBrandon Printed Sh" panose="02000000000000000000" pitchFamily="2" charset="0"/>
            </a:endParaRPr>
          </a:p>
        </p:txBody>
      </p:sp>
      <p:sp>
        <p:nvSpPr>
          <p:cNvPr id="305" name="Google Shape;305;p20"/>
          <p:cNvSpPr txBox="1">
            <a:spLocks noGrp="1"/>
          </p:cNvSpPr>
          <p:nvPr>
            <p:ph type="subTitle" idx="1"/>
          </p:nvPr>
        </p:nvSpPr>
        <p:spPr>
          <a:xfrm rot="21236417">
            <a:off x="3950862" y="2596044"/>
            <a:ext cx="1692432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C000"/>
                </a:solidFill>
                <a:latin typeface="#9Slide07 Baloo Tamma" panose="03080902040302020200" pitchFamily="66" charset="0"/>
                <a:cs typeface="#9Slide07 Baloo Tamma" panose="03080902040302020200" pitchFamily="66" charset="0"/>
              </a:rPr>
              <a:t>Trang 89</a:t>
            </a:r>
            <a:endParaRPr sz="2400" dirty="0">
              <a:solidFill>
                <a:srgbClr val="FFC000"/>
              </a:solidFill>
              <a:latin typeface="#9Slide07 Baloo Tamma" panose="03080902040302020200" pitchFamily="66" charset="0"/>
              <a:cs typeface="#9Slide07 Baloo Tamma" panose="03080902040302020200" pitchFamily="66" charset="0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747924">
            <a:off x="6234075" y="1140848"/>
            <a:ext cx="1554816" cy="77885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6647805" y="2492214"/>
            <a:ext cx="1834071" cy="271163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 rot="5400000">
            <a:off x="1668797" y="1208938"/>
            <a:ext cx="1344441" cy="1098588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Monster Avatars Icons by Dighital on Dribbble">
            <a:extLst>
              <a:ext uri="{FF2B5EF4-FFF2-40B4-BE49-F238E27FC236}">
                <a16:creationId xmlns:a16="http://schemas.microsoft.com/office/drawing/2014/main" id="{8E11693D-3B22-44F7-BF1B-EB741F06F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46333" l="3500" r="34000">
                        <a14:foregroundMark x1="25000" y1="20000" x2="22250" y2="30667"/>
                        <a14:foregroundMark x1="21250" y1="23000" x2="23750" y2="26667"/>
                        <a14:foregroundMark x1="23250" y1="21667" x2="25250" y2="22667"/>
                        <a14:foregroundMark x1="25500" y1="24333" x2="25250" y2="27333"/>
                        <a14:foregroundMark x1="34000" y1="29667" x2="34000" y2="29667"/>
                        <a14:foregroundMark x1="28000" y1="44000" x2="28000" y2="44000"/>
                        <a14:foregroundMark x1="24500" y1="36333" x2="24500" y2="36333"/>
                        <a14:foregroundMark x1="21750" y1="36000" x2="21750" y2="36000"/>
                        <a14:foregroundMark x1="18500" y1="36333" x2="27750" y2="35667"/>
                        <a14:foregroundMark x1="22750" y1="46333" x2="22750" y2="4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6430" r="63244" b="51960"/>
          <a:stretch/>
        </p:blipFill>
        <p:spPr bwMode="auto">
          <a:xfrm rot="20513173">
            <a:off x="1246681" y="262567"/>
            <a:ext cx="1025949" cy="9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nster Avatars Icons by Dighital on Dribbble">
            <a:extLst>
              <a:ext uri="{FF2B5EF4-FFF2-40B4-BE49-F238E27FC236}">
                <a16:creationId xmlns:a16="http://schemas.microsoft.com/office/drawing/2014/main" id="{2883E0CF-AA10-496F-B0DC-EE198B9D5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00" b="46333" l="39750" r="61500">
                        <a14:foregroundMark x1="39750" y1="33000" x2="39750" y2="33000"/>
                        <a14:foregroundMark x1="51500" y1="46333" x2="51500" y2="46333"/>
                        <a14:foregroundMark x1="50750" y1="22000" x2="51500" y2="25000"/>
                        <a14:foregroundMark x1="52000" y1="20333" x2="52000" y2="24333"/>
                        <a14:foregroundMark x1="48750" y1="19333" x2="48500" y2="23667"/>
                        <a14:foregroundMark x1="47500" y1="23000" x2="50750" y2="28000"/>
                        <a14:foregroundMark x1="48250" y1="39333" x2="50000" y2="40333"/>
                        <a14:foregroundMark x1="52000" y1="40000" x2="52000" y2="40000"/>
                        <a14:foregroundMark x1="51000" y1="39667" x2="50750" y2="4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53" t="13783" r="35824" b="50512"/>
          <a:stretch/>
        </p:blipFill>
        <p:spPr bwMode="auto">
          <a:xfrm>
            <a:off x="4614530" y="65729"/>
            <a:ext cx="1010530" cy="10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nster Avatars Icons by Dighital on Dribbble">
            <a:extLst>
              <a:ext uri="{FF2B5EF4-FFF2-40B4-BE49-F238E27FC236}">
                <a16:creationId xmlns:a16="http://schemas.microsoft.com/office/drawing/2014/main" id="{E2006491-C863-4A74-AB93-5437EFDD2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47333" l="65500" r="87500">
                        <a14:foregroundMark x1="69250" y1="31000" x2="75750" y2="22000"/>
                        <a14:foregroundMark x1="75750" y1="21333" x2="81250" y2="29333"/>
                        <a14:foregroundMark x1="84250" y1="27333" x2="79750" y2="24000"/>
                        <a14:foregroundMark x1="84000" y1="29000" x2="84000" y2="29000"/>
                        <a14:foregroundMark x1="83250" y1="28000" x2="82750" y2="29333"/>
                        <a14:foregroundMark x1="70750" y1="29000" x2="70000" y2="28333"/>
                        <a14:foregroundMark x1="74500" y1="24667" x2="74750" y2="32333"/>
                        <a14:foregroundMark x1="74750" y1="35667" x2="76000" y2="38667"/>
                        <a14:foregroundMark x1="76750" y1="36333" x2="76750" y2="36333"/>
                        <a14:foregroundMark x1="76750" y1="38667" x2="78250" y2="36333"/>
                        <a14:foregroundMark x1="76250" y1="18667" x2="77750" y2="18667"/>
                        <a14:foregroundMark x1="87500" y1="30333" x2="87500" y2="30333"/>
                        <a14:foregroundMark x1="70250" y1="25333" x2="70750" y2="32333"/>
                        <a14:foregroundMark x1="69250" y1="27333" x2="69500" y2="30333"/>
                        <a14:foregroundMark x1="74500" y1="23000" x2="72500" y2="24000"/>
                        <a14:foregroundMark x1="69750" y1="27000" x2="71000" y2="23667"/>
                        <a14:foregroundMark x1="77750" y1="20667" x2="84000" y2="28000"/>
                        <a14:foregroundMark x1="84000" y1="29333" x2="84250" y2="29667"/>
                        <a14:foregroundMark x1="84500" y1="29000" x2="84000" y2="31333"/>
                        <a14:foregroundMark x1="69250" y1="28000" x2="69250" y2="28000"/>
                        <a14:foregroundMark x1="68750" y1="27667" x2="68750" y2="27667"/>
                        <a14:foregroundMark x1="67750" y1="29000" x2="67750" y2="29000"/>
                        <a14:foregroundMark x1="76500" y1="47333" x2="76500" y2="47333"/>
                        <a14:foregroundMark x1="73500" y1="21667" x2="73500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99" t="14498" r="10055" b="50000"/>
          <a:stretch/>
        </p:blipFill>
        <p:spPr bwMode="auto">
          <a:xfrm rot="918474">
            <a:off x="4457267" y="4039945"/>
            <a:ext cx="1034245" cy="10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onster Avatars Icons by Dighital on Dribbble">
            <a:extLst>
              <a:ext uri="{FF2B5EF4-FFF2-40B4-BE49-F238E27FC236}">
                <a16:creationId xmlns:a16="http://schemas.microsoft.com/office/drawing/2014/main" id="{426EA59C-C7C1-41F7-BD2E-C75076B13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000" b="87667" l="38750" r="60250">
                        <a14:foregroundMark x1="48250" y1="60667" x2="51500" y2="64333"/>
                        <a14:foregroundMark x1="51500" y1="63000" x2="54500" y2="64667"/>
                        <a14:foregroundMark x1="54000" y1="63000" x2="49000" y2="66667"/>
                        <a14:foregroundMark x1="46000" y1="62333" x2="47250" y2="66667"/>
                        <a14:foregroundMark x1="45750" y1="60333" x2="47750" y2="60667"/>
                        <a14:foregroundMark x1="44250" y1="64667" x2="45750" y2="65667"/>
                        <a14:foregroundMark x1="54250" y1="61333" x2="56750" y2="65000"/>
                        <a14:foregroundMark x1="55000" y1="64667" x2="55000" y2="65667"/>
                        <a14:foregroundMark x1="60250" y1="66000" x2="60250" y2="6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32" t="50689" r="37135" b="15015"/>
          <a:stretch/>
        </p:blipFill>
        <p:spPr bwMode="auto">
          <a:xfrm rot="21032055">
            <a:off x="7815051" y="1207739"/>
            <a:ext cx="1010920" cy="9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onster Avatars Icons by Dighital on Dribbble">
            <a:extLst>
              <a:ext uri="{FF2B5EF4-FFF2-40B4-BE49-F238E27FC236}">
                <a16:creationId xmlns:a16="http://schemas.microsoft.com/office/drawing/2014/main" id="{A1F571C6-9855-4A47-BF23-EDB2F6368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67" b="82667" l="13250" r="34250">
                        <a14:foregroundMark x1="13250" y1="66000" x2="13250" y2="66000"/>
                        <a14:foregroundMark x1="24500" y1="54000" x2="24500" y2="54000"/>
                        <a14:foregroundMark x1="34250" y1="66667" x2="34250" y2="66667"/>
                        <a14:foregroundMark x1="27750" y1="77333" x2="25250" y2="82667"/>
                        <a14:foregroundMark x1="22000" y1="75667" x2="26250" y2="70000"/>
                        <a14:foregroundMark x1="21500" y1="72667" x2="31500" y2="68333"/>
                        <a14:foregroundMark x1="17250" y1="67000" x2="20500" y2="72000"/>
                        <a14:foregroundMark x1="20250" y1="66000" x2="19500" y2="78667"/>
                        <a14:foregroundMark x1="28250" y1="75667" x2="28250" y2="75667"/>
                        <a14:foregroundMark x1="26500" y1="74667" x2="26500" y2="74667"/>
                        <a14:foregroundMark x1="22000" y1="79667" x2="22000" y2="79667"/>
                        <a14:foregroundMark x1="18750" y1="65667" x2="18750" y2="65667"/>
                        <a14:foregroundMark x1="19500" y1="65667" x2="22000" y2="68667"/>
                        <a14:foregroundMark x1="21000" y1="63000" x2="21000" y2="68333"/>
                        <a14:foregroundMark x1="28250" y1="68333" x2="28250" y2="68333"/>
                        <a14:foregroundMark x1="27000" y1="68000" x2="27000" y2="68000"/>
                        <a14:foregroundMark x1="25750" y1="76000" x2="25750" y2="76000"/>
                        <a14:foregroundMark x1="26250" y1="73333" x2="2625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50485" r="63012" b="15510"/>
          <a:stretch/>
        </p:blipFill>
        <p:spPr bwMode="auto">
          <a:xfrm rot="20751710">
            <a:off x="1588355" y="4099141"/>
            <a:ext cx="968292" cy="97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0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F844E-533C-4EC5-B852-B14923AFA92B}"/>
              </a:ext>
            </a:extLst>
          </p:cNvPr>
          <p:cNvCxnSpPr/>
          <p:nvPr/>
        </p:nvCxnSpPr>
        <p:spPr>
          <a:xfrm>
            <a:off x="1424763" y="914396"/>
            <a:ext cx="7485321" cy="0"/>
          </a:xfrm>
          <a:prstGeom prst="line">
            <a:avLst/>
          </a:prstGeom>
          <a:ln w="19050">
            <a:solidFill>
              <a:srgbClr val="77B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ransparent Monster Clipart, HD Png Download , Transparent Png Image -  PNGitem">
            <a:extLst>
              <a:ext uri="{FF2B5EF4-FFF2-40B4-BE49-F238E27FC236}">
                <a16:creationId xmlns:a16="http://schemas.microsoft.com/office/drawing/2014/main" id="{3A2A969A-22B0-4566-BA08-91C01219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8" b="88889" l="6736" r="91192">
                        <a14:foregroundMark x1="33679" y1="8429" x2="33679" y2="8429"/>
                        <a14:foregroundMark x1="66321" y1="6130" x2="66321" y2="6130"/>
                        <a14:foregroundMark x1="10881" y1="50192" x2="10881" y2="50192"/>
                        <a14:foregroundMark x1="91192" y1="50192" x2="91192" y2="50192"/>
                        <a14:foregroundMark x1="52332" y1="37931" x2="52332" y2="37931"/>
                        <a14:foregroundMark x1="58031" y1="29885" x2="58031" y2="29885"/>
                        <a14:foregroundMark x1="55440" y1="32184" x2="55440" y2="56322"/>
                        <a14:foregroundMark x1="6736" y1="47126" x2="6736" y2="47126"/>
                        <a14:foregroundMark x1="46114" y1="79310" x2="46114" y2="79310"/>
                        <a14:foregroundMark x1="59067" y1="83908" x2="59067" y2="83908"/>
                        <a14:foregroundMark x1="52332" y1="27586" x2="64249" y2="44061"/>
                        <a14:foregroundMark x1="35751" y1="4598" x2="35751" y2="4598"/>
                        <a14:foregroundMark x1="63212" y1="4598" x2="63212" y2="4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5" y="125781"/>
            <a:ext cx="876162" cy="11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BCB2F-269A-4557-B1FE-863149EEBCB0}"/>
              </a:ext>
            </a:extLst>
          </p:cNvPr>
          <p:cNvSpPr txBox="1"/>
          <p:nvPr/>
        </p:nvSpPr>
        <p:spPr>
          <a:xfrm>
            <a:off x="2572535" y="143664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1.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Đặt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tính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rồi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tính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BD75FB-2B77-44A4-9774-F67ACE8E2C82}"/>
                  </a:ext>
                </a:extLst>
              </p:cNvPr>
              <p:cNvSpPr txBox="1"/>
              <p:nvPr/>
            </p:nvSpPr>
            <p:spPr>
              <a:xfrm>
                <a:off x="1098073" y="1620208"/>
                <a:ext cx="2399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75000"/>
                      </a:schemeClr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𝟎𝟓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28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BD75FB-2B77-44A4-9774-F67ACE8E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73" y="1620208"/>
                <a:ext cx="2399952" cy="430887"/>
              </a:xfrm>
              <a:prstGeom prst="rect">
                <a:avLst/>
              </a:prstGeom>
              <a:blipFill>
                <a:blip r:embed="rId4"/>
                <a:stretch>
                  <a:fillRect l="-8883" t="-257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2DF222-ADE3-4BB0-A27B-1DF9DB82BBA8}"/>
                  </a:ext>
                </a:extLst>
              </p:cNvPr>
              <p:cNvSpPr txBox="1"/>
              <p:nvPr/>
            </p:nvSpPr>
            <p:spPr>
              <a:xfrm>
                <a:off x="5699844" y="1593854"/>
                <a:ext cx="19427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75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𝟕𝟕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2DF222-ADE3-4BB0-A27B-1DF9DB82B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844" y="1593854"/>
                <a:ext cx="1942776" cy="430887"/>
              </a:xfrm>
              <a:prstGeom prst="rect">
                <a:avLst/>
              </a:prstGeom>
              <a:blipFill>
                <a:blip r:embed="rId5"/>
                <a:stretch>
                  <a:fillRect l="-10972"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6CB7D3-100D-4AB0-A4E5-F0FEB2B52A3D}"/>
              </a:ext>
            </a:extLst>
          </p:cNvPr>
          <p:cNvCxnSpPr>
            <a:cxnSpLocks/>
          </p:cNvCxnSpPr>
          <p:nvPr/>
        </p:nvCxnSpPr>
        <p:spPr>
          <a:xfrm>
            <a:off x="4531057" y="909511"/>
            <a:ext cx="0" cy="4045261"/>
          </a:xfrm>
          <a:prstGeom prst="line">
            <a:avLst/>
          </a:prstGeom>
          <a:ln w="19050">
            <a:solidFill>
              <a:srgbClr val="77B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059CDD-1EC0-4E3D-8E6E-3D258828D67C}"/>
              </a:ext>
            </a:extLst>
          </p:cNvPr>
          <p:cNvGrpSpPr/>
          <p:nvPr/>
        </p:nvGrpSpPr>
        <p:grpSpPr>
          <a:xfrm>
            <a:off x="1424763" y="2024741"/>
            <a:ext cx="1507086" cy="1052785"/>
            <a:chOff x="1541725" y="1518965"/>
            <a:chExt cx="1507086" cy="105278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15A35D-869A-4536-9DAB-00CA6F05F102}"/>
                </a:ext>
              </a:extLst>
            </p:cNvPr>
            <p:cNvSpPr txBox="1"/>
            <p:nvPr/>
          </p:nvSpPr>
          <p:spPr>
            <a:xfrm>
              <a:off x="1764485" y="1518965"/>
              <a:ext cx="12843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7BE57"/>
                  </a:solidFill>
                </a:rPr>
                <a:t>3 1,0 5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22DB16-B41C-453D-898F-28438DBFDA88}"/>
                </a:ext>
              </a:extLst>
            </p:cNvPr>
            <p:cNvSpPr txBox="1"/>
            <p:nvPr/>
          </p:nvSpPr>
          <p:spPr>
            <a:xfrm>
              <a:off x="2338667" y="2022968"/>
              <a:ext cx="6848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7BE57"/>
                  </a:solidFill>
                </a:rPr>
                <a:t>2,6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80FBAD-479A-464E-810E-47D6CD28A311}"/>
                </a:ext>
              </a:extLst>
            </p:cNvPr>
            <p:cNvCxnSpPr>
              <a:cxnSpLocks/>
            </p:cNvCxnSpPr>
            <p:nvPr/>
          </p:nvCxnSpPr>
          <p:spPr>
            <a:xfrm>
              <a:off x="1828283" y="2571750"/>
              <a:ext cx="1085554" cy="0"/>
            </a:xfrm>
            <a:prstGeom prst="line">
              <a:avLst/>
            </a:prstGeom>
            <a:ln w="19050">
              <a:solidFill>
                <a:srgbClr val="77B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B79CED-2851-4E19-8821-D87323001A05}"/>
                </a:ext>
              </a:extLst>
            </p:cNvPr>
            <p:cNvSpPr txBox="1"/>
            <p:nvPr/>
          </p:nvSpPr>
          <p:spPr>
            <a:xfrm>
              <a:off x="1541725" y="176698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77BE57"/>
                  </a:solidFill>
                </a:rPr>
                <a:t>x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63A94F0-69F4-4F34-AE55-C961ECABF4C5}"/>
              </a:ext>
            </a:extLst>
          </p:cNvPr>
          <p:cNvSpPr txBox="1"/>
          <p:nvPr/>
        </p:nvSpPr>
        <p:spPr>
          <a:xfrm>
            <a:off x="1296501" y="396393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7BE57"/>
                </a:solidFill>
              </a:rPr>
              <a:t>8 0,7 3 0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783DD-A694-4C46-A59E-173566BC69C0}"/>
              </a:ext>
            </a:extLst>
          </p:cNvPr>
          <p:cNvSpPr txBox="1"/>
          <p:nvPr/>
        </p:nvSpPr>
        <p:spPr>
          <a:xfrm>
            <a:off x="1317900" y="308664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7BE57"/>
                </a:solidFill>
              </a:rPr>
              <a:t>1 8 6 3 0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82FA30-60DF-4CF0-B638-02C23E7F46C4}"/>
              </a:ext>
            </a:extLst>
          </p:cNvPr>
          <p:cNvSpPr txBox="1"/>
          <p:nvPr/>
        </p:nvSpPr>
        <p:spPr>
          <a:xfrm>
            <a:off x="1319773" y="3496308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7BE57"/>
                </a:solidFill>
              </a:rPr>
              <a:t>6 2 1 0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56692E-7553-44A7-B053-5E89AA3AE9ED}"/>
              </a:ext>
            </a:extLst>
          </p:cNvPr>
          <p:cNvCxnSpPr>
            <a:cxnSpLocks/>
          </p:cNvCxnSpPr>
          <p:nvPr/>
        </p:nvCxnSpPr>
        <p:spPr>
          <a:xfrm>
            <a:off x="1317900" y="3987629"/>
            <a:ext cx="1473003" cy="0"/>
          </a:xfrm>
          <a:prstGeom prst="line">
            <a:avLst/>
          </a:prstGeom>
          <a:ln w="19050">
            <a:solidFill>
              <a:srgbClr val="77B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D854BB-D45B-406B-A4DD-70C81AB72F28}"/>
              </a:ext>
            </a:extLst>
          </p:cNvPr>
          <p:cNvSpPr txBox="1"/>
          <p:nvPr/>
        </p:nvSpPr>
        <p:spPr>
          <a:xfrm>
            <a:off x="5699844" y="2051095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77,5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7D3F3A-AC96-4C7C-8A14-0B2B2530CEF6}"/>
              </a:ext>
            </a:extLst>
          </p:cNvPr>
          <p:cNvSpPr txBox="1"/>
          <p:nvPr/>
        </p:nvSpPr>
        <p:spPr>
          <a:xfrm>
            <a:off x="6811674" y="2024741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2,5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172957-58EF-435D-AE9B-C939DAD48354}"/>
              </a:ext>
            </a:extLst>
          </p:cNvPr>
          <p:cNvGrpSpPr/>
          <p:nvPr/>
        </p:nvGrpSpPr>
        <p:grpSpPr>
          <a:xfrm>
            <a:off x="6709144" y="2051095"/>
            <a:ext cx="829865" cy="1000869"/>
            <a:chOff x="6709144" y="2051095"/>
            <a:chExt cx="829865" cy="100086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BF751EB-69D8-4FB2-9D65-9D1DBE83287B}"/>
                </a:ext>
              </a:extLst>
            </p:cNvPr>
            <p:cNvCxnSpPr>
              <a:cxnSpLocks/>
            </p:cNvCxnSpPr>
            <p:nvPr/>
          </p:nvCxnSpPr>
          <p:spPr>
            <a:xfrm>
              <a:off x="6709144" y="2051095"/>
              <a:ext cx="0" cy="100086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0B21AC7-7242-46EE-8A23-0E7B40C1D52C}"/>
                </a:ext>
              </a:extLst>
            </p:cNvPr>
            <p:cNvCxnSpPr/>
            <p:nvPr/>
          </p:nvCxnSpPr>
          <p:spPr>
            <a:xfrm>
              <a:off x="6713764" y="2571750"/>
              <a:ext cx="8252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CB91B8-3E64-4F20-AC5E-AAAB66B74841}"/>
              </a:ext>
            </a:extLst>
          </p:cNvPr>
          <p:cNvCxnSpPr>
            <a:cxnSpLocks/>
          </p:cNvCxnSpPr>
          <p:nvPr/>
        </p:nvCxnSpPr>
        <p:spPr>
          <a:xfrm>
            <a:off x="6174332" y="2402956"/>
            <a:ext cx="120981" cy="761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E70EB7-A5BA-489F-93D7-38B9BE582E76}"/>
              </a:ext>
            </a:extLst>
          </p:cNvPr>
          <p:cNvCxnSpPr>
            <a:cxnSpLocks/>
          </p:cNvCxnSpPr>
          <p:nvPr/>
        </p:nvCxnSpPr>
        <p:spPr>
          <a:xfrm>
            <a:off x="7081643" y="2395861"/>
            <a:ext cx="120981" cy="7615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0FAFA90E-B593-4BA4-B5A6-7EBD64206F7B}"/>
              </a:ext>
            </a:extLst>
          </p:cNvPr>
          <p:cNvSpPr txBox="1"/>
          <p:nvPr/>
        </p:nvSpPr>
        <p:spPr>
          <a:xfrm>
            <a:off x="6833677" y="2521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D1A6A4-CBF4-4D2A-9AD9-20B6D353B3A1}"/>
              </a:ext>
            </a:extLst>
          </p:cNvPr>
          <p:cNvSpPr txBox="1"/>
          <p:nvPr/>
        </p:nvSpPr>
        <p:spPr>
          <a:xfrm>
            <a:off x="7047637" y="25151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F5D851-972E-466F-85EE-819942D0362F}"/>
              </a:ext>
            </a:extLst>
          </p:cNvPr>
          <p:cNvSpPr txBox="1"/>
          <p:nvPr/>
        </p:nvSpPr>
        <p:spPr>
          <a:xfrm>
            <a:off x="5924173" y="25280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02A6DC-E8CC-4443-A99A-BDB4C590AC73}"/>
              </a:ext>
            </a:extLst>
          </p:cNvPr>
          <p:cNvSpPr txBox="1"/>
          <p:nvPr/>
        </p:nvSpPr>
        <p:spPr>
          <a:xfrm>
            <a:off x="6212564" y="252164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D9F85E-4F02-4CA6-8B18-65D997D7B8D8}"/>
              </a:ext>
            </a:extLst>
          </p:cNvPr>
          <p:cNvSpPr txBox="1"/>
          <p:nvPr/>
        </p:nvSpPr>
        <p:spPr>
          <a:xfrm>
            <a:off x="6217680" y="2976007"/>
            <a:ext cx="32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7685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41" grpId="0"/>
      <p:bldP spid="27" grpId="0"/>
      <p:bldP spid="8" grpId="0"/>
      <p:bldP spid="29" grpId="0"/>
      <p:bldP spid="48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F844E-533C-4EC5-B852-B14923AFA92B}"/>
              </a:ext>
            </a:extLst>
          </p:cNvPr>
          <p:cNvCxnSpPr>
            <a:cxnSpLocks/>
          </p:cNvCxnSpPr>
          <p:nvPr/>
        </p:nvCxnSpPr>
        <p:spPr>
          <a:xfrm>
            <a:off x="1063256" y="909511"/>
            <a:ext cx="7846828" cy="4885"/>
          </a:xfrm>
          <a:prstGeom prst="line">
            <a:avLst/>
          </a:prstGeom>
          <a:ln w="19050">
            <a:solidFill>
              <a:srgbClr val="D7E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2A969A-22B0-4566-BA08-91C01219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128" y="121641"/>
            <a:ext cx="868407" cy="11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BCB2F-269A-4557-B1FE-863149EEBCB0}"/>
              </a:ext>
            </a:extLst>
          </p:cNvPr>
          <p:cNvSpPr txBox="1"/>
          <p:nvPr/>
        </p:nvSpPr>
        <p:spPr>
          <a:xfrm>
            <a:off x="1073889" y="343665"/>
            <a:ext cx="786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2.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Viết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số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thập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phân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thích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hợp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vào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chỗ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 </a:t>
            </a:r>
            <a:r>
              <a:rPr lang="en-US" sz="2800" dirty="0" err="1">
                <a:solidFill>
                  <a:srgbClr val="E262B3"/>
                </a:solidFill>
                <a:latin typeface="#9Slide07 IcielKoni" pitchFamily="2" charset="0"/>
              </a:rPr>
              <a:t>chấm</a:t>
            </a:r>
            <a:r>
              <a:rPr lang="en-US" sz="2800" dirty="0">
                <a:solidFill>
                  <a:srgbClr val="E262B3"/>
                </a:solidFill>
                <a:latin typeface="#9Slide07 IcielKoni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05C985-31F9-4E02-B5FE-BE456017DD8C}"/>
                  </a:ext>
                </a:extLst>
              </p:cNvPr>
              <p:cNvSpPr txBox="1"/>
              <p:nvPr/>
            </p:nvSpPr>
            <p:spPr>
              <a:xfrm>
                <a:off x="555802" y="1540981"/>
                <a:ext cx="33339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𝒅𝒎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 =…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800" b="1" i="1" dirty="0">
                  <a:solidFill>
                    <a:srgbClr val="F13737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05C985-31F9-4E02-B5FE-BE456017D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02" y="1540981"/>
                <a:ext cx="333392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45F80-8728-45FC-805B-F4E7BF49DC80}"/>
                  </a:ext>
                </a:extLst>
              </p:cNvPr>
              <p:cNvSpPr txBox="1"/>
              <p:nvPr/>
            </p:nvSpPr>
            <p:spPr>
              <a:xfrm>
                <a:off x="4811076" y="1551687"/>
                <a:ext cx="3615798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96AC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6AC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rgbClr val="0096AC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0096A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96A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96AC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0096A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96AC"/>
                        </a:solidFill>
                        <a:latin typeface="Cambria Math" panose="02040503050406030204" pitchFamily="18" charset="0"/>
                      </a:rPr>
                      <m:t>=…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96A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96AC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45F80-8728-45FC-805B-F4E7BF49D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76" y="1551687"/>
                <a:ext cx="3615798" cy="440633"/>
              </a:xfrm>
              <a:prstGeom prst="rect">
                <a:avLst/>
              </a:prstGeom>
              <a:blipFill>
                <a:blip r:embed="rId4"/>
                <a:stretch>
                  <a:fillRect l="-5902" t="-23611" b="-4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6CB7D3-100D-4AB0-A4E5-F0FEB2B52A3D}"/>
              </a:ext>
            </a:extLst>
          </p:cNvPr>
          <p:cNvCxnSpPr>
            <a:cxnSpLocks/>
          </p:cNvCxnSpPr>
          <p:nvPr/>
        </p:nvCxnSpPr>
        <p:spPr>
          <a:xfrm>
            <a:off x="4531057" y="909511"/>
            <a:ext cx="0" cy="4045261"/>
          </a:xfrm>
          <a:prstGeom prst="line">
            <a:avLst/>
          </a:prstGeom>
          <a:ln w="19050">
            <a:solidFill>
              <a:srgbClr val="D7E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BADBE0-5BCA-4C9B-BED1-FE6B17444AE2}"/>
              </a:ext>
            </a:extLst>
          </p:cNvPr>
          <p:cNvSpPr/>
          <p:nvPr/>
        </p:nvSpPr>
        <p:spPr>
          <a:xfrm>
            <a:off x="4967351" y="2251668"/>
            <a:ext cx="3616696" cy="1002049"/>
          </a:xfrm>
          <a:prstGeom prst="wedgeRoundRectCallout">
            <a:avLst>
              <a:gd name="adj1" fmla="val -205"/>
              <a:gd name="adj2" fmla="val 932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F3136-421C-4C22-8334-142947E844A9}"/>
              </a:ext>
            </a:extLst>
          </p:cNvPr>
          <p:cNvSpPr txBox="1"/>
          <p:nvPr/>
        </p:nvSpPr>
        <p:spPr>
          <a:xfrm>
            <a:off x="4859669" y="2260775"/>
            <a:ext cx="3724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Ta có thể vận dụng kiến thức về bảng đơn vị nào để thực hiện bài tập?</a:t>
            </a:r>
            <a:endParaRPr lang="en-US" sz="2000" dirty="0"/>
          </a:p>
        </p:txBody>
      </p:sp>
      <p:pic>
        <p:nvPicPr>
          <p:cNvPr id="6152" name="Picture 8" descr="Monster PNG Images With Transparent Background | Free Download On Lovepik">
            <a:extLst>
              <a:ext uri="{FF2B5EF4-FFF2-40B4-BE49-F238E27FC236}">
                <a16:creationId xmlns:a16="http://schemas.microsoft.com/office/drawing/2014/main" id="{B6C91105-FB6A-4ED2-A15B-B6A45BA73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13953" r="19489" b="16391"/>
          <a:stretch/>
        </p:blipFill>
        <p:spPr bwMode="auto">
          <a:xfrm>
            <a:off x="6827507" y="3254679"/>
            <a:ext cx="1523927" cy="17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ading Cartoon">
            <a:extLst>
              <a:ext uri="{FF2B5EF4-FFF2-40B4-BE49-F238E27FC236}">
                <a16:creationId xmlns:a16="http://schemas.microsoft.com/office/drawing/2014/main" id="{6511B363-B903-4BDD-B408-8BBBDC89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98571" l="1556" r="95000">
                        <a14:foregroundMark x1="5222" y1="14881" x2="5222" y2="14881"/>
                        <a14:foregroundMark x1="1556" y1="20000" x2="1556" y2="20000"/>
                        <a14:foregroundMark x1="26889" y1="6667" x2="26889" y2="6667"/>
                        <a14:foregroundMark x1="47111" y1="4762" x2="47111" y2="4762"/>
                        <a14:foregroundMark x1="50444" y1="4167" x2="50444" y2="4167"/>
                        <a14:foregroundMark x1="46000" y1="2500" x2="46000" y2="2500"/>
                        <a14:foregroundMark x1="91889" y1="18214" x2="91889" y2="18214"/>
                        <a14:foregroundMark x1="95222" y1="20238" x2="95222" y2="20238"/>
                        <a14:foregroundMark x1="55000" y1="27262" x2="55000" y2="27262"/>
                        <a14:foregroundMark x1="51222" y1="17976" x2="49000" y2="40476"/>
                        <a14:foregroundMark x1="38778" y1="27857" x2="55778" y2="35357"/>
                        <a14:foregroundMark x1="45556" y1="25000" x2="43444" y2="27024"/>
                        <a14:foregroundMark x1="48667" y1="23810" x2="47111" y2="24405"/>
                        <a14:foregroundMark x1="51778" y1="24405" x2="53333" y2="32024"/>
                        <a14:foregroundMark x1="55444" y1="30952" x2="53889" y2="35595"/>
                        <a14:foregroundMark x1="42667" y1="32024" x2="47333" y2="36548"/>
                        <a14:foregroundMark x1="40000" y1="45119" x2="40000" y2="45119"/>
                        <a14:foregroundMark x1="45778" y1="47143" x2="45778" y2="47143"/>
                        <a14:foregroundMark x1="37889" y1="45119" x2="38222" y2="47500"/>
                        <a14:foregroundMark x1="45000" y1="46667" x2="46000" y2="48571"/>
                        <a14:foregroundMark x1="52556" y1="46905" x2="52667" y2="48333"/>
                        <a14:foregroundMark x1="59444" y1="46071" x2="59444" y2="46667"/>
                        <a14:foregroundMark x1="43889" y1="34881" x2="47111" y2="39048"/>
                        <a14:foregroundMark x1="39222" y1="94048" x2="39222" y2="94048"/>
                        <a14:foregroundMark x1="35111" y1="98571" x2="35111" y2="9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5" y="3260666"/>
            <a:ext cx="1822334" cy="17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93E6A4B-D89E-408D-A75A-829E92DDDA8F}"/>
              </a:ext>
            </a:extLst>
          </p:cNvPr>
          <p:cNvSpPr/>
          <p:nvPr/>
        </p:nvSpPr>
        <p:spPr>
          <a:xfrm flipH="1">
            <a:off x="555802" y="2237506"/>
            <a:ext cx="3785369" cy="1002049"/>
          </a:xfrm>
          <a:prstGeom prst="wedgeRoundRectCallout">
            <a:avLst>
              <a:gd name="adj1" fmla="val -1081"/>
              <a:gd name="adj2" fmla="val 7735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60DFF-2F87-4038-AAA7-882ADCF3CE11}"/>
              </a:ext>
            </a:extLst>
          </p:cNvPr>
          <p:cNvSpPr txBox="1"/>
          <p:nvPr/>
        </p:nvSpPr>
        <p:spPr>
          <a:xfrm flipH="1">
            <a:off x="501961" y="2364719"/>
            <a:ext cx="389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Bảng đơn vị đo độ dài (câu a) và bảng đơn vị đo diện tích (câu b).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C5D706-5ABC-42FB-8E89-83F5E1928E19}"/>
                  </a:ext>
                </a:extLst>
              </p:cNvPr>
              <p:cNvSpPr txBox="1"/>
              <p:nvPr/>
            </p:nvSpPr>
            <p:spPr>
              <a:xfrm>
                <a:off x="3038999" y="1490608"/>
                <a:ext cx="1259191" cy="523220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C5D706-5ABC-42FB-8E89-83F5E192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999" y="1490608"/>
                <a:ext cx="1259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B7C45F-0482-4E58-AC6B-527F89429CFC}"/>
                  </a:ext>
                </a:extLst>
              </p:cNvPr>
              <p:cNvSpPr txBox="1"/>
              <p:nvPr/>
            </p:nvSpPr>
            <p:spPr>
              <a:xfrm>
                <a:off x="7449623" y="1498440"/>
                <a:ext cx="1452007" cy="532966"/>
              </a:xfrm>
              <a:prstGeom prst="rect">
                <a:avLst/>
              </a:prstGeom>
              <a:solidFill>
                <a:srgbClr val="F8F8F8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F13737"/>
                          </a:solidFill>
                          <a:latin typeface="Cambria Math" panose="02040503050406030204" pitchFamily="18" charset="0"/>
                        </a:rPr>
                        <m:t>𝟎𝟓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B7C45F-0482-4E58-AC6B-527F89429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623" y="1498440"/>
                <a:ext cx="1452007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FBBCCB6B-5EA9-42D8-8AA7-AB273C864183}"/>
              </a:ext>
            </a:extLst>
          </p:cNvPr>
          <p:cNvSpPr/>
          <p:nvPr/>
        </p:nvSpPr>
        <p:spPr>
          <a:xfrm rot="5400000">
            <a:off x="1836908" y="1392476"/>
            <a:ext cx="236890" cy="1341773"/>
          </a:xfrm>
          <a:prstGeom prst="rightBrace">
            <a:avLst>
              <a:gd name="adj1" fmla="val 34545"/>
              <a:gd name="adj2" fmla="val 50000"/>
            </a:avLst>
          </a:prstGeom>
          <a:ln w="19050">
            <a:solidFill>
              <a:srgbClr val="FAA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4CCC171-F076-41FF-AA36-52DD2814A07B}"/>
              </a:ext>
            </a:extLst>
          </p:cNvPr>
          <p:cNvSpPr/>
          <p:nvPr/>
        </p:nvSpPr>
        <p:spPr>
          <a:xfrm rot="5400000">
            <a:off x="5818803" y="1312886"/>
            <a:ext cx="236888" cy="1500954"/>
          </a:xfrm>
          <a:prstGeom prst="rightBrace">
            <a:avLst>
              <a:gd name="adj1" fmla="val 34545"/>
              <a:gd name="adj2" fmla="val 50000"/>
            </a:avLst>
          </a:prstGeom>
          <a:ln w="19050">
            <a:solidFill>
              <a:srgbClr val="FAAE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5" grpId="0"/>
      <p:bldP spid="7" grpId="0" animBg="1"/>
      <p:bldP spid="8" grpId="0"/>
      <p:bldP spid="20" grpId="0" animBg="1"/>
      <p:bldP spid="22" grpId="0"/>
      <p:bldP spid="9" grpId="0" animBg="1"/>
      <p:bldP spid="27" grpId="0" animBg="1"/>
      <p:bldP spid="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F844E-533C-4EC5-B852-B14923AFA92B}"/>
              </a:ext>
            </a:extLst>
          </p:cNvPr>
          <p:cNvCxnSpPr>
            <a:cxnSpLocks/>
          </p:cNvCxnSpPr>
          <p:nvPr/>
        </p:nvCxnSpPr>
        <p:spPr>
          <a:xfrm flipV="1">
            <a:off x="864546" y="1447230"/>
            <a:ext cx="8056171" cy="200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2A969A-22B0-4566-BA08-91C01219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6465" y="512366"/>
            <a:ext cx="876162" cy="11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61B160C-2D6A-4215-9D2A-1C81285E7F61}"/>
              </a:ext>
            </a:extLst>
          </p:cNvPr>
          <p:cNvSpPr txBox="1"/>
          <p:nvPr/>
        </p:nvSpPr>
        <p:spPr>
          <a:xfrm>
            <a:off x="1545215" y="1541883"/>
            <a:ext cx="114935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>
                <a:solidFill>
                  <a:srgbClr val="505150"/>
                </a:solidFill>
              </a:rPr>
              <a:t>S</a:t>
            </a:r>
            <a:r>
              <a:rPr lang="en-US" sz="3000" baseline="-25000">
                <a:solidFill>
                  <a:srgbClr val="505150"/>
                </a:solidFill>
              </a:rPr>
              <a:t>ABCD </a:t>
            </a:r>
            <a:r>
              <a:rPr lang="en-US" sz="3000">
                <a:solidFill>
                  <a:srgbClr val="505150"/>
                </a:solidFill>
              </a:rPr>
              <a:t>:</a:t>
            </a:r>
            <a:endParaRPr lang="en-US" sz="3000" dirty="0">
              <a:solidFill>
                <a:srgbClr val="5051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A442D9A-C659-4AFB-9CC9-9A1AEF552221}"/>
              </a:ext>
            </a:extLst>
          </p:cNvPr>
          <p:cNvSpPr txBox="1"/>
          <p:nvPr/>
        </p:nvSpPr>
        <p:spPr>
          <a:xfrm>
            <a:off x="2781154" y="1511780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87C76A"/>
                </a:solidFill>
              </a:rPr>
              <a:t>2400 cm</a:t>
            </a:r>
            <a:r>
              <a:rPr lang="en-US" sz="3000" baseline="30000">
                <a:solidFill>
                  <a:srgbClr val="87C76A"/>
                </a:solidFill>
              </a:rPr>
              <a:t>2</a:t>
            </a:r>
            <a:endParaRPr lang="en-US" sz="3000" dirty="0">
              <a:solidFill>
                <a:srgbClr val="87C76A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A532B3B-F543-4CCB-B951-D947D96E41E1}"/>
              </a:ext>
            </a:extLst>
          </p:cNvPr>
          <p:cNvSpPr txBox="1"/>
          <p:nvPr/>
        </p:nvSpPr>
        <p:spPr>
          <a:xfrm>
            <a:off x="1326202" y="487465"/>
            <a:ext cx="73913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rgbClr val="DE3C53"/>
                </a:solidFill>
                <a:latin typeface="+mj-lt"/>
              </a:rPr>
              <a:t>3. Cho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biết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diện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tích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hình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chữ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nhật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ABCD </a:t>
            </a:r>
            <a:r>
              <a:rPr lang="en-US" sz="2500" err="1">
                <a:solidFill>
                  <a:srgbClr val="DE3C53"/>
                </a:solidFill>
                <a:latin typeface="+mj-lt"/>
              </a:rPr>
              <a:t>là</a:t>
            </a:r>
            <a:r>
              <a:rPr lang="en-US" sz="2500">
                <a:solidFill>
                  <a:srgbClr val="DE3C53"/>
                </a:solidFill>
                <a:latin typeface="+mj-lt"/>
              </a:rPr>
              <a:t> 2400 cm</a:t>
            </a:r>
            <a:r>
              <a:rPr lang="en-US" sz="2500" baseline="30000">
                <a:solidFill>
                  <a:srgbClr val="DE3C53"/>
                </a:solidFill>
                <a:latin typeface="+mj-lt"/>
              </a:rPr>
              <a:t>2</a:t>
            </a:r>
            <a:r>
              <a:rPr lang="en-US" sz="2500">
                <a:solidFill>
                  <a:srgbClr val="DE3C53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Tính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diện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tích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hình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tam </a:t>
            </a:r>
            <a:r>
              <a:rPr lang="en-US" sz="2500" dirty="0" err="1">
                <a:solidFill>
                  <a:srgbClr val="DE3C53"/>
                </a:solidFill>
                <a:latin typeface="+mj-lt"/>
              </a:rPr>
              <a:t>giác</a:t>
            </a:r>
            <a:r>
              <a:rPr lang="en-US" sz="2500" dirty="0">
                <a:solidFill>
                  <a:srgbClr val="DE3C53"/>
                </a:solidFill>
                <a:latin typeface="+mj-lt"/>
              </a:rPr>
              <a:t> MDC.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E6DA3AD-3CB3-4F8C-AAF2-743AB0AFD27A}"/>
              </a:ext>
            </a:extLst>
          </p:cNvPr>
          <p:cNvGrpSpPr/>
          <p:nvPr/>
        </p:nvGrpSpPr>
        <p:grpSpPr>
          <a:xfrm>
            <a:off x="280910" y="1838818"/>
            <a:ext cx="4618109" cy="2763917"/>
            <a:chOff x="280910" y="1838818"/>
            <a:chExt cx="4618109" cy="276391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981EBF1-0F1A-4FE0-8981-1160AFA58E4D}"/>
                </a:ext>
              </a:extLst>
            </p:cNvPr>
            <p:cNvGrpSpPr/>
            <p:nvPr/>
          </p:nvGrpSpPr>
          <p:grpSpPr>
            <a:xfrm>
              <a:off x="624330" y="1838818"/>
              <a:ext cx="4274689" cy="2763917"/>
              <a:chOff x="218716" y="1766207"/>
              <a:chExt cx="4274689" cy="2763917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2BC0B10-C183-4546-8C60-FA27ACD0DF8F}"/>
                  </a:ext>
                </a:extLst>
              </p:cNvPr>
              <p:cNvGrpSpPr/>
              <p:nvPr/>
            </p:nvGrpSpPr>
            <p:grpSpPr>
              <a:xfrm>
                <a:off x="373302" y="1766207"/>
                <a:ext cx="4120103" cy="2763917"/>
                <a:chOff x="373302" y="1766207"/>
                <a:chExt cx="4120103" cy="276391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1829D5A-C058-4919-9366-FBCD9647EE89}"/>
                    </a:ext>
                  </a:extLst>
                </p:cNvPr>
                <p:cNvGrpSpPr/>
                <p:nvPr/>
              </p:nvGrpSpPr>
              <p:grpSpPr>
                <a:xfrm>
                  <a:off x="624048" y="2229828"/>
                  <a:ext cx="3657600" cy="1828800"/>
                  <a:chOff x="744278" y="2590230"/>
                  <a:chExt cx="3657600" cy="1828800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0155E761-7AFC-4FF8-8764-EEBB28D5775A}"/>
                      </a:ext>
                    </a:extLst>
                  </p:cNvPr>
                  <p:cNvGrpSpPr/>
                  <p:nvPr/>
                </p:nvGrpSpPr>
                <p:grpSpPr>
                  <a:xfrm>
                    <a:off x="744278" y="2590230"/>
                    <a:ext cx="3657600" cy="1828800"/>
                    <a:chOff x="744278" y="2590230"/>
                    <a:chExt cx="3657600" cy="1828800"/>
                  </a:xfrm>
                </p:grpSpPr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6A6849C9-E6AF-43E6-9D91-17ED9A36B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278" y="2590230"/>
                      <a:ext cx="3657600" cy="1828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rgbClr val="907289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" name="Right Triangle 45">
                      <a:extLst>
                        <a:ext uri="{FF2B5EF4-FFF2-40B4-BE49-F238E27FC236}">
                          <a16:creationId xmlns:a16="http://schemas.microsoft.com/office/drawing/2014/main" id="{C94B22A1-6289-419C-96ED-47C88DCEB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4278" y="3276030"/>
                      <a:ext cx="3657600" cy="1143000"/>
                    </a:xfrm>
                    <a:prstGeom prst="rtTriangle">
                      <a:avLst/>
                    </a:prstGeom>
                    <a:solidFill>
                      <a:srgbClr val="F8F8F8"/>
                    </a:solidFill>
                    <a:ln>
                      <a:solidFill>
                        <a:srgbClr val="F8F8F8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2" name="Right Triangle 11">
                    <a:extLst>
                      <a:ext uri="{FF2B5EF4-FFF2-40B4-BE49-F238E27FC236}">
                        <a16:creationId xmlns:a16="http://schemas.microsoft.com/office/drawing/2014/main" id="{4AA119A4-BC4A-400E-B183-75E40FE759E8}"/>
                      </a:ext>
                    </a:extLst>
                  </p:cNvPr>
                  <p:cNvSpPr/>
                  <p:nvPr/>
                </p:nvSpPr>
                <p:spPr>
                  <a:xfrm>
                    <a:off x="744278" y="3276030"/>
                    <a:ext cx="3657600" cy="1143000"/>
                  </a:xfrm>
                  <a:prstGeom prst="rtTriangl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rgbClr val="90728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9F60863-B95F-4AC3-A7E1-ED07C527690F}"/>
                    </a:ext>
                  </a:extLst>
                </p:cNvPr>
                <p:cNvSpPr txBox="1"/>
                <p:nvPr/>
              </p:nvSpPr>
              <p:spPr>
                <a:xfrm>
                  <a:off x="373302" y="1766207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505150"/>
                      </a:solidFill>
                      <a:latin typeface="+mj-lt"/>
                    </a:rPr>
                    <a:t>A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0751A72-6CFE-469B-9C4C-1B0E12FE6DC5}"/>
                    </a:ext>
                  </a:extLst>
                </p:cNvPr>
                <p:cNvSpPr txBox="1"/>
                <p:nvPr/>
              </p:nvSpPr>
              <p:spPr>
                <a:xfrm>
                  <a:off x="373302" y="4068459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505150"/>
                      </a:solidFill>
                      <a:latin typeface="+mj-lt"/>
                    </a:rPr>
                    <a:t>D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F09A6863-C384-4E61-8FE0-8683B643BF05}"/>
                    </a:ext>
                  </a:extLst>
                </p:cNvPr>
                <p:cNvSpPr txBox="1"/>
                <p:nvPr/>
              </p:nvSpPr>
              <p:spPr>
                <a:xfrm>
                  <a:off x="4085921" y="4047508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505150"/>
                      </a:solidFill>
                      <a:latin typeface="+mj-lt"/>
                    </a:rPr>
                    <a:t>C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343D1AB3-D09B-4C06-A9BA-CF6DB2FEC013}"/>
                    </a:ext>
                  </a:extLst>
                </p:cNvPr>
                <p:cNvSpPr txBox="1"/>
                <p:nvPr/>
              </p:nvSpPr>
              <p:spPr>
                <a:xfrm>
                  <a:off x="4085921" y="1840174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505150"/>
                      </a:solidFill>
                      <a:latin typeface="+mj-lt"/>
                    </a:rPr>
                    <a:t>B</a:t>
                  </a:r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DD0E1B4-0E77-49D1-874B-1554CE5A574D}"/>
                  </a:ext>
                </a:extLst>
              </p:cNvPr>
              <p:cNvSpPr txBox="1"/>
              <p:nvPr/>
            </p:nvSpPr>
            <p:spPr>
              <a:xfrm>
                <a:off x="218716" y="2636396"/>
                <a:ext cx="441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505150"/>
                    </a:solidFill>
                    <a:latin typeface="+mj-lt"/>
                  </a:rPr>
                  <a:t>M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2D43EE8-01C7-4849-8156-933D48B57BE0}"/>
                </a:ext>
              </a:extLst>
            </p:cNvPr>
            <p:cNvSpPr txBox="1"/>
            <p:nvPr/>
          </p:nvSpPr>
          <p:spPr>
            <a:xfrm>
              <a:off x="280910" y="2428031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b="1">
                  <a:solidFill>
                    <a:srgbClr val="F5904B"/>
                  </a:solidFill>
                </a:rPr>
                <a:t>15 cm</a:t>
              </a:r>
              <a:endParaRPr lang="en-US" sz="1800" b="1" dirty="0">
                <a:solidFill>
                  <a:srgbClr val="F5904B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7745AD-D786-48D8-A146-8E4C329859FE}"/>
                </a:ext>
              </a:extLst>
            </p:cNvPr>
            <p:cNvSpPr txBox="1"/>
            <p:nvPr/>
          </p:nvSpPr>
          <p:spPr>
            <a:xfrm>
              <a:off x="291097" y="3535755"/>
              <a:ext cx="65402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b="1">
                  <a:solidFill>
                    <a:srgbClr val="F5904B"/>
                  </a:solidFill>
                </a:rPr>
                <a:t>25 cm</a:t>
              </a:r>
              <a:endParaRPr lang="en-US" sz="1800" b="1" dirty="0">
                <a:solidFill>
                  <a:srgbClr val="F5904B"/>
                </a:solidFill>
              </a:endParaRPr>
            </a:p>
          </p:txBody>
        </p:sp>
      </p:grpSp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1DF5B422-A22A-470E-B820-0D2E41677825}"/>
              </a:ext>
            </a:extLst>
          </p:cNvPr>
          <p:cNvSpPr/>
          <p:nvPr/>
        </p:nvSpPr>
        <p:spPr>
          <a:xfrm>
            <a:off x="4938008" y="2468051"/>
            <a:ext cx="3910826" cy="1002049"/>
          </a:xfrm>
          <a:prstGeom prst="wedgeRoundRectCallout">
            <a:avLst>
              <a:gd name="adj1" fmla="val -555"/>
              <a:gd name="adj2" fmla="val 8902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F03F8B9-EAFB-4C14-8512-1DC3B0879966}"/>
              </a:ext>
            </a:extLst>
          </p:cNvPr>
          <p:cNvSpPr txBox="1"/>
          <p:nvPr/>
        </p:nvSpPr>
        <p:spPr>
          <a:xfrm>
            <a:off x="4885078" y="2530751"/>
            <a:ext cx="4013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C000"/>
                </a:solidFill>
              </a:rPr>
              <a:t>Hãy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nhắc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lại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công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thức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tính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diện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tích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hình</a:t>
            </a:r>
            <a:r>
              <a:rPr lang="en-US" sz="2400" dirty="0">
                <a:solidFill>
                  <a:srgbClr val="FFC000"/>
                </a:solidFill>
              </a:rPr>
              <a:t> tam </a:t>
            </a:r>
            <a:r>
              <a:rPr lang="en-US" sz="2400" dirty="0" err="1">
                <a:solidFill>
                  <a:srgbClr val="FFC000"/>
                </a:solidFill>
              </a:rPr>
              <a:t>giác</a:t>
            </a:r>
            <a:r>
              <a:rPr lang="en-US" sz="24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84" name="Picture 8" descr="Monster PNG Images With Transparent Background | Free Download On Lovepik">
            <a:extLst>
              <a:ext uri="{FF2B5EF4-FFF2-40B4-BE49-F238E27FC236}">
                <a16:creationId xmlns:a16="http://schemas.microsoft.com/office/drawing/2014/main" id="{5AE6DB80-19B1-4158-B5D6-D10D6B6378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13953" r="19489" b="16391"/>
          <a:stretch/>
        </p:blipFill>
        <p:spPr bwMode="auto">
          <a:xfrm>
            <a:off x="7143057" y="3626193"/>
            <a:ext cx="1208377" cy="14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Reading Cartoon">
            <a:extLst>
              <a:ext uri="{FF2B5EF4-FFF2-40B4-BE49-F238E27FC236}">
                <a16:creationId xmlns:a16="http://schemas.microsoft.com/office/drawing/2014/main" id="{AF14C70A-6BEB-4566-AC2F-E5B4DB6C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8571" l="1556" r="95000">
                        <a14:foregroundMark x1="5222" y1="14881" x2="5222" y2="14881"/>
                        <a14:foregroundMark x1="1556" y1="20000" x2="1556" y2="20000"/>
                        <a14:foregroundMark x1="26889" y1="6667" x2="26889" y2="6667"/>
                        <a14:foregroundMark x1="47111" y1="4762" x2="47111" y2="4762"/>
                        <a14:foregroundMark x1="50444" y1="4167" x2="50444" y2="4167"/>
                        <a14:foregroundMark x1="46000" y1="2500" x2="46000" y2="2500"/>
                        <a14:foregroundMark x1="91889" y1="18214" x2="91889" y2="18214"/>
                        <a14:foregroundMark x1="95222" y1="20238" x2="95222" y2="20238"/>
                        <a14:foregroundMark x1="55000" y1="27262" x2="55000" y2="27262"/>
                        <a14:foregroundMark x1="51222" y1="17976" x2="49000" y2="40476"/>
                        <a14:foregroundMark x1="38778" y1="27857" x2="55778" y2="35357"/>
                        <a14:foregroundMark x1="45556" y1="25000" x2="43444" y2="27024"/>
                        <a14:foregroundMark x1="48667" y1="23810" x2="47111" y2="24405"/>
                        <a14:foregroundMark x1="51778" y1="24405" x2="53333" y2="32024"/>
                        <a14:foregroundMark x1="55444" y1="30952" x2="53889" y2="35595"/>
                        <a14:foregroundMark x1="42667" y1="32024" x2="47333" y2="36548"/>
                        <a14:foregroundMark x1="40000" y1="45119" x2="40000" y2="45119"/>
                        <a14:foregroundMark x1="45778" y1="47143" x2="45778" y2="47143"/>
                        <a14:foregroundMark x1="37889" y1="45119" x2="38222" y2="47500"/>
                        <a14:foregroundMark x1="45000" y1="46667" x2="46000" y2="48571"/>
                        <a14:foregroundMark x1="52556" y1="46905" x2="52667" y2="48333"/>
                        <a14:foregroundMark x1="59444" y1="46071" x2="59444" y2="46667"/>
                        <a14:foregroundMark x1="43889" y1="34881" x2="47111" y2="39048"/>
                        <a14:foregroundMark x1="39222" y1="94048" x2="39222" y2="94048"/>
                        <a14:foregroundMark x1="35111" y1="98571" x2="35111" y2="9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01" y="3585486"/>
            <a:ext cx="1444995" cy="13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Speech Bubble: Rectangle with Corners Rounded 85">
            <a:extLst>
              <a:ext uri="{FF2B5EF4-FFF2-40B4-BE49-F238E27FC236}">
                <a16:creationId xmlns:a16="http://schemas.microsoft.com/office/drawing/2014/main" id="{9B8A1763-5BCA-4A5B-96CC-BA837BA35200}"/>
              </a:ext>
            </a:extLst>
          </p:cNvPr>
          <p:cNvSpPr/>
          <p:nvPr/>
        </p:nvSpPr>
        <p:spPr>
          <a:xfrm>
            <a:off x="5541951" y="2480834"/>
            <a:ext cx="2468858" cy="1002049"/>
          </a:xfrm>
          <a:prstGeom prst="wedgeRoundRectCallout">
            <a:avLst>
              <a:gd name="adj1" fmla="val -49"/>
              <a:gd name="adj2" fmla="val 84783"/>
              <a:gd name="adj3" fmla="val 16667"/>
            </a:avLst>
          </a:prstGeom>
          <a:solidFill>
            <a:srgbClr val="F8F8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1AB674-4AAD-4162-9FD6-C1E191898458}"/>
                  </a:ext>
                </a:extLst>
              </p:cNvPr>
              <p:cNvSpPr txBox="1"/>
              <p:nvPr/>
            </p:nvSpPr>
            <p:spPr>
              <a:xfrm>
                <a:off x="5480470" y="2559964"/>
                <a:ext cx="2504850" cy="8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76CBCB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76CBC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76CBC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76CBC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en-US" sz="3600" b="0" i="1" smtClean="0">
                            <a:solidFill>
                              <a:srgbClr val="76CBC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76CBC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76CBCB"/>
                  </a:solidFill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1AB674-4AAD-4162-9FD6-C1E191898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470" y="2559964"/>
                <a:ext cx="2504850" cy="887294"/>
              </a:xfrm>
              <a:prstGeom prst="rect">
                <a:avLst/>
              </a:prstGeom>
              <a:blipFill>
                <a:blip r:embed="rId7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4365D3C1-B3FC-4CC8-B426-29EE364F7723}"/>
              </a:ext>
            </a:extLst>
          </p:cNvPr>
          <p:cNvSpPr/>
          <p:nvPr/>
        </p:nvSpPr>
        <p:spPr>
          <a:xfrm>
            <a:off x="5022140" y="2469958"/>
            <a:ext cx="3041219" cy="1002049"/>
          </a:xfrm>
          <a:prstGeom prst="wedgeRoundRectCallout">
            <a:avLst>
              <a:gd name="adj1" fmla="val -555"/>
              <a:gd name="adj2" fmla="val 89027"/>
              <a:gd name="adj3" fmla="val 16667"/>
            </a:avLst>
          </a:prstGeom>
          <a:solidFill>
            <a:srgbClr val="F8F8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90FF16-A0BF-4D11-B11B-4142E7CF68EF}"/>
              </a:ext>
            </a:extLst>
          </p:cNvPr>
          <p:cNvSpPr txBox="1"/>
          <p:nvPr/>
        </p:nvSpPr>
        <p:spPr>
          <a:xfrm>
            <a:off x="4982674" y="2510938"/>
            <a:ext cx="3025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Tam </a:t>
            </a:r>
            <a:r>
              <a:rPr lang="en-US" sz="2400" dirty="0" err="1">
                <a:solidFill>
                  <a:srgbClr val="FFC000"/>
                </a:solidFill>
              </a:rPr>
              <a:t>giác</a:t>
            </a:r>
            <a:r>
              <a:rPr lang="en-US" sz="2400" dirty="0">
                <a:solidFill>
                  <a:srgbClr val="FFC000"/>
                </a:solidFill>
              </a:rPr>
              <a:t> MCD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có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điểm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gì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đặc</a:t>
            </a:r>
            <a:r>
              <a:rPr lang="en-US" sz="2400" dirty="0">
                <a:solidFill>
                  <a:srgbClr val="FFC000"/>
                </a:solidFill>
              </a:rPr>
              <a:t> </a:t>
            </a:r>
            <a:r>
              <a:rPr lang="en-US" sz="2400" dirty="0" err="1">
                <a:solidFill>
                  <a:srgbClr val="FFC000"/>
                </a:solidFill>
              </a:rPr>
              <a:t>biệt</a:t>
            </a:r>
            <a:r>
              <a:rPr lang="en-US" sz="2400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33" name="Picture 8" descr="Monster PNG Images With Transparent Background | Free Download On Lovepik">
            <a:extLst>
              <a:ext uri="{FF2B5EF4-FFF2-40B4-BE49-F238E27FC236}">
                <a16:creationId xmlns:a16="http://schemas.microsoft.com/office/drawing/2014/main" id="{C92D4ED3-711D-4792-915C-CA72F4B4B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13953" r="19489" b="16391"/>
          <a:stretch/>
        </p:blipFill>
        <p:spPr bwMode="auto">
          <a:xfrm>
            <a:off x="7156707" y="3615483"/>
            <a:ext cx="1208377" cy="14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Reading Cartoon">
            <a:extLst>
              <a:ext uri="{FF2B5EF4-FFF2-40B4-BE49-F238E27FC236}">
                <a16:creationId xmlns:a16="http://schemas.microsoft.com/office/drawing/2014/main" id="{E29B3C9A-C874-43BC-AAB6-CC45275E7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8571" l="1556" r="95000">
                        <a14:foregroundMark x1="5222" y1="14881" x2="5222" y2="14881"/>
                        <a14:foregroundMark x1="1556" y1="20000" x2="1556" y2="20000"/>
                        <a14:foregroundMark x1="26889" y1="6667" x2="26889" y2="6667"/>
                        <a14:foregroundMark x1="47111" y1="4762" x2="47111" y2="4762"/>
                        <a14:foregroundMark x1="50444" y1="4167" x2="50444" y2="4167"/>
                        <a14:foregroundMark x1="46000" y1="2500" x2="46000" y2="2500"/>
                        <a14:foregroundMark x1="91889" y1="18214" x2="91889" y2="18214"/>
                        <a14:foregroundMark x1="95222" y1="20238" x2="95222" y2="20238"/>
                        <a14:foregroundMark x1="55000" y1="27262" x2="55000" y2="27262"/>
                        <a14:foregroundMark x1="51222" y1="17976" x2="49000" y2="40476"/>
                        <a14:foregroundMark x1="38778" y1="27857" x2="55778" y2="35357"/>
                        <a14:foregroundMark x1="45556" y1="25000" x2="43444" y2="27024"/>
                        <a14:foregroundMark x1="48667" y1="23810" x2="47111" y2="24405"/>
                        <a14:foregroundMark x1="51778" y1="24405" x2="53333" y2="32024"/>
                        <a14:foregroundMark x1="55444" y1="30952" x2="53889" y2="35595"/>
                        <a14:foregroundMark x1="42667" y1="32024" x2="47333" y2="36548"/>
                        <a14:foregroundMark x1="40000" y1="45119" x2="40000" y2="45119"/>
                        <a14:foregroundMark x1="45778" y1="47143" x2="45778" y2="47143"/>
                        <a14:foregroundMark x1="37889" y1="45119" x2="38222" y2="47500"/>
                        <a14:foregroundMark x1="45000" y1="46667" x2="46000" y2="48571"/>
                        <a14:foregroundMark x1="52556" y1="46905" x2="52667" y2="48333"/>
                        <a14:foregroundMark x1="59444" y1="46071" x2="59444" y2="46667"/>
                        <a14:foregroundMark x1="43889" y1="34881" x2="47111" y2="39048"/>
                        <a14:foregroundMark x1="39222" y1="94048" x2="39222" y2="94048"/>
                        <a14:foregroundMark x1="35111" y1="98571" x2="35111" y2="9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088" y="3596196"/>
            <a:ext cx="1444995" cy="13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D5E3165-8FBB-4745-AAF1-25F68B65603A}"/>
              </a:ext>
            </a:extLst>
          </p:cNvPr>
          <p:cNvSpPr/>
          <p:nvPr/>
        </p:nvSpPr>
        <p:spPr>
          <a:xfrm>
            <a:off x="4727583" y="2480834"/>
            <a:ext cx="4166874" cy="1002049"/>
          </a:xfrm>
          <a:prstGeom prst="wedgeRoundRectCallout">
            <a:avLst>
              <a:gd name="adj1" fmla="val -5584"/>
              <a:gd name="adj2" fmla="val 78416"/>
              <a:gd name="adj3" fmla="val 16667"/>
            </a:avLst>
          </a:prstGeom>
          <a:solidFill>
            <a:srgbClr val="F8F8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98D134-A0B0-4895-86BA-2D88BAAB67EC}"/>
              </a:ext>
            </a:extLst>
          </p:cNvPr>
          <p:cNvSpPr txBox="1"/>
          <p:nvPr/>
        </p:nvSpPr>
        <p:spPr>
          <a:xfrm>
            <a:off x="4658196" y="2566297"/>
            <a:ext cx="4235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6CBCB"/>
                </a:solidFill>
              </a:rPr>
              <a:t>Tam </a:t>
            </a:r>
            <a:r>
              <a:rPr lang="en-US" sz="2000" dirty="0" err="1">
                <a:solidFill>
                  <a:srgbClr val="76CBCB"/>
                </a:solidFill>
              </a:rPr>
              <a:t>giác</a:t>
            </a:r>
            <a:r>
              <a:rPr lang="en-US" sz="2000" dirty="0">
                <a:solidFill>
                  <a:srgbClr val="76CBCB"/>
                </a:solidFill>
              </a:rPr>
              <a:t> MCD </a:t>
            </a:r>
            <a:r>
              <a:rPr lang="en-US" sz="2000" dirty="0" err="1">
                <a:solidFill>
                  <a:srgbClr val="76CBCB"/>
                </a:solidFill>
              </a:rPr>
              <a:t>vuông</a:t>
            </a:r>
            <a:r>
              <a:rPr lang="en-US" sz="2000" dirty="0">
                <a:solidFill>
                  <a:srgbClr val="76CBCB"/>
                </a:solidFill>
              </a:rPr>
              <a:t> </a:t>
            </a:r>
            <a:r>
              <a:rPr lang="en-US" sz="2000" dirty="0" err="1">
                <a:solidFill>
                  <a:srgbClr val="76CBCB"/>
                </a:solidFill>
              </a:rPr>
              <a:t>tại</a:t>
            </a:r>
            <a:r>
              <a:rPr lang="en-US" sz="2000" dirty="0">
                <a:solidFill>
                  <a:srgbClr val="76CBCB"/>
                </a:solidFill>
              </a:rPr>
              <a:t> D,</a:t>
            </a:r>
          </a:p>
          <a:p>
            <a:pPr algn="ctr"/>
            <a:r>
              <a:rPr lang="en-US" sz="2000" dirty="0">
                <a:solidFill>
                  <a:srgbClr val="76CBCB"/>
                </a:solidFill>
              </a:rPr>
              <a:t>1 </a:t>
            </a:r>
            <a:r>
              <a:rPr lang="en-US" sz="2000" dirty="0" err="1">
                <a:solidFill>
                  <a:srgbClr val="76CBCB"/>
                </a:solidFill>
              </a:rPr>
              <a:t>cạnh</a:t>
            </a:r>
            <a:r>
              <a:rPr lang="en-US" sz="2000" dirty="0">
                <a:solidFill>
                  <a:srgbClr val="76CBCB"/>
                </a:solidFill>
              </a:rPr>
              <a:t> </a:t>
            </a:r>
            <a:r>
              <a:rPr lang="en-US" sz="2000" dirty="0" err="1">
                <a:solidFill>
                  <a:srgbClr val="76CBCB"/>
                </a:solidFill>
              </a:rPr>
              <a:t>góc</a:t>
            </a:r>
            <a:r>
              <a:rPr lang="en-US" sz="2000" dirty="0">
                <a:solidFill>
                  <a:srgbClr val="76CBCB"/>
                </a:solidFill>
              </a:rPr>
              <a:t> </a:t>
            </a:r>
            <a:r>
              <a:rPr lang="en-US" sz="2000" dirty="0" err="1">
                <a:solidFill>
                  <a:srgbClr val="76CBCB"/>
                </a:solidFill>
              </a:rPr>
              <a:t>vuông</a:t>
            </a:r>
            <a:r>
              <a:rPr lang="en-US" sz="2000" dirty="0">
                <a:solidFill>
                  <a:srgbClr val="76CBCB"/>
                </a:solidFill>
              </a:rPr>
              <a:t> </a:t>
            </a:r>
            <a:r>
              <a:rPr lang="en-US" sz="2000" dirty="0" err="1">
                <a:solidFill>
                  <a:srgbClr val="76CBCB"/>
                </a:solidFill>
              </a:rPr>
              <a:t>là</a:t>
            </a:r>
            <a:r>
              <a:rPr lang="en-US" sz="2000" dirty="0">
                <a:solidFill>
                  <a:srgbClr val="76CBCB"/>
                </a:solidFill>
              </a:rPr>
              <a:t> </a:t>
            </a:r>
            <a:r>
              <a:rPr lang="en-US" sz="2000" dirty="0" err="1">
                <a:solidFill>
                  <a:srgbClr val="76CBCB"/>
                </a:solidFill>
              </a:rPr>
              <a:t>chiều</a:t>
            </a:r>
            <a:r>
              <a:rPr lang="en-US" sz="2000" dirty="0">
                <a:solidFill>
                  <a:srgbClr val="76CBCB"/>
                </a:solidFill>
              </a:rPr>
              <a:t> </a:t>
            </a:r>
            <a:r>
              <a:rPr lang="en-US" sz="2000" dirty="0" err="1">
                <a:solidFill>
                  <a:srgbClr val="76CBCB"/>
                </a:solidFill>
              </a:rPr>
              <a:t>dài</a:t>
            </a:r>
            <a:r>
              <a:rPr lang="en-US" sz="2000" dirty="0">
                <a:solidFill>
                  <a:srgbClr val="76CBCB"/>
                </a:solidFill>
              </a:rPr>
              <a:t> HCN.</a:t>
            </a:r>
          </a:p>
        </p:txBody>
      </p:sp>
    </p:spTree>
    <p:extLst>
      <p:ext uri="{BB962C8B-B14F-4D97-AF65-F5344CB8AC3E}">
        <p14:creationId xmlns:p14="http://schemas.microsoft.com/office/powerpoint/2010/main" val="40023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2376 L -0.00173 -0.212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941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69" grpId="0"/>
      <p:bldP spid="82" grpId="0" animBg="1"/>
      <p:bldP spid="82" grpId="1" animBg="1"/>
      <p:bldP spid="83" grpId="0"/>
      <p:bldP spid="83" grpId="1"/>
      <p:bldP spid="86" grpId="0" animBg="1"/>
      <p:bldP spid="86" grpId="1" animBg="1"/>
      <p:bldP spid="87" grpId="0"/>
      <p:bldP spid="87" grpId="1"/>
      <p:bldP spid="31" grpId="0" animBg="1"/>
      <p:bldP spid="31" grpId="1" animBg="1"/>
      <p:bldP spid="32" grpId="0"/>
      <p:bldP spid="32" grpId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52;p29">
            <a:extLst>
              <a:ext uri="{FF2B5EF4-FFF2-40B4-BE49-F238E27FC236}">
                <a16:creationId xmlns:a16="http://schemas.microsoft.com/office/drawing/2014/main" id="{C2A2C5A7-6BDC-4030-A850-EA4C1F3751C0}"/>
              </a:ext>
            </a:extLst>
          </p:cNvPr>
          <p:cNvSpPr/>
          <p:nvPr/>
        </p:nvSpPr>
        <p:spPr>
          <a:xfrm>
            <a:off x="2255338" y="300456"/>
            <a:ext cx="5438514" cy="625071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504E1B-6B1E-442A-A9F1-E73B46FA7124}"/>
                  </a:ext>
                </a:extLst>
              </p:cNvPr>
              <p:cNvSpPr txBox="1"/>
              <p:nvPr/>
            </p:nvSpPr>
            <p:spPr>
              <a:xfrm>
                <a:off x="1509196" y="1208076"/>
                <a:ext cx="5424883" cy="3469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Chiều </a:t>
                </a:r>
                <a:r>
                  <a:rPr lang="en-US" sz="2800" dirty="0" err="1">
                    <a:latin typeface="+mj-lt"/>
                  </a:rPr>
                  <a:t>rộng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của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hình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chữ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nhật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là</a:t>
                </a:r>
                <a:r>
                  <a:rPr lang="en-US" sz="2800" dirty="0">
                    <a:latin typeface="+mj-lt"/>
                  </a:rPr>
                  <a:t>:</a:t>
                </a:r>
              </a:p>
              <a:p>
                <a:r>
                  <a:rPr lang="en-US" sz="28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15+25=40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2800" b="0" dirty="0">
                  <a:latin typeface="+mj-lt"/>
                </a:endParaRPr>
              </a:p>
              <a:p>
                <a:r>
                  <a:rPr lang="en-US" sz="2800" dirty="0" err="1">
                    <a:latin typeface="+mj-lt"/>
                  </a:rPr>
                  <a:t>Chiều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dài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của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hình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chữ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nhật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là</a:t>
                </a:r>
                <a:r>
                  <a:rPr lang="en-US" sz="2800" dirty="0">
                    <a:latin typeface="+mj-lt"/>
                  </a:rPr>
                  <a:t>:</a:t>
                </a:r>
              </a:p>
              <a:p>
                <a:r>
                  <a:rPr lang="en-US" sz="28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2400 :40=60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</m:d>
                  </m:oMath>
                </a14:m>
                <a:endParaRPr lang="en-US" sz="2800" b="0" dirty="0">
                  <a:latin typeface="+mj-lt"/>
                </a:endParaRPr>
              </a:p>
              <a:p>
                <a:r>
                  <a:rPr lang="en-US" sz="2800" dirty="0" err="1">
                    <a:latin typeface="+mj-lt"/>
                  </a:rPr>
                  <a:t>Diện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tích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hình</a:t>
                </a:r>
                <a:r>
                  <a:rPr lang="en-US" sz="2800" dirty="0">
                    <a:latin typeface="+mj-lt"/>
                  </a:rPr>
                  <a:t> tam </a:t>
                </a:r>
                <a:r>
                  <a:rPr lang="en-US" sz="2800" dirty="0" err="1">
                    <a:latin typeface="+mj-lt"/>
                  </a:rPr>
                  <a:t>giác</a:t>
                </a:r>
                <a:r>
                  <a:rPr lang="en-US" sz="2800" dirty="0">
                    <a:latin typeface="+mj-lt"/>
                  </a:rPr>
                  <a:t> MDC </a:t>
                </a:r>
                <a:r>
                  <a:rPr lang="en-US" sz="2800" dirty="0" err="1">
                    <a:latin typeface="+mj-lt"/>
                  </a:rPr>
                  <a:t>là</a:t>
                </a:r>
                <a:r>
                  <a:rPr lang="en-US" sz="2800" dirty="0">
                    <a:latin typeface="+mj-lt"/>
                  </a:rPr>
                  <a:t>:</a:t>
                </a:r>
              </a:p>
              <a:p>
                <a:r>
                  <a:rPr lang="en-US" sz="2800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 × 25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0" dirty="0">
                    <a:latin typeface="+mj-lt"/>
                    <a:ea typeface="Cambria Math" panose="02040503050406030204" pitchFamily="18" charset="0"/>
                  </a:rPr>
                  <a:t> </a:t>
                </a:r>
                <a:r>
                  <a:rPr lang="en-US" sz="2800" b="0">
                    <a:latin typeface="+mj-lt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750 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>
                  <a:latin typeface="+mj-lt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+mj-lt"/>
                  </a:rPr>
                  <a:t>		</a:t>
                </a:r>
                <a:r>
                  <a:rPr lang="en-US" sz="2800" dirty="0" err="1">
                    <a:latin typeface="+mj-lt"/>
                  </a:rPr>
                  <a:t>Đáp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số</a:t>
                </a:r>
                <a:r>
                  <a:rPr lang="en-US" sz="28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750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504E1B-6B1E-442A-A9F1-E73B46FA7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196" y="1208076"/>
                <a:ext cx="5424883" cy="3469027"/>
              </a:xfrm>
              <a:prstGeom prst="rect">
                <a:avLst/>
              </a:prstGeom>
              <a:blipFill>
                <a:blip r:embed="rId2"/>
                <a:stretch>
                  <a:fillRect l="-2362" t="-1757" r="-1350" b="-3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998E9E6-1AB5-4FCE-86A7-92490234507D}"/>
              </a:ext>
            </a:extLst>
          </p:cNvPr>
          <p:cNvSpPr txBox="1"/>
          <p:nvPr/>
        </p:nvSpPr>
        <p:spPr>
          <a:xfrm>
            <a:off x="3685648" y="310417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DE3C53"/>
                </a:solidFill>
                <a:latin typeface="#9Slide07 SVNUT Triumph Press" panose="00000500000000000000" pitchFamily="2" charset="0"/>
              </a:rPr>
              <a:t>Bài</a:t>
            </a:r>
            <a:r>
              <a:rPr lang="en-US" sz="3200" dirty="0">
                <a:solidFill>
                  <a:srgbClr val="DE3C53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DE3C53"/>
                </a:solidFill>
                <a:latin typeface="#9Slide07 SVNUT Triumph Press" panose="00000500000000000000" pitchFamily="2" charset="0"/>
              </a:rPr>
              <a:t>giải</a:t>
            </a:r>
            <a:endParaRPr lang="en-US" sz="3200" dirty="0">
              <a:solidFill>
                <a:srgbClr val="DE3C53"/>
              </a:solidFill>
              <a:latin typeface="#9Slide07 SVNUT Triumph Press" panose="00000500000000000000" pitchFamily="2" charset="0"/>
            </a:endParaRPr>
          </a:p>
        </p:txBody>
      </p:sp>
      <p:grpSp>
        <p:nvGrpSpPr>
          <p:cNvPr id="8" name="Google Shape;1233;p28">
            <a:extLst>
              <a:ext uri="{FF2B5EF4-FFF2-40B4-BE49-F238E27FC236}">
                <a16:creationId xmlns:a16="http://schemas.microsoft.com/office/drawing/2014/main" id="{23487783-A833-4ADC-8966-54623404B091}"/>
              </a:ext>
            </a:extLst>
          </p:cNvPr>
          <p:cNvGrpSpPr/>
          <p:nvPr/>
        </p:nvGrpSpPr>
        <p:grpSpPr>
          <a:xfrm rot="19602396">
            <a:off x="1911386" y="304396"/>
            <a:ext cx="1197190" cy="291817"/>
            <a:chOff x="1777900" y="2356875"/>
            <a:chExt cx="5003236" cy="814081"/>
          </a:xfrm>
        </p:grpSpPr>
        <p:sp>
          <p:nvSpPr>
            <p:cNvPr id="9" name="Google Shape;1234;p28">
              <a:extLst>
                <a:ext uri="{FF2B5EF4-FFF2-40B4-BE49-F238E27FC236}">
                  <a16:creationId xmlns:a16="http://schemas.microsoft.com/office/drawing/2014/main" id="{6D819FB6-5ABD-4731-AF80-45125E582FDD}"/>
                </a:ext>
              </a:extLst>
            </p:cNvPr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5;p28">
              <a:extLst>
                <a:ext uri="{FF2B5EF4-FFF2-40B4-BE49-F238E27FC236}">
                  <a16:creationId xmlns:a16="http://schemas.microsoft.com/office/drawing/2014/main" id="{82F87B77-87E6-42ED-B4D6-902B076B93A9}"/>
                </a:ext>
              </a:extLst>
            </p:cNvPr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6;p28">
              <a:extLst>
                <a:ext uri="{FF2B5EF4-FFF2-40B4-BE49-F238E27FC236}">
                  <a16:creationId xmlns:a16="http://schemas.microsoft.com/office/drawing/2014/main" id="{7458AE3B-7B53-4127-94C7-428E8EC1C922}"/>
                </a:ext>
              </a:extLst>
            </p:cNvPr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7;p28">
              <a:extLst>
                <a:ext uri="{FF2B5EF4-FFF2-40B4-BE49-F238E27FC236}">
                  <a16:creationId xmlns:a16="http://schemas.microsoft.com/office/drawing/2014/main" id="{05516DF3-DCFE-43D0-A3C5-26C90A738BE5}"/>
                </a:ext>
              </a:extLst>
            </p:cNvPr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8;p28">
              <a:extLst>
                <a:ext uri="{FF2B5EF4-FFF2-40B4-BE49-F238E27FC236}">
                  <a16:creationId xmlns:a16="http://schemas.microsoft.com/office/drawing/2014/main" id="{F7902BA6-FD90-4A29-B960-E844D40C96B7}"/>
                </a:ext>
              </a:extLst>
            </p:cNvPr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239;p28">
              <a:extLst>
                <a:ext uri="{FF2B5EF4-FFF2-40B4-BE49-F238E27FC236}">
                  <a16:creationId xmlns:a16="http://schemas.microsoft.com/office/drawing/2014/main" id="{E169C27B-D21B-43FB-9261-C653C6FDFDDE}"/>
                </a:ext>
              </a:extLst>
            </p:cNvPr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0;p28">
              <a:extLst>
                <a:ext uri="{FF2B5EF4-FFF2-40B4-BE49-F238E27FC236}">
                  <a16:creationId xmlns:a16="http://schemas.microsoft.com/office/drawing/2014/main" id="{418B24EA-B760-437F-A586-D50B30D01C8D}"/>
                </a:ext>
              </a:extLst>
            </p:cNvPr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1;p28">
              <a:extLst>
                <a:ext uri="{FF2B5EF4-FFF2-40B4-BE49-F238E27FC236}">
                  <a16:creationId xmlns:a16="http://schemas.microsoft.com/office/drawing/2014/main" id="{00D3C6D8-4724-4AFD-ABB0-75A1F02948E6}"/>
                </a:ext>
              </a:extLst>
            </p:cNvPr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2;p28">
              <a:extLst>
                <a:ext uri="{FF2B5EF4-FFF2-40B4-BE49-F238E27FC236}">
                  <a16:creationId xmlns:a16="http://schemas.microsoft.com/office/drawing/2014/main" id="{68FBC566-B9E6-448D-853F-8E7E026D2B93}"/>
                </a:ext>
              </a:extLst>
            </p:cNvPr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3;p28">
              <a:extLst>
                <a:ext uri="{FF2B5EF4-FFF2-40B4-BE49-F238E27FC236}">
                  <a16:creationId xmlns:a16="http://schemas.microsoft.com/office/drawing/2014/main" id="{7CB68E4C-3A99-448E-BF1F-480C5132F844}"/>
                </a:ext>
              </a:extLst>
            </p:cNvPr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4;p28">
              <a:extLst>
                <a:ext uri="{FF2B5EF4-FFF2-40B4-BE49-F238E27FC236}">
                  <a16:creationId xmlns:a16="http://schemas.microsoft.com/office/drawing/2014/main" id="{565512D7-D57F-4152-95EB-AF425154E778}"/>
                </a:ext>
              </a:extLst>
            </p:cNvPr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5;p28">
              <a:extLst>
                <a:ext uri="{FF2B5EF4-FFF2-40B4-BE49-F238E27FC236}">
                  <a16:creationId xmlns:a16="http://schemas.microsoft.com/office/drawing/2014/main" id="{50C61C32-708B-424E-B9C0-EE9E75D0D99D}"/>
                </a:ext>
              </a:extLst>
            </p:cNvPr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6;p28">
              <a:extLst>
                <a:ext uri="{FF2B5EF4-FFF2-40B4-BE49-F238E27FC236}">
                  <a16:creationId xmlns:a16="http://schemas.microsoft.com/office/drawing/2014/main" id="{F1785F02-E8E9-4351-BFD5-55050812BDC0}"/>
                </a:ext>
              </a:extLst>
            </p:cNvPr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7;p28">
              <a:extLst>
                <a:ext uri="{FF2B5EF4-FFF2-40B4-BE49-F238E27FC236}">
                  <a16:creationId xmlns:a16="http://schemas.microsoft.com/office/drawing/2014/main" id="{3BAF02B3-F32D-440D-A4A3-9FC597C6223A}"/>
                </a:ext>
              </a:extLst>
            </p:cNvPr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8;p28">
              <a:extLst>
                <a:ext uri="{FF2B5EF4-FFF2-40B4-BE49-F238E27FC236}">
                  <a16:creationId xmlns:a16="http://schemas.microsoft.com/office/drawing/2014/main" id="{D681FBED-A05E-455A-90CB-84A9A2A2D435}"/>
                </a:ext>
              </a:extLst>
            </p:cNvPr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9;p28">
              <a:extLst>
                <a:ext uri="{FF2B5EF4-FFF2-40B4-BE49-F238E27FC236}">
                  <a16:creationId xmlns:a16="http://schemas.microsoft.com/office/drawing/2014/main" id="{C784A373-5236-4B85-87B9-2E76889D9FBE}"/>
                </a:ext>
              </a:extLst>
            </p:cNvPr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0;p28">
              <a:extLst>
                <a:ext uri="{FF2B5EF4-FFF2-40B4-BE49-F238E27FC236}">
                  <a16:creationId xmlns:a16="http://schemas.microsoft.com/office/drawing/2014/main" id="{7C881BD0-68DB-465D-AF88-B3A27F2415B9}"/>
                </a:ext>
              </a:extLst>
            </p:cNvPr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1;p28">
              <a:extLst>
                <a:ext uri="{FF2B5EF4-FFF2-40B4-BE49-F238E27FC236}">
                  <a16:creationId xmlns:a16="http://schemas.microsoft.com/office/drawing/2014/main" id="{C8693A33-55B2-466A-887B-925C4C280B6F}"/>
                </a:ext>
              </a:extLst>
            </p:cNvPr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2;p28">
              <a:extLst>
                <a:ext uri="{FF2B5EF4-FFF2-40B4-BE49-F238E27FC236}">
                  <a16:creationId xmlns:a16="http://schemas.microsoft.com/office/drawing/2014/main" id="{A07B21CB-DFDA-4088-A8A1-20F9EB22401F}"/>
                </a:ext>
              </a:extLst>
            </p:cNvPr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3;p28">
              <a:extLst>
                <a:ext uri="{FF2B5EF4-FFF2-40B4-BE49-F238E27FC236}">
                  <a16:creationId xmlns:a16="http://schemas.microsoft.com/office/drawing/2014/main" id="{75C2326B-C4F8-4129-AE7C-17DD9A018356}"/>
                </a:ext>
              </a:extLst>
            </p:cNvPr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4;p28">
              <a:extLst>
                <a:ext uri="{FF2B5EF4-FFF2-40B4-BE49-F238E27FC236}">
                  <a16:creationId xmlns:a16="http://schemas.microsoft.com/office/drawing/2014/main" id="{12DDAD60-8A48-4E52-9208-425A72A00228}"/>
                </a:ext>
              </a:extLst>
            </p:cNvPr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5;p28">
              <a:extLst>
                <a:ext uri="{FF2B5EF4-FFF2-40B4-BE49-F238E27FC236}">
                  <a16:creationId xmlns:a16="http://schemas.microsoft.com/office/drawing/2014/main" id="{AB3800AC-2A8A-4261-94E3-52FA59CF360F}"/>
                </a:ext>
              </a:extLst>
            </p:cNvPr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56;p28">
              <a:extLst>
                <a:ext uri="{FF2B5EF4-FFF2-40B4-BE49-F238E27FC236}">
                  <a16:creationId xmlns:a16="http://schemas.microsoft.com/office/drawing/2014/main" id="{48D73FD5-C103-4674-9895-5E8D9535B4BD}"/>
                </a:ext>
              </a:extLst>
            </p:cNvPr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7;p28">
              <a:extLst>
                <a:ext uri="{FF2B5EF4-FFF2-40B4-BE49-F238E27FC236}">
                  <a16:creationId xmlns:a16="http://schemas.microsoft.com/office/drawing/2014/main" id="{C1D3B73D-D9C8-4821-AF96-58861BCAEEDB}"/>
                </a:ext>
              </a:extLst>
            </p:cNvPr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8;p28">
              <a:extLst>
                <a:ext uri="{FF2B5EF4-FFF2-40B4-BE49-F238E27FC236}">
                  <a16:creationId xmlns:a16="http://schemas.microsoft.com/office/drawing/2014/main" id="{09FB47A9-CBC1-4AE2-9C31-3AF5A65B3CE9}"/>
                </a:ext>
              </a:extLst>
            </p:cNvPr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9;p28">
              <a:extLst>
                <a:ext uri="{FF2B5EF4-FFF2-40B4-BE49-F238E27FC236}">
                  <a16:creationId xmlns:a16="http://schemas.microsoft.com/office/drawing/2014/main" id="{1A3FA078-48B5-4CDB-99C5-50B7BAE4C014}"/>
                </a:ext>
              </a:extLst>
            </p:cNvPr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0;p28">
              <a:extLst>
                <a:ext uri="{FF2B5EF4-FFF2-40B4-BE49-F238E27FC236}">
                  <a16:creationId xmlns:a16="http://schemas.microsoft.com/office/drawing/2014/main" id="{9B13CC65-048A-4D77-A74C-A6BD375FB7F2}"/>
                </a:ext>
              </a:extLst>
            </p:cNvPr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1;p28">
              <a:extLst>
                <a:ext uri="{FF2B5EF4-FFF2-40B4-BE49-F238E27FC236}">
                  <a16:creationId xmlns:a16="http://schemas.microsoft.com/office/drawing/2014/main" id="{08C31C65-79CE-46B3-B66B-39AFF2BE3A06}"/>
                </a:ext>
              </a:extLst>
            </p:cNvPr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2;p28">
              <a:extLst>
                <a:ext uri="{FF2B5EF4-FFF2-40B4-BE49-F238E27FC236}">
                  <a16:creationId xmlns:a16="http://schemas.microsoft.com/office/drawing/2014/main" id="{33FAD257-27E2-450B-BD5D-F1A7B0599897}"/>
                </a:ext>
              </a:extLst>
            </p:cNvPr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3;p28">
              <a:extLst>
                <a:ext uri="{FF2B5EF4-FFF2-40B4-BE49-F238E27FC236}">
                  <a16:creationId xmlns:a16="http://schemas.microsoft.com/office/drawing/2014/main" id="{68051EE5-A44E-4E67-9F0D-D46CE196A5B4}"/>
                </a:ext>
              </a:extLst>
            </p:cNvPr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4;p28">
              <a:extLst>
                <a:ext uri="{FF2B5EF4-FFF2-40B4-BE49-F238E27FC236}">
                  <a16:creationId xmlns:a16="http://schemas.microsoft.com/office/drawing/2014/main" id="{BBD7C32E-8242-46C4-BEFA-6EE6C666C4C4}"/>
                </a:ext>
              </a:extLst>
            </p:cNvPr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65;p28">
              <a:extLst>
                <a:ext uri="{FF2B5EF4-FFF2-40B4-BE49-F238E27FC236}">
                  <a16:creationId xmlns:a16="http://schemas.microsoft.com/office/drawing/2014/main" id="{5906445A-1990-44D2-BDDD-CB8CA44317B9}"/>
                </a:ext>
              </a:extLst>
            </p:cNvPr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66;p28">
              <a:extLst>
                <a:ext uri="{FF2B5EF4-FFF2-40B4-BE49-F238E27FC236}">
                  <a16:creationId xmlns:a16="http://schemas.microsoft.com/office/drawing/2014/main" id="{043EFE20-8F1E-44F8-AF56-F29DF92926A2}"/>
                </a:ext>
              </a:extLst>
            </p:cNvPr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67;p28">
              <a:extLst>
                <a:ext uri="{FF2B5EF4-FFF2-40B4-BE49-F238E27FC236}">
                  <a16:creationId xmlns:a16="http://schemas.microsoft.com/office/drawing/2014/main" id="{5EA6BAA2-4D40-4FCD-A751-3C62410FDDA3}"/>
                </a:ext>
              </a:extLst>
            </p:cNvPr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68;p28">
              <a:extLst>
                <a:ext uri="{FF2B5EF4-FFF2-40B4-BE49-F238E27FC236}">
                  <a16:creationId xmlns:a16="http://schemas.microsoft.com/office/drawing/2014/main" id="{7728F9AA-B2C9-49BF-890A-EF0A81EBDE2C}"/>
                </a:ext>
              </a:extLst>
            </p:cNvPr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69;p28">
              <a:extLst>
                <a:ext uri="{FF2B5EF4-FFF2-40B4-BE49-F238E27FC236}">
                  <a16:creationId xmlns:a16="http://schemas.microsoft.com/office/drawing/2014/main" id="{9F69D3F7-1977-437B-AF4F-DAB54F2713F4}"/>
                </a:ext>
              </a:extLst>
            </p:cNvPr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0;p28">
              <a:extLst>
                <a:ext uri="{FF2B5EF4-FFF2-40B4-BE49-F238E27FC236}">
                  <a16:creationId xmlns:a16="http://schemas.microsoft.com/office/drawing/2014/main" id="{A1BA66DD-8604-47A5-82E7-99F08FE7E172}"/>
                </a:ext>
              </a:extLst>
            </p:cNvPr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233;p28">
            <a:extLst>
              <a:ext uri="{FF2B5EF4-FFF2-40B4-BE49-F238E27FC236}">
                <a16:creationId xmlns:a16="http://schemas.microsoft.com/office/drawing/2014/main" id="{49825A9B-9EB2-42EA-9089-2559D6FDB6E2}"/>
              </a:ext>
            </a:extLst>
          </p:cNvPr>
          <p:cNvGrpSpPr/>
          <p:nvPr/>
        </p:nvGrpSpPr>
        <p:grpSpPr>
          <a:xfrm rot="19364735">
            <a:off x="7057202" y="613402"/>
            <a:ext cx="952188" cy="311318"/>
            <a:chOff x="1777900" y="2356875"/>
            <a:chExt cx="5003236" cy="814081"/>
          </a:xfrm>
        </p:grpSpPr>
        <p:sp>
          <p:nvSpPr>
            <p:cNvPr id="47" name="Google Shape;1234;p28">
              <a:extLst>
                <a:ext uri="{FF2B5EF4-FFF2-40B4-BE49-F238E27FC236}">
                  <a16:creationId xmlns:a16="http://schemas.microsoft.com/office/drawing/2014/main" id="{7632B174-5F09-4FD6-A3E2-6F53C7403DAC}"/>
                </a:ext>
              </a:extLst>
            </p:cNvPr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35;p28">
              <a:extLst>
                <a:ext uri="{FF2B5EF4-FFF2-40B4-BE49-F238E27FC236}">
                  <a16:creationId xmlns:a16="http://schemas.microsoft.com/office/drawing/2014/main" id="{D22023BB-D540-4D6E-81FD-5FCDA4E5A491}"/>
                </a:ext>
              </a:extLst>
            </p:cNvPr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36;p28">
              <a:extLst>
                <a:ext uri="{FF2B5EF4-FFF2-40B4-BE49-F238E27FC236}">
                  <a16:creationId xmlns:a16="http://schemas.microsoft.com/office/drawing/2014/main" id="{58C71136-9E76-4F41-9B1A-F1B21A00CEE8}"/>
                </a:ext>
              </a:extLst>
            </p:cNvPr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37;p28">
              <a:extLst>
                <a:ext uri="{FF2B5EF4-FFF2-40B4-BE49-F238E27FC236}">
                  <a16:creationId xmlns:a16="http://schemas.microsoft.com/office/drawing/2014/main" id="{745D3294-44FA-4548-8E4E-13D6DC3D66FF}"/>
                </a:ext>
              </a:extLst>
            </p:cNvPr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38;p28">
              <a:extLst>
                <a:ext uri="{FF2B5EF4-FFF2-40B4-BE49-F238E27FC236}">
                  <a16:creationId xmlns:a16="http://schemas.microsoft.com/office/drawing/2014/main" id="{C4C140DA-F812-4005-9DC1-AFAFC0568DF1}"/>
                </a:ext>
              </a:extLst>
            </p:cNvPr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39;p28">
              <a:extLst>
                <a:ext uri="{FF2B5EF4-FFF2-40B4-BE49-F238E27FC236}">
                  <a16:creationId xmlns:a16="http://schemas.microsoft.com/office/drawing/2014/main" id="{D0502292-C73D-4247-8EBD-66280E9B0D3C}"/>
                </a:ext>
              </a:extLst>
            </p:cNvPr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40;p28">
              <a:extLst>
                <a:ext uri="{FF2B5EF4-FFF2-40B4-BE49-F238E27FC236}">
                  <a16:creationId xmlns:a16="http://schemas.microsoft.com/office/drawing/2014/main" id="{2492D959-833C-4DCA-A150-7A436D3BEF8A}"/>
                </a:ext>
              </a:extLst>
            </p:cNvPr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41;p28">
              <a:extLst>
                <a:ext uri="{FF2B5EF4-FFF2-40B4-BE49-F238E27FC236}">
                  <a16:creationId xmlns:a16="http://schemas.microsoft.com/office/drawing/2014/main" id="{18E6B28E-98A0-4CD1-85B3-D87FB3B9C379}"/>
                </a:ext>
              </a:extLst>
            </p:cNvPr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42;p28">
              <a:extLst>
                <a:ext uri="{FF2B5EF4-FFF2-40B4-BE49-F238E27FC236}">
                  <a16:creationId xmlns:a16="http://schemas.microsoft.com/office/drawing/2014/main" id="{8B06768F-D9A0-48E6-BD0E-A03AE7E9EA94}"/>
                </a:ext>
              </a:extLst>
            </p:cNvPr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43;p28">
              <a:extLst>
                <a:ext uri="{FF2B5EF4-FFF2-40B4-BE49-F238E27FC236}">
                  <a16:creationId xmlns:a16="http://schemas.microsoft.com/office/drawing/2014/main" id="{93D5BED4-EBBB-4FE0-87D2-5E0C889C504F}"/>
                </a:ext>
              </a:extLst>
            </p:cNvPr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44;p28">
              <a:extLst>
                <a:ext uri="{FF2B5EF4-FFF2-40B4-BE49-F238E27FC236}">
                  <a16:creationId xmlns:a16="http://schemas.microsoft.com/office/drawing/2014/main" id="{36D2EBC4-BA8F-4680-AC91-8DBF057A5502}"/>
                </a:ext>
              </a:extLst>
            </p:cNvPr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45;p28">
              <a:extLst>
                <a:ext uri="{FF2B5EF4-FFF2-40B4-BE49-F238E27FC236}">
                  <a16:creationId xmlns:a16="http://schemas.microsoft.com/office/drawing/2014/main" id="{1033A707-ECF1-4418-935F-78B44D76CFAB}"/>
                </a:ext>
              </a:extLst>
            </p:cNvPr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46;p28">
              <a:extLst>
                <a:ext uri="{FF2B5EF4-FFF2-40B4-BE49-F238E27FC236}">
                  <a16:creationId xmlns:a16="http://schemas.microsoft.com/office/drawing/2014/main" id="{956C25CE-C062-4E42-B86E-18637F3F5AC2}"/>
                </a:ext>
              </a:extLst>
            </p:cNvPr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47;p28">
              <a:extLst>
                <a:ext uri="{FF2B5EF4-FFF2-40B4-BE49-F238E27FC236}">
                  <a16:creationId xmlns:a16="http://schemas.microsoft.com/office/drawing/2014/main" id="{F4828428-07C0-4D09-906C-07190E0CC579}"/>
                </a:ext>
              </a:extLst>
            </p:cNvPr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48;p28">
              <a:extLst>
                <a:ext uri="{FF2B5EF4-FFF2-40B4-BE49-F238E27FC236}">
                  <a16:creationId xmlns:a16="http://schemas.microsoft.com/office/drawing/2014/main" id="{0A354CBF-08F5-4E12-90E3-B8CB682F5248}"/>
                </a:ext>
              </a:extLst>
            </p:cNvPr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9;p28">
              <a:extLst>
                <a:ext uri="{FF2B5EF4-FFF2-40B4-BE49-F238E27FC236}">
                  <a16:creationId xmlns:a16="http://schemas.microsoft.com/office/drawing/2014/main" id="{FB11293A-B92B-4226-A79A-0634DAB94AE5}"/>
                </a:ext>
              </a:extLst>
            </p:cNvPr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50;p28">
              <a:extLst>
                <a:ext uri="{FF2B5EF4-FFF2-40B4-BE49-F238E27FC236}">
                  <a16:creationId xmlns:a16="http://schemas.microsoft.com/office/drawing/2014/main" id="{234B2A54-8E90-4D75-A368-EBA332501C57}"/>
                </a:ext>
              </a:extLst>
            </p:cNvPr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51;p28">
              <a:extLst>
                <a:ext uri="{FF2B5EF4-FFF2-40B4-BE49-F238E27FC236}">
                  <a16:creationId xmlns:a16="http://schemas.microsoft.com/office/drawing/2014/main" id="{DB8EE59F-3B12-453D-BD3F-94D01A439278}"/>
                </a:ext>
              </a:extLst>
            </p:cNvPr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52;p28">
              <a:extLst>
                <a:ext uri="{FF2B5EF4-FFF2-40B4-BE49-F238E27FC236}">
                  <a16:creationId xmlns:a16="http://schemas.microsoft.com/office/drawing/2014/main" id="{0425B820-6508-413B-A5B3-D4C6C8F06B56}"/>
                </a:ext>
              </a:extLst>
            </p:cNvPr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53;p28">
              <a:extLst>
                <a:ext uri="{FF2B5EF4-FFF2-40B4-BE49-F238E27FC236}">
                  <a16:creationId xmlns:a16="http://schemas.microsoft.com/office/drawing/2014/main" id="{4EF75BB8-6D18-40B6-96A2-25F5518B06B2}"/>
                </a:ext>
              </a:extLst>
            </p:cNvPr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4;p28">
              <a:extLst>
                <a:ext uri="{FF2B5EF4-FFF2-40B4-BE49-F238E27FC236}">
                  <a16:creationId xmlns:a16="http://schemas.microsoft.com/office/drawing/2014/main" id="{04265DBD-1E7A-40D9-8171-D96DA0657458}"/>
                </a:ext>
              </a:extLst>
            </p:cNvPr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55;p28">
              <a:extLst>
                <a:ext uri="{FF2B5EF4-FFF2-40B4-BE49-F238E27FC236}">
                  <a16:creationId xmlns:a16="http://schemas.microsoft.com/office/drawing/2014/main" id="{7722E103-919C-45A5-9EC2-5F1A6726DF40}"/>
                </a:ext>
              </a:extLst>
            </p:cNvPr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56;p28">
              <a:extLst>
                <a:ext uri="{FF2B5EF4-FFF2-40B4-BE49-F238E27FC236}">
                  <a16:creationId xmlns:a16="http://schemas.microsoft.com/office/drawing/2014/main" id="{751DF3B3-66A8-44A1-BBD5-483885403AA3}"/>
                </a:ext>
              </a:extLst>
            </p:cNvPr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57;p28">
              <a:extLst>
                <a:ext uri="{FF2B5EF4-FFF2-40B4-BE49-F238E27FC236}">
                  <a16:creationId xmlns:a16="http://schemas.microsoft.com/office/drawing/2014/main" id="{431878C8-04A5-45B4-A1BC-25FA60CC19D5}"/>
                </a:ext>
              </a:extLst>
            </p:cNvPr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58;p28">
              <a:extLst>
                <a:ext uri="{FF2B5EF4-FFF2-40B4-BE49-F238E27FC236}">
                  <a16:creationId xmlns:a16="http://schemas.microsoft.com/office/drawing/2014/main" id="{0A3E13F3-A3BA-4526-8A8D-FF63ACC291E3}"/>
                </a:ext>
              </a:extLst>
            </p:cNvPr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59;p28">
              <a:extLst>
                <a:ext uri="{FF2B5EF4-FFF2-40B4-BE49-F238E27FC236}">
                  <a16:creationId xmlns:a16="http://schemas.microsoft.com/office/drawing/2014/main" id="{AD4D054A-0840-4F72-91F4-4B0894CF992A}"/>
                </a:ext>
              </a:extLst>
            </p:cNvPr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60;p28">
              <a:extLst>
                <a:ext uri="{FF2B5EF4-FFF2-40B4-BE49-F238E27FC236}">
                  <a16:creationId xmlns:a16="http://schemas.microsoft.com/office/drawing/2014/main" id="{F7DCA688-20C3-4D34-8C09-F12D3E4019A7}"/>
                </a:ext>
              </a:extLst>
            </p:cNvPr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61;p28">
              <a:extLst>
                <a:ext uri="{FF2B5EF4-FFF2-40B4-BE49-F238E27FC236}">
                  <a16:creationId xmlns:a16="http://schemas.microsoft.com/office/drawing/2014/main" id="{B61D5C1D-BEF7-4587-98BD-D296B3B8A75C}"/>
                </a:ext>
              </a:extLst>
            </p:cNvPr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62;p28">
              <a:extLst>
                <a:ext uri="{FF2B5EF4-FFF2-40B4-BE49-F238E27FC236}">
                  <a16:creationId xmlns:a16="http://schemas.microsoft.com/office/drawing/2014/main" id="{C239252D-7B31-4608-8C2C-177BC3E854E8}"/>
                </a:ext>
              </a:extLst>
            </p:cNvPr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63;p28">
              <a:extLst>
                <a:ext uri="{FF2B5EF4-FFF2-40B4-BE49-F238E27FC236}">
                  <a16:creationId xmlns:a16="http://schemas.microsoft.com/office/drawing/2014/main" id="{3E349D32-9EBD-4BB0-8E6C-C7AB2EDD9EA6}"/>
                </a:ext>
              </a:extLst>
            </p:cNvPr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64;p28">
              <a:extLst>
                <a:ext uri="{FF2B5EF4-FFF2-40B4-BE49-F238E27FC236}">
                  <a16:creationId xmlns:a16="http://schemas.microsoft.com/office/drawing/2014/main" id="{7E41DA1E-28FB-4A28-B424-F3F41556389C}"/>
                </a:ext>
              </a:extLst>
            </p:cNvPr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65;p28">
              <a:extLst>
                <a:ext uri="{FF2B5EF4-FFF2-40B4-BE49-F238E27FC236}">
                  <a16:creationId xmlns:a16="http://schemas.microsoft.com/office/drawing/2014/main" id="{4E464A19-0265-4126-8E30-DB0F1A27FFCA}"/>
                </a:ext>
              </a:extLst>
            </p:cNvPr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66;p28">
              <a:extLst>
                <a:ext uri="{FF2B5EF4-FFF2-40B4-BE49-F238E27FC236}">
                  <a16:creationId xmlns:a16="http://schemas.microsoft.com/office/drawing/2014/main" id="{F0992562-FDC7-4697-9516-105FCD332A60}"/>
                </a:ext>
              </a:extLst>
            </p:cNvPr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67;p28">
              <a:extLst>
                <a:ext uri="{FF2B5EF4-FFF2-40B4-BE49-F238E27FC236}">
                  <a16:creationId xmlns:a16="http://schemas.microsoft.com/office/drawing/2014/main" id="{BCDCD89B-7748-48CA-9DB5-363C46446CD9}"/>
                </a:ext>
              </a:extLst>
            </p:cNvPr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68;p28">
              <a:extLst>
                <a:ext uri="{FF2B5EF4-FFF2-40B4-BE49-F238E27FC236}">
                  <a16:creationId xmlns:a16="http://schemas.microsoft.com/office/drawing/2014/main" id="{BEBEFC4F-29E8-4124-B21E-224FB7D39FF6}"/>
                </a:ext>
              </a:extLst>
            </p:cNvPr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69;p28">
              <a:extLst>
                <a:ext uri="{FF2B5EF4-FFF2-40B4-BE49-F238E27FC236}">
                  <a16:creationId xmlns:a16="http://schemas.microsoft.com/office/drawing/2014/main" id="{CF3B2737-CB40-4968-B838-F39140E223AE}"/>
                </a:ext>
              </a:extLst>
            </p:cNvPr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70;p28">
              <a:extLst>
                <a:ext uri="{FF2B5EF4-FFF2-40B4-BE49-F238E27FC236}">
                  <a16:creationId xmlns:a16="http://schemas.microsoft.com/office/drawing/2014/main" id="{29B4C7CA-DE12-455E-8C2C-C47A9BCD04EB}"/>
                </a:ext>
              </a:extLst>
            </p:cNvPr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1396;p29">
            <a:extLst>
              <a:ext uri="{FF2B5EF4-FFF2-40B4-BE49-F238E27FC236}">
                <a16:creationId xmlns:a16="http://schemas.microsoft.com/office/drawing/2014/main" id="{FD8E2597-AC17-4842-9E85-880433800187}"/>
              </a:ext>
            </a:extLst>
          </p:cNvPr>
          <p:cNvGrpSpPr/>
          <p:nvPr/>
        </p:nvGrpSpPr>
        <p:grpSpPr>
          <a:xfrm rot="1106445">
            <a:off x="7635254" y="3951768"/>
            <a:ext cx="714962" cy="739224"/>
            <a:chOff x="4383575" y="1300650"/>
            <a:chExt cx="1143375" cy="1182175"/>
          </a:xfrm>
        </p:grpSpPr>
        <p:sp>
          <p:nvSpPr>
            <p:cNvPr id="85" name="Google Shape;1397;p29">
              <a:extLst>
                <a:ext uri="{FF2B5EF4-FFF2-40B4-BE49-F238E27FC236}">
                  <a16:creationId xmlns:a16="http://schemas.microsoft.com/office/drawing/2014/main" id="{D0962A28-CBEB-4F10-A9C9-4EFD402B8153}"/>
                </a:ext>
              </a:extLst>
            </p:cNvPr>
            <p:cNvSpPr/>
            <p:nvPr/>
          </p:nvSpPr>
          <p:spPr>
            <a:xfrm>
              <a:off x="4383575" y="1300650"/>
              <a:ext cx="1143375" cy="1182175"/>
            </a:xfrm>
            <a:custGeom>
              <a:avLst/>
              <a:gdLst/>
              <a:ahLst/>
              <a:cxnLst/>
              <a:rect l="l" t="t" r="r" b="b"/>
              <a:pathLst>
                <a:path w="45735" h="47287" extrusionOk="0">
                  <a:moveTo>
                    <a:pt x="22048" y="0"/>
                  </a:moveTo>
                  <a:cubicBezTo>
                    <a:pt x="21702" y="0"/>
                    <a:pt x="21364" y="53"/>
                    <a:pt x="21042" y="158"/>
                  </a:cubicBezTo>
                  <a:cubicBezTo>
                    <a:pt x="20996" y="173"/>
                    <a:pt x="20951" y="191"/>
                    <a:pt x="20905" y="208"/>
                  </a:cubicBezTo>
                  <a:cubicBezTo>
                    <a:pt x="20902" y="208"/>
                    <a:pt x="20898" y="212"/>
                    <a:pt x="20894" y="212"/>
                  </a:cubicBezTo>
                  <a:cubicBezTo>
                    <a:pt x="19621" y="695"/>
                    <a:pt x="18778" y="1908"/>
                    <a:pt x="18778" y="3274"/>
                  </a:cubicBezTo>
                  <a:cubicBezTo>
                    <a:pt x="18778" y="4116"/>
                    <a:pt x="19095" y="4885"/>
                    <a:pt x="19621" y="5463"/>
                  </a:cubicBezTo>
                  <a:cubicBezTo>
                    <a:pt x="19452" y="5978"/>
                    <a:pt x="19276" y="6521"/>
                    <a:pt x="19088" y="7093"/>
                  </a:cubicBezTo>
                  <a:cubicBezTo>
                    <a:pt x="17516" y="11942"/>
                    <a:pt x="15653" y="18048"/>
                    <a:pt x="14405" y="22181"/>
                  </a:cubicBezTo>
                  <a:lnTo>
                    <a:pt x="8490" y="12764"/>
                  </a:lnTo>
                  <a:cubicBezTo>
                    <a:pt x="8719" y="12316"/>
                    <a:pt x="8846" y="11812"/>
                    <a:pt x="8846" y="11290"/>
                  </a:cubicBezTo>
                  <a:cubicBezTo>
                    <a:pt x="8846" y="10923"/>
                    <a:pt x="8786" y="10567"/>
                    <a:pt x="8667" y="10228"/>
                  </a:cubicBezTo>
                  <a:cubicBezTo>
                    <a:pt x="8215" y="8906"/>
                    <a:pt x="6974" y="8017"/>
                    <a:pt x="5573" y="8017"/>
                  </a:cubicBezTo>
                  <a:cubicBezTo>
                    <a:pt x="5206" y="8017"/>
                    <a:pt x="4843" y="8081"/>
                    <a:pt x="4501" y="8200"/>
                  </a:cubicBezTo>
                  <a:cubicBezTo>
                    <a:pt x="3186" y="8655"/>
                    <a:pt x="2300" y="9897"/>
                    <a:pt x="2300" y="11290"/>
                  </a:cubicBezTo>
                  <a:cubicBezTo>
                    <a:pt x="2300" y="12165"/>
                    <a:pt x="2657" y="12976"/>
                    <a:pt x="3238" y="13572"/>
                  </a:cubicBezTo>
                  <a:cubicBezTo>
                    <a:pt x="1768" y="23148"/>
                    <a:pt x="92" y="39344"/>
                    <a:pt x="75" y="39506"/>
                  </a:cubicBezTo>
                  <a:cubicBezTo>
                    <a:pt x="1" y="40239"/>
                    <a:pt x="339" y="40952"/>
                    <a:pt x="956" y="41351"/>
                  </a:cubicBezTo>
                  <a:cubicBezTo>
                    <a:pt x="7809" y="45805"/>
                    <a:pt x="14965" y="47286"/>
                    <a:pt x="21459" y="47286"/>
                  </a:cubicBezTo>
                  <a:cubicBezTo>
                    <a:pt x="33828" y="47286"/>
                    <a:pt x="43784" y="41907"/>
                    <a:pt x="44631" y="41435"/>
                  </a:cubicBezTo>
                  <a:cubicBezTo>
                    <a:pt x="44846" y="41323"/>
                    <a:pt x="45040" y="41163"/>
                    <a:pt x="45202" y="40973"/>
                  </a:cubicBezTo>
                  <a:cubicBezTo>
                    <a:pt x="45573" y="40532"/>
                    <a:pt x="45735" y="39954"/>
                    <a:pt x="45640" y="39382"/>
                  </a:cubicBezTo>
                  <a:cubicBezTo>
                    <a:pt x="44031" y="29811"/>
                    <a:pt x="41266" y="17846"/>
                    <a:pt x="39880" y="12041"/>
                  </a:cubicBezTo>
                  <a:cubicBezTo>
                    <a:pt x="40342" y="11473"/>
                    <a:pt x="40613" y="10750"/>
                    <a:pt x="40613" y="9978"/>
                  </a:cubicBezTo>
                  <a:cubicBezTo>
                    <a:pt x="40613" y="9650"/>
                    <a:pt x="40564" y="9326"/>
                    <a:pt x="40469" y="9012"/>
                  </a:cubicBezTo>
                  <a:cubicBezTo>
                    <a:pt x="40042" y="7633"/>
                    <a:pt x="38787" y="6705"/>
                    <a:pt x="37341" y="6705"/>
                  </a:cubicBezTo>
                  <a:cubicBezTo>
                    <a:pt x="36604" y="6705"/>
                    <a:pt x="35877" y="6959"/>
                    <a:pt x="35326" y="7403"/>
                  </a:cubicBezTo>
                  <a:cubicBezTo>
                    <a:pt x="34526" y="8027"/>
                    <a:pt x="34071" y="8966"/>
                    <a:pt x="34071" y="9978"/>
                  </a:cubicBezTo>
                  <a:cubicBezTo>
                    <a:pt x="34071" y="10485"/>
                    <a:pt x="34184" y="10972"/>
                    <a:pt x="34399" y="11410"/>
                  </a:cubicBezTo>
                  <a:cubicBezTo>
                    <a:pt x="33197" y="14218"/>
                    <a:pt x="31797" y="17681"/>
                    <a:pt x="30661" y="20527"/>
                  </a:cubicBezTo>
                  <a:cubicBezTo>
                    <a:pt x="28650" y="14753"/>
                    <a:pt x="26121" y="8302"/>
                    <a:pt x="24813" y="5019"/>
                  </a:cubicBezTo>
                  <a:cubicBezTo>
                    <a:pt x="25137" y="4508"/>
                    <a:pt x="25321" y="3904"/>
                    <a:pt x="25321" y="3274"/>
                  </a:cubicBezTo>
                  <a:cubicBezTo>
                    <a:pt x="25321" y="2914"/>
                    <a:pt x="25264" y="2561"/>
                    <a:pt x="25152" y="2237"/>
                  </a:cubicBezTo>
                  <a:cubicBezTo>
                    <a:pt x="24703" y="899"/>
                    <a:pt x="23459" y="0"/>
                    <a:pt x="2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8;p29">
              <a:extLst>
                <a:ext uri="{FF2B5EF4-FFF2-40B4-BE49-F238E27FC236}">
                  <a16:creationId xmlns:a16="http://schemas.microsoft.com/office/drawing/2014/main" id="{327A77F2-B26C-4885-A3B6-3F839724BCCD}"/>
                </a:ext>
              </a:extLst>
            </p:cNvPr>
            <p:cNvSpPr/>
            <p:nvPr/>
          </p:nvSpPr>
          <p:spPr>
            <a:xfrm>
              <a:off x="4434200" y="1397100"/>
              <a:ext cx="1041975" cy="1036575"/>
            </a:xfrm>
            <a:custGeom>
              <a:avLst/>
              <a:gdLst/>
              <a:ahLst/>
              <a:cxnLst/>
              <a:rect l="l" t="t" r="r" b="b"/>
              <a:pathLst>
                <a:path w="41679" h="41463" extrusionOk="0">
                  <a:moveTo>
                    <a:pt x="20206" y="0"/>
                  </a:moveTo>
                  <a:cubicBezTo>
                    <a:pt x="19821" y="1112"/>
                    <a:pt x="19388" y="2421"/>
                    <a:pt x="18929" y="3842"/>
                  </a:cubicBezTo>
                  <a:cubicBezTo>
                    <a:pt x="16577" y="11082"/>
                    <a:pt x="13562" y="21212"/>
                    <a:pt x="13085" y="22810"/>
                  </a:cubicBezTo>
                  <a:lnTo>
                    <a:pt x="13085" y="22813"/>
                  </a:lnTo>
                  <a:cubicBezTo>
                    <a:pt x="13039" y="22954"/>
                    <a:pt x="13022" y="23025"/>
                    <a:pt x="13022" y="23025"/>
                  </a:cubicBezTo>
                  <a:lnTo>
                    <a:pt x="3499" y="7869"/>
                  </a:lnTo>
                  <a:cubicBezTo>
                    <a:pt x="3390" y="8504"/>
                    <a:pt x="3280" y="9185"/>
                    <a:pt x="3167" y="9908"/>
                  </a:cubicBezTo>
                  <a:cubicBezTo>
                    <a:pt x="1682" y="19529"/>
                    <a:pt x="0" y="35849"/>
                    <a:pt x="0" y="35849"/>
                  </a:cubicBezTo>
                  <a:cubicBezTo>
                    <a:pt x="6479" y="40059"/>
                    <a:pt x="13270" y="41463"/>
                    <a:pt x="19445" y="41463"/>
                  </a:cubicBezTo>
                  <a:cubicBezTo>
                    <a:pt x="31601" y="41463"/>
                    <a:pt x="41370" y="36023"/>
                    <a:pt x="41675" y="35852"/>
                  </a:cubicBezTo>
                  <a:lnTo>
                    <a:pt x="41678" y="35849"/>
                  </a:lnTo>
                  <a:cubicBezTo>
                    <a:pt x="39544" y="23120"/>
                    <a:pt x="35266" y="5828"/>
                    <a:pt x="35266" y="5828"/>
                  </a:cubicBezTo>
                  <a:cubicBezTo>
                    <a:pt x="35178" y="6028"/>
                    <a:pt x="35083" y="6233"/>
                    <a:pt x="34991" y="6448"/>
                  </a:cubicBezTo>
                  <a:cubicBezTo>
                    <a:pt x="32738" y="11509"/>
                    <a:pt x="29161" y="20662"/>
                    <a:pt x="28554" y="22214"/>
                  </a:cubicBezTo>
                  <a:cubicBezTo>
                    <a:pt x="28502" y="22365"/>
                    <a:pt x="28466" y="22443"/>
                    <a:pt x="28466" y="22443"/>
                  </a:cubicBezTo>
                  <a:cubicBezTo>
                    <a:pt x="25941" y="14087"/>
                    <a:pt x="20206" y="0"/>
                    <a:pt x="20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9;p29">
              <a:extLst>
                <a:ext uri="{FF2B5EF4-FFF2-40B4-BE49-F238E27FC236}">
                  <a16:creationId xmlns:a16="http://schemas.microsoft.com/office/drawing/2014/main" id="{AFEA538B-5853-4B34-9120-AF191E851EBA}"/>
                </a:ext>
              </a:extLst>
            </p:cNvPr>
            <p:cNvSpPr/>
            <p:nvPr/>
          </p:nvSpPr>
          <p:spPr>
            <a:xfrm>
              <a:off x="4974800" y="1581300"/>
              <a:ext cx="131225" cy="358825"/>
            </a:xfrm>
            <a:custGeom>
              <a:avLst/>
              <a:gdLst/>
              <a:ahLst/>
              <a:cxnLst/>
              <a:rect l="l" t="t" r="r" b="b"/>
              <a:pathLst>
                <a:path w="5249" h="14353" extrusionOk="0">
                  <a:moveTo>
                    <a:pt x="0" y="0"/>
                  </a:moveTo>
                  <a:cubicBezTo>
                    <a:pt x="2540" y="11082"/>
                    <a:pt x="5248" y="14352"/>
                    <a:pt x="5248" y="14352"/>
                  </a:cubicBezTo>
                  <a:cubicBezTo>
                    <a:pt x="3058" y="741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00;p29">
              <a:extLst>
                <a:ext uri="{FF2B5EF4-FFF2-40B4-BE49-F238E27FC236}">
                  <a16:creationId xmlns:a16="http://schemas.microsoft.com/office/drawing/2014/main" id="{6483E719-F89D-404C-B135-B773D3F461DD}"/>
                </a:ext>
              </a:extLst>
            </p:cNvPr>
            <p:cNvSpPr/>
            <p:nvPr/>
          </p:nvSpPr>
          <p:spPr>
            <a:xfrm>
              <a:off x="5337200" y="1787975"/>
              <a:ext cx="91875" cy="468500"/>
            </a:xfrm>
            <a:custGeom>
              <a:avLst/>
              <a:gdLst/>
              <a:ahLst/>
              <a:cxnLst/>
              <a:rect l="l" t="t" r="r" b="b"/>
              <a:pathLst>
                <a:path w="3675" h="18740" extrusionOk="0">
                  <a:moveTo>
                    <a:pt x="0" y="1"/>
                  </a:moveTo>
                  <a:cubicBezTo>
                    <a:pt x="804" y="10829"/>
                    <a:pt x="3675" y="18740"/>
                    <a:pt x="3675" y="18740"/>
                  </a:cubicBezTo>
                  <a:cubicBezTo>
                    <a:pt x="2208" y="5849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01;p29">
              <a:extLst>
                <a:ext uri="{FF2B5EF4-FFF2-40B4-BE49-F238E27FC236}">
                  <a16:creationId xmlns:a16="http://schemas.microsoft.com/office/drawing/2014/main" id="{6A7E4F1E-DB41-49DC-AA76-46BAF93AF416}"/>
                </a:ext>
              </a:extLst>
            </p:cNvPr>
            <p:cNvSpPr/>
            <p:nvPr/>
          </p:nvSpPr>
          <p:spPr>
            <a:xfrm>
              <a:off x="4555600" y="1714975"/>
              <a:ext cx="164125" cy="243375"/>
            </a:xfrm>
            <a:custGeom>
              <a:avLst/>
              <a:gdLst/>
              <a:ahLst/>
              <a:cxnLst/>
              <a:rect l="l" t="t" r="r" b="b"/>
              <a:pathLst>
                <a:path w="6565" h="9735" extrusionOk="0">
                  <a:moveTo>
                    <a:pt x="0" y="0"/>
                  </a:moveTo>
                  <a:lnTo>
                    <a:pt x="0" y="0"/>
                  </a:lnTo>
                  <a:cubicBezTo>
                    <a:pt x="2099" y="4233"/>
                    <a:pt x="6564" y="9735"/>
                    <a:pt x="6564" y="9735"/>
                  </a:cubicBezTo>
                  <a:cubicBezTo>
                    <a:pt x="3888" y="413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02;p29">
              <a:extLst>
                <a:ext uri="{FF2B5EF4-FFF2-40B4-BE49-F238E27FC236}">
                  <a16:creationId xmlns:a16="http://schemas.microsoft.com/office/drawing/2014/main" id="{054761AB-CA1A-4095-876B-F7347D857AED}"/>
                </a:ext>
              </a:extLst>
            </p:cNvPr>
            <p:cNvSpPr/>
            <p:nvPr/>
          </p:nvSpPr>
          <p:spPr>
            <a:xfrm>
              <a:off x="5148050" y="1578225"/>
              <a:ext cx="154850" cy="406150"/>
            </a:xfrm>
            <a:custGeom>
              <a:avLst/>
              <a:gdLst/>
              <a:ahLst/>
              <a:cxnLst/>
              <a:rect l="l" t="t" r="r" b="b"/>
              <a:pathLst>
                <a:path w="6194" h="16246" extrusionOk="0">
                  <a:moveTo>
                    <a:pt x="6085" y="0"/>
                  </a:moveTo>
                  <a:cubicBezTo>
                    <a:pt x="3831" y="5171"/>
                    <a:pt x="575" y="13494"/>
                    <a:pt x="0" y="14969"/>
                  </a:cubicBezTo>
                  <a:cubicBezTo>
                    <a:pt x="385" y="15843"/>
                    <a:pt x="847" y="16245"/>
                    <a:pt x="1171" y="16245"/>
                  </a:cubicBezTo>
                  <a:cubicBezTo>
                    <a:pt x="1302" y="16245"/>
                    <a:pt x="1411" y="16178"/>
                    <a:pt x="1482" y="16055"/>
                  </a:cubicBezTo>
                  <a:cubicBezTo>
                    <a:pt x="1789" y="15519"/>
                    <a:pt x="4342" y="6599"/>
                    <a:pt x="6194" y="56"/>
                  </a:cubicBezTo>
                  <a:cubicBezTo>
                    <a:pt x="6158" y="39"/>
                    <a:pt x="6120" y="22"/>
                    <a:pt x="6085" y="0"/>
                  </a:cubicBezTo>
                  <a:close/>
                </a:path>
              </a:pathLst>
            </a:custGeom>
            <a:solidFill>
              <a:srgbClr val="FFA5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03;p29">
              <a:extLst>
                <a:ext uri="{FF2B5EF4-FFF2-40B4-BE49-F238E27FC236}">
                  <a16:creationId xmlns:a16="http://schemas.microsoft.com/office/drawing/2014/main" id="{94F952F2-A2FE-41CB-8803-0C6748C99570}"/>
                </a:ext>
              </a:extLst>
            </p:cNvPr>
            <p:cNvSpPr/>
            <p:nvPr/>
          </p:nvSpPr>
          <p:spPr>
            <a:xfrm>
              <a:off x="4761325" y="1493125"/>
              <a:ext cx="146125" cy="506050"/>
            </a:xfrm>
            <a:custGeom>
              <a:avLst/>
              <a:gdLst/>
              <a:ahLst/>
              <a:cxnLst/>
              <a:rect l="l" t="t" r="r" b="b"/>
              <a:pathLst>
                <a:path w="5845" h="20242" extrusionOk="0">
                  <a:moveTo>
                    <a:pt x="5844" y="1"/>
                  </a:moveTo>
                  <a:cubicBezTo>
                    <a:pt x="3492" y="7241"/>
                    <a:pt x="477" y="17371"/>
                    <a:pt x="0" y="18969"/>
                  </a:cubicBezTo>
                  <a:lnTo>
                    <a:pt x="0" y="18972"/>
                  </a:lnTo>
                  <a:cubicBezTo>
                    <a:pt x="508" y="19805"/>
                    <a:pt x="952" y="20242"/>
                    <a:pt x="1196" y="20242"/>
                  </a:cubicBezTo>
                  <a:cubicBezTo>
                    <a:pt x="1284" y="20242"/>
                    <a:pt x="1348" y="20182"/>
                    <a:pt x="1376" y="20069"/>
                  </a:cubicBezTo>
                  <a:cubicBezTo>
                    <a:pt x="1530" y="19438"/>
                    <a:pt x="4070" y="7989"/>
                    <a:pt x="5844" y="1"/>
                  </a:cubicBezTo>
                  <a:close/>
                </a:path>
              </a:pathLst>
            </a:custGeom>
            <a:solidFill>
              <a:srgbClr val="FFA5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04;p29">
              <a:extLst>
                <a:ext uri="{FF2B5EF4-FFF2-40B4-BE49-F238E27FC236}">
                  <a16:creationId xmlns:a16="http://schemas.microsoft.com/office/drawing/2014/main" id="{7474A343-92FB-454E-AA85-E1442751A414}"/>
                </a:ext>
              </a:extLst>
            </p:cNvPr>
            <p:cNvSpPr/>
            <p:nvPr/>
          </p:nvSpPr>
          <p:spPr>
            <a:xfrm>
              <a:off x="4434200" y="1644775"/>
              <a:ext cx="1041875" cy="788950"/>
            </a:xfrm>
            <a:custGeom>
              <a:avLst/>
              <a:gdLst/>
              <a:ahLst/>
              <a:cxnLst/>
              <a:rect l="l" t="t" r="r" b="b"/>
              <a:pathLst>
                <a:path w="41675" h="31558" extrusionOk="0">
                  <a:moveTo>
                    <a:pt x="3167" y="1"/>
                  </a:moveTo>
                  <a:cubicBezTo>
                    <a:pt x="1682" y="9622"/>
                    <a:pt x="0" y="25942"/>
                    <a:pt x="0" y="25942"/>
                  </a:cubicBezTo>
                  <a:cubicBezTo>
                    <a:pt x="6479" y="30153"/>
                    <a:pt x="13269" y="31557"/>
                    <a:pt x="19440" y="31557"/>
                  </a:cubicBezTo>
                  <a:cubicBezTo>
                    <a:pt x="31598" y="31557"/>
                    <a:pt x="41372" y="26114"/>
                    <a:pt x="41675" y="25945"/>
                  </a:cubicBezTo>
                  <a:lnTo>
                    <a:pt x="41675" y="25945"/>
                  </a:lnTo>
                  <a:cubicBezTo>
                    <a:pt x="34547" y="28386"/>
                    <a:pt x="28085" y="29261"/>
                    <a:pt x="22583" y="29261"/>
                  </a:cubicBezTo>
                  <a:cubicBezTo>
                    <a:pt x="11057" y="29261"/>
                    <a:pt x="3770" y="25420"/>
                    <a:pt x="3548" y="24101"/>
                  </a:cubicBezTo>
                  <a:cubicBezTo>
                    <a:pt x="3323" y="22782"/>
                    <a:pt x="3217" y="8850"/>
                    <a:pt x="316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5;p29">
              <a:extLst>
                <a:ext uri="{FF2B5EF4-FFF2-40B4-BE49-F238E27FC236}">
                  <a16:creationId xmlns:a16="http://schemas.microsoft.com/office/drawing/2014/main" id="{14093B6D-9326-4A94-BCE0-360ABFD49692}"/>
                </a:ext>
              </a:extLst>
            </p:cNvPr>
            <p:cNvSpPr/>
            <p:nvPr/>
          </p:nvSpPr>
          <p:spPr>
            <a:xfrm>
              <a:off x="4490075" y="1550075"/>
              <a:ext cx="65625" cy="65625"/>
            </a:xfrm>
            <a:custGeom>
              <a:avLst/>
              <a:gdLst/>
              <a:ahLst/>
              <a:cxnLst/>
              <a:rect l="l" t="t" r="r" b="b"/>
              <a:pathLst>
                <a:path w="2625" h="2625" extrusionOk="0">
                  <a:moveTo>
                    <a:pt x="1313" y="1"/>
                  </a:moveTo>
                  <a:cubicBezTo>
                    <a:pt x="1161" y="1"/>
                    <a:pt x="1017" y="29"/>
                    <a:pt x="883" y="75"/>
                  </a:cubicBezTo>
                  <a:cubicBezTo>
                    <a:pt x="368" y="251"/>
                    <a:pt x="1" y="738"/>
                    <a:pt x="1" y="1313"/>
                  </a:cubicBezTo>
                  <a:cubicBezTo>
                    <a:pt x="1" y="2036"/>
                    <a:pt x="587" y="2625"/>
                    <a:pt x="1313" y="2625"/>
                  </a:cubicBezTo>
                  <a:cubicBezTo>
                    <a:pt x="2037" y="2625"/>
                    <a:pt x="2625" y="2036"/>
                    <a:pt x="2625" y="1313"/>
                  </a:cubicBezTo>
                  <a:cubicBezTo>
                    <a:pt x="2625" y="1165"/>
                    <a:pt x="2600" y="1024"/>
                    <a:pt x="2555" y="894"/>
                  </a:cubicBezTo>
                  <a:cubicBezTo>
                    <a:pt x="2379" y="375"/>
                    <a:pt x="188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06;p29">
              <a:extLst>
                <a:ext uri="{FF2B5EF4-FFF2-40B4-BE49-F238E27FC236}">
                  <a16:creationId xmlns:a16="http://schemas.microsoft.com/office/drawing/2014/main" id="{D125C08F-6B01-4BB8-8D75-AE2A444FC0D4}"/>
                </a:ext>
              </a:extLst>
            </p:cNvPr>
            <p:cNvSpPr/>
            <p:nvPr/>
          </p:nvSpPr>
          <p:spPr>
            <a:xfrm>
              <a:off x="5284375" y="1517275"/>
              <a:ext cx="65525" cy="65625"/>
            </a:xfrm>
            <a:custGeom>
              <a:avLst/>
              <a:gdLst/>
              <a:ahLst/>
              <a:cxnLst/>
              <a:rect l="l" t="t" r="r" b="b"/>
              <a:pathLst>
                <a:path w="2621" h="2625" extrusionOk="0">
                  <a:moveTo>
                    <a:pt x="1309" y="1"/>
                  </a:moveTo>
                  <a:cubicBezTo>
                    <a:pt x="1002" y="1"/>
                    <a:pt x="723" y="106"/>
                    <a:pt x="501" y="283"/>
                  </a:cubicBezTo>
                  <a:cubicBezTo>
                    <a:pt x="194" y="523"/>
                    <a:pt x="0" y="894"/>
                    <a:pt x="0" y="1313"/>
                  </a:cubicBezTo>
                  <a:cubicBezTo>
                    <a:pt x="0" y="2036"/>
                    <a:pt x="585" y="2625"/>
                    <a:pt x="1309" y="2625"/>
                  </a:cubicBezTo>
                  <a:cubicBezTo>
                    <a:pt x="2032" y="2625"/>
                    <a:pt x="2621" y="2036"/>
                    <a:pt x="2621" y="1313"/>
                  </a:cubicBezTo>
                  <a:cubicBezTo>
                    <a:pt x="2621" y="1175"/>
                    <a:pt x="2603" y="1049"/>
                    <a:pt x="2564" y="925"/>
                  </a:cubicBezTo>
                  <a:cubicBezTo>
                    <a:pt x="2398" y="389"/>
                    <a:pt x="1897" y="1"/>
                    <a:pt x="1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07;p29">
              <a:extLst>
                <a:ext uri="{FF2B5EF4-FFF2-40B4-BE49-F238E27FC236}">
                  <a16:creationId xmlns:a16="http://schemas.microsoft.com/office/drawing/2014/main" id="{A8EB624E-0611-4398-818F-BD9C703A35FA}"/>
                </a:ext>
              </a:extLst>
            </p:cNvPr>
            <p:cNvSpPr/>
            <p:nvPr/>
          </p:nvSpPr>
          <p:spPr>
            <a:xfrm>
              <a:off x="4902050" y="1349675"/>
              <a:ext cx="65525" cy="65625"/>
            </a:xfrm>
            <a:custGeom>
              <a:avLst/>
              <a:gdLst/>
              <a:ahLst/>
              <a:cxnLst/>
              <a:rect l="l" t="t" r="r" b="b"/>
              <a:pathLst>
                <a:path w="2621" h="2625" extrusionOk="0">
                  <a:moveTo>
                    <a:pt x="1309" y="0"/>
                  </a:moveTo>
                  <a:cubicBezTo>
                    <a:pt x="1171" y="0"/>
                    <a:pt x="1037" y="22"/>
                    <a:pt x="910" y="60"/>
                  </a:cubicBezTo>
                  <a:cubicBezTo>
                    <a:pt x="907" y="64"/>
                    <a:pt x="900" y="64"/>
                    <a:pt x="892" y="71"/>
                  </a:cubicBezTo>
                  <a:cubicBezTo>
                    <a:pt x="374" y="243"/>
                    <a:pt x="0" y="734"/>
                    <a:pt x="0" y="1313"/>
                  </a:cubicBezTo>
                  <a:cubicBezTo>
                    <a:pt x="0" y="2035"/>
                    <a:pt x="586" y="2625"/>
                    <a:pt x="1309" y="2625"/>
                  </a:cubicBezTo>
                  <a:cubicBezTo>
                    <a:pt x="2035" y="2625"/>
                    <a:pt x="2621" y="2035"/>
                    <a:pt x="2621" y="1313"/>
                  </a:cubicBezTo>
                  <a:cubicBezTo>
                    <a:pt x="2621" y="1164"/>
                    <a:pt x="2600" y="1026"/>
                    <a:pt x="2554" y="896"/>
                  </a:cubicBezTo>
                  <a:cubicBezTo>
                    <a:pt x="2381" y="374"/>
                    <a:pt x="1890" y="0"/>
                    <a:pt x="1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8;p29">
              <a:extLst>
                <a:ext uri="{FF2B5EF4-FFF2-40B4-BE49-F238E27FC236}">
                  <a16:creationId xmlns:a16="http://schemas.microsoft.com/office/drawing/2014/main" id="{1340E412-A217-4F67-9861-EE7D892B3734}"/>
                </a:ext>
              </a:extLst>
            </p:cNvPr>
            <p:cNvSpPr/>
            <p:nvPr/>
          </p:nvSpPr>
          <p:spPr>
            <a:xfrm>
              <a:off x="5284375" y="1524350"/>
              <a:ext cx="65525" cy="58550"/>
            </a:xfrm>
            <a:custGeom>
              <a:avLst/>
              <a:gdLst/>
              <a:ahLst/>
              <a:cxnLst/>
              <a:rect l="l" t="t" r="r" b="b"/>
              <a:pathLst>
                <a:path w="2621" h="2342" extrusionOk="0">
                  <a:moveTo>
                    <a:pt x="501" y="0"/>
                  </a:moveTo>
                  <a:lnTo>
                    <a:pt x="501" y="0"/>
                  </a:lnTo>
                  <a:cubicBezTo>
                    <a:pt x="194" y="240"/>
                    <a:pt x="0" y="611"/>
                    <a:pt x="0" y="1030"/>
                  </a:cubicBezTo>
                  <a:cubicBezTo>
                    <a:pt x="0" y="1753"/>
                    <a:pt x="585" y="2342"/>
                    <a:pt x="1309" y="2342"/>
                  </a:cubicBezTo>
                  <a:cubicBezTo>
                    <a:pt x="2032" y="2342"/>
                    <a:pt x="2621" y="1753"/>
                    <a:pt x="2621" y="1030"/>
                  </a:cubicBezTo>
                  <a:cubicBezTo>
                    <a:pt x="2621" y="892"/>
                    <a:pt x="2603" y="766"/>
                    <a:pt x="2564" y="642"/>
                  </a:cubicBezTo>
                  <a:cubicBezTo>
                    <a:pt x="2497" y="621"/>
                    <a:pt x="2458" y="611"/>
                    <a:pt x="2458" y="611"/>
                  </a:cubicBezTo>
                  <a:cubicBezTo>
                    <a:pt x="2458" y="611"/>
                    <a:pt x="2420" y="1548"/>
                    <a:pt x="1460" y="1711"/>
                  </a:cubicBezTo>
                  <a:cubicBezTo>
                    <a:pt x="1418" y="1718"/>
                    <a:pt x="1376" y="1721"/>
                    <a:pt x="1337" y="1721"/>
                  </a:cubicBezTo>
                  <a:cubicBezTo>
                    <a:pt x="578" y="1721"/>
                    <a:pt x="71" y="551"/>
                    <a:pt x="50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9;p29">
              <a:extLst>
                <a:ext uri="{FF2B5EF4-FFF2-40B4-BE49-F238E27FC236}">
                  <a16:creationId xmlns:a16="http://schemas.microsoft.com/office/drawing/2014/main" id="{53BF5F65-9CE9-4233-B07B-A8543192175C}"/>
                </a:ext>
              </a:extLst>
            </p:cNvPr>
            <p:cNvSpPr/>
            <p:nvPr/>
          </p:nvSpPr>
          <p:spPr>
            <a:xfrm>
              <a:off x="4901950" y="1351425"/>
              <a:ext cx="65625" cy="63875"/>
            </a:xfrm>
            <a:custGeom>
              <a:avLst/>
              <a:gdLst/>
              <a:ahLst/>
              <a:cxnLst/>
              <a:rect l="l" t="t" r="r" b="b"/>
              <a:pathLst>
                <a:path w="2625" h="2555" extrusionOk="0">
                  <a:moveTo>
                    <a:pt x="896" y="1"/>
                  </a:moveTo>
                  <a:cubicBezTo>
                    <a:pt x="378" y="173"/>
                    <a:pt x="4" y="664"/>
                    <a:pt x="4" y="1243"/>
                  </a:cubicBezTo>
                  <a:cubicBezTo>
                    <a:pt x="4" y="1965"/>
                    <a:pt x="590" y="2555"/>
                    <a:pt x="1313" y="2555"/>
                  </a:cubicBezTo>
                  <a:cubicBezTo>
                    <a:pt x="2039" y="2555"/>
                    <a:pt x="2625" y="1965"/>
                    <a:pt x="2625" y="1243"/>
                  </a:cubicBezTo>
                  <a:cubicBezTo>
                    <a:pt x="2625" y="1094"/>
                    <a:pt x="2604" y="956"/>
                    <a:pt x="2558" y="826"/>
                  </a:cubicBezTo>
                  <a:lnTo>
                    <a:pt x="2555" y="823"/>
                  </a:lnTo>
                  <a:cubicBezTo>
                    <a:pt x="2555" y="823"/>
                    <a:pt x="2512" y="1764"/>
                    <a:pt x="1552" y="1923"/>
                  </a:cubicBezTo>
                  <a:cubicBezTo>
                    <a:pt x="1510" y="1930"/>
                    <a:pt x="1471" y="1933"/>
                    <a:pt x="1433" y="1933"/>
                  </a:cubicBezTo>
                  <a:cubicBezTo>
                    <a:pt x="544" y="1933"/>
                    <a:pt x="1" y="328"/>
                    <a:pt x="89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10;p29">
              <a:extLst>
                <a:ext uri="{FF2B5EF4-FFF2-40B4-BE49-F238E27FC236}">
                  <a16:creationId xmlns:a16="http://schemas.microsoft.com/office/drawing/2014/main" id="{8922290A-E6E1-460D-BE34-E855A03FF04B}"/>
                </a:ext>
              </a:extLst>
            </p:cNvPr>
            <p:cNvSpPr/>
            <p:nvPr/>
          </p:nvSpPr>
          <p:spPr>
            <a:xfrm>
              <a:off x="4517750" y="1556425"/>
              <a:ext cx="29350" cy="25975"/>
            </a:xfrm>
            <a:custGeom>
              <a:avLst/>
              <a:gdLst/>
              <a:ahLst/>
              <a:cxnLst/>
              <a:rect l="l" t="t" r="r" b="b"/>
              <a:pathLst>
                <a:path w="1174" h="1039" extrusionOk="0">
                  <a:moveTo>
                    <a:pt x="385" y="0"/>
                  </a:moveTo>
                  <a:cubicBezTo>
                    <a:pt x="345" y="0"/>
                    <a:pt x="307" y="16"/>
                    <a:pt x="274" y="50"/>
                  </a:cubicBezTo>
                  <a:cubicBezTo>
                    <a:pt x="1" y="336"/>
                    <a:pt x="374" y="1039"/>
                    <a:pt x="746" y="1039"/>
                  </a:cubicBezTo>
                  <a:cubicBezTo>
                    <a:pt x="773" y="1039"/>
                    <a:pt x="800" y="1035"/>
                    <a:pt x="827" y="1027"/>
                  </a:cubicBezTo>
                  <a:cubicBezTo>
                    <a:pt x="1173" y="924"/>
                    <a:pt x="699" y="0"/>
                    <a:pt x="38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11;p29">
              <a:extLst>
                <a:ext uri="{FF2B5EF4-FFF2-40B4-BE49-F238E27FC236}">
                  <a16:creationId xmlns:a16="http://schemas.microsoft.com/office/drawing/2014/main" id="{FD129614-9807-4D97-812E-B217495A242A}"/>
                </a:ext>
              </a:extLst>
            </p:cNvPr>
            <p:cNvSpPr/>
            <p:nvPr/>
          </p:nvSpPr>
          <p:spPr>
            <a:xfrm>
              <a:off x="4930325" y="1356500"/>
              <a:ext cx="29325" cy="25925"/>
            </a:xfrm>
            <a:custGeom>
              <a:avLst/>
              <a:gdLst/>
              <a:ahLst/>
              <a:cxnLst/>
              <a:rect l="l" t="t" r="r" b="b"/>
              <a:pathLst>
                <a:path w="1173" h="1037" extrusionOk="0">
                  <a:moveTo>
                    <a:pt x="386" y="0"/>
                  </a:moveTo>
                  <a:cubicBezTo>
                    <a:pt x="345" y="0"/>
                    <a:pt x="306" y="16"/>
                    <a:pt x="273" y="52"/>
                  </a:cubicBezTo>
                  <a:cubicBezTo>
                    <a:pt x="0" y="334"/>
                    <a:pt x="374" y="1037"/>
                    <a:pt x="746" y="1037"/>
                  </a:cubicBezTo>
                  <a:cubicBezTo>
                    <a:pt x="773" y="1037"/>
                    <a:pt x="800" y="1033"/>
                    <a:pt x="827" y="1025"/>
                  </a:cubicBezTo>
                  <a:cubicBezTo>
                    <a:pt x="1173" y="922"/>
                    <a:pt x="700" y="0"/>
                    <a:pt x="38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12;p29">
              <a:extLst>
                <a:ext uri="{FF2B5EF4-FFF2-40B4-BE49-F238E27FC236}">
                  <a16:creationId xmlns:a16="http://schemas.microsoft.com/office/drawing/2014/main" id="{0C242267-6E33-4CC7-95DB-C09FB3142A3C}"/>
                </a:ext>
              </a:extLst>
            </p:cNvPr>
            <p:cNvSpPr/>
            <p:nvPr/>
          </p:nvSpPr>
          <p:spPr>
            <a:xfrm>
              <a:off x="5304525" y="1523775"/>
              <a:ext cx="29325" cy="25925"/>
            </a:xfrm>
            <a:custGeom>
              <a:avLst/>
              <a:gdLst/>
              <a:ahLst/>
              <a:cxnLst/>
              <a:rect l="l" t="t" r="r" b="b"/>
              <a:pathLst>
                <a:path w="1173" h="1037" extrusionOk="0">
                  <a:moveTo>
                    <a:pt x="384" y="0"/>
                  </a:moveTo>
                  <a:cubicBezTo>
                    <a:pt x="343" y="0"/>
                    <a:pt x="304" y="16"/>
                    <a:pt x="270" y="51"/>
                  </a:cubicBezTo>
                  <a:cubicBezTo>
                    <a:pt x="0" y="334"/>
                    <a:pt x="374" y="1036"/>
                    <a:pt x="743" y="1036"/>
                  </a:cubicBezTo>
                  <a:cubicBezTo>
                    <a:pt x="770" y="1036"/>
                    <a:pt x="797" y="1033"/>
                    <a:pt x="824" y="1025"/>
                  </a:cubicBezTo>
                  <a:cubicBezTo>
                    <a:pt x="1173" y="922"/>
                    <a:pt x="700" y="0"/>
                    <a:pt x="38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13;p29">
              <a:extLst>
                <a:ext uri="{FF2B5EF4-FFF2-40B4-BE49-F238E27FC236}">
                  <a16:creationId xmlns:a16="http://schemas.microsoft.com/office/drawing/2014/main" id="{53333076-BA33-495A-8824-B4CE79BA99B7}"/>
                </a:ext>
              </a:extLst>
            </p:cNvPr>
            <p:cNvSpPr/>
            <p:nvPr/>
          </p:nvSpPr>
          <p:spPr>
            <a:xfrm>
              <a:off x="4490075" y="1551950"/>
              <a:ext cx="65625" cy="63750"/>
            </a:xfrm>
            <a:custGeom>
              <a:avLst/>
              <a:gdLst/>
              <a:ahLst/>
              <a:cxnLst/>
              <a:rect l="l" t="t" r="r" b="b"/>
              <a:pathLst>
                <a:path w="2625" h="2550" extrusionOk="0">
                  <a:moveTo>
                    <a:pt x="883" y="0"/>
                  </a:moveTo>
                  <a:cubicBezTo>
                    <a:pt x="368" y="176"/>
                    <a:pt x="1" y="663"/>
                    <a:pt x="1" y="1238"/>
                  </a:cubicBezTo>
                  <a:cubicBezTo>
                    <a:pt x="1" y="1961"/>
                    <a:pt x="587" y="2550"/>
                    <a:pt x="1313" y="2550"/>
                  </a:cubicBezTo>
                  <a:cubicBezTo>
                    <a:pt x="2037" y="2550"/>
                    <a:pt x="2625" y="1961"/>
                    <a:pt x="2625" y="1238"/>
                  </a:cubicBezTo>
                  <a:cubicBezTo>
                    <a:pt x="2625" y="1090"/>
                    <a:pt x="2600" y="949"/>
                    <a:pt x="2555" y="819"/>
                  </a:cubicBezTo>
                  <a:cubicBezTo>
                    <a:pt x="2555" y="819"/>
                    <a:pt x="2516" y="1757"/>
                    <a:pt x="1553" y="1919"/>
                  </a:cubicBezTo>
                  <a:cubicBezTo>
                    <a:pt x="1514" y="1926"/>
                    <a:pt x="1472" y="1926"/>
                    <a:pt x="1433" y="1926"/>
                  </a:cubicBezTo>
                  <a:cubicBezTo>
                    <a:pt x="551" y="1926"/>
                    <a:pt x="5" y="342"/>
                    <a:pt x="8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4;p29">
              <a:extLst>
                <a:ext uri="{FF2B5EF4-FFF2-40B4-BE49-F238E27FC236}">
                  <a16:creationId xmlns:a16="http://schemas.microsoft.com/office/drawing/2014/main" id="{0684C3A7-5A2F-4F48-8975-C16AE30CAFDE}"/>
                </a:ext>
              </a:extLst>
            </p:cNvPr>
            <p:cNvSpPr/>
            <p:nvPr/>
          </p:nvSpPr>
          <p:spPr>
            <a:xfrm>
              <a:off x="4565400" y="2028525"/>
              <a:ext cx="104425" cy="199275"/>
            </a:xfrm>
            <a:custGeom>
              <a:avLst/>
              <a:gdLst/>
              <a:ahLst/>
              <a:cxnLst/>
              <a:rect l="l" t="t" r="r" b="b"/>
              <a:pathLst>
                <a:path w="4177" h="7971" extrusionOk="0">
                  <a:moveTo>
                    <a:pt x="2074" y="1"/>
                  </a:moveTo>
                  <a:cubicBezTo>
                    <a:pt x="1933" y="4"/>
                    <a:pt x="1799" y="28"/>
                    <a:pt x="1669" y="82"/>
                  </a:cubicBezTo>
                  <a:cubicBezTo>
                    <a:pt x="1648" y="89"/>
                    <a:pt x="1630" y="95"/>
                    <a:pt x="1609" y="110"/>
                  </a:cubicBezTo>
                  <a:cubicBezTo>
                    <a:pt x="684" y="522"/>
                    <a:pt x="0" y="2102"/>
                    <a:pt x="0" y="3986"/>
                  </a:cubicBezTo>
                  <a:cubicBezTo>
                    <a:pt x="0" y="6187"/>
                    <a:pt x="935" y="7971"/>
                    <a:pt x="2088" y="7971"/>
                  </a:cubicBezTo>
                  <a:cubicBezTo>
                    <a:pt x="2910" y="7971"/>
                    <a:pt x="3626" y="7061"/>
                    <a:pt x="3964" y="5739"/>
                  </a:cubicBezTo>
                  <a:cubicBezTo>
                    <a:pt x="3989" y="5636"/>
                    <a:pt x="4014" y="5534"/>
                    <a:pt x="4035" y="5425"/>
                  </a:cubicBezTo>
                  <a:cubicBezTo>
                    <a:pt x="4039" y="5415"/>
                    <a:pt x="4042" y="5400"/>
                    <a:pt x="4042" y="5389"/>
                  </a:cubicBezTo>
                  <a:cubicBezTo>
                    <a:pt x="4046" y="5379"/>
                    <a:pt x="4046" y="5368"/>
                    <a:pt x="4049" y="5355"/>
                  </a:cubicBezTo>
                  <a:cubicBezTo>
                    <a:pt x="4130" y="4931"/>
                    <a:pt x="4176" y="4466"/>
                    <a:pt x="4176" y="3986"/>
                  </a:cubicBezTo>
                  <a:cubicBezTo>
                    <a:pt x="4176" y="1785"/>
                    <a:pt x="3242" y="1"/>
                    <a:pt x="2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15;p29">
              <a:extLst>
                <a:ext uri="{FF2B5EF4-FFF2-40B4-BE49-F238E27FC236}">
                  <a16:creationId xmlns:a16="http://schemas.microsoft.com/office/drawing/2014/main" id="{7A1C2A48-A8D8-4415-8632-F673F590E7BE}"/>
                </a:ext>
              </a:extLst>
            </p:cNvPr>
            <p:cNvSpPr/>
            <p:nvPr/>
          </p:nvSpPr>
          <p:spPr>
            <a:xfrm>
              <a:off x="5226350" y="2006025"/>
              <a:ext cx="104400" cy="199150"/>
            </a:xfrm>
            <a:custGeom>
              <a:avLst/>
              <a:gdLst/>
              <a:ahLst/>
              <a:cxnLst/>
              <a:rect l="l" t="t" r="r" b="b"/>
              <a:pathLst>
                <a:path w="4176" h="7966" extrusionOk="0">
                  <a:moveTo>
                    <a:pt x="2089" y="1"/>
                  </a:moveTo>
                  <a:cubicBezTo>
                    <a:pt x="1785" y="1"/>
                    <a:pt x="1496" y="124"/>
                    <a:pt x="1231" y="350"/>
                  </a:cubicBezTo>
                  <a:cubicBezTo>
                    <a:pt x="508" y="974"/>
                    <a:pt x="0" y="2368"/>
                    <a:pt x="0" y="3983"/>
                  </a:cubicBezTo>
                  <a:cubicBezTo>
                    <a:pt x="0" y="6183"/>
                    <a:pt x="935" y="7965"/>
                    <a:pt x="2089" y="7965"/>
                  </a:cubicBezTo>
                  <a:cubicBezTo>
                    <a:pt x="3009" y="7965"/>
                    <a:pt x="3788" y="6836"/>
                    <a:pt x="4067" y="5260"/>
                  </a:cubicBezTo>
                  <a:cubicBezTo>
                    <a:pt x="4138" y="4858"/>
                    <a:pt x="4176" y="4431"/>
                    <a:pt x="4176" y="3983"/>
                  </a:cubicBezTo>
                  <a:cubicBezTo>
                    <a:pt x="4176" y="1786"/>
                    <a:pt x="3245" y="1"/>
                    <a:pt x="2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6;p29">
              <a:extLst>
                <a:ext uri="{FF2B5EF4-FFF2-40B4-BE49-F238E27FC236}">
                  <a16:creationId xmlns:a16="http://schemas.microsoft.com/office/drawing/2014/main" id="{B18B95FB-565A-47A8-9A7E-F3B81FA0CED3}"/>
                </a:ext>
              </a:extLst>
            </p:cNvPr>
            <p:cNvSpPr/>
            <p:nvPr/>
          </p:nvSpPr>
          <p:spPr>
            <a:xfrm>
              <a:off x="4902050" y="2069875"/>
              <a:ext cx="104500" cy="199200"/>
            </a:xfrm>
            <a:custGeom>
              <a:avLst/>
              <a:gdLst/>
              <a:ahLst/>
              <a:cxnLst/>
              <a:rect l="l" t="t" r="r" b="b"/>
              <a:pathLst>
                <a:path w="4180" h="7968" extrusionOk="0">
                  <a:moveTo>
                    <a:pt x="2088" y="1"/>
                  </a:moveTo>
                  <a:cubicBezTo>
                    <a:pt x="2077" y="1"/>
                    <a:pt x="2067" y="1"/>
                    <a:pt x="2056" y="4"/>
                  </a:cubicBezTo>
                  <a:cubicBezTo>
                    <a:pt x="917" y="32"/>
                    <a:pt x="0" y="1803"/>
                    <a:pt x="0" y="3982"/>
                  </a:cubicBezTo>
                  <a:cubicBezTo>
                    <a:pt x="0" y="6183"/>
                    <a:pt x="935" y="7968"/>
                    <a:pt x="2088" y="7968"/>
                  </a:cubicBezTo>
                  <a:cubicBezTo>
                    <a:pt x="2995" y="7968"/>
                    <a:pt x="3764" y="6871"/>
                    <a:pt x="4056" y="5337"/>
                  </a:cubicBezTo>
                  <a:cubicBezTo>
                    <a:pt x="4133" y="4914"/>
                    <a:pt x="4180" y="4459"/>
                    <a:pt x="4180" y="3982"/>
                  </a:cubicBezTo>
                  <a:cubicBezTo>
                    <a:pt x="4180" y="1782"/>
                    <a:pt x="3241" y="1"/>
                    <a:pt x="2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17;p29">
              <a:extLst>
                <a:ext uri="{FF2B5EF4-FFF2-40B4-BE49-F238E27FC236}">
                  <a16:creationId xmlns:a16="http://schemas.microsoft.com/office/drawing/2014/main" id="{65E9D7B6-0C97-45D2-80CD-3783844D3A49}"/>
                </a:ext>
              </a:extLst>
            </p:cNvPr>
            <p:cNvSpPr/>
            <p:nvPr/>
          </p:nvSpPr>
          <p:spPr>
            <a:xfrm>
              <a:off x="5264600" y="2042525"/>
              <a:ext cx="50200" cy="93425"/>
            </a:xfrm>
            <a:custGeom>
              <a:avLst/>
              <a:gdLst/>
              <a:ahLst/>
              <a:cxnLst/>
              <a:rect l="l" t="t" r="r" b="b"/>
              <a:pathLst>
                <a:path w="2008" h="3737" extrusionOk="0">
                  <a:moveTo>
                    <a:pt x="1063" y="1"/>
                  </a:moveTo>
                  <a:cubicBezTo>
                    <a:pt x="1034" y="1"/>
                    <a:pt x="1010" y="9"/>
                    <a:pt x="982" y="19"/>
                  </a:cubicBezTo>
                  <a:cubicBezTo>
                    <a:pt x="1" y="403"/>
                    <a:pt x="608" y="3736"/>
                    <a:pt x="1306" y="3736"/>
                  </a:cubicBezTo>
                  <a:cubicBezTo>
                    <a:pt x="1313" y="3736"/>
                    <a:pt x="1320" y="3736"/>
                    <a:pt x="1327" y="3733"/>
                  </a:cubicBezTo>
                  <a:cubicBezTo>
                    <a:pt x="2008" y="3665"/>
                    <a:pt x="1750" y="1"/>
                    <a:pt x="106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18;p29">
              <a:extLst>
                <a:ext uri="{FF2B5EF4-FFF2-40B4-BE49-F238E27FC236}">
                  <a16:creationId xmlns:a16="http://schemas.microsoft.com/office/drawing/2014/main" id="{48134DFF-1514-4EDB-B304-749E133AC4B4}"/>
                </a:ext>
              </a:extLst>
            </p:cNvPr>
            <p:cNvSpPr/>
            <p:nvPr/>
          </p:nvSpPr>
          <p:spPr>
            <a:xfrm>
              <a:off x="5226350" y="2014775"/>
              <a:ext cx="101675" cy="190400"/>
            </a:xfrm>
            <a:custGeom>
              <a:avLst/>
              <a:gdLst/>
              <a:ahLst/>
              <a:cxnLst/>
              <a:rect l="l" t="t" r="r" b="b"/>
              <a:pathLst>
                <a:path w="4067" h="7616" extrusionOk="0">
                  <a:moveTo>
                    <a:pt x="1231" y="0"/>
                  </a:moveTo>
                  <a:lnTo>
                    <a:pt x="1231" y="0"/>
                  </a:lnTo>
                  <a:cubicBezTo>
                    <a:pt x="508" y="624"/>
                    <a:pt x="0" y="2018"/>
                    <a:pt x="0" y="3633"/>
                  </a:cubicBezTo>
                  <a:cubicBezTo>
                    <a:pt x="0" y="5833"/>
                    <a:pt x="935" y="7615"/>
                    <a:pt x="2089" y="7615"/>
                  </a:cubicBezTo>
                  <a:cubicBezTo>
                    <a:pt x="3009" y="7615"/>
                    <a:pt x="3788" y="6486"/>
                    <a:pt x="4067" y="4910"/>
                  </a:cubicBezTo>
                  <a:lnTo>
                    <a:pt x="4067" y="4910"/>
                  </a:lnTo>
                  <a:cubicBezTo>
                    <a:pt x="4032" y="4934"/>
                    <a:pt x="4014" y="4966"/>
                    <a:pt x="4007" y="5012"/>
                  </a:cubicBezTo>
                  <a:cubicBezTo>
                    <a:pt x="3919" y="5735"/>
                    <a:pt x="3326" y="6603"/>
                    <a:pt x="2593" y="6603"/>
                  </a:cubicBezTo>
                  <a:cubicBezTo>
                    <a:pt x="2268" y="6603"/>
                    <a:pt x="1916" y="6434"/>
                    <a:pt x="1566" y="6010"/>
                  </a:cubicBezTo>
                  <a:cubicBezTo>
                    <a:pt x="625" y="4864"/>
                    <a:pt x="191" y="1192"/>
                    <a:pt x="123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19;p29">
              <a:extLst>
                <a:ext uri="{FF2B5EF4-FFF2-40B4-BE49-F238E27FC236}">
                  <a16:creationId xmlns:a16="http://schemas.microsoft.com/office/drawing/2014/main" id="{24EB733E-CACA-4E52-A2A2-0BCE6DC08857}"/>
                </a:ext>
              </a:extLst>
            </p:cNvPr>
            <p:cNvSpPr/>
            <p:nvPr/>
          </p:nvSpPr>
          <p:spPr>
            <a:xfrm>
              <a:off x="4902050" y="2069950"/>
              <a:ext cx="101425" cy="199125"/>
            </a:xfrm>
            <a:custGeom>
              <a:avLst/>
              <a:gdLst/>
              <a:ahLst/>
              <a:cxnLst/>
              <a:rect l="l" t="t" r="r" b="b"/>
              <a:pathLst>
                <a:path w="4057" h="7965" extrusionOk="0">
                  <a:moveTo>
                    <a:pt x="2056" y="1"/>
                  </a:moveTo>
                  <a:cubicBezTo>
                    <a:pt x="917" y="29"/>
                    <a:pt x="0" y="1800"/>
                    <a:pt x="0" y="3979"/>
                  </a:cubicBezTo>
                  <a:cubicBezTo>
                    <a:pt x="0" y="6180"/>
                    <a:pt x="935" y="7965"/>
                    <a:pt x="2088" y="7965"/>
                  </a:cubicBezTo>
                  <a:cubicBezTo>
                    <a:pt x="2995" y="7965"/>
                    <a:pt x="3764" y="6868"/>
                    <a:pt x="4056" y="5334"/>
                  </a:cubicBezTo>
                  <a:lnTo>
                    <a:pt x="4056" y="5334"/>
                  </a:lnTo>
                  <a:cubicBezTo>
                    <a:pt x="4032" y="5355"/>
                    <a:pt x="4017" y="5387"/>
                    <a:pt x="4011" y="5422"/>
                  </a:cubicBezTo>
                  <a:cubicBezTo>
                    <a:pt x="3926" y="6149"/>
                    <a:pt x="3334" y="7012"/>
                    <a:pt x="2596" y="7012"/>
                  </a:cubicBezTo>
                  <a:cubicBezTo>
                    <a:pt x="2271" y="7012"/>
                    <a:pt x="1919" y="6847"/>
                    <a:pt x="1573" y="6424"/>
                  </a:cubicBezTo>
                  <a:cubicBezTo>
                    <a:pt x="438" y="5044"/>
                    <a:pt x="42" y="33"/>
                    <a:pt x="2046" y="33"/>
                  </a:cubicBezTo>
                  <a:lnTo>
                    <a:pt x="2060" y="33"/>
                  </a:lnTo>
                  <a:cubicBezTo>
                    <a:pt x="2060" y="33"/>
                    <a:pt x="2060" y="22"/>
                    <a:pt x="20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20;p29">
              <a:extLst>
                <a:ext uri="{FF2B5EF4-FFF2-40B4-BE49-F238E27FC236}">
                  <a16:creationId xmlns:a16="http://schemas.microsoft.com/office/drawing/2014/main" id="{43013925-9017-4B48-B51F-CE15B1091463}"/>
                </a:ext>
              </a:extLst>
            </p:cNvPr>
            <p:cNvSpPr/>
            <p:nvPr/>
          </p:nvSpPr>
          <p:spPr>
            <a:xfrm>
              <a:off x="4604550" y="2065825"/>
              <a:ext cx="50200" cy="93325"/>
            </a:xfrm>
            <a:custGeom>
              <a:avLst/>
              <a:gdLst/>
              <a:ahLst/>
              <a:cxnLst/>
              <a:rect l="l" t="t" r="r" b="b"/>
              <a:pathLst>
                <a:path w="2008" h="3733" extrusionOk="0">
                  <a:moveTo>
                    <a:pt x="1058" y="0"/>
                  </a:moveTo>
                  <a:cubicBezTo>
                    <a:pt x="1034" y="0"/>
                    <a:pt x="1005" y="3"/>
                    <a:pt x="981" y="14"/>
                  </a:cubicBezTo>
                  <a:cubicBezTo>
                    <a:pt x="0" y="399"/>
                    <a:pt x="606" y="3732"/>
                    <a:pt x="1301" y="3732"/>
                  </a:cubicBezTo>
                  <a:lnTo>
                    <a:pt x="1326" y="3732"/>
                  </a:lnTo>
                  <a:cubicBezTo>
                    <a:pt x="2007" y="3661"/>
                    <a:pt x="1749" y="0"/>
                    <a:pt x="105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21;p29">
              <a:extLst>
                <a:ext uri="{FF2B5EF4-FFF2-40B4-BE49-F238E27FC236}">
                  <a16:creationId xmlns:a16="http://schemas.microsoft.com/office/drawing/2014/main" id="{EE69BEB7-3495-4683-AAAB-3DEB68C5A1F0}"/>
                </a:ext>
              </a:extLst>
            </p:cNvPr>
            <p:cNvSpPr/>
            <p:nvPr/>
          </p:nvSpPr>
          <p:spPr>
            <a:xfrm>
              <a:off x="4565400" y="2031250"/>
              <a:ext cx="99125" cy="196550"/>
            </a:xfrm>
            <a:custGeom>
              <a:avLst/>
              <a:gdLst/>
              <a:ahLst/>
              <a:cxnLst/>
              <a:rect l="l" t="t" r="r" b="b"/>
              <a:pathLst>
                <a:path w="3965" h="7862" extrusionOk="0">
                  <a:moveTo>
                    <a:pt x="1609" y="1"/>
                  </a:moveTo>
                  <a:cubicBezTo>
                    <a:pt x="684" y="413"/>
                    <a:pt x="0" y="1993"/>
                    <a:pt x="0" y="3877"/>
                  </a:cubicBezTo>
                  <a:cubicBezTo>
                    <a:pt x="0" y="6078"/>
                    <a:pt x="935" y="7862"/>
                    <a:pt x="2088" y="7862"/>
                  </a:cubicBezTo>
                  <a:cubicBezTo>
                    <a:pt x="2910" y="7862"/>
                    <a:pt x="3626" y="6952"/>
                    <a:pt x="3964" y="5630"/>
                  </a:cubicBezTo>
                  <a:lnTo>
                    <a:pt x="3964" y="5630"/>
                  </a:lnTo>
                  <a:cubicBezTo>
                    <a:pt x="3764" y="6258"/>
                    <a:pt x="3245" y="6872"/>
                    <a:pt x="2624" y="6872"/>
                  </a:cubicBezTo>
                  <a:cubicBezTo>
                    <a:pt x="2304" y="6872"/>
                    <a:pt x="1951" y="6706"/>
                    <a:pt x="1601" y="6282"/>
                  </a:cubicBezTo>
                  <a:cubicBezTo>
                    <a:pt x="568" y="5023"/>
                    <a:pt x="149" y="730"/>
                    <a:pt x="160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22;p29">
              <a:extLst>
                <a:ext uri="{FF2B5EF4-FFF2-40B4-BE49-F238E27FC236}">
                  <a16:creationId xmlns:a16="http://schemas.microsoft.com/office/drawing/2014/main" id="{58514902-BC7A-4CD9-9D2A-FA14671146EB}"/>
                </a:ext>
              </a:extLst>
            </p:cNvPr>
            <p:cNvSpPr/>
            <p:nvPr/>
          </p:nvSpPr>
          <p:spPr>
            <a:xfrm>
              <a:off x="4940400" y="2108050"/>
              <a:ext cx="50175" cy="93425"/>
            </a:xfrm>
            <a:custGeom>
              <a:avLst/>
              <a:gdLst/>
              <a:ahLst/>
              <a:cxnLst/>
              <a:rect l="l" t="t" r="r" b="b"/>
              <a:pathLst>
                <a:path w="2007" h="3737" extrusionOk="0">
                  <a:moveTo>
                    <a:pt x="1062" y="1"/>
                  </a:moveTo>
                  <a:cubicBezTo>
                    <a:pt x="1038" y="1"/>
                    <a:pt x="1009" y="7"/>
                    <a:pt x="984" y="18"/>
                  </a:cubicBezTo>
                  <a:cubicBezTo>
                    <a:pt x="1" y="399"/>
                    <a:pt x="607" y="3736"/>
                    <a:pt x="1305" y="3736"/>
                  </a:cubicBezTo>
                  <a:cubicBezTo>
                    <a:pt x="1313" y="3736"/>
                    <a:pt x="1320" y="3736"/>
                    <a:pt x="1326" y="3732"/>
                  </a:cubicBezTo>
                  <a:cubicBezTo>
                    <a:pt x="2007" y="3662"/>
                    <a:pt x="1753" y="1"/>
                    <a:pt x="106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356;p29">
            <a:extLst>
              <a:ext uri="{FF2B5EF4-FFF2-40B4-BE49-F238E27FC236}">
                <a16:creationId xmlns:a16="http://schemas.microsoft.com/office/drawing/2014/main" id="{B7280A69-DB6E-4F8A-AA93-2327BC2D810A}"/>
              </a:ext>
            </a:extLst>
          </p:cNvPr>
          <p:cNvGrpSpPr/>
          <p:nvPr/>
        </p:nvGrpSpPr>
        <p:grpSpPr>
          <a:xfrm>
            <a:off x="440213" y="870799"/>
            <a:ext cx="957836" cy="918928"/>
            <a:chOff x="3045198" y="1349667"/>
            <a:chExt cx="775324" cy="743831"/>
          </a:xfrm>
        </p:grpSpPr>
        <p:sp>
          <p:nvSpPr>
            <p:cNvPr id="112" name="Google Shape;1357;p29">
              <a:extLst>
                <a:ext uri="{FF2B5EF4-FFF2-40B4-BE49-F238E27FC236}">
                  <a16:creationId xmlns:a16="http://schemas.microsoft.com/office/drawing/2014/main" id="{D6C159E5-2D3E-404B-AF35-8924813E6DC1}"/>
                </a:ext>
              </a:extLst>
            </p:cNvPr>
            <p:cNvSpPr/>
            <p:nvPr/>
          </p:nvSpPr>
          <p:spPr>
            <a:xfrm rot="-613802">
              <a:off x="3096173" y="1404421"/>
              <a:ext cx="673373" cy="634323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58;p29">
              <a:extLst>
                <a:ext uri="{FF2B5EF4-FFF2-40B4-BE49-F238E27FC236}">
                  <a16:creationId xmlns:a16="http://schemas.microsoft.com/office/drawing/2014/main" id="{8C9FF33A-9B28-4CF0-9E27-B2CF8AF582C8}"/>
                </a:ext>
              </a:extLst>
            </p:cNvPr>
            <p:cNvSpPr/>
            <p:nvPr/>
          </p:nvSpPr>
          <p:spPr>
            <a:xfrm rot="-613802">
              <a:off x="3163091" y="1486417"/>
              <a:ext cx="524874" cy="494399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9;p29">
              <a:extLst>
                <a:ext uri="{FF2B5EF4-FFF2-40B4-BE49-F238E27FC236}">
                  <a16:creationId xmlns:a16="http://schemas.microsoft.com/office/drawing/2014/main" id="{F9C1CD8A-4A73-4F1C-84CB-87F4D2A7A76C}"/>
                </a:ext>
              </a:extLst>
            </p:cNvPr>
            <p:cNvSpPr/>
            <p:nvPr/>
          </p:nvSpPr>
          <p:spPr>
            <a:xfrm rot="-613802">
              <a:off x="3414835" y="1744608"/>
              <a:ext cx="58050" cy="98950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60;p29">
              <a:extLst>
                <a:ext uri="{FF2B5EF4-FFF2-40B4-BE49-F238E27FC236}">
                  <a16:creationId xmlns:a16="http://schemas.microsoft.com/office/drawing/2014/main" id="{7C9267CF-19C0-46B4-80A3-2384B823507D}"/>
                </a:ext>
              </a:extLst>
            </p:cNvPr>
            <p:cNvSpPr/>
            <p:nvPr/>
          </p:nvSpPr>
          <p:spPr>
            <a:xfrm rot="-613802">
              <a:off x="3385133" y="1668368"/>
              <a:ext cx="66650" cy="40550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61;p29">
              <a:extLst>
                <a:ext uri="{FF2B5EF4-FFF2-40B4-BE49-F238E27FC236}">
                  <a16:creationId xmlns:a16="http://schemas.microsoft.com/office/drawing/2014/main" id="{22E6A2FB-8049-4FFD-BA4A-AA0B26429B7E}"/>
                </a:ext>
              </a:extLst>
            </p:cNvPr>
            <p:cNvSpPr/>
            <p:nvPr/>
          </p:nvSpPr>
          <p:spPr>
            <a:xfrm rot="-613802">
              <a:off x="3442859" y="1542471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62;p29">
              <a:extLst>
                <a:ext uri="{FF2B5EF4-FFF2-40B4-BE49-F238E27FC236}">
                  <a16:creationId xmlns:a16="http://schemas.microsoft.com/office/drawing/2014/main" id="{82F43223-CC28-4039-A059-36C37853A8BC}"/>
                </a:ext>
              </a:extLst>
            </p:cNvPr>
            <p:cNvSpPr/>
            <p:nvPr/>
          </p:nvSpPr>
          <p:spPr>
            <a:xfrm rot="-613802">
              <a:off x="3456911" y="1562499"/>
              <a:ext cx="148900" cy="218274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63;p29">
              <a:extLst>
                <a:ext uri="{FF2B5EF4-FFF2-40B4-BE49-F238E27FC236}">
                  <a16:creationId xmlns:a16="http://schemas.microsoft.com/office/drawing/2014/main" id="{E0E33A76-491A-4709-9498-E40C358EF322}"/>
                </a:ext>
              </a:extLst>
            </p:cNvPr>
            <p:cNvSpPr/>
            <p:nvPr/>
          </p:nvSpPr>
          <p:spPr>
            <a:xfrm rot="-613802">
              <a:off x="3462011" y="1570026"/>
              <a:ext cx="138675" cy="203224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64;p29">
              <a:extLst>
                <a:ext uri="{FF2B5EF4-FFF2-40B4-BE49-F238E27FC236}">
                  <a16:creationId xmlns:a16="http://schemas.microsoft.com/office/drawing/2014/main" id="{ACAFECFD-09EF-44CD-9A55-402CBE029A2E}"/>
                </a:ext>
              </a:extLst>
            </p:cNvPr>
            <p:cNvSpPr/>
            <p:nvPr/>
          </p:nvSpPr>
          <p:spPr>
            <a:xfrm rot="-613802">
              <a:off x="3502038" y="1623441"/>
              <a:ext cx="54100" cy="88400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65;p29">
              <a:extLst>
                <a:ext uri="{FF2B5EF4-FFF2-40B4-BE49-F238E27FC236}">
                  <a16:creationId xmlns:a16="http://schemas.microsoft.com/office/drawing/2014/main" id="{35770F20-D251-4BD0-8AF1-A3DE7DB88A8A}"/>
                </a:ext>
              </a:extLst>
            </p:cNvPr>
            <p:cNvSpPr/>
            <p:nvPr/>
          </p:nvSpPr>
          <p:spPr>
            <a:xfrm rot="-613802">
              <a:off x="3485601" y="1631423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66;p29">
              <a:extLst>
                <a:ext uri="{FF2B5EF4-FFF2-40B4-BE49-F238E27FC236}">
                  <a16:creationId xmlns:a16="http://schemas.microsoft.com/office/drawing/2014/main" id="{CC22D293-BB66-4820-992B-C679534A82A6}"/>
                </a:ext>
              </a:extLst>
            </p:cNvPr>
            <p:cNvSpPr/>
            <p:nvPr/>
          </p:nvSpPr>
          <p:spPr>
            <a:xfrm rot="-613802">
              <a:off x="3515865" y="1672644"/>
              <a:ext cx="40875" cy="38300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67;p29">
              <a:extLst>
                <a:ext uri="{FF2B5EF4-FFF2-40B4-BE49-F238E27FC236}">
                  <a16:creationId xmlns:a16="http://schemas.microsoft.com/office/drawing/2014/main" id="{72068F6E-97E4-478C-A20E-EC6FC7DD8D57}"/>
                </a:ext>
              </a:extLst>
            </p:cNvPr>
            <p:cNvSpPr/>
            <p:nvPr/>
          </p:nvSpPr>
          <p:spPr>
            <a:xfrm rot="-613802">
              <a:off x="3458064" y="1571760"/>
              <a:ext cx="127900" cy="155850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68;p29">
              <a:extLst>
                <a:ext uri="{FF2B5EF4-FFF2-40B4-BE49-F238E27FC236}">
                  <a16:creationId xmlns:a16="http://schemas.microsoft.com/office/drawing/2014/main" id="{8B096FF5-37F8-4CA7-BE6C-2CF80B44AEE6}"/>
                </a:ext>
              </a:extLst>
            </p:cNvPr>
            <p:cNvSpPr/>
            <p:nvPr/>
          </p:nvSpPr>
          <p:spPr>
            <a:xfrm rot="-613802">
              <a:off x="3504056" y="1623773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9;p29">
              <a:extLst>
                <a:ext uri="{FF2B5EF4-FFF2-40B4-BE49-F238E27FC236}">
                  <a16:creationId xmlns:a16="http://schemas.microsoft.com/office/drawing/2014/main" id="{34BFC28B-5B74-4D96-963C-E7E79DA692D9}"/>
                </a:ext>
              </a:extLst>
            </p:cNvPr>
            <p:cNvSpPr/>
            <p:nvPr/>
          </p:nvSpPr>
          <p:spPr>
            <a:xfrm rot="-613802">
              <a:off x="3229701" y="1580930"/>
              <a:ext cx="177025" cy="25829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70;p29">
              <a:extLst>
                <a:ext uri="{FF2B5EF4-FFF2-40B4-BE49-F238E27FC236}">
                  <a16:creationId xmlns:a16="http://schemas.microsoft.com/office/drawing/2014/main" id="{475D0F0B-6263-4963-9C94-E437B2FD26E1}"/>
                </a:ext>
              </a:extLst>
            </p:cNvPr>
            <p:cNvSpPr/>
            <p:nvPr/>
          </p:nvSpPr>
          <p:spPr>
            <a:xfrm rot="-613802">
              <a:off x="3243753" y="1600956"/>
              <a:ext cx="148925" cy="218274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71;p29">
              <a:extLst>
                <a:ext uri="{FF2B5EF4-FFF2-40B4-BE49-F238E27FC236}">
                  <a16:creationId xmlns:a16="http://schemas.microsoft.com/office/drawing/2014/main" id="{4F54F175-8055-4B7E-B04E-40991FE082A5}"/>
                </a:ext>
              </a:extLst>
            </p:cNvPr>
            <p:cNvSpPr/>
            <p:nvPr/>
          </p:nvSpPr>
          <p:spPr>
            <a:xfrm rot="-613802">
              <a:off x="3248877" y="1608483"/>
              <a:ext cx="138650" cy="203224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72;p29">
              <a:extLst>
                <a:ext uri="{FF2B5EF4-FFF2-40B4-BE49-F238E27FC236}">
                  <a16:creationId xmlns:a16="http://schemas.microsoft.com/office/drawing/2014/main" id="{46978213-D7BD-4BF3-99E8-0C100A44CBB5}"/>
                </a:ext>
              </a:extLst>
            </p:cNvPr>
            <p:cNvSpPr/>
            <p:nvPr/>
          </p:nvSpPr>
          <p:spPr>
            <a:xfrm rot="-613802">
              <a:off x="3288805" y="1661907"/>
              <a:ext cx="54175" cy="88400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73;p29">
              <a:extLst>
                <a:ext uri="{FF2B5EF4-FFF2-40B4-BE49-F238E27FC236}">
                  <a16:creationId xmlns:a16="http://schemas.microsoft.com/office/drawing/2014/main" id="{D91CA9D7-CCC8-41FE-9F5D-D57E867C83B9}"/>
                </a:ext>
              </a:extLst>
            </p:cNvPr>
            <p:cNvSpPr/>
            <p:nvPr/>
          </p:nvSpPr>
          <p:spPr>
            <a:xfrm rot="-613802">
              <a:off x="3272443" y="1669882"/>
              <a:ext cx="120125" cy="135500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74;p29">
              <a:extLst>
                <a:ext uri="{FF2B5EF4-FFF2-40B4-BE49-F238E27FC236}">
                  <a16:creationId xmlns:a16="http://schemas.microsoft.com/office/drawing/2014/main" id="{91408BCF-55D8-4E18-A085-865C90F22C01}"/>
                </a:ext>
              </a:extLst>
            </p:cNvPr>
            <p:cNvSpPr/>
            <p:nvPr/>
          </p:nvSpPr>
          <p:spPr>
            <a:xfrm rot="-613802">
              <a:off x="3302632" y="1711110"/>
              <a:ext cx="40950" cy="38300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75;p29">
              <a:extLst>
                <a:ext uri="{FF2B5EF4-FFF2-40B4-BE49-F238E27FC236}">
                  <a16:creationId xmlns:a16="http://schemas.microsoft.com/office/drawing/2014/main" id="{C89F312D-5905-4104-B5E4-66BE48D2DA54}"/>
                </a:ext>
              </a:extLst>
            </p:cNvPr>
            <p:cNvSpPr/>
            <p:nvPr/>
          </p:nvSpPr>
          <p:spPr>
            <a:xfrm rot="-613802">
              <a:off x="3244931" y="1610222"/>
              <a:ext cx="127825" cy="155850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6;p29">
              <a:extLst>
                <a:ext uri="{FF2B5EF4-FFF2-40B4-BE49-F238E27FC236}">
                  <a16:creationId xmlns:a16="http://schemas.microsoft.com/office/drawing/2014/main" id="{C27E5109-4BFB-4A5C-99B3-91A6C384DAE6}"/>
                </a:ext>
              </a:extLst>
            </p:cNvPr>
            <p:cNvSpPr/>
            <p:nvPr/>
          </p:nvSpPr>
          <p:spPr>
            <a:xfrm rot="-613802">
              <a:off x="3290897" y="1662232"/>
              <a:ext cx="44825" cy="7095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731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F844E-533C-4EC5-B852-B14923AFA92B}"/>
              </a:ext>
            </a:extLst>
          </p:cNvPr>
          <p:cNvCxnSpPr/>
          <p:nvPr/>
        </p:nvCxnSpPr>
        <p:spPr>
          <a:xfrm>
            <a:off x="1424763" y="1366088"/>
            <a:ext cx="7485321" cy="0"/>
          </a:xfrm>
          <a:prstGeom prst="line">
            <a:avLst/>
          </a:prstGeom>
          <a:ln w="19050">
            <a:solidFill>
              <a:srgbClr val="914C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3BCB2F-269A-4557-B1FE-863149EEBCB0}"/>
                  </a:ext>
                </a:extLst>
              </p:cNvPr>
              <p:cNvSpPr txBox="1"/>
              <p:nvPr/>
            </p:nvSpPr>
            <p:spPr>
              <a:xfrm>
                <a:off x="1565754" y="231147"/>
                <a:ext cx="595547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B91D8D"/>
                    </a:solidFill>
                    <a:latin typeface="#9Slide07 IcielKoni" pitchFamily="2" charset="0"/>
                  </a:rPr>
                  <a:t>4. </a:t>
                </a:r>
                <a:r>
                  <a:rPr lang="en-US" sz="3200" b="1" dirty="0" err="1">
                    <a:solidFill>
                      <a:srgbClr val="B91D8D"/>
                    </a:solidFill>
                    <a:latin typeface="#9Slide07 IcielKoni" pitchFamily="2" charset="0"/>
                  </a:rPr>
                  <a:t>Tìm</a:t>
                </a:r>
                <a:r>
                  <a:rPr lang="en-US" sz="3200" b="1" dirty="0">
                    <a:solidFill>
                      <a:srgbClr val="B91D8D"/>
                    </a:solidFill>
                    <a:latin typeface="#9Slide07 IcielKoni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B91D8D"/>
                    </a:solidFill>
                    <a:latin typeface="#9Slide07 IcielKoni" pitchFamily="2" charset="0"/>
                  </a:rPr>
                  <a:t>giá</a:t>
                </a:r>
                <a:r>
                  <a:rPr lang="en-US" sz="3200" b="1" dirty="0">
                    <a:solidFill>
                      <a:srgbClr val="B91D8D"/>
                    </a:solidFill>
                    <a:latin typeface="#9Slide07 IcielKoni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B91D8D"/>
                    </a:solidFill>
                    <a:latin typeface="#9Slide07 IcielKoni" pitchFamily="2" charset="0"/>
                  </a:rPr>
                  <a:t>trị</a:t>
                </a:r>
                <a:r>
                  <a:rPr lang="en-US" sz="3200" b="1" dirty="0">
                    <a:solidFill>
                      <a:srgbClr val="B91D8D"/>
                    </a:solidFill>
                    <a:latin typeface="#9Slide07 IcielKoni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B91D8D"/>
                    </a:solidFill>
                    <a:latin typeface="#9Slide07 IcielKoni" pitchFamily="2" charset="0"/>
                  </a:rPr>
                  <a:t>của</a:t>
                </a:r>
                <a:r>
                  <a:rPr lang="en-US" sz="3200" b="1" dirty="0">
                    <a:solidFill>
                      <a:srgbClr val="B91D8D"/>
                    </a:solidFill>
                    <a:latin typeface="#9Slide07 IcielKoni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B91D8D"/>
                    </a:solidFill>
                    <a:latin typeface="#9Slide07 IcielKoni" pitchFamily="2" charset="0"/>
                  </a:rPr>
                  <a:t>số</a:t>
                </a:r>
                <a:r>
                  <a:rPr lang="en-US" sz="3200" b="1" dirty="0">
                    <a:solidFill>
                      <a:srgbClr val="B91D8D"/>
                    </a:solidFill>
                    <a:latin typeface="#9Slide07 IcielKoni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B91D8D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0" smtClean="0">
                        <a:solidFill>
                          <a:srgbClr val="B91D8D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 err="1">
                    <a:solidFill>
                      <a:srgbClr val="B91D8D"/>
                    </a:solidFill>
                    <a:latin typeface="#9Slide07 IcielKoni" pitchFamily="2" charset="0"/>
                  </a:rPr>
                  <a:t>sao</a:t>
                </a:r>
                <a:r>
                  <a:rPr lang="en-US" sz="3200" b="1" dirty="0">
                    <a:solidFill>
                      <a:srgbClr val="B91D8D"/>
                    </a:solidFill>
                    <a:latin typeface="#9Slide07 IcielKoni" pitchFamily="2" charset="0"/>
                  </a:rPr>
                  <a:t> </a:t>
                </a:r>
                <a:r>
                  <a:rPr lang="en-US" sz="3200" b="1" dirty="0" err="1">
                    <a:solidFill>
                      <a:srgbClr val="B91D8D"/>
                    </a:solidFill>
                    <a:latin typeface="#9Slide07 IcielKoni" pitchFamily="2" charset="0"/>
                  </a:rPr>
                  <a:t>cho</a:t>
                </a:r>
                <a:r>
                  <a:rPr lang="en-US" sz="3200" b="1" dirty="0">
                    <a:solidFill>
                      <a:srgbClr val="B91D8D"/>
                    </a:solidFill>
                    <a:latin typeface="#9Slide07 IcielKoni" pitchFamily="2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rgbClr val="B91D8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1" dirty="0">
                  <a:solidFill>
                    <a:srgbClr val="B91D8D"/>
                  </a:solidFill>
                  <a:latin typeface="#9Slide07 IcielKoni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3BCB2F-269A-4557-B1FE-863149EEB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754" y="231147"/>
                <a:ext cx="5955476" cy="1077218"/>
              </a:xfrm>
              <a:prstGeom prst="rect">
                <a:avLst/>
              </a:prstGeom>
              <a:blipFill>
                <a:blip r:embed="rId2"/>
                <a:stretch>
                  <a:fillRect l="-2661" t="-7910" r="-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Monster Child Infant PNG, Clipart, Alien, Artwork, Cartoon, Child, Drawing  Free PNG Download">
            <a:extLst>
              <a:ext uri="{FF2B5EF4-FFF2-40B4-BE49-F238E27FC236}">
                <a16:creationId xmlns:a16="http://schemas.microsoft.com/office/drawing/2014/main" id="{3D728408-6612-4A66-80A7-AC45015D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754" l="1923" r="98352">
                        <a14:foregroundMark x1="21703" y1="6587" x2="21703" y2="6587"/>
                        <a14:foregroundMark x1="46016" y1="16766" x2="46016" y2="16766"/>
                        <a14:foregroundMark x1="51511" y1="20060" x2="64973" y2="33832"/>
                        <a14:foregroundMark x1="52610" y1="14521" x2="54121" y2="39671"/>
                        <a14:foregroundMark x1="49451" y1="36228" x2="47253" y2="48653"/>
                        <a14:foregroundMark x1="47253" y1="48653" x2="39835" y2="46707"/>
                        <a14:foregroundMark x1="39423" y1="33683" x2="46154" y2="33832"/>
                        <a14:foregroundMark x1="36538" y1="33832" x2="39011" y2="44760"/>
                        <a14:foregroundMark x1="39011" y1="44760" x2="53297" y2="40569"/>
                        <a14:foregroundMark x1="53297" y1="40569" x2="51786" y2="29491"/>
                        <a14:foregroundMark x1="51786" y1="29491" x2="51786" y2="29491"/>
                        <a14:foregroundMark x1="36401" y1="31587" x2="35989" y2="44910"/>
                        <a14:foregroundMark x1="35989" y1="44910" x2="52198" y2="47156"/>
                        <a14:foregroundMark x1="52198" y1="47156" x2="55495" y2="33234"/>
                        <a14:foregroundMark x1="55495" y1="33234" x2="54808" y2="31437"/>
                        <a14:foregroundMark x1="20055" y1="27844" x2="21566" y2="28892"/>
                        <a14:foregroundMark x1="21978" y1="25898" x2="21978" y2="42814"/>
                        <a14:foregroundMark x1="24725" y1="31287" x2="24451" y2="79192"/>
                        <a14:foregroundMark x1="24451" y1="79192" x2="37363" y2="80689"/>
                        <a14:foregroundMark x1="37363" y1="80689" x2="52610" y2="79341"/>
                        <a14:foregroundMark x1="52610" y1="79341" x2="62912" y2="79341"/>
                        <a14:foregroundMark x1="74038" y1="48353" x2="75824" y2="80689"/>
                        <a14:foregroundMark x1="75824" y1="80689" x2="69231" y2="85778"/>
                        <a14:foregroundMark x1="70330" y1="71557" x2="74451" y2="85928"/>
                        <a14:foregroundMark x1="74451" y1="85928" x2="83104" y2="83383"/>
                        <a14:foregroundMark x1="83104" y1="83383" x2="82967" y2="73204"/>
                        <a14:foregroundMark x1="82967" y1="73204" x2="78297" y2="72605"/>
                        <a14:foregroundMark x1="74451" y1="69461" x2="75824" y2="84731"/>
                        <a14:foregroundMark x1="75824" y1="84731" x2="77473" y2="85629"/>
                        <a14:foregroundMark x1="77198" y1="93413" x2="77198" y2="93413"/>
                        <a14:foregroundMark x1="67857" y1="91168" x2="69918" y2="95958"/>
                        <a14:foregroundMark x1="90385" y1="75599" x2="90385" y2="75599"/>
                        <a14:foregroundMark x1="92308" y1="45659" x2="92308" y2="45659"/>
                        <a14:foregroundMark x1="97390" y1="46108" x2="97390" y2="46108"/>
                        <a14:foregroundMark x1="65522" y1="34281" x2="64286" y2="42964"/>
                        <a14:foregroundMark x1="67033" y1="37874" x2="64423" y2="47156"/>
                        <a14:foregroundMark x1="64423" y1="47156" x2="63462" y2="47156"/>
                        <a14:foregroundMark x1="61264" y1="33084" x2="53846" y2="34281"/>
                        <a14:foregroundMark x1="48901" y1="32635" x2="37363" y2="29192"/>
                        <a14:foregroundMark x1="37363" y1="29192" x2="31044" y2="35479"/>
                        <a14:foregroundMark x1="31044" y1="35479" x2="36538" y2="44012"/>
                        <a14:foregroundMark x1="39835" y1="26946" x2="49038" y2="30389"/>
                        <a14:foregroundMark x1="49038" y1="30389" x2="52473" y2="36228"/>
                        <a14:foregroundMark x1="56456" y1="40719" x2="64011" y2="44611"/>
                        <a14:foregroundMark x1="59890" y1="46257" x2="52060" y2="41317"/>
                        <a14:foregroundMark x1="52060" y1="41317" x2="52060" y2="41317"/>
                        <a14:foregroundMark x1="44093" y1="50000" x2="41346" y2="50599"/>
                        <a14:foregroundMark x1="53984" y1="6138" x2="53984" y2="6138"/>
                        <a14:foregroundMark x1="82967" y1="4491" x2="82967" y2="4491"/>
                        <a14:foregroundMark x1="8104" y1="41317" x2="7555" y2="42216"/>
                        <a14:foregroundMark x1="3571" y1="45210" x2="3571" y2="45210"/>
                        <a14:foregroundMark x1="2747" y1="40719" x2="2747" y2="40719"/>
                        <a14:foregroundMark x1="24451" y1="72006" x2="24451" y2="83982"/>
                        <a14:foregroundMark x1="25687" y1="97305" x2="25687" y2="97305"/>
                        <a14:foregroundMark x1="44505" y1="36976" x2="44505" y2="36976"/>
                        <a14:foregroundMark x1="44643" y1="33533" x2="43407" y2="42964"/>
                        <a14:foregroundMark x1="52610" y1="66168" x2="52610" y2="66168"/>
                        <a14:foregroundMark x1="51511" y1="65120" x2="51099" y2="66168"/>
                        <a14:foregroundMark x1="51511" y1="62425" x2="51099" y2="65719"/>
                        <a14:foregroundMark x1="97665" y1="41168" x2="97665" y2="41168"/>
                        <a14:foregroundMark x1="98626" y1="44611" x2="98626" y2="44611"/>
                        <a14:foregroundMark x1="61951" y1="36527" x2="59478" y2="40868"/>
                        <a14:foregroundMark x1="61538" y1="37425" x2="60577" y2="41317"/>
                        <a14:foregroundMark x1="2060" y1="45210" x2="2060" y2="45210"/>
                        <a14:foregroundMark x1="43407" y1="39970" x2="42170" y2="42964"/>
                        <a14:foregroundMark x1="71841" y1="97754" x2="71841" y2="97754"/>
                        <a14:backgroundMark x1="41346" y1="13024" x2="41346" y2="13024"/>
                        <a14:backgroundMark x1="38599" y1="11377" x2="38599" y2="11377"/>
                        <a14:backgroundMark x1="48077" y1="13922" x2="48077" y2="13922"/>
                        <a14:backgroundMark x1="61538" y1="14072" x2="61538" y2="14072"/>
                        <a14:backgroundMark x1="68269" y1="8683" x2="68269" y2="8683"/>
                        <a14:backgroundMark x1="19918" y1="46257" x2="19918" y2="46257"/>
                        <a14:backgroundMark x1="19505" y1="37275" x2="19505" y2="37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6" y="713486"/>
            <a:ext cx="1005337" cy="9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9623A9DC-84CF-4790-98A0-4025F2696D40}"/>
              </a:ext>
            </a:extLst>
          </p:cNvPr>
          <p:cNvSpPr/>
          <p:nvPr/>
        </p:nvSpPr>
        <p:spPr>
          <a:xfrm>
            <a:off x="4911653" y="2691663"/>
            <a:ext cx="3616696" cy="681967"/>
          </a:xfrm>
          <a:prstGeom prst="wedgeRoundRectCallout">
            <a:avLst>
              <a:gd name="adj1" fmla="val -205"/>
              <a:gd name="adj2" fmla="val 10134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AE0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F1E246-5AD1-4935-BF17-2495D6A24466}"/>
                  </a:ext>
                </a:extLst>
              </p:cNvPr>
              <p:cNvSpPr txBox="1"/>
              <p:nvPr/>
            </p:nvSpPr>
            <p:spPr>
              <a:xfrm>
                <a:off x="4990071" y="2780799"/>
                <a:ext cx="35634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AAE02"/>
                    </a:solidFill>
                  </a:rPr>
                  <a:t>Điều </a:t>
                </a:r>
                <a:r>
                  <a:rPr lang="en-US" sz="2800" dirty="0" err="1">
                    <a:solidFill>
                      <a:srgbClr val="FAAE02"/>
                    </a:solidFill>
                  </a:rPr>
                  <a:t>kiện</a:t>
                </a:r>
                <a:r>
                  <a:rPr lang="en-US" sz="2800" dirty="0">
                    <a:solidFill>
                      <a:srgbClr val="FAAE02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AAE02"/>
                    </a:solidFill>
                  </a:rPr>
                  <a:t>tìm</a:t>
                </a:r>
                <a:r>
                  <a:rPr lang="en-US" sz="2800" dirty="0">
                    <a:solidFill>
                      <a:srgbClr val="FAAE0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AAE0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rgbClr val="FAAE02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AAE02"/>
                    </a:solidFill>
                  </a:rPr>
                  <a:t>là</a:t>
                </a:r>
                <a:r>
                  <a:rPr lang="en-US" sz="2800" dirty="0">
                    <a:solidFill>
                      <a:srgbClr val="FAAE02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FAAE02"/>
                    </a:solidFill>
                  </a:rPr>
                  <a:t>gì</a:t>
                </a:r>
                <a:r>
                  <a:rPr lang="en-US" sz="2800" dirty="0">
                    <a:solidFill>
                      <a:srgbClr val="FAAE0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F1E246-5AD1-4935-BF17-2495D6A24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71" y="2780799"/>
                <a:ext cx="3563476" cy="523220"/>
              </a:xfrm>
              <a:prstGeom prst="rect">
                <a:avLst/>
              </a:prstGeom>
              <a:blipFill>
                <a:blip r:embed="rId5"/>
                <a:stretch>
                  <a:fillRect l="-3082" t="-11628" r="-274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8" descr="Monster PNG Images With Transparent Background | Free Download On Lovepik">
            <a:extLst>
              <a:ext uri="{FF2B5EF4-FFF2-40B4-BE49-F238E27FC236}">
                <a16:creationId xmlns:a16="http://schemas.microsoft.com/office/drawing/2014/main" id="{C1C6721D-E4B1-4445-8360-6575E308F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13953" r="19489" b="16391"/>
          <a:stretch/>
        </p:blipFill>
        <p:spPr bwMode="auto">
          <a:xfrm>
            <a:off x="6827507" y="3254679"/>
            <a:ext cx="1523927" cy="179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Reading Cartoon">
            <a:extLst>
              <a:ext uri="{FF2B5EF4-FFF2-40B4-BE49-F238E27FC236}">
                <a16:creationId xmlns:a16="http://schemas.microsoft.com/office/drawing/2014/main" id="{047D0019-C3D3-4537-9C8F-F4381ED9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8571" l="1556" r="95000">
                        <a14:foregroundMark x1="5222" y1="14881" x2="5222" y2="14881"/>
                        <a14:foregroundMark x1="1556" y1="20000" x2="1556" y2="20000"/>
                        <a14:foregroundMark x1="26889" y1="6667" x2="26889" y2="6667"/>
                        <a14:foregroundMark x1="47111" y1="4762" x2="47111" y2="4762"/>
                        <a14:foregroundMark x1="50444" y1="4167" x2="50444" y2="4167"/>
                        <a14:foregroundMark x1="46000" y1="2500" x2="46000" y2="2500"/>
                        <a14:foregroundMark x1="91889" y1="18214" x2="91889" y2="18214"/>
                        <a14:foregroundMark x1="95222" y1="20238" x2="95222" y2="20238"/>
                        <a14:foregroundMark x1="55000" y1="27262" x2="55000" y2="27262"/>
                        <a14:foregroundMark x1="51222" y1="17976" x2="49000" y2="40476"/>
                        <a14:foregroundMark x1="38778" y1="27857" x2="55778" y2="35357"/>
                        <a14:foregroundMark x1="45556" y1="25000" x2="43444" y2="27024"/>
                        <a14:foregroundMark x1="48667" y1="23810" x2="47111" y2="24405"/>
                        <a14:foregroundMark x1="51778" y1="24405" x2="53333" y2="32024"/>
                        <a14:foregroundMark x1="55444" y1="30952" x2="53889" y2="35595"/>
                        <a14:foregroundMark x1="42667" y1="32024" x2="47333" y2="36548"/>
                        <a14:foregroundMark x1="40000" y1="45119" x2="40000" y2="45119"/>
                        <a14:foregroundMark x1="45778" y1="47143" x2="45778" y2="47143"/>
                        <a14:foregroundMark x1="37889" y1="45119" x2="38222" y2="47500"/>
                        <a14:foregroundMark x1="45000" y1="46667" x2="46000" y2="48571"/>
                        <a14:foregroundMark x1="52556" y1="46905" x2="52667" y2="48333"/>
                        <a14:foregroundMark x1="59444" y1="46071" x2="59444" y2="46667"/>
                        <a14:foregroundMark x1="43889" y1="34881" x2="47111" y2="39048"/>
                        <a14:foregroundMark x1="39222" y1="94048" x2="39222" y2="94048"/>
                        <a14:foregroundMark x1="35111" y1="98571" x2="35111" y2="9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5" y="3359819"/>
            <a:ext cx="1822334" cy="17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04316088-D66A-4F9F-ABBD-884C89631C94}"/>
              </a:ext>
            </a:extLst>
          </p:cNvPr>
          <p:cNvSpPr/>
          <p:nvPr/>
        </p:nvSpPr>
        <p:spPr>
          <a:xfrm flipH="1">
            <a:off x="1045741" y="2670903"/>
            <a:ext cx="2554868" cy="667805"/>
          </a:xfrm>
          <a:prstGeom prst="wedgeRoundRectCallout">
            <a:avLst>
              <a:gd name="adj1" fmla="val -1081"/>
              <a:gd name="adj2" fmla="val 10540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5EB374-ECBE-4CF1-8EBF-4A870A52F544}"/>
                  </a:ext>
                </a:extLst>
              </p:cNvPr>
              <p:cNvSpPr txBox="1"/>
              <p:nvPr/>
            </p:nvSpPr>
            <p:spPr>
              <a:xfrm flipH="1">
                <a:off x="1126984" y="2757765"/>
                <a:ext cx="25548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b="1" i="1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b="1" i="1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1">
                          <a:solidFill>
                            <a:srgbClr val="2A7F9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dirty="0">
                  <a:solidFill>
                    <a:srgbClr val="2A7F9E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25EB374-ECBE-4CF1-8EBF-4A870A52F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26984" y="2757765"/>
                <a:ext cx="255486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CE2D5F-23D3-472B-95CC-5F523EC172BF}"/>
                  </a:ext>
                </a:extLst>
              </p:cNvPr>
              <p:cNvSpPr txBox="1"/>
              <p:nvPr/>
            </p:nvSpPr>
            <p:spPr>
              <a:xfrm>
                <a:off x="910711" y="2044478"/>
                <a:ext cx="110607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14A9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14A9C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>
                  <a:solidFill>
                    <a:srgbClr val="F14A9C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CE2D5F-23D3-472B-95CC-5F523EC17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11" y="2044478"/>
                <a:ext cx="1106072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0E751A-AC6C-46E3-A4F0-A403355E47FF}"/>
                  </a:ext>
                </a:extLst>
              </p:cNvPr>
              <p:cNvSpPr txBox="1"/>
              <p:nvPr/>
            </p:nvSpPr>
            <p:spPr>
              <a:xfrm>
                <a:off x="4748664" y="2044478"/>
                <a:ext cx="16462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14A9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14A9C"/>
                          </a:solidFill>
                          <a:latin typeface="Cambria Math" panose="02040503050406030204" pitchFamily="18" charset="0"/>
                        </a:rPr>
                        <m:t>=3,91</m:t>
                      </m:r>
                    </m:oMath>
                  </m:oMathPara>
                </a14:m>
                <a:endParaRPr lang="en-US" sz="3200" dirty="0">
                  <a:solidFill>
                    <a:srgbClr val="F14A9C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0E751A-AC6C-46E3-A4F0-A403355E4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64" y="2044478"/>
                <a:ext cx="1646285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5FDF8E-A72F-4AF0-803A-C6A6C68FE123}"/>
                  </a:ext>
                </a:extLst>
              </p:cNvPr>
              <p:cNvSpPr txBox="1"/>
              <p:nvPr/>
            </p:nvSpPr>
            <p:spPr>
              <a:xfrm>
                <a:off x="1642835" y="1556648"/>
                <a:ext cx="58907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đ</a:t>
                </a:r>
                <a:r>
                  <a:rPr lang="vi-VN" sz="2800" dirty="0"/>
                  <a:t>ư</a:t>
                </a:r>
                <a:r>
                  <a:rPr lang="en-US" sz="2800" dirty="0" err="1"/>
                  <a:t>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vô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: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5FDF8E-A72F-4AF0-803A-C6A6C68FE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835" y="1556648"/>
                <a:ext cx="5890715" cy="430887"/>
              </a:xfrm>
              <a:prstGeom prst="rect">
                <a:avLst/>
              </a:prstGeom>
              <a:blipFill>
                <a:blip r:embed="rId13"/>
                <a:stretch>
                  <a:fillRect l="-3619" t="-25352" r="-2689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74E70D-5DA1-428D-8268-BAB6DBA59672}"/>
                  </a:ext>
                </a:extLst>
              </p:cNvPr>
              <p:cNvSpPr txBox="1"/>
              <p:nvPr/>
            </p:nvSpPr>
            <p:spPr>
              <a:xfrm>
                <a:off x="2445768" y="2044478"/>
                <a:ext cx="18739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F14A9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14A9C"/>
                          </a:solidFill>
                          <a:latin typeface="Cambria Math" panose="02040503050406030204" pitchFamily="18" charset="0"/>
                        </a:rPr>
                        <m:t>=4,012</m:t>
                      </m:r>
                    </m:oMath>
                  </m:oMathPara>
                </a14:m>
                <a:endParaRPr lang="en-US" sz="3200" dirty="0">
                  <a:solidFill>
                    <a:srgbClr val="F14A9C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74E70D-5DA1-428D-8268-BAB6DBA59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768" y="2044478"/>
                <a:ext cx="187391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D8CFB1-EE99-4DC6-ACE2-5CD4B52F8967}"/>
                  </a:ext>
                </a:extLst>
              </p:cNvPr>
              <p:cNvSpPr txBox="1"/>
              <p:nvPr/>
            </p:nvSpPr>
            <p:spPr>
              <a:xfrm>
                <a:off x="6823935" y="2044478"/>
                <a:ext cx="187391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14A9C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F14A9C"/>
                          </a:solidFill>
                          <a:latin typeface="Cambria Math" panose="02040503050406030204" pitchFamily="18" charset="0"/>
                        </a:rPr>
                        <m:t>=3,905</m:t>
                      </m:r>
                    </m:oMath>
                  </m:oMathPara>
                </a14:m>
                <a:endParaRPr lang="en-US" sz="3200" dirty="0">
                  <a:solidFill>
                    <a:srgbClr val="F14A9C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D8CFB1-EE99-4DC6-ACE2-5CD4B52F8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935" y="2044478"/>
                <a:ext cx="1873911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2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4" grpId="0"/>
      <p:bldP spid="40" grpId="0" animBg="1"/>
      <p:bldP spid="42" grpId="0"/>
      <p:bldP spid="9" grpId="0"/>
      <p:bldP spid="43" grpId="0"/>
      <p:bldP spid="44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D303CC-941B-482B-B2DF-FB0E1760E785}"/>
              </a:ext>
            </a:extLst>
          </p:cNvPr>
          <p:cNvGrpSpPr/>
          <p:nvPr/>
        </p:nvGrpSpPr>
        <p:grpSpPr>
          <a:xfrm>
            <a:off x="823256" y="202020"/>
            <a:ext cx="7321283" cy="1023202"/>
            <a:chOff x="2780181" y="244552"/>
            <a:chExt cx="3620619" cy="92715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8BA9B1-A046-4BA5-8F4E-BDE15B7DA3DC}"/>
                </a:ext>
              </a:extLst>
            </p:cNvPr>
            <p:cNvGrpSpPr/>
            <p:nvPr/>
          </p:nvGrpSpPr>
          <p:grpSpPr>
            <a:xfrm>
              <a:off x="2780181" y="244552"/>
              <a:ext cx="3620619" cy="927154"/>
              <a:chOff x="2541181" y="944294"/>
              <a:chExt cx="2441737" cy="715048"/>
            </a:xfrm>
            <a:solidFill>
              <a:srgbClr val="FAAE02"/>
            </a:solidFill>
          </p:grpSpPr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C9DC727F-42A4-409F-B295-FEAE1DF780AD}"/>
                  </a:ext>
                </a:extLst>
              </p:cNvPr>
              <p:cNvSpPr/>
              <p:nvPr/>
            </p:nvSpPr>
            <p:spPr>
              <a:xfrm>
                <a:off x="2541181" y="944295"/>
                <a:ext cx="1619903" cy="715047"/>
              </a:xfrm>
              <a:prstGeom prst="chevr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DE09D059-6BD2-455B-A7CD-6B59A75F7E19}"/>
                  </a:ext>
                </a:extLst>
              </p:cNvPr>
              <p:cNvSpPr/>
              <p:nvPr/>
            </p:nvSpPr>
            <p:spPr>
              <a:xfrm flipH="1">
                <a:off x="3363015" y="944294"/>
                <a:ext cx="1619903" cy="715047"/>
              </a:xfrm>
              <a:prstGeom prst="chevr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CDFF19-7B0C-4855-AD67-E24E77A97DC8}"/>
                </a:ext>
              </a:extLst>
            </p:cNvPr>
            <p:cNvGrpSpPr/>
            <p:nvPr/>
          </p:nvGrpSpPr>
          <p:grpSpPr>
            <a:xfrm>
              <a:off x="3025071" y="287083"/>
              <a:ext cx="3098016" cy="842092"/>
              <a:chOff x="2475162" y="859782"/>
              <a:chExt cx="2542276" cy="842092"/>
            </a:xfrm>
          </p:grpSpPr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603CD47A-3AB6-4443-BA95-E2C419FCC5CC}"/>
                  </a:ext>
                </a:extLst>
              </p:cNvPr>
              <p:cNvSpPr/>
              <p:nvPr/>
            </p:nvSpPr>
            <p:spPr>
              <a:xfrm>
                <a:off x="2475162" y="859783"/>
                <a:ext cx="1720442" cy="842091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CF6C7C8F-93AA-472C-9B4D-D8F1A284D8DB}"/>
                  </a:ext>
                </a:extLst>
              </p:cNvPr>
              <p:cNvSpPr/>
              <p:nvPr/>
            </p:nvSpPr>
            <p:spPr>
              <a:xfrm flipH="1">
                <a:off x="3296996" y="859782"/>
                <a:ext cx="1720442" cy="842091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2" name="Google Shape;462;p21"/>
          <p:cNvSpPr txBox="1">
            <a:spLocks noGrp="1"/>
          </p:cNvSpPr>
          <p:nvPr>
            <p:ph type="title" idx="4294967295"/>
          </p:nvPr>
        </p:nvSpPr>
        <p:spPr>
          <a:xfrm>
            <a:off x="1856083" y="191036"/>
            <a:ext cx="5431834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Sau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tiết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học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này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, </a:t>
            </a:r>
            <a:b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</a:b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các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em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đã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được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ôn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tập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về</a:t>
            </a:r>
            <a:r>
              <a:rPr lang="en-US" dirty="0">
                <a:solidFill>
                  <a:srgbClr val="92D050"/>
                </a:solidFill>
                <a:latin typeface="#9Slide07 IcielCadena" panose="02000503000000020004" pitchFamily="2" charset="0"/>
              </a:rPr>
              <a:t>:</a:t>
            </a:r>
            <a:endParaRPr dirty="0">
              <a:solidFill>
                <a:srgbClr val="92D050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FA616-C4A4-4CEA-94A2-85FB72A9A914}"/>
              </a:ext>
            </a:extLst>
          </p:cNvPr>
          <p:cNvSpPr txBox="1"/>
          <p:nvPr/>
        </p:nvSpPr>
        <p:spPr>
          <a:xfrm>
            <a:off x="734949" y="1421998"/>
            <a:ext cx="7983734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Xác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định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hàng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của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3DAD6-F13E-4B92-9F50-6F80E8FC4007}"/>
              </a:ext>
            </a:extLst>
          </p:cNvPr>
          <p:cNvSpPr txBox="1"/>
          <p:nvPr/>
        </p:nvSpPr>
        <p:spPr>
          <a:xfrm>
            <a:off x="681785" y="2294646"/>
            <a:ext cx="8036898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Cộng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trừ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nhân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chia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D43A4-7BF3-4840-897F-7C8905554D4E}"/>
              </a:ext>
            </a:extLst>
          </p:cNvPr>
          <p:cNvSpPr txBox="1"/>
          <p:nvPr/>
        </p:nvSpPr>
        <p:spPr>
          <a:xfrm>
            <a:off x="681785" y="3167294"/>
            <a:ext cx="8036899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đo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đại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l</a:t>
            </a:r>
            <a:r>
              <a:rPr lang="vi-VN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ư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ợng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d</a:t>
            </a:r>
            <a:r>
              <a:rPr lang="vi-VN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ư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ới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dạng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EA47A-4912-4DD3-9BB2-520AFF2A6AE7}"/>
              </a:ext>
            </a:extLst>
          </p:cNvPr>
          <p:cNvSpPr txBox="1"/>
          <p:nvPr/>
        </p:nvSpPr>
        <p:spPr>
          <a:xfrm>
            <a:off x="734950" y="4039942"/>
            <a:ext cx="7983733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Tính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diện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tích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hình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tam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giác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pic>
        <p:nvPicPr>
          <p:cNvPr id="14" name="Picture 2" descr="Transparent Monster Clipart, HD Png Download , Transparent Png Image -  PNGitem">
            <a:extLst>
              <a:ext uri="{FF2B5EF4-FFF2-40B4-BE49-F238E27FC236}">
                <a16:creationId xmlns:a16="http://schemas.microsoft.com/office/drawing/2014/main" id="{DD32605A-57BD-4026-BD52-ADC5E6CA9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8" b="88889" l="6736" r="91192">
                        <a14:foregroundMark x1="33679" y1="8429" x2="33679" y2="8429"/>
                        <a14:foregroundMark x1="66321" y1="6130" x2="66321" y2="6130"/>
                        <a14:foregroundMark x1="10881" y1="50192" x2="10881" y2="50192"/>
                        <a14:foregroundMark x1="91192" y1="50192" x2="91192" y2="50192"/>
                        <a14:foregroundMark x1="52332" y1="37931" x2="52332" y2="37931"/>
                        <a14:foregroundMark x1="58031" y1="29885" x2="58031" y2="29885"/>
                        <a14:foregroundMark x1="55440" y1="32184" x2="55440" y2="56322"/>
                        <a14:foregroundMark x1="6736" y1="47126" x2="6736" y2="47126"/>
                        <a14:foregroundMark x1="46114" y1="79310" x2="46114" y2="79310"/>
                        <a14:foregroundMark x1="59067" y1="83908" x2="59067" y2="83908"/>
                        <a14:foregroundMark x1="52332" y1="27586" x2="64249" y2="44061"/>
                        <a14:foregroundMark x1="35751" y1="4598" x2="35751" y2="4598"/>
                        <a14:foregroundMark x1="63212" y1="4598" x2="63212" y2="4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8" y="1384716"/>
            <a:ext cx="540917" cy="7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82C0EBC-2287-4D5C-B4E4-27B4AABD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63898" y="2266062"/>
            <a:ext cx="460887" cy="6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onster Child Infant PNG, Clipart, Alien, Artwork, Cartoon, Child, Drawing  Free PNG Download">
            <a:extLst>
              <a:ext uri="{FF2B5EF4-FFF2-40B4-BE49-F238E27FC236}">
                <a16:creationId xmlns:a16="http://schemas.microsoft.com/office/drawing/2014/main" id="{0BB22C05-3AF1-4158-A8E1-D054D773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92" b="97754" l="1923" r="98352">
                        <a14:foregroundMark x1="21703" y1="6587" x2="21703" y2="6587"/>
                        <a14:foregroundMark x1="46016" y1="16766" x2="46016" y2="16766"/>
                        <a14:foregroundMark x1="51511" y1="20060" x2="64973" y2="33832"/>
                        <a14:foregroundMark x1="52610" y1="14521" x2="54121" y2="39671"/>
                        <a14:foregroundMark x1="49451" y1="36228" x2="47253" y2="48653"/>
                        <a14:foregroundMark x1="47253" y1="48653" x2="39835" y2="46707"/>
                        <a14:foregroundMark x1="39423" y1="33683" x2="46154" y2="33832"/>
                        <a14:foregroundMark x1="36538" y1="33832" x2="39011" y2="44760"/>
                        <a14:foregroundMark x1="39011" y1="44760" x2="53297" y2="40569"/>
                        <a14:foregroundMark x1="53297" y1="40569" x2="51786" y2="29491"/>
                        <a14:foregroundMark x1="51786" y1="29491" x2="51786" y2="29491"/>
                        <a14:foregroundMark x1="36401" y1="31587" x2="35989" y2="44910"/>
                        <a14:foregroundMark x1="35989" y1="44910" x2="52198" y2="47156"/>
                        <a14:foregroundMark x1="52198" y1="47156" x2="55495" y2="33234"/>
                        <a14:foregroundMark x1="55495" y1="33234" x2="54808" y2="31437"/>
                        <a14:foregroundMark x1="20055" y1="27844" x2="21566" y2="28892"/>
                        <a14:foregroundMark x1="21978" y1="25898" x2="21978" y2="42814"/>
                        <a14:foregroundMark x1="24725" y1="31287" x2="24451" y2="79192"/>
                        <a14:foregroundMark x1="24451" y1="79192" x2="37363" y2="80689"/>
                        <a14:foregroundMark x1="37363" y1="80689" x2="52610" y2="79341"/>
                        <a14:foregroundMark x1="52610" y1="79341" x2="62912" y2="79341"/>
                        <a14:foregroundMark x1="74038" y1="48353" x2="75824" y2="80689"/>
                        <a14:foregroundMark x1="75824" y1="80689" x2="69231" y2="85778"/>
                        <a14:foregroundMark x1="70330" y1="71557" x2="74451" y2="85928"/>
                        <a14:foregroundMark x1="74451" y1="85928" x2="83104" y2="83383"/>
                        <a14:foregroundMark x1="83104" y1="83383" x2="82967" y2="73204"/>
                        <a14:foregroundMark x1="82967" y1="73204" x2="78297" y2="72605"/>
                        <a14:foregroundMark x1="74451" y1="69461" x2="75824" y2="84731"/>
                        <a14:foregroundMark x1="75824" y1="84731" x2="77473" y2="85629"/>
                        <a14:foregroundMark x1="77198" y1="93413" x2="77198" y2="93413"/>
                        <a14:foregroundMark x1="67857" y1="91168" x2="69918" y2="95958"/>
                        <a14:foregroundMark x1="90385" y1="75599" x2="90385" y2="75599"/>
                        <a14:foregroundMark x1="92308" y1="45659" x2="92308" y2="45659"/>
                        <a14:foregroundMark x1="97390" y1="46108" x2="97390" y2="46108"/>
                        <a14:foregroundMark x1="65522" y1="34281" x2="64286" y2="42964"/>
                        <a14:foregroundMark x1="67033" y1="37874" x2="64423" y2="47156"/>
                        <a14:foregroundMark x1="64423" y1="47156" x2="63462" y2="47156"/>
                        <a14:foregroundMark x1="61264" y1="33084" x2="53846" y2="34281"/>
                        <a14:foregroundMark x1="48901" y1="32635" x2="37363" y2="29192"/>
                        <a14:foregroundMark x1="37363" y1="29192" x2="31044" y2="35479"/>
                        <a14:foregroundMark x1="31044" y1="35479" x2="36538" y2="44012"/>
                        <a14:foregroundMark x1="39835" y1="26946" x2="49038" y2="30389"/>
                        <a14:foregroundMark x1="49038" y1="30389" x2="52473" y2="36228"/>
                        <a14:foregroundMark x1="56456" y1="40719" x2="64011" y2="44611"/>
                        <a14:foregroundMark x1="59890" y1="46257" x2="52060" y2="41317"/>
                        <a14:foregroundMark x1="52060" y1="41317" x2="52060" y2="41317"/>
                        <a14:foregroundMark x1="44093" y1="50000" x2="41346" y2="50599"/>
                        <a14:foregroundMark x1="53984" y1="6138" x2="53984" y2="6138"/>
                        <a14:foregroundMark x1="82967" y1="4491" x2="82967" y2="4491"/>
                        <a14:foregroundMark x1="8104" y1="41317" x2="7555" y2="42216"/>
                        <a14:foregroundMark x1="3571" y1="45210" x2="3571" y2="45210"/>
                        <a14:foregroundMark x1="2747" y1="40719" x2="2747" y2="40719"/>
                        <a14:foregroundMark x1="24451" y1="72006" x2="24451" y2="83982"/>
                        <a14:foregroundMark x1="25687" y1="97305" x2="25687" y2="97305"/>
                        <a14:foregroundMark x1="44505" y1="36976" x2="44505" y2="36976"/>
                        <a14:foregroundMark x1="44643" y1="33533" x2="43407" y2="42964"/>
                        <a14:foregroundMark x1="52610" y1="66168" x2="52610" y2="66168"/>
                        <a14:foregroundMark x1="51511" y1="65120" x2="51099" y2="66168"/>
                        <a14:foregroundMark x1="51511" y1="62425" x2="51099" y2="65719"/>
                        <a14:foregroundMark x1="97665" y1="41168" x2="97665" y2="41168"/>
                        <a14:foregroundMark x1="98626" y1="44611" x2="98626" y2="44611"/>
                        <a14:foregroundMark x1="61951" y1="36527" x2="59478" y2="40868"/>
                        <a14:foregroundMark x1="61538" y1="37425" x2="60577" y2="41317"/>
                        <a14:foregroundMark x1="2060" y1="45210" x2="2060" y2="45210"/>
                        <a14:foregroundMark x1="43407" y1="39970" x2="42170" y2="42964"/>
                        <a14:foregroundMark x1="71841" y1="97754" x2="71841" y2="97754"/>
                        <a14:backgroundMark x1="41346" y1="13024" x2="41346" y2="13024"/>
                        <a14:backgroundMark x1="38599" y1="11377" x2="38599" y2="11377"/>
                        <a14:backgroundMark x1="48077" y1="13922" x2="48077" y2="13922"/>
                        <a14:backgroundMark x1="61538" y1="14072" x2="61538" y2="14072"/>
                        <a14:backgroundMark x1="68269" y1="8683" x2="68269" y2="8683"/>
                        <a14:backgroundMark x1="19918" y1="46257" x2="19918" y2="46257"/>
                        <a14:backgroundMark x1="19505" y1="37275" x2="19505" y2="37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8" y="4095565"/>
            <a:ext cx="540917" cy="4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18D59BA-8736-44DF-890D-71987597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63898" y="3187541"/>
            <a:ext cx="459358" cy="6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4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roup 396">
            <a:extLst>
              <a:ext uri="{FF2B5EF4-FFF2-40B4-BE49-F238E27FC236}">
                <a16:creationId xmlns:a16="http://schemas.microsoft.com/office/drawing/2014/main" id="{ADBBEB91-DDCF-41B1-B170-8B0BC2C098EE}"/>
              </a:ext>
            </a:extLst>
          </p:cNvPr>
          <p:cNvGrpSpPr/>
          <p:nvPr/>
        </p:nvGrpSpPr>
        <p:grpSpPr>
          <a:xfrm rot="20928084">
            <a:off x="47452" y="757332"/>
            <a:ext cx="8201015" cy="1152119"/>
            <a:chOff x="2695165" y="174993"/>
            <a:chExt cx="3781460" cy="1043969"/>
          </a:xfrm>
        </p:grpSpPr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6147FB5A-7C39-466E-886A-FE3ADC269804}"/>
                </a:ext>
              </a:extLst>
            </p:cNvPr>
            <p:cNvGrpSpPr/>
            <p:nvPr/>
          </p:nvGrpSpPr>
          <p:grpSpPr>
            <a:xfrm>
              <a:off x="2695165" y="174993"/>
              <a:ext cx="3781460" cy="1043969"/>
              <a:chOff x="2483847" y="890649"/>
              <a:chExt cx="2550208" cy="805139"/>
            </a:xfrm>
            <a:solidFill>
              <a:srgbClr val="FAAE02"/>
            </a:solidFill>
          </p:grpSpPr>
          <p:sp>
            <p:nvSpPr>
              <p:cNvPr id="402" name="Arrow: Chevron 401">
                <a:extLst>
                  <a:ext uri="{FF2B5EF4-FFF2-40B4-BE49-F238E27FC236}">
                    <a16:creationId xmlns:a16="http://schemas.microsoft.com/office/drawing/2014/main" id="{07607533-4C47-4B15-8988-0228AFA2A8C8}"/>
                  </a:ext>
                </a:extLst>
              </p:cNvPr>
              <p:cNvSpPr/>
              <p:nvPr/>
            </p:nvSpPr>
            <p:spPr>
              <a:xfrm>
                <a:off x="2483847" y="902154"/>
                <a:ext cx="1674026" cy="793634"/>
              </a:xfrm>
              <a:prstGeom prst="chevr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3" name="Arrow: Chevron 402">
                <a:extLst>
                  <a:ext uri="{FF2B5EF4-FFF2-40B4-BE49-F238E27FC236}">
                    <a16:creationId xmlns:a16="http://schemas.microsoft.com/office/drawing/2014/main" id="{0A0FCF9B-63EA-465F-A3D6-26C4DB07A8E5}"/>
                  </a:ext>
                </a:extLst>
              </p:cNvPr>
              <p:cNvSpPr/>
              <p:nvPr/>
            </p:nvSpPr>
            <p:spPr>
              <a:xfrm flipH="1">
                <a:off x="3359805" y="890649"/>
                <a:ext cx="1674250" cy="805137"/>
              </a:xfrm>
              <a:prstGeom prst="chevr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9" name="Group 398">
              <a:extLst>
                <a:ext uri="{FF2B5EF4-FFF2-40B4-BE49-F238E27FC236}">
                  <a16:creationId xmlns:a16="http://schemas.microsoft.com/office/drawing/2014/main" id="{A4948651-0217-4ED3-8C76-27C1F1BA0DEA}"/>
                </a:ext>
              </a:extLst>
            </p:cNvPr>
            <p:cNvGrpSpPr/>
            <p:nvPr/>
          </p:nvGrpSpPr>
          <p:grpSpPr>
            <a:xfrm>
              <a:off x="2894993" y="287083"/>
              <a:ext cx="3398715" cy="842092"/>
              <a:chOff x="2368418" y="859782"/>
              <a:chExt cx="2789034" cy="842092"/>
            </a:xfrm>
          </p:grpSpPr>
          <p:sp>
            <p:nvSpPr>
              <p:cNvPr id="400" name="Arrow: Chevron 399">
                <a:extLst>
                  <a:ext uri="{FF2B5EF4-FFF2-40B4-BE49-F238E27FC236}">
                    <a16:creationId xmlns:a16="http://schemas.microsoft.com/office/drawing/2014/main" id="{D3900EDC-3A74-4D60-A0C1-4407ABC2C10C}"/>
                  </a:ext>
                </a:extLst>
              </p:cNvPr>
              <p:cNvSpPr/>
              <p:nvPr/>
            </p:nvSpPr>
            <p:spPr>
              <a:xfrm>
                <a:off x="2368418" y="859783"/>
                <a:ext cx="1827186" cy="842091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1" name="Arrow: Chevron 400">
                <a:extLst>
                  <a:ext uri="{FF2B5EF4-FFF2-40B4-BE49-F238E27FC236}">
                    <a16:creationId xmlns:a16="http://schemas.microsoft.com/office/drawing/2014/main" id="{C190C9C6-7D13-4A95-9906-1F605AF4B42F}"/>
                  </a:ext>
                </a:extLst>
              </p:cNvPr>
              <p:cNvSpPr/>
              <p:nvPr/>
            </p:nvSpPr>
            <p:spPr>
              <a:xfrm flipH="1">
                <a:off x="3296996" y="859782"/>
                <a:ext cx="1860456" cy="842091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70" name="Google Shape;2570;p41"/>
          <p:cNvGrpSpPr/>
          <p:nvPr/>
        </p:nvGrpSpPr>
        <p:grpSpPr>
          <a:xfrm flipH="1">
            <a:off x="5958625" y="1097717"/>
            <a:ext cx="324130" cy="322718"/>
            <a:chOff x="5881974" y="3343444"/>
            <a:chExt cx="480264" cy="478243"/>
          </a:xfrm>
        </p:grpSpPr>
        <p:sp>
          <p:nvSpPr>
            <p:cNvPr id="2571" name="Google Shape;2571;p41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1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F2E5F1-10D0-47B5-A5D2-8C5A0432B2AC}"/>
              </a:ext>
            </a:extLst>
          </p:cNvPr>
          <p:cNvSpPr txBox="1"/>
          <p:nvPr/>
        </p:nvSpPr>
        <p:spPr>
          <a:xfrm rot="20884664">
            <a:off x="1100486" y="948899"/>
            <a:ext cx="6407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92D050"/>
                </a:solidFill>
                <a:latin typeface="#9Slide07 SVNUT Triumph Press" panose="00000500000000000000" pitchFamily="2" charset="0"/>
              </a:rPr>
              <a:t>Hẹn</a:t>
            </a:r>
            <a:r>
              <a:rPr lang="en-US" sz="3200" dirty="0">
                <a:solidFill>
                  <a:srgbClr val="92D05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#9Slide07 SVNUT Triumph Press" panose="00000500000000000000" pitchFamily="2" charset="0"/>
              </a:rPr>
              <a:t>gặp</a:t>
            </a:r>
            <a:r>
              <a:rPr lang="en-US" sz="3200" dirty="0">
                <a:solidFill>
                  <a:srgbClr val="92D05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#9Slide07 SVNUT Triumph Press" panose="00000500000000000000" pitchFamily="2" charset="0"/>
              </a:rPr>
              <a:t>lại</a:t>
            </a:r>
            <a:r>
              <a:rPr lang="en-US" sz="3200" dirty="0">
                <a:solidFill>
                  <a:srgbClr val="92D05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#9Slide07 SVNUT Triumph Press" panose="00000500000000000000" pitchFamily="2" charset="0"/>
              </a:rPr>
              <a:t>các</a:t>
            </a:r>
            <a:r>
              <a:rPr lang="en-US" sz="3200" dirty="0">
                <a:solidFill>
                  <a:srgbClr val="92D05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#9Slide07 SVNUT Triumph Press" panose="00000500000000000000" pitchFamily="2" charset="0"/>
              </a:rPr>
              <a:t>em</a:t>
            </a:r>
            <a:r>
              <a:rPr lang="en-US" sz="3200" dirty="0">
                <a:solidFill>
                  <a:srgbClr val="92D050"/>
                </a:solidFill>
                <a:latin typeface="#9Slide07 SVNUT Triumph Press" panose="00000500000000000000" pitchFamily="2" charset="0"/>
              </a:rPr>
              <a:t> ở </a:t>
            </a:r>
            <a:r>
              <a:rPr lang="en-US" sz="3200" dirty="0" err="1">
                <a:solidFill>
                  <a:srgbClr val="92D050"/>
                </a:solidFill>
                <a:latin typeface="#9Slide07 SVNUT Triumph Press" panose="00000500000000000000" pitchFamily="2" charset="0"/>
              </a:rPr>
              <a:t>tiết</a:t>
            </a:r>
            <a:r>
              <a:rPr lang="en-US" sz="3200" dirty="0">
                <a:solidFill>
                  <a:srgbClr val="92D05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#9Slide07 SVNUT Triumph Press" panose="00000500000000000000" pitchFamily="2" charset="0"/>
              </a:rPr>
              <a:t>học</a:t>
            </a:r>
            <a:r>
              <a:rPr lang="en-US" sz="3200" dirty="0">
                <a:solidFill>
                  <a:srgbClr val="92D05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#9Slide07 SVNUT Triumph Press" panose="00000500000000000000" pitchFamily="2" charset="0"/>
              </a:rPr>
              <a:t>sau</a:t>
            </a:r>
            <a:r>
              <a:rPr lang="en-US" sz="3200" dirty="0">
                <a:solidFill>
                  <a:srgbClr val="92D050"/>
                </a:solidFill>
                <a:latin typeface="#9Slide07 SVNUT Triumph Press" panose="00000500000000000000" pitchFamily="2" charset="0"/>
              </a:rPr>
              <a:t>!</a:t>
            </a:r>
          </a:p>
        </p:txBody>
      </p:sp>
      <p:grpSp>
        <p:nvGrpSpPr>
          <p:cNvPr id="240" name="Google Shape;3678;p50">
            <a:extLst>
              <a:ext uri="{FF2B5EF4-FFF2-40B4-BE49-F238E27FC236}">
                <a16:creationId xmlns:a16="http://schemas.microsoft.com/office/drawing/2014/main" id="{A6AE1A90-942D-4CEA-8F5C-2494D6C76F88}"/>
              </a:ext>
            </a:extLst>
          </p:cNvPr>
          <p:cNvGrpSpPr/>
          <p:nvPr/>
        </p:nvGrpSpPr>
        <p:grpSpPr>
          <a:xfrm>
            <a:off x="1173358" y="322160"/>
            <a:ext cx="1093159" cy="934292"/>
            <a:chOff x="4599094" y="2891394"/>
            <a:chExt cx="1548384" cy="1323359"/>
          </a:xfrm>
        </p:grpSpPr>
        <p:sp>
          <p:nvSpPr>
            <p:cNvPr id="241" name="Google Shape;3679;p50">
              <a:extLst>
                <a:ext uri="{FF2B5EF4-FFF2-40B4-BE49-F238E27FC236}">
                  <a16:creationId xmlns:a16="http://schemas.microsoft.com/office/drawing/2014/main" id="{D83B6FB4-656F-4E57-8884-5C2977E806C6}"/>
                </a:ext>
              </a:extLst>
            </p:cNvPr>
            <p:cNvSpPr/>
            <p:nvPr/>
          </p:nvSpPr>
          <p:spPr>
            <a:xfrm>
              <a:off x="4599094" y="2891394"/>
              <a:ext cx="1548384" cy="1323359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80;p50">
              <a:extLst>
                <a:ext uri="{FF2B5EF4-FFF2-40B4-BE49-F238E27FC236}">
                  <a16:creationId xmlns:a16="http://schemas.microsoft.com/office/drawing/2014/main" id="{A460879C-7B44-4E81-9861-EC981789A7D1}"/>
                </a:ext>
              </a:extLst>
            </p:cNvPr>
            <p:cNvSpPr/>
            <p:nvPr/>
          </p:nvSpPr>
          <p:spPr>
            <a:xfrm>
              <a:off x="5285592" y="3058378"/>
              <a:ext cx="159967" cy="171894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81;p50">
              <a:extLst>
                <a:ext uri="{FF2B5EF4-FFF2-40B4-BE49-F238E27FC236}">
                  <a16:creationId xmlns:a16="http://schemas.microsoft.com/office/drawing/2014/main" id="{1CC040F4-FE1C-43E4-974C-622BD19ADCB2}"/>
                </a:ext>
              </a:extLst>
            </p:cNvPr>
            <p:cNvSpPr/>
            <p:nvPr/>
          </p:nvSpPr>
          <p:spPr>
            <a:xfrm>
              <a:off x="5280298" y="3091354"/>
              <a:ext cx="100011" cy="204933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82;p50">
              <a:extLst>
                <a:ext uri="{FF2B5EF4-FFF2-40B4-BE49-F238E27FC236}">
                  <a16:creationId xmlns:a16="http://schemas.microsoft.com/office/drawing/2014/main" id="{7AD24A6D-9013-46E5-82AA-74A1DDF8A120}"/>
                </a:ext>
              </a:extLst>
            </p:cNvPr>
            <p:cNvSpPr/>
            <p:nvPr/>
          </p:nvSpPr>
          <p:spPr>
            <a:xfrm>
              <a:off x="5112676" y="2958685"/>
              <a:ext cx="174062" cy="34487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83;p50">
              <a:extLst>
                <a:ext uri="{FF2B5EF4-FFF2-40B4-BE49-F238E27FC236}">
                  <a16:creationId xmlns:a16="http://schemas.microsoft.com/office/drawing/2014/main" id="{45FFCE95-F070-46C8-BC71-356A082E6C83}"/>
                </a:ext>
              </a:extLst>
            </p:cNvPr>
            <p:cNvSpPr/>
            <p:nvPr/>
          </p:nvSpPr>
          <p:spPr>
            <a:xfrm>
              <a:off x="5192852" y="2958749"/>
              <a:ext cx="87382" cy="318785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84;p50">
              <a:extLst>
                <a:ext uri="{FF2B5EF4-FFF2-40B4-BE49-F238E27FC236}">
                  <a16:creationId xmlns:a16="http://schemas.microsoft.com/office/drawing/2014/main" id="{93BD4D74-40A4-4839-B4EA-96C8FA6E0D6A}"/>
                </a:ext>
              </a:extLst>
            </p:cNvPr>
            <p:cNvSpPr/>
            <p:nvPr/>
          </p:nvSpPr>
          <p:spPr>
            <a:xfrm>
              <a:off x="4708737" y="3161707"/>
              <a:ext cx="1343196" cy="964647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85;p50">
              <a:extLst>
                <a:ext uri="{FF2B5EF4-FFF2-40B4-BE49-F238E27FC236}">
                  <a16:creationId xmlns:a16="http://schemas.microsoft.com/office/drawing/2014/main" id="{8961D9B9-0838-4CA2-879F-BECED3009042}"/>
                </a:ext>
              </a:extLst>
            </p:cNvPr>
            <p:cNvSpPr/>
            <p:nvPr/>
          </p:nvSpPr>
          <p:spPr>
            <a:xfrm>
              <a:off x="4867621" y="3162728"/>
              <a:ext cx="1065997" cy="963435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86;p50">
              <a:extLst>
                <a:ext uri="{FF2B5EF4-FFF2-40B4-BE49-F238E27FC236}">
                  <a16:creationId xmlns:a16="http://schemas.microsoft.com/office/drawing/2014/main" id="{D21D02FD-4E3A-4352-9D60-D335FEFBE40B}"/>
                </a:ext>
              </a:extLst>
            </p:cNvPr>
            <p:cNvSpPr/>
            <p:nvPr/>
          </p:nvSpPr>
          <p:spPr>
            <a:xfrm>
              <a:off x="5161598" y="3470226"/>
              <a:ext cx="287723" cy="160732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87;p50">
              <a:extLst>
                <a:ext uri="{FF2B5EF4-FFF2-40B4-BE49-F238E27FC236}">
                  <a16:creationId xmlns:a16="http://schemas.microsoft.com/office/drawing/2014/main" id="{65738BA9-11F2-4238-B0F6-B74DD60ED83B}"/>
                </a:ext>
              </a:extLst>
            </p:cNvPr>
            <p:cNvSpPr/>
            <p:nvPr/>
          </p:nvSpPr>
          <p:spPr>
            <a:xfrm>
              <a:off x="5261355" y="3578785"/>
              <a:ext cx="135091" cy="52174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88;p50">
              <a:extLst>
                <a:ext uri="{FF2B5EF4-FFF2-40B4-BE49-F238E27FC236}">
                  <a16:creationId xmlns:a16="http://schemas.microsoft.com/office/drawing/2014/main" id="{20D34FBB-3CDF-4A93-88FF-1E0419E3ACA6}"/>
                </a:ext>
              </a:extLst>
            </p:cNvPr>
            <p:cNvSpPr/>
            <p:nvPr/>
          </p:nvSpPr>
          <p:spPr>
            <a:xfrm>
              <a:off x="5131620" y="3424430"/>
              <a:ext cx="58106" cy="53705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89;p50">
              <a:extLst>
                <a:ext uri="{FF2B5EF4-FFF2-40B4-BE49-F238E27FC236}">
                  <a16:creationId xmlns:a16="http://schemas.microsoft.com/office/drawing/2014/main" id="{AB408D51-B390-4366-8095-AB200768CB1D}"/>
                </a:ext>
              </a:extLst>
            </p:cNvPr>
            <p:cNvSpPr/>
            <p:nvPr/>
          </p:nvSpPr>
          <p:spPr>
            <a:xfrm>
              <a:off x="5392110" y="3377805"/>
              <a:ext cx="58106" cy="53832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90;p50">
              <a:extLst>
                <a:ext uri="{FF2B5EF4-FFF2-40B4-BE49-F238E27FC236}">
                  <a16:creationId xmlns:a16="http://schemas.microsoft.com/office/drawing/2014/main" id="{FBC57D6C-8B7D-4B77-8C61-1EEE87B2EC8E}"/>
                </a:ext>
              </a:extLst>
            </p:cNvPr>
            <p:cNvSpPr/>
            <p:nvPr/>
          </p:nvSpPr>
          <p:spPr>
            <a:xfrm>
              <a:off x="5461698" y="3400639"/>
              <a:ext cx="137388" cy="127119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91;p50">
              <a:extLst>
                <a:ext uri="{FF2B5EF4-FFF2-40B4-BE49-F238E27FC236}">
                  <a16:creationId xmlns:a16="http://schemas.microsoft.com/office/drawing/2014/main" id="{6AB8C1E0-ED0C-4FF2-91AB-D10D16CE0004}"/>
                </a:ext>
              </a:extLst>
            </p:cNvPr>
            <p:cNvSpPr/>
            <p:nvPr/>
          </p:nvSpPr>
          <p:spPr>
            <a:xfrm>
              <a:off x="5020254" y="3479475"/>
              <a:ext cx="137579" cy="127182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92;p50">
              <a:extLst>
                <a:ext uri="{FF2B5EF4-FFF2-40B4-BE49-F238E27FC236}">
                  <a16:creationId xmlns:a16="http://schemas.microsoft.com/office/drawing/2014/main" id="{163EC818-73E7-45C4-BF46-F88EED26BCAC}"/>
                </a:ext>
              </a:extLst>
            </p:cNvPr>
            <p:cNvSpPr/>
            <p:nvPr/>
          </p:nvSpPr>
          <p:spPr>
            <a:xfrm>
              <a:off x="4804348" y="3247878"/>
              <a:ext cx="243840" cy="246647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93;p50">
              <a:extLst>
                <a:ext uri="{FF2B5EF4-FFF2-40B4-BE49-F238E27FC236}">
                  <a16:creationId xmlns:a16="http://schemas.microsoft.com/office/drawing/2014/main" id="{6F97A2A1-5A46-4F76-A379-526F50DA394E}"/>
                </a:ext>
              </a:extLst>
            </p:cNvPr>
            <p:cNvSpPr/>
            <p:nvPr/>
          </p:nvSpPr>
          <p:spPr>
            <a:xfrm>
              <a:off x="4801797" y="3550338"/>
              <a:ext cx="119209" cy="86999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94;p50">
              <a:extLst>
                <a:ext uri="{FF2B5EF4-FFF2-40B4-BE49-F238E27FC236}">
                  <a16:creationId xmlns:a16="http://schemas.microsoft.com/office/drawing/2014/main" id="{809891F3-E179-4F3E-A1E2-413A40ECC88F}"/>
                </a:ext>
              </a:extLst>
            </p:cNvPr>
            <p:cNvSpPr/>
            <p:nvPr/>
          </p:nvSpPr>
          <p:spPr>
            <a:xfrm>
              <a:off x="4928343" y="3869892"/>
              <a:ext cx="159903" cy="106772"/>
            </a:xfrm>
            <a:custGeom>
              <a:avLst/>
              <a:gdLst/>
              <a:ahLst/>
              <a:cxnLst/>
              <a:rect l="l" t="t" r="r" b="b"/>
              <a:pathLst>
                <a:path w="2507" h="1674" extrusionOk="0">
                  <a:moveTo>
                    <a:pt x="47" y="1"/>
                  </a:moveTo>
                  <a:lnTo>
                    <a:pt x="47" y="1"/>
                  </a:lnTo>
                  <a:cubicBezTo>
                    <a:pt x="7" y="73"/>
                    <a:pt x="0" y="166"/>
                    <a:pt x="63" y="248"/>
                  </a:cubicBezTo>
                  <a:cubicBezTo>
                    <a:pt x="344" y="632"/>
                    <a:pt x="665" y="976"/>
                    <a:pt x="1022" y="1277"/>
                  </a:cubicBezTo>
                  <a:cubicBezTo>
                    <a:pt x="1475" y="1429"/>
                    <a:pt x="1974" y="1568"/>
                    <a:pt x="2507" y="1674"/>
                  </a:cubicBezTo>
                  <a:cubicBezTo>
                    <a:pt x="1700" y="1307"/>
                    <a:pt x="1002" y="747"/>
                    <a:pt x="457" y="24"/>
                  </a:cubicBezTo>
                  <a:cubicBezTo>
                    <a:pt x="321" y="20"/>
                    <a:pt x="182" y="10"/>
                    <a:pt x="4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95;p50">
              <a:extLst>
                <a:ext uri="{FF2B5EF4-FFF2-40B4-BE49-F238E27FC236}">
                  <a16:creationId xmlns:a16="http://schemas.microsoft.com/office/drawing/2014/main" id="{0A6B782C-0332-4124-BDC5-105B528A4252}"/>
                </a:ext>
              </a:extLst>
            </p:cNvPr>
            <p:cNvSpPr/>
            <p:nvPr/>
          </p:nvSpPr>
          <p:spPr>
            <a:xfrm>
              <a:off x="4993465" y="3951279"/>
              <a:ext cx="165260" cy="72202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96;p50">
              <a:extLst>
                <a:ext uri="{FF2B5EF4-FFF2-40B4-BE49-F238E27FC236}">
                  <a16:creationId xmlns:a16="http://schemas.microsoft.com/office/drawing/2014/main" id="{6A556934-FA9D-417A-AE11-4CDA2F2D95D7}"/>
                </a:ext>
              </a:extLst>
            </p:cNvPr>
            <p:cNvSpPr/>
            <p:nvPr/>
          </p:nvSpPr>
          <p:spPr>
            <a:xfrm>
              <a:off x="4931277" y="3861472"/>
              <a:ext cx="26215" cy="9950"/>
            </a:xfrm>
            <a:custGeom>
              <a:avLst/>
              <a:gdLst/>
              <a:ahLst/>
              <a:cxnLst/>
              <a:rect l="l" t="t" r="r" b="b"/>
              <a:pathLst>
                <a:path w="411" h="156" extrusionOk="0">
                  <a:moveTo>
                    <a:pt x="205" y="0"/>
                  </a:moveTo>
                  <a:cubicBezTo>
                    <a:pt x="123" y="0"/>
                    <a:pt x="43" y="56"/>
                    <a:pt x="1" y="133"/>
                  </a:cubicBezTo>
                  <a:cubicBezTo>
                    <a:pt x="136" y="142"/>
                    <a:pt x="275" y="152"/>
                    <a:pt x="411" y="156"/>
                  </a:cubicBezTo>
                  <a:cubicBezTo>
                    <a:pt x="394" y="133"/>
                    <a:pt x="377" y="110"/>
                    <a:pt x="361" y="86"/>
                  </a:cubicBezTo>
                  <a:cubicBezTo>
                    <a:pt x="318" y="26"/>
                    <a:pt x="262" y="0"/>
                    <a:pt x="205" y="0"/>
                  </a:cubicBezTo>
                  <a:close/>
                </a:path>
              </a:pathLst>
            </a:custGeom>
            <a:solidFill>
              <a:srgbClr val="F6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3713;p50">
            <a:extLst>
              <a:ext uri="{FF2B5EF4-FFF2-40B4-BE49-F238E27FC236}">
                <a16:creationId xmlns:a16="http://schemas.microsoft.com/office/drawing/2014/main" id="{1FE3A1B1-DE1E-48AD-8584-57984E673E29}"/>
              </a:ext>
            </a:extLst>
          </p:cNvPr>
          <p:cNvGrpSpPr/>
          <p:nvPr/>
        </p:nvGrpSpPr>
        <p:grpSpPr>
          <a:xfrm>
            <a:off x="1372495" y="3563281"/>
            <a:ext cx="694887" cy="514813"/>
            <a:chOff x="4822084" y="2969009"/>
            <a:chExt cx="694887" cy="514813"/>
          </a:xfrm>
        </p:grpSpPr>
        <p:sp>
          <p:nvSpPr>
            <p:cNvPr id="276" name="Google Shape;3714;p50">
              <a:extLst>
                <a:ext uri="{FF2B5EF4-FFF2-40B4-BE49-F238E27FC236}">
                  <a16:creationId xmlns:a16="http://schemas.microsoft.com/office/drawing/2014/main" id="{94065AF7-8D65-42B0-92F4-EFB99868794D}"/>
                </a:ext>
              </a:extLst>
            </p:cNvPr>
            <p:cNvSpPr/>
            <p:nvPr/>
          </p:nvSpPr>
          <p:spPr>
            <a:xfrm>
              <a:off x="4822084" y="2969009"/>
              <a:ext cx="694887" cy="514813"/>
            </a:xfrm>
            <a:custGeom>
              <a:avLst/>
              <a:gdLst/>
              <a:ahLst/>
              <a:cxnLst/>
              <a:rect l="l" t="t" r="r" b="b"/>
              <a:pathLst>
                <a:path w="16026" h="11873" extrusionOk="0">
                  <a:moveTo>
                    <a:pt x="3721" y="1"/>
                  </a:moveTo>
                  <a:cubicBezTo>
                    <a:pt x="3522" y="1"/>
                    <a:pt x="3314" y="28"/>
                    <a:pt x="3100" y="86"/>
                  </a:cubicBezTo>
                  <a:cubicBezTo>
                    <a:pt x="0" y="927"/>
                    <a:pt x="2914" y="11872"/>
                    <a:pt x="6842" y="11872"/>
                  </a:cubicBezTo>
                  <a:cubicBezTo>
                    <a:pt x="6899" y="11872"/>
                    <a:pt x="6957" y="11870"/>
                    <a:pt x="7015" y="11865"/>
                  </a:cubicBezTo>
                  <a:cubicBezTo>
                    <a:pt x="7336" y="11838"/>
                    <a:pt x="7663" y="11762"/>
                    <a:pt x="8001" y="11640"/>
                  </a:cubicBezTo>
                  <a:cubicBezTo>
                    <a:pt x="11800" y="10254"/>
                    <a:pt x="16026" y="3446"/>
                    <a:pt x="13500" y="1393"/>
                  </a:cubicBezTo>
                  <a:cubicBezTo>
                    <a:pt x="13453" y="1353"/>
                    <a:pt x="13400" y="1313"/>
                    <a:pt x="13347" y="1277"/>
                  </a:cubicBezTo>
                  <a:cubicBezTo>
                    <a:pt x="12706" y="852"/>
                    <a:pt x="12096" y="684"/>
                    <a:pt x="11531" y="684"/>
                  </a:cubicBezTo>
                  <a:cubicBezTo>
                    <a:pt x="9430" y="684"/>
                    <a:pt x="7952" y="3008"/>
                    <a:pt x="7759" y="3052"/>
                  </a:cubicBezTo>
                  <a:cubicBezTo>
                    <a:pt x="7757" y="3053"/>
                    <a:pt x="7756" y="3053"/>
                    <a:pt x="7754" y="3053"/>
                  </a:cubicBezTo>
                  <a:cubicBezTo>
                    <a:pt x="7551" y="3053"/>
                    <a:pt x="6469" y="289"/>
                    <a:pt x="3956" y="13"/>
                  </a:cubicBezTo>
                  <a:cubicBezTo>
                    <a:pt x="3879" y="5"/>
                    <a:pt x="3801" y="1"/>
                    <a:pt x="3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440000" algn="bl" rotWithShape="0">
                <a:srgbClr val="000000">
                  <a:alpha val="2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715;p50">
              <a:extLst>
                <a:ext uri="{FF2B5EF4-FFF2-40B4-BE49-F238E27FC236}">
                  <a16:creationId xmlns:a16="http://schemas.microsoft.com/office/drawing/2014/main" id="{B90B28C9-D00E-4040-8769-40BD71FBE116}"/>
                </a:ext>
              </a:extLst>
            </p:cNvPr>
            <p:cNvSpPr/>
            <p:nvPr/>
          </p:nvSpPr>
          <p:spPr>
            <a:xfrm>
              <a:off x="4869130" y="3014321"/>
              <a:ext cx="584189" cy="424971"/>
            </a:xfrm>
            <a:custGeom>
              <a:avLst/>
              <a:gdLst/>
              <a:ahLst/>
              <a:cxnLst/>
              <a:rect l="l" t="t" r="r" b="b"/>
              <a:pathLst>
                <a:path w="13473" h="9801" extrusionOk="0">
                  <a:moveTo>
                    <a:pt x="3025" y="1"/>
                  </a:moveTo>
                  <a:cubicBezTo>
                    <a:pt x="2863" y="1"/>
                    <a:pt x="2693" y="22"/>
                    <a:pt x="2517" y="70"/>
                  </a:cubicBezTo>
                  <a:cubicBezTo>
                    <a:pt x="0" y="751"/>
                    <a:pt x="2629" y="9801"/>
                    <a:pt x="5828" y="9801"/>
                  </a:cubicBezTo>
                  <a:cubicBezTo>
                    <a:pt x="5874" y="9801"/>
                    <a:pt x="5920" y="9799"/>
                    <a:pt x="5966" y="9795"/>
                  </a:cubicBezTo>
                  <a:cubicBezTo>
                    <a:pt x="6224" y="9772"/>
                    <a:pt x="6492" y="9709"/>
                    <a:pt x="6766" y="9610"/>
                  </a:cubicBezTo>
                  <a:cubicBezTo>
                    <a:pt x="9852" y="8485"/>
                    <a:pt x="13472" y="2741"/>
                    <a:pt x="11423" y="1075"/>
                  </a:cubicBezTo>
                  <a:cubicBezTo>
                    <a:pt x="11383" y="1042"/>
                    <a:pt x="11340" y="1009"/>
                    <a:pt x="11296" y="983"/>
                  </a:cubicBezTo>
                  <a:cubicBezTo>
                    <a:pt x="10907" y="724"/>
                    <a:pt x="10523" y="614"/>
                    <a:pt x="10152" y="614"/>
                  </a:cubicBezTo>
                  <a:cubicBezTo>
                    <a:pt x="8180" y="614"/>
                    <a:pt x="6573" y="3706"/>
                    <a:pt x="6403" y="3912"/>
                  </a:cubicBezTo>
                  <a:cubicBezTo>
                    <a:pt x="6400" y="3919"/>
                    <a:pt x="6396" y="3922"/>
                    <a:pt x="6393" y="3922"/>
                  </a:cubicBezTo>
                  <a:cubicBezTo>
                    <a:pt x="6389" y="3924"/>
                    <a:pt x="6385" y="3925"/>
                    <a:pt x="6382" y="3925"/>
                  </a:cubicBezTo>
                  <a:cubicBezTo>
                    <a:pt x="6137" y="3925"/>
                    <a:pt x="5237" y="232"/>
                    <a:pt x="3215" y="10"/>
                  </a:cubicBezTo>
                  <a:cubicBezTo>
                    <a:pt x="3153" y="4"/>
                    <a:pt x="3090" y="1"/>
                    <a:pt x="3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749;p50">
            <a:extLst>
              <a:ext uri="{FF2B5EF4-FFF2-40B4-BE49-F238E27FC236}">
                <a16:creationId xmlns:a16="http://schemas.microsoft.com/office/drawing/2014/main" id="{6F5EFC88-8D71-42A5-AF1C-09AAE7D01DB1}"/>
              </a:ext>
            </a:extLst>
          </p:cNvPr>
          <p:cNvGrpSpPr/>
          <p:nvPr/>
        </p:nvGrpSpPr>
        <p:grpSpPr>
          <a:xfrm>
            <a:off x="5452954" y="2907988"/>
            <a:ext cx="1544418" cy="1295362"/>
            <a:chOff x="5648438" y="1188043"/>
            <a:chExt cx="1544418" cy="1295362"/>
          </a:xfrm>
        </p:grpSpPr>
        <p:sp>
          <p:nvSpPr>
            <p:cNvPr id="306" name="Google Shape;3750;p50">
              <a:extLst>
                <a:ext uri="{FF2B5EF4-FFF2-40B4-BE49-F238E27FC236}">
                  <a16:creationId xmlns:a16="http://schemas.microsoft.com/office/drawing/2014/main" id="{B0022BC7-0093-47E8-A06D-3E7F2FD4059E}"/>
                </a:ext>
              </a:extLst>
            </p:cNvPr>
            <p:cNvSpPr/>
            <p:nvPr/>
          </p:nvSpPr>
          <p:spPr>
            <a:xfrm>
              <a:off x="5648438" y="1188043"/>
              <a:ext cx="1544418" cy="1295362"/>
            </a:xfrm>
            <a:custGeom>
              <a:avLst/>
              <a:gdLst/>
              <a:ahLst/>
              <a:cxnLst/>
              <a:rect l="l" t="t" r="r" b="b"/>
              <a:pathLst>
                <a:path w="43017" h="36080" extrusionOk="0">
                  <a:moveTo>
                    <a:pt x="6592" y="15467"/>
                  </a:moveTo>
                  <a:cubicBezTo>
                    <a:pt x="6372" y="16200"/>
                    <a:pt x="6292" y="16991"/>
                    <a:pt x="6365" y="17804"/>
                  </a:cubicBezTo>
                  <a:cubicBezTo>
                    <a:pt x="6086" y="17333"/>
                    <a:pt x="5821" y="16614"/>
                    <a:pt x="6180" y="15931"/>
                  </a:cubicBezTo>
                  <a:cubicBezTo>
                    <a:pt x="6275" y="15749"/>
                    <a:pt x="6414" y="15596"/>
                    <a:pt x="6592" y="15467"/>
                  </a:cubicBezTo>
                  <a:close/>
                  <a:moveTo>
                    <a:pt x="22562" y="1"/>
                  </a:moveTo>
                  <a:cubicBezTo>
                    <a:pt x="20036" y="1"/>
                    <a:pt x="17915" y="855"/>
                    <a:pt x="16591" y="2444"/>
                  </a:cubicBezTo>
                  <a:cubicBezTo>
                    <a:pt x="15164" y="4160"/>
                    <a:pt x="14861" y="6535"/>
                    <a:pt x="15743" y="9133"/>
                  </a:cubicBezTo>
                  <a:cubicBezTo>
                    <a:pt x="15887" y="9555"/>
                    <a:pt x="16019" y="9995"/>
                    <a:pt x="16134" y="10445"/>
                  </a:cubicBezTo>
                  <a:cubicBezTo>
                    <a:pt x="15235" y="10476"/>
                    <a:pt x="14094" y="10581"/>
                    <a:pt x="12870" y="10856"/>
                  </a:cubicBezTo>
                  <a:cubicBezTo>
                    <a:pt x="11120" y="10366"/>
                    <a:pt x="9572" y="10121"/>
                    <a:pt x="8216" y="10121"/>
                  </a:cubicBezTo>
                  <a:cubicBezTo>
                    <a:pt x="6203" y="10121"/>
                    <a:pt x="4612" y="10662"/>
                    <a:pt x="3408" y="11746"/>
                  </a:cubicBezTo>
                  <a:cubicBezTo>
                    <a:pt x="0" y="14811"/>
                    <a:pt x="2156" y="19331"/>
                    <a:pt x="3205" y="20716"/>
                  </a:cubicBezTo>
                  <a:cubicBezTo>
                    <a:pt x="3257" y="20838"/>
                    <a:pt x="3307" y="21159"/>
                    <a:pt x="3334" y="21337"/>
                  </a:cubicBezTo>
                  <a:cubicBezTo>
                    <a:pt x="3516" y="22540"/>
                    <a:pt x="4067" y="23154"/>
                    <a:pt x="4966" y="23154"/>
                  </a:cubicBezTo>
                  <a:cubicBezTo>
                    <a:pt x="5095" y="23154"/>
                    <a:pt x="5221" y="23140"/>
                    <a:pt x="5336" y="23116"/>
                  </a:cubicBezTo>
                  <a:cubicBezTo>
                    <a:pt x="5557" y="23228"/>
                    <a:pt x="5775" y="23269"/>
                    <a:pt x="5975" y="23269"/>
                  </a:cubicBezTo>
                  <a:cubicBezTo>
                    <a:pt x="6185" y="23269"/>
                    <a:pt x="6375" y="23224"/>
                    <a:pt x="6529" y="23168"/>
                  </a:cubicBezTo>
                  <a:cubicBezTo>
                    <a:pt x="6819" y="23067"/>
                    <a:pt x="7185" y="22858"/>
                    <a:pt x="7394" y="22436"/>
                  </a:cubicBezTo>
                  <a:cubicBezTo>
                    <a:pt x="7422" y="22425"/>
                    <a:pt x="7453" y="22415"/>
                    <a:pt x="7481" y="22404"/>
                  </a:cubicBezTo>
                  <a:cubicBezTo>
                    <a:pt x="7740" y="22303"/>
                    <a:pt x="7962" y="22135"/>
                    <a:pt x="8133" y="21926"/>
                  </a:cubicBezTo>
                  <a:cubicBezTo>
                    <a:pt x="9686" y="23796"/>
                    <a:pt x="11956" y="25026"/>
                    <a:pt x="13741" y="25770"/>
                  </a:cubicBezTo>
                  <a:cubicBezTo>
                    <a:pt x="13735" y="25780"/>
                    <a:pt x="13731" y="25787"/>
                    <a:pt x="13724" y="25797"/>
                  </a:cubicBezTo>
                  <a:cubicBezTo>
                    <a:pt x="12636" y="27660"/>
                    <a:pt x="11851" y="29007"/>
                    <a:pt x="12266" y="30461"/>
                  </a:cubicBezTo>
                  <a:cubicBezTo>
                    <a:pt x="12511" y="31309"/>
                    <a:pt x="13118" y="31978"/>
                    <a:pt x="14132" y="32515"/>
                  </a:cubicBezTo>
                  <a:cubicBezTo>
                    <a:pt x="14834" y="32886"/>
                    <a:pt x="15530" y="33027"/>
                    <a:pt x="16191" y="33027"/>
                  </a:cubicBezTo>
                  <a:cubicBezTo>
                    <a:pt x="17462" y="33027"/>
                    <a:pt x="18604" y="32505"/>
                    <a:pt x="19409" y="32090"/>
                  </a:cubicBezTo>
                  <a:cubicBezTo>
                    <a:pt x="19898" y="33250"/>
                    <a:pt x="20721" y="33509"/>
                    <a:pt x="21073" y="33620"/>
                  </a:cubicBezTo>
                  <a:cubicBezTo>
                    <a:pt x="21352" y="33709"/>
                    <a:pt x="21616" y="33746"/>
                    <a:pt x="21863" y="33746"/>
                  </a:cubicBezTo>
                  <a:cubicBezTo>
                    <a:pt x="22587" y="33746"/>
                    <a:pt x="23172" y="33428"/>
                    <a:pt x="23591" y="33139"/>
                  </a:cubicBezTo>
                  <a:cubicBezTo>
                    <a:pt x="23741" y="33990"/>
                    <a:pt x="24020" y="35288"/>
                    <a:pt x="25328" y="35853"/>
                  </a:cubicBezTo>
                  <a:cubicBezTo>
                    <a:pt x="25606" y="35975"/>
                    <a:pt x="25976" y="36080"/>
                    <a:pt x="26416" y="36080"/>
                  </a:cubicBezTo>
                  <a:cubicBezTo>
                    <a:pt x="26810" y="36080"/>
                    <a:pt x="27260" y="35996"/>
                    <a:pt x="27752" y="35766"/>
                  </a:cubicBezTo>
                  <a:cubicBezTo>
                    <a:pt x="29506" y="34939"/>
                    <a:pt x="31211" y="32389"/>
                    <a:pt x="32401" y="28846"/>
                  </a:cubicBezTo>
                  <a:cubicBezTo>
                    <a:pt x="38023" y="28717"/>
                    <a:pt x="41389" y="26984"/>
                    <a:pt x="42410" y="23684"/>
                  </a:cubicBezTo>
                  <a:cubicBezTo>
                    <a:pt x="42972" y="21871"/>
                    <a:pt x="42860" y="20029"/>
                    <a:pt x="42089" y="18338"/>
                  </a:cubicBezTo>
                  <a:lnTo>
                    <a:pt x="42089" y="18330"/>
                  </a:lnTo>
                  <a:cubicBezTo>
                    <a:pt x="43017" y="14748"/>
                    <a:pt x="41824" y="12028"/>
                    <a:pt x="38986" y="11229"/>
                  </a:cubicBezTo>
                  <a:cubicBezTo>
                    <a:pt x="38528" y="11100"/>
                    <a:pt x="38058" y="11036"/>
                    <a:pt x="37580" y="11036"/>
                  </a:cubicBezTo>
                  <a:cubicBezTo>
                    <a:pt x="36421" y="11036"/>
                    <a:pt x="35212" y="11413"/>
                    <a:pt x="34005" y="12154"/>
                  </a:cubicBezTo>
                  <a:cubicBezTo>
                    <a:pt x="33883" y="12119"/>
                    <a:pt x="33757" y="12084"/>
                    <a:pt x="33635" y="12049"/>
                  </a:cubicBezTo>
                  <a:cubicBezTo>
                    <a:pt x="32523" y="5067"/>
                    <a:pt x="29241" y="850"/>
                    <a:pt x="24323" y="132"/>
                  </a:cubicBezTo>
                  <a:cubicBezTo>
                    <a:pt x="23719" y="44"/>
                    <a:pt x="23130" y="1"/>
                    <a:pt x="2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751;p50">
              <a:extLst>
                <a:ext uri="{FF2B5EF4-FFF2-40B4-BE49-F238E27FC236}">
                  <a16:creationId xmlns:a16="http://schemas.microsoft.com/office/drawing/2014/main" id="{6837FAA6-0C7C-4879-85B9-730F2B9CFFBF}"/>
                </a:ext>
              </a:extLst>
            </p:cNvPr>
            <p:cNvSpPr/>
            <p:nvPr/>
          </p:nvSpPr>
          <p:spPr>
            <a:xfrm>
              <a:off x="6083890" y="1240244"/>
              <a:ext cx="735463" cy="1190958"/>
            </a:xfrm>
            <a:custGeom>
              <a:avLst/>
              <a:gdLst/>
              <a:ahLst/>
              <a:cxnLst/>
              <a:rect l="l" t="t" r="r" b="b"/>
              <a:pathLst>
                <a:path w="20485" h="33172" extrusionOk="0">
                  <a:moveTo>
                    <a:pt x="10454" y="0"/>
                  </a:moveTo>
                  <a:cubicBezTo>
                    <a:pt x="6251" y="0"/>
                    <a:pt x="3469" y="2726"/>
                    <a:pt x="4989" y="7212"/>
                  </a:cubicBezTo>
                  <a:cubicBezTo>
                    <a:pt x="6488" y="11638"/>
                    <a:pt x="6691" y="17511"/>
                    <a:pt x="4518" y="22014"/>
                  </a:cubicBezTo>
                  <a:cubicBezTo>
                    <a:pt x="2345" y="26516"/>
                    <a:pt x="1" y="28361"/>
                    <a:pt x="2679" y="29778"/>
                  </a:cubicBezTo>
                  <a:cubicBezTo>
                    <a:pt x="3148" y="30025"/>
                    <a:pt x="3619" y="30123"/>
                    <a:pt x="4077" y="30123"/>
                  </a:cubicBezTo>
                  <a:cubicBezTo>
                    <a:pt x="4942" y="30123"/>
                    <a:pt x="5765" y="29774"/>
                    <a:pt x="6454" y="29425"/>
                  </a:cubicBezTo>
                  <a:cubicBezTo>
                    <a:pt x="7140" y="29078"/>
                    <a:pt x="7695" y="28729"/>
                    <a:pt x="8026" y="28729"/>
                  </a:cubicBezTo>
                  <a:cubicBezTo>
                    <a:pt x="8080" y="28729"/>
                    <a:pt x="8128" y="28739"/>
                    <a:pt x="8170" y="28759"/>
                  </a:cubicBezTo>
                  <a:cubicBezTo>
                    <a:pt x="8606" y="28971"/>
                    <a:pt x="8183" y="30405"/>
                    <a:pt x="9380" y="30782"/>
                  </a:cubicBezTo>
                  <a:cubicBezTo>
                    <a:pt x="9502" y="30821"/>
                    <a:pt x="9619" y="30838"/>
                    <a:pt x="9731" y="30838"/>
                  </a:cubicBezTo>
                  <a:cubicBezTo>
                    <a:pt x="10161" y="30838"/>
                    <a:pt x="10521" y="30583"/>
                    <a:pt x="10862" y="30328"/>
                  </a:cubicBezTo>
                  <a:cubicBezTo>
                    <a:pt x="11205" y="30075"/>
                    <a:pt x="11530" y="29821"/>
                    <a:pt x="11890" y="29821"/>
                  </a:cubicBezTo>
                  <a:cubicBezTo>
                    <a:pt x="11991" y="29821"/>
                    <a:pt x="12094" y="29841"/>
                    <a:pt x="12201" y="29886"/>
                  </a:cubicBezTo>
                  <a:cubicBezTo>
                    <a:pt x="13178" y="30297"/>
                    <a:pt x="12540" y="32533"/>
                    <a:pt x="13775" y="33066"/>
                  </a:cubicBezTo>
                  <a:cubicBezTo>
                    <a:pt x="13937" y="33137"/>
                    <a:pt x="14107" y="33171"/>
                    <a:pt x="14283" y="33171"/>
                  </a:cubicBezTo>
                  <a:cubicBezTo>
                    <a:pt x="16795" y="33171"/>
                    <a:pt x="20484" y="26137"/>
                    <a:pt x="20484" y="16535"/>
                  </a:cubicBezTo>
                  <a:cubicBezTo>
                    <a:pt x="20484" y="7568"/>
                    <a:pt x="17883" y="972"/>
                    <a:pt x="11985" y="114"/>
                  </a:cubicBezTo>
                  <a:cubicBezTo>
                    <a:pt x="11458" y="38"/>
                    <a:pt x="10946" y="0"/>
                    <a:pt x="10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752;p50">
              <a:extLst>
                <a:ext uri="{FF2B5EF4-FFF2-40B4-BE49-F238E27FC236}">
                  <a16:creationId xmlns:a16="http://schemas.microsoft.com/office/drawing/2014/main" id="{3A677229-71AC-4AC7-A34A-F9593AE9B786}"/>
                </a:ext>
              </a:extLst>
            </p:cNvPr>
            <p:cNvSpPr/>
            <p:nvPr/>
          </p:nvSpPr>
          <p:spPr>
            <a:xfrm>
              <a:off x="6190985" y="1698387"/>
              <a:ext cx="111729" cy="433882"/>
            </a:xfrm>
            <a:custGeom>
              <a:avLst/>
              <a:gdLst/>
              <a:ahLst/>
              <a:cxnLst/>
              <a:rect l="l" t="t" r="r" b="b"/>
              <a:pathLst>
                <a:path w="3112" h="12085" extrusionOk="0">
                  <a:moveTo>
                    <a:pt x="3094" y="0"/>
                  </a:moveTo>
                  <a:cubicBezTo>
                    <a:pt x="3097" y="49"/>
                    <a:pt x="3101" y="101"/>
                    <a:pt x="3104" y="153"/>
                  </a:cubicBezTo>
                  <a:lnTo>
                    <a:pt x="3107" y="153"/>
                  </a:lnTo>
                  <a:cubicBezTo>
                    <a:pt x="3104" y="101"/>
                    <a:pt x="3101" y="52"/>
                    <a:pt x="3097" y="0"/>
                  </a:cubicBezTo>
                  <a:close/>
                  <a:moveTo>
                    <a:pt x="3107" y="2822"/>
                  </a:moveTo>
                  <a:cubicBezTo>
                    <a:pt x="3104" y="2901"/>
                    <a:pt x="3097" y="2982"/>
                    <a:pt x="3094" y="3062"/>
                  </a:cubicBezTo>
                  <a:cubicBezTo>
                    <a:pt x="3101" y="2982"/>
                    <a:pt x="3107" y="2901"/>
                    <a:pt x="3112" y="2822"/>
                  </a:cubicBezTo>
                  <a:close/>
                  <a:moveTo>
                    <a:pt x="739" y="10787"/>
                  </a:moveTo>
                  <a:cubicBezTo>
                    <a:pt x="485" y="11251"/>
                    <a:pt x="234" y="11684"/>
                    <a:pt x="0" y="12085"/>
                  </a:cubicBezTo>
                  <a:cubicBezTo>
                    <a:pt x="234" y="11684"/>
                    <a:pt x="485" y="11255"/>
                    <a:pt x="739" y="10787"/>
                  </a:cubicBezTo>
                  <a:close/>
                </a:path>
              </a:pathLst>
            </a:custGeom>
            <a:solidFill>
              <a:srgbClr val="FFE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753;p50">
              <a:extLst>
                <a:ext uri="{FF2B5EF4-FFF2-40B4-BE49-F238E27FC236}">
                  <a16:creationId xmlns:a16="http://schemas.microsoft.com/office/drawing/2014/main" id="{59115138-2288-432B-97D1-2646DED38195}"/>
                </a:ext>
              </a:extLst>
            </p:cNvPr>
            <p:cNvSpPr/>
            <p:nvPr/>
          </p:nvSpPr>
          <p:spPr>
            <a:xfrm>
              <a:off x="6190985" y="1698387"/>
              <a:ext cx="628366" cy="525936"/>
            </a:xfrm>
            <a:custGeom>
              <a:avLst/>
              <a:gdLst/>
              <a:ahLst/>
              <a:cxnLst/>
              <a:rect l="l" t="t" r="r" b="b"/>
              <a:pathLst>
                <a:path w="17502" h="14649" extrusionOk="0">
                  <a:moveTo>
                    <a:pt x="3097" y="0"/>
                  </a:moveTo>
                  <a:cubicBezTo>
                    <a:pt x="3101" y="52"/>
                    <a:pt x="3104" y="101"/>
                    <a:pt x="3107" y="153"/>
                  </a:cubicBezTo>
                  <a:cubicBezTo>
                    <a:pt x="3115" y="157"/>
                    <a:pt x="3118" y="160"/>
                    <a:pt x="3125" y="164"/>
                  </a:cubicBezTo>
                  <a:cubicBezTo>
                    <a:pt x="3133" y="164"/>
                    <a:pt x="3143" y="168"/>
                    <a:pt x="3149" y="171"/>
                  </a:cubicBezTo>
                  <a:cubicBezTo>
                    <a:pt x="3149" y="171"/>
                    <a:pt x="3160" y="677"/>
                    <a:pt x="3160" y="1273"/>
                  </a:cubicBezTo>
                  <a:lnTo>
                    <a:pt x="3160" y="1758"/>
                  </a:lnTo>
                  <a:lnTo>
                    <a:pt x="3160" y="1971"/>
                  </a:lnTo>
                  <a:lnTo>
                    <a:pt x="3153" y="1971"/>
                  </a:lnTo>
                  <a:cubicBezTo>
                    <a:pt x="3146" y="2288"/>
                    <a:pt x="3136" y="2592"/>
                    <a:pt x="3112" y="2822"/>
                  </a:cubicBezTo>
                  <a:cubicBezTo>
                    <a:pt x="3107" y="2901"/>
                    <a:pt x="3101" y="2982"/>
                    <a:pt x="3094" y="3062"/>
                  </a:cubicBezTo>
                  <a:cubicBezTo>
                    <a:pt x="4081" y="3324"/>
                    <a:pt x="6045" y="3659"/>
                    <a:pt x="9926" y="4279"/>
                  </a:cubicBezTo>
                  <a:cubicBezTo>
                    <a:pt x="13330" y="4823"/>
                    <a:pt x="15388" y="5019"/>
                    <a:pt x="16612" y="5019"/>
                  </a:cubicBezTo>
                  <a:cubicBezTo>
                    <a:pt x="16968" y="5019"/>
                    <a:pt x="17253" y="5005"/>
                    <a:pt x="17480" y="4973"/>
                  </a:cubicBezTo>
                  <a:cubicBezTo>
                    <a:pt x="17491" y="4635"/>
                    <a:pt x="17498" y="4293"/>
                    <a:pt x="17501" y="3948"/>
                  </a:cubicBezTo>
                  <a:lnTo>
                    <a:pt x="17501" y="3923"/>
                  </a:lnTo>
                  <a:lnTo>
                    <a:pt x="17501" y="3851"/>
                  </a:lnTo>
                  <a:lnTo>
                    <a:pt x="17501" y="3847"/>
                  </a:lnTo>
                  <a:lnTo>
                    <a:pt x="17501" y="3822"/>
                  </a:lnTo>
                  <a:lnTo>
                    <a:pt x="17501" y="3798"/>
                  </a:lnTo>
                  <a:lnTo>
                    <a:pt x="17501" y="3795"/>
                  </a:lnTo>
                  <a:lnTo>
                    <a:pt x="17501" y="3774"/>
                  </a:lnTo>
                  <a:cubicBezTo>
                    <a:pt x="17501" y="3659"/>
                    <a:pt x="17498" y="3547"/>
                    <a:pt x="17498" y="3435"/>
                  </a:cubicBezTo>
                  <a:cubicBezTo>
                    <a:pt x="12521" y="3038"/>
                    <a:pt x="7624" y="2019"/>
                    <a:pt x="3097" y="0"/>
                  </a:cubicBezTo>
                  <a:close/>
                  <a:moveTo>
                    <a:pt x="739" y="10787"/>
                  </a:moveTo>
                  <a:cubicBezTo>
                    <a:pt x="485" y="11255"/>
                    <a:pt x="234" y="11684"/>
                    <a:pt x="0" y="12085"/>
                  </a:cubicBezTo>
                  <a:cubicBezTo>
                    <a:pt x="5151" y="13543"/>
                    <a:pt x="10415" y="14383"/>
                    <a:pt x="15743" y="14649"/>
                  </a:cubicBezTo>
                  <a:cubicBezTo>
                    <a:pt x="15911" y="14185"/>
                    <a:pt x="16072" y="13696"/>
                    <a:pt x="16221" y="13187"/>
                  </a:cubicBezTo>
                  <a:cubicBezTo>
                    <a:pt x="12838" y="13142"/>
                    <a:pt x="8622" y="12577"/>
                    <a:pt x="3606" y="11537"/>
                  </a:cubicBezTo>
                  <a:cubicBezTo>
                    <a:pt x="2563" y="11321"/>
                    <a:pt x="1612" y="11067"/>
                    <a:pt x="739" y="10787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754;p50">
              <a:extLst>
                <a:ext uri="{FF2B5EF4-FFF2-40B4-BE49-F238E27FC236}">
                  <a16:creationId xmlns:a16="http://schemas.microsoft.com/office/drawing/2014/main" id="{4DE7F980-A4A0-4605-88EA-0FCB1883CC50}"/>
                </a:ext>
              </a:extLst>
            </p:cNvPr>
            <p:cNvSpPr/>
            <p:nvPr/>
          </p:nvSpPr>
          <p:spPr>
            <a:xfrm>
              <a:off x="6668407" y="2060349"/>
              <a:ext cx="40606" cy="39888"/>
            </a:xfrm>
            <a:custGeom>
              <a:avLst/>
              <a:gdLst/>
              <a:ahLst/>
              <a:cxnLst/>
              <a:rect l="l" t="t" r="r" b="b"/>
              <a:pathLst>
                <a:path w="1131" h="1111" extrusionOk="0">
                  <a:moveTo>
                    <a:pt x="853" y="1"/>
                  </a:moveTo>
                  <a:cubicBezTo>
                    <a:pt x="849" y="1"/>
                    <a:pt x="845" y="1"/>
                    <a:pt x="842" y="1"/>
                  </a:cubicBezTo>
                  <a:cubicBezTo>
                    <a:pt x="765" y="5"/>
                    <a:pt x="695" y="32"/>
                    <a:pt x="639" y="85"/>
                  </a:cubicBezTo>
                  <a:cubicBezTo>
                    <a:pt x="454" y="262"/>
                    <a:pt x="269" y="441"/>
                    <a:pt x="88" y="618"/>
                  </a:cubicBezTo>
                  <a:cubicBezTo>
                    <a:pt x="36" y="667"/>
                    <a:pt x="0" y="747"/>
                    <a:pt x="0" y="821"/>
                  </a:cubicBezTo>
                  <a:cubicBezTo>
                    <a:pt x="0" y="890"/>
                    <a:pt x="32" y="974"/>
                    <a:pt x="88" y="1022"/>
                  </a:cubicBezTo>
                  <a:cubicBezTo>
                    <a:pt x="138" y="1073"/>
                    <a:pt x="208" y="1111"/>
                    <a:pt x="281" y="1111"/>
                  </a:cubicBezTo>
                  <a:cubicBezTo>
                    <a:pt x="284" y="1111"/>
                    <a:pt x="287" y="1110"/>
                    <a:pt x="290" y="1110"/>
                  </a:cubicBezTo>
                  <a:cubicBezTo>
                    <a:pt x="367" y="1106"/>
                    <a:pt x="437" y="1079"/>
                    <a:pt x="493" y="1022"/>
                  </a:cubicBezTo>
                  <a:cubicBezTo>
                    <a:pt x="678" y="848"/>
                    <a:pt x="863" y="671"/>
                    <a:pt x="1047" y="493"/>
                  </a:cubicBezTo>
                  <a:cubicBezTo>
                    <a:pt x="1099" y="444"/>
                    <a:pt x="1130" y="364"/>
                    <a:pt x="1130" y="290"/>
                  </a:cubicBezTo>
                  <a:cubicBezTo>
                    <a:pt x="1130" y="217"/>
                    <a:pt x="1099" y="134"/>
                    <a:pt x="1047" y="85"/>
                  </a:cubicBezTo>
                  <a:cubicBezTo>
                    <a:pt x="994" y="38"/>
                    <a:pt x="925" y="1"/>
                    <a:pt x="853" y="1"/>
                  </a:cubicBezTo>
                  <a:close/>
                </a:path>
              </a:pathLst>
            </a:custGeom>
            <a:solidFill>
              <a:srgbClr val="FF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755;p50">
              <a:extLst>
                <a:ext uri="{FF2B5EF4-FFF2-40B4-BE49-F238E27FC236}">
                  <a16:creationId xmlns:a16="http://schemas.microsoft.com/office/drawing/2014/main" id="{FBB6E310-3E00-49CB-993D-5C29EC5BE1ED}"/>
                </a:ext>
              </a:extLst>
            </p:cNvPr>
            <p:cNvSpPr/>
            <p:nvPr/>
          </p:nvSpPr>
          <p:spPr>
            <a:xfrm>
              <a:off x="6554707" y="1690237"/>
              <a:ext cx="65522" cy="57193"/>
            </a:xfrm>
            <a:custGeom>
              <a:avLst/>
              <a:gdLst/>
              <a:ahLst/>
              <a:cxnLst/>
              <a:rect l="l" t="t" r="r" b="b"/>
              <a:pathLst>
                <a:path w="1825" h="1593" extrusionOk="0">
                  <a:moveTo>
                    <a:pt x="1736" y="325"/>
                  </a:moveTo>
                  <a:cubicBezTo>
                    <a:pt x="1736" y="329"/>
                    <a:pt x="1741" y="354"/>
                    <a:pt x="1741" y="356"/>
                  </a:cubicBezTo>
                  <a:cubicBezTo>
                    <a:pt x="1738" y="347"/>
                    <a:pt x="1736" y="336"/>
                    <a:pt x="1736" y="325"/>
                  </a:cubicBezTo>
                  <a:close/>
                  <a:moveTo>
                    <a:pt x="752" y="650"/>
                  </a:moveTo>
                  <a:lnTo>
                    <a:pt x="752" y="650"/>
                  </a:lnTo>
                  <a:cubicBezTo>
                    <a:pt x="754" y="653"/>
                    <a:pt x="758" y="658"/>
                    <a:pt x="765" y="667"/>
                  </a:cubicBezTo>
                  <a:lnTo>
                    <a:pt x="765" y="667"/>
                  </a:lnTo>
                  <a:cubicBezTo>
                    <a:pt x="764" y="666"/>
                    <a:pt x="762" y="665"/>
                    <a:pt x="761" y="663"/>
                  </a:cubicBezTo>
                  <a:cubicBezTo>
                    <a:pt x="756" y="657"/>
                    <a:pt x="753" y="652"/>
                    <a:pt x="752" y="650"/>
                  </a:cubicBezTo>
                  <a:close/>
                  <a:moveTo>
                    <a:pt x="1227" y="733"/>
                  </a:moveTo>
                  <a:cubicBezTo>
                    <a:pt x="1228" y="737"/>
                    <a:pt x="1228" y="743"/>
                    <a:pt x="1229" y="750"/>
                  </a:cubicBezTo>
                  <a:cubicBezTo>
                    <a:pt x="1229" y="745"/>
                    <a:pt x="1228" y="739"/>
                    <a:pt x="1227" y="733"/>
                  </a:cubicBezTo>
                  <a:close/>
                  <a:moveTo>
                    <a:pt x="1155" y="991"/>
                  </a:moveTo>
                  <a:cubicBezTo>
                    <a:pt x="1160" y="994"/>
                    <a:pt x="1166" y="996"/>
                    <a:pt x="1173" y="998"/>
                  </a:cubicBezTo>
                  <a:cubicBezTo>
                    <a:pt x="1166" y="995"/>
                    <a:pt x="1160" y="993"/>
                    <a:pt x="1155" y="991"/>
                  </a:cubicBezTo>
                  <a:close/>
                  <a:moveTo>
                    <a:pt x="1459" y="0"/>
                  </a:moveTo>
                  <a:cubicBezTo>
                    <a:pt x="1455" y="0"/>
                    <a:pt x="1452" y="0"/>
                    <a:pt x="1448" y="0"/>
                  </a:cubicBezTo>
                  <a:cubicBezTo>
                    <a:pt x="1302" y="7"/>
                    <a:pt x="1155" y="126"/>
                    <a:pt x="1163" y="287"/>
                  </a:cubicBezTo>
                  <a:cubicBezTo>
                    <a:pt x="1173" y="429"/>
                    <a:pt x="1200" y="565"/>
                    <a:pt x="1221" y="705"/>
                  </a:cubicBezTo>
                  <a:cubicBezTo>
                    <a:pt x="1224" y="715"/>
                    <a:pt x="1226" y="724"/>
                    <a:pt x="1227" y="733"/>
                  </a:cubicBezTo>
                  <a:lnTo>
                    <a:pt x="1227" y="733"/>
                  </a:lnTo>
                  <a:cubicBezTo>
                    <a:pt x="1227" y="724"/>
                    <a:pt x="1226" y="719"/>
                    <a:pt x="1226" y="719"/>
                  </a:cubicBezTo>
                  <a:lnTo>
                    <a:pt x="1226" y="719"/>
                  </a:lnTo>
                  <a:cubicBezTo>
                    <a:pt x="1226" y="719"/>
                    <a:pt x="1227" y="727"/>
                    <a:pt x="1229" y="743"/>
                  </a:cubicBezTo>
                  <a:cubicBezTo>
                    <a:pt x="1229" y="764"/>
                    <a:pt x="1232" y="789"/>
                    <a:pt x="1232" y="810"/>
                  </a:cubicBezTo>
                  <a:cubicBezTo>
                    <a:pt x="1235" y="836"/>
                    <a:pt x="1233" y="861"/>
                    <a:pt x="1232" y="885"/>
                  </a:cubicBezTo>
                  <a:lnTo>
                    <a:pt x="1232" y="885"/>
                  </a:lnTo>
                  <a:cubicBezTo>
                    <a:pt x="1231" y="889"/>
                    <a:pt x="1230" y="894"/>
                    <a:pt x="1229" y="900"/>
                  </a:cubicBezTo>
                  <a:cubicBezTo>
                    <a:pt x="1226" y="916"/>
                    <a:pt x="1211" y="941"/>
                    <a:pt x="1208" y="958"/>
                  </a:cubicBezTo>
                  <a:lnTo>
                    <a:pt x="1208" y="958"/>
                  </a:lnTo>
                  <a:cubicBezTo>
                    <a:pt x="1206" y="962"/>
                    <a:pt x="1203" y="966"/>
                    <a:pt x="1200" y="970"/>
                  </a:cubicBezTo>
                  <a:cubicBezTo>
                    <a:pt x="1196" y="976"/>
                    <a:pt x="1190" y="985"/>
                    <a:pt x="1184" y="993"/>
                  </a:cubicBezTo>
                  <a:lnTo>
                    <a:pt x="1184" y="993"/>
                  </a:lnTo>
                  <a:cubicBezTo>
                    <a:pt x="1182" y="996"/>
                    <a:pt x="1179" y="998"/>
                    <a:pt x="1177" y="1001"/>
                  </a:cubicBezTo>
                  <a:lnTo>
                    <a:pt x="1177" y="1001"/>
                  </a:lnTo>
                  <a:cubicBezTo>
                    <a:pt x="1168" y="997"/>
                    <a:pt x="1158" y="994"/>
                    <a:pt x="1149" y="991"/>
                  </a:cubicBezTo>
                  <a:cubicBezTo>
                    <a:pt x="1140" y="987"/>
                    <a:pt x="1136" y="985"/>
                    <a:pt x="1137" y="985"/>
                  </a:cubicBezTo>
                  <a:lnTo>
                    <a:pt x="1137" y="985"/>
                  </a:lnTo>
                  <a:cubicBezTo>
                    <a:pt x="1137" y="985"/>
                    <a:pt x="1143" y="987"/>
                    <a:pt x="1155" y="991"/>
                  </a:cubicBezTo>
                  <a:lnTo>
                    <a:pt x="1155" y="991"/>
                  </a:lnTo>
                  <a:cubicBezTo>
                    <a:pt x="1147" y="988"/>
                    <a:pt x="1140" y="984"/>
                    <a:pt x="1134" y="981"/>
                  </a:cubicBezTo>
                  <a:cubicBezTo>
                    <a:pt x="1110" y="966"/>
                    <a:pt x="1089" y="952"/>
                    <a:pt x="1068" y="942"/>
                  </a:cubicBezTo>
                  <a:cubicBezTo>
                    <a:pt x="1047" y="928"/>
                    <a:pt x="1026" y="914"/>
                    <a:pt x="1005" y="900"/>
                  </a:cubicBezTo>
                  <a:cubicBezTo>
                    <a:pt x="1000" y="896"/>
                    <a:pt x="993" y="892"/>
                    <a:pt x="987" y="887"/>
                  </a:cubicBezTo>
                  <a:lnTo>
                    <a:pt x="987" y="887"/>
                  </a:lnTo>
                  <a:cubicBezTo>
                    <a:pt x="980" y="874"/>
                    <a:pt x="900" y="812"/>
                    <a:pt x="891" y="802"/>
                  </a:cubicBezTo>
                  <a:cubicBezTo>
                    <a:pt x="856" y="768"/>
                    <a:pt x="820" y="733"/>
                    <a:pt x="786" y="694"/>
                  </a:cubicBezTo>
                  <a:cubicBezTo>
                    <a:pt x="781" y="687"/>
                    <a:pt x="776" y="680"/>
                    <a:pt x="770" y="673"/>
                  </a:cubicBezTo>
                  <a:lnTo>
                    <a:pt x="770" y="673"/>
                  </a:lnTo>
                  <a:cubicBezTo>
                    <a:pt x="759" y="657"/>
                    <a:pt x="733" y="621"/>
                    <a:pt x="730" y="617"/>
                  </a:cubicBezTo>
                  <a:cubicBezTo>
                    <a:pt x="706" y="583"/>
                    <a:pt x="685" y="544"/>
                    <a:pt x="664" y="506"/>
                  </a:cubicBezTo>
                  <a:cubicBezTo>
                    <a:pt x="640" y="461"/>
                    <a:pt x="619" y="416"/>
                    <a:pt x="594" y="370"/>
                  </a:cubicBezTo>
                  <a:cubicBezTo>
                    <a:pt x="583" y="349"/>
                    <a:pt x="569" y="328"/>
                    <a:pt x="559" y="303"/>
                  </a:cubicBezTo>
                  <a:cubicBezTo>
                    <a:pt x="556" y="298"/>
                    <a:pt x="549" y="281"/>
                    <a:pt x="544" y="268"/>
                  </a:cubicBezTo>
                  <a:lnTo>
                    <a:pt x="544" y="268"/>
                  </a:lnTo>
                  <a:cubicBezTo>
                    <a:pt x="546" y="274"/>
                    <a:pt x="549" y="280"/>
                    <a:pt x="552" y="287"/>
                  </a:cubicBezTo>
                  <a:cubicBezTo>
                    <a:pt x="542" y="263"/>
                    <a:pt x="538" y="255"/>
                    <a:pt x="538" y="255"/>
                  </a:cubicBezTo>
                  <a:lnTo>
                    <a:pt x="538" y="255"/>
                  </a:lnTo>
                  <a:cubicBezTo>
                    <a:pt x="538" y="255"/>
                    <a:pt x="540" y="261"/>
                    <a:pt x="544" y="268"/>
                  </a:cubicBezTo>
                  <a:lnTo>
                    <a:pt x="544" y="268"/>
                  </a:lnTo>
                  <a:cubicBezTo>
                    <a:pt x="516" y="207"/>
                    <a:pt x="487" y="161"/>
                    <a:pt x="426" y="123"/>
                  </a:cubicBezTo>
                  <a:cubicBezTo>
                    <a:pt x="387" y="101"/>
                    <a:pt x="336" y="88"/>
                    <a:pt x="287" y="88"/>
                  </a:cubicBezTo>
                  <a:cubicBezTo>
                    <a:pt x="263" y="88"/>
                    <a:pt x="239" y="91"/>
                    <a:pt x="217" y="98"/>
                  </a:cubicBezTo>
                  <a:cubicBezTo>
                    <a:pt x="67" y="147"/>
                    <a:pt x="1" y="279"/>
                    <a:pt x="29" y="429"/>
                  </a:cubicBezTo>
                  <a:cubicBezTo>
                    <a:pt x="99" y="837"/>
                    <a:pt x="381" y="1182"/>
                    <a:pt x="712" y="1417"/>
                  </a:cubicBezTo>
                  <a:cubicBezTo>
                    <a:pt x="854" y="1519"/>
                    <a:pt x="1016" y="1593"/>
                    <a:pt x="1185" y="1593"/>
                  </a:cubicBezTo>
                  <a:cubicBezTo>
                    <a:pt x="1257" y="1593"/>
                    <a:pt x="1330" y="1579"/>
                    <a:pt x="1403" y="1549"/>
                  </a:cubicBezTo>
                  <a:cubicBezTo>
                    <a:pt x="1606" y="1462"/>
                    <a:pt x="1755" y="1256"/>
                    <a:pt x="1794" y="1040"/>
                  </a:cubicBezTo>
                  <a:cubicBezTo>
                    <a:pt x="1825" y="893"/>
                    <a:pt x="1815" y="757"/>
                    <a:pt x="1791" y="607"/>
                  </a:cubicBezTo>
                  <a:cubicBezTo>
                    <a:pt x="1780" y="548"/>
                    <a:pt x="1765" y="488"/>
                    <a:pt x="1755" y="429"/>
                  </a:cubicBezTo>
                  <a:cubicBezTo>
                    <a:pt x="1749" y="398"/>
                    <a:pt x="1744" y="366"/>
                    <a:pt x="1738" y="335"/>
                  </a:cubicBezTo>
                  <a:cubicBezTo>
                    <a:pt x="1736" y="328"/>
                    <a:pt x="1736" y="325"/>
                    <a:pt x="1736" y="325"/>
                  </a:cubicBezTo>
                  <a:lnTo>
                    <a:pt x="1736" y="325"/>
                  </a:lnTo>
                  <a:cubicBezTo>
                    <a:pt x="1734" y="311"/>
                    <a:pt x="1734" y="298"/>
                    <a:pt x="1734" y="287"/>
                  </a:cubicBezTo>
                  <a:cubicBezTo>
                    <a:pt x="1724" y="143"/>
                    <a:pt x="1617" y="0"/>
                    <a:pt x="1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756;p50">
              <a:extLst>
                <a:ext uri="{FF2B5EF4-FFF2-40B4-BE49-F238E27FC236}">
                  <a16:creationId xmlns:a16="http://schemas.microsoft.com/office/drawing/2014/main" id="{0AB32DE2-2441-46A8-B149-D32F68BEBAE7}"/>
                </a:ext>
              </a:extLst>
            </p:cNvPr>
            <p:cNvSpPr/>
            <p:nvPr/>
          </p:nvSpPr>
          <p:spPr>
            <a:xfrm>
              <a:off x="6439139" y="1484125"/>
              <a:ext cx="100886" cy="156786"/>
            </a:xfrm>
            <a:custGeom>
              <a:avLst/>
              <a:gdLst/>
              <a:ahLst/>
              <a:cxnLst/>
              <a:rect l="l" t="t" r="r" b="b"/>
              <a:pathLst>
                <a:path w="2810" h="4367" extrusionOk="0">
                  <a:moveTo>
                    <a:pt x="656" y="582"/>
                  </a:moveTo>
                  <a:cubicBezTo>
                    <a:pt x="654" y="582"/>
                    <a:pt x="652" y="582"/>
                    <a:pt x="649" y="583"/>
                  </a:cubicBezTo>
                  <a:cubicBezTo>
                    <a:pt x="652" y="582"/>
                    <a:pt x="654" y="582"/>
                    <a:pt x="656" y="582"/>
                  </a:cubicBezTo>
                  <a:close/>
                  <a:moveTo>
                    <a:pt x="633" y="0"/>
                  </a:moveTo>
                  <a:cubicBezTo>
                    <a:pt x="455" y="0"/>
                    <a:pt x="288" y="77"/>
                    <a:pt x="168" y="273"/>
                  </a:cubicBezTo>
                  <a:cubicBezTo>
                    <a:pt x="15" y="520"/>
                    <a:pt x="8" y="838"/>
                    <a:pt x="4" y="1120"/>
                  </a:cubicBezTo>
                  <a:cubicBezTo>
                    <a:pt x="1" y="1431"/>
                    <a:pt x="8" y="1744"/>
                    <a:pt x="29" y="2055"/>
                  </a:cubicBezTo>
                  <a:cubicBezTo>
                    <a:pt x="71" y="2766"/>
                    <a:pt x="171" y="3470"/>
                    <a:pt x="332" y="4161"/>
                  </a:cubicBezTo>
                  <a:cubicBezTo>
                    <a:pt x="367" y="4304"/>
                    <a:pt x="473" y="4366"/>
                    <a:pt x="583" y="4366"/>
                  </a:cubicBezTo>
                  <a:cubicBezTo>
                    <a:pt x="750" y="4366"/>
                    <a:pt x="927" y="4225"/>
                    <a:pt x="883" y="4011"/>
                  </a:cubicBezTo>
                  <a:cubicBezTo>
                    <a:pt x="754" y="3377"/>
                    <a:pt x="660" y="2735"/>
                    <a:pt x="618" y="2089"/>
                  </a:cubicBezTo>
                  <a:cubicBezTo>
                    <a:pt x="597" y="1754"/>
                    <a:pt x="587" y="1420"/>
                    <a:pt x="594" y="1081"/>
                  </a:cubicBezTo>
                  <a:cubicBezTo>
                    <a:pt x="594" y="935"/>
                    <a:pt x="583" y="747"/>
                    <a:pt x="649" y="611"/>
                  </a:cubicBezTo>
                  <a:cubicBezTo>
                    <a:pt x="658" y="593"/>
                    <a:pt x="667" y="585"/>
                    <a:pt x="669" y="582"/>
                  </a:cubicBezTo>
                  <a:lnTo>
                    <a:pt x="669" y="582"/>
                  </a:lnTo>
                  <a:cubicBezTo>
                    <a:pt x="709" y="586"/>
                    <a:pt x="756" y="614"/>
                    <a:pt x="789" y="632"/>
                  </a:cubicBezTo>
                  <a:cubicBezTo>
                    <a:pt x="1002" y="743"/>
                    <a:pt x="1142" y="974"/>
                    <a:pt x="1256" y="1176"/>
                  </a:cubicBezTo>
                  <a:cubicBezTo>
                    <a:pt x="1406" y="1441"/>
                    <a:pt x="1536" y="1717"/>
                    <a:pt x="1644" y="1996"/>
                  </a:cubicBezTo>
                  <a:cubicBezTo>
                    <a:pt x="1871" y="2578"/>
                    <a:pt x="2038" y="3182"/>
                    <a:pt x="2205" y="3781"/>
                  </a:cubicBezTo>
                  <a:cubicBezTo>
                    <a:pt x="2243" y="3921"/>
                    <a:pt x="2352" y="3982"/>
                    <a:pt x="2464" y="3982"/>
                  </a:cubicBezTo>
                  <a:cubicBezTo>
                    <a:pt x="2633" y="3982"/>
                    <a:pt x="2809" y="3843"/>
                    <a:pt x="2753" y="3631"/>
                  </a:cubicBezTo>
                  <a:cubicBezTo>
                    <a:pt x="2599" y="3059"/>
                    <a:pt x="2449" y="2487"/>
                    <a:pt x="2243" y="1936"/>
                  </a:cubicBezTo>
                  <a:cubicBezTo>
                    <a:pt x="2048" y="1416"/>
                    <a:pt x="1825" y="869"/>
                    <a:pt x="1459" y="444"/>
                  </a:cubicBezTo>
                  <a:cubicBezTo>
                    <a:pt x="1268" y="218"/>
                    <a:pt x="93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757;p50">
              <a:extLst>
                <a:ext uri="{FF2B5EF4-FFF2-40B4-BE49-F238E27FC236}">
                  <a16:creationId xmlns:a16="http://schemas.microsoft.com/office/drawing/2014/main" id="{F419A54C-A8B8-4C22-8FB9-A350A45B1731}"/>
                </a:ext>
              </a:extLst>
            </p:cNvPr>
            <p:cNvSpPr/>
            <p:nvPr/>
          </p:nvSpPr>
          <p:spPr>
            <a:xfrm>
              <a:off x="6582925" y="1481899"/>
              <a:ext cx="98875" cy="159299"/>
            </a:xfrm>
            <a:custGeom>
              <a:avLst/>
              <a:gdLst/>
              <a:ahLst/>
              <a:cxnLst/>
              <a:rect l="l" t="t" r="r" b="b"/>
              <a:pathLst>
                <a:path w="2754" h="4437" extrusionOk="0">
                  <a:moveTo>
                    <a:pt x="719" y="1"/>
                  </a:moveTo>
                  <a:cubicBezTo>
                    <a:pt x="533" y="1"/>
                    <a:pt x="351" y="69"/>
                    <a:pt x="223" y="223"/>
                  </a:cubicBezTo>
                  <a:cubicBezTo>
                    <a:pt x="0" y="498"/>
                    <a:pt x="49" y="948"/>
                    <a:pt x="49" y="1280"/>
                  </a:cubicBezTo>
                  <a:cubicBezTo>
                    <a:pt x="42" y="2082"/>
                    <a:pt x="118" y="2884"/>
                    <a:pt x="258" y="3672"/>
                  </a:cubicBezTo>
                  <a:cubicBezTo>
                    <a:pt x="283" y="3817"/>
                    <a:pt x="385" y="3879"/>
                    <a:pt x="495" y="3879"/>
                  </a:cubicBezTo>
                  <a:cubicBezTo>
                    <a:pt x="661" y="3879"/>
                    <a:pt x="843" y="3738"/>
                    <a:pt x="805" y="3522"/>
                  </a:cubicBezTo>
                  <a:cubicBezTo>
                    <a:pt x="697" y="2880"/>
                    <a:pt x="641" y="2232"/>
                    <a:pt x="635" y="1580"/>
                  </a:cubicBezTo>
                  <a:cubicBezTo>
                    <a:pt x="635" y="1416"/>
                    <a:pt x="635" y="1256"/>
                    <a:pt x="638" y="1092"/>
                  </a:cubicBezTo>
                  <a:cubicBezTo>
                    <a:pt x="645" y="958"/>
                    <a:pt x="624" y="791"/>
                    <a:pt x="662" y="666"/>
                  </a:cubicBezTo>
                  <a:cubicBezTo>
                    <a:pt x="676" y="610"/>
                    <a:pt x="686" y="587"/>
                    <a:pt x="719" y="587"/>
                  </a:cubicBezTo>
                  <a:cubicBezTo>
                    <a:pt x="737" y="587"/>
                    <a:pt x="762" y="594"/>
                    <a:pt x="799" y="607"/>
                  </a:cubicBezTo>
                  <a:cubicBezTo>
                    <a:pt x="886" y="638"/>
                    <a:pt x="955" y="715"/>
                    <a:pt x="1008" y="784"/>
                  </a:cubicBezTo>
                  <a:cubicBezTo>
                    <a:pt x="1161" y="990"/>
                    <a:pt x="1248" y="1248"/>
                    <a:pt x="1335" y="1486"/>
                  </a:cubicBezTo>
                  <a:cubicBezTo>
                    <a:pt x="1447" y="1782"/>
                    <a:pt x="1549" y="2085"/>
                    <a:pt x="1639" y="2389"/>
                  </a:cubicBezTo>
                  <a:cubicBezTo>
                    <a:pt x="1824" y="2996"/>
                    <a:pt x="1974" y="3613"/>
                    <a:pt x="2138" y="4227"/>
                  </a:cubicBezTo>
                  <a:cubicBezTo>
                    <a:pt x="2178" y="4373"/>
                    <a:pt x="2290" y="4437"/>
                    <a:pt x="2404" y="4437"/>
                  </a:cubicBezTo>
                  <a:cubicBezTo>
                    <a:pt x="2576" y="4437"/>
                    <a:pt x="2753" y="4293"/>
                    <a:pt x="2703" y="4073"/>
                  </a:cubicBezTo>
                  <a:cubicBezTo>
                    <a:pt x="2528" y="3310"/>
                    <a:pt x="2330" y="2553"/>
                    <a:pt x="2082" y="1810"/>
                  </a:cubicBezTo>
                  <a:cubicBezTo>
                    <a:pt x="1963" y="1457"/>
                    <a:pt x="1837" y="1105"/>
                    <a:pt x="1681" y="767"/>
                  </a:cubicBezTo>
                  <a:cubicBezTo>
                    <a:pt x="1559" y="502"/>
                    <a:pt x="1377" y="240"/>
                    <a:pt x="1112" y="101"/>
                  </a:cubicBezTo>
                  <a:cubicBezTo>
                    <a:pt x="991" y="36"/>
                    <a:pt x="85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758;p50">
              <a:extLst>
                <a:ext uri="{FF2B5EF4-FFF2-40B4-BE49-F238E27FC236}">
                  <a16:creationId xmlns:a16="http://schemas.microsoft.com/office/drawing/2014/main" id="{C117F1CA-9834-4CCB-BE92-4E1969DE2843}"/>
                </a:ext>
              </a:extLst>
            </p:cNvPr>
            <p:cNvSpPr/>
            <p:nvPr/>
          </p:nvSpPr>
          <p:spPr>
            <a:xfrm>
              <a:off x="6286628" y="1445566"/>
              <a:ext cx="53279" cy="117222"/>
            </a:xfrm>
            <a:custGeom>
              <a:avLst/>
              <a:gdLst/>
              <a:ahLst/>
              <a:cxnLst/>
              <a:rect l="l" t="t" r="r" b="b"/>
              <a:pathLst>
                <a:path w="1484" h="3265" extrusionOk="0">
                  <a:moveTo>
                    <a:pt x="398" y="0"/>
                  </a:moveTo>
                  <a:cubicBezTo>
                    <a:pt x="367" y="0"/>
                    <a:pt x="335" y="3"/>
                    <a:pt x="304" y="14"/>
                  </a:cubicBezTo>
                  <a:cubicBezTo>
                    <a:pt x="88" y="74"/>
                    <a:pt x="1" y="280"/>
                    <a:pt x="36" y="485"/>
                  </a:cubicBezTo>
                  <a:cubicBezTo>
                    <a:pt x="182" y="1336"/>
                    <a:pt x="392" y="2176"/>
                    <a:pt x="695" y="2986"/>
                  </a:cubicBezTo>
                  <a:cubicBezTo>
                    <a:pt x="754" y="3147"/>
                    <a:pt x="894" y="3265"/>
                    <a:pt x="1058" y="3265"/>
                  </a:cubicBezTo>
                  <a:cubicBezTo>
                    <a:pt x="1089" y="3265"/>
                    <a:pt x="1124" y="3258"/>
                    <a:pt x="1159" y="3251"/>
                  </a:cubicBezTo>
                  <a:cubicBezTo>
                    <a:pt x="1347" y="3198"/>
                    <a:pt x="1483" y="2979"/>
                    <a:pt x="1420" y="2787"/>
                  </a:cubicBezTo>
                  <a:cubicBezTo>
                    <a:pt x="1152" y="1964"/>
                    <a:pt x="929" y="1133"/>
                    <a:pt x="778" y="280"/>
                  </a:cubicBezTo>
                  <a:cubicBezTo>
                    <a:pt x="747" y="108"/>
                    <a:pt x="566" y="0"/>
                    <a:pt x="398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759;p50">
              <a:extLst>
                <a:ext uri="{FF2B5EF4-FFF2-40B4-BE49-F238E27FC236}">
                  <a16:creationId xmlns:a16="http://schemas.microsoft.com/office/drawing/2014/main" id="{133FFFCA-5668-471E-80BB-D3547913D5C6}"/>
                </a:ext>
              </a:extLst>
            </p:cNvPr>
            <p:cNvSpPr/>
            <p:nvPr/>
          </p:nvSpPr>
          <p:spPr>
            <a:xfrm>
              <a:off x="6281996" y="1355525"/>
              <a:ext cx="38487" cy="67784"/>
            </a:xfrm>
            <a:custGeom>
              <a:avLst/>
              <a:gdLst/>
              <a:ahLst/>
              <a:cxnLst/>
              <a:rect l="l" t="t" r="r" b="b"/>
              <a:pathLst>
                <a:path w="1072" h="1888" extrusionOk="0">
                  <a:moveTo>
                    <a:pt x="639" y="0"/>
                  </a:moveTo>
                  <a:cubicBezTo>
                    <a:pt x="506" y="0"/>
                    <a:pt x="384" y="67"/>
                    <a:pt x="305" y="189"/>
                  </a:cubicBezTo>
                  <a:cubicBezTo>
                    <a:pt x="179" y="384"/>
                    <a:pt x="91" y="607"/>
                    <a:pt x="46" y="834"/>
                  </a:cubicBezTo>
                  <a:cubicBezTo>
                    <a:pt x="22" y="963"/>
                    <a:pt x="1" y="1096"/>
                    <a:pt x="1" y="1228"/>
                  </a:cubicBezTo>
                  <a:cubicBezTo>
                    <a:pt x="1" y="1357"/>
                    <a:pt x="22" y="1490"/>
                    <a:pt x="43" y="1616"/>
                  </a:cubicBezTo>
                  <a:cubicBezTo>
                    <a:pt x="60" y="1699"/>
                    <a:pt x="141" y="1800"/>
                    <a:pt x="217" y="1838"/>
                  </a:cubicBezTo>
                  <a:cubicBezTo>
                    <a:pt x="276" y="1870"/>
                    <a:pt x="336" y="1888"/>
                    <a:pt x="402" y="1888"/>
                  </a:cubicBezTo>
                  <a:cubicBezTo>
                    <a:pt x="419" y="1888"/>
                    <a:pt x="437" y="1884"/>
                    <a:pt x="454" y="1884"/>
                  </a:cubicBezTo>
                  <a:cubicBezTo>
                    <a:pt x="622" y="1859"/>
                    <a:pt x="796" y="1703"/>
                    <a:pt x="778" y="1518"/>
                  </a:cubicBezTo>
                  <a:cubicBezTo>
                    <a:pt x="765" y="1381"/>
                    <a:pt x="768" y="1246"/>
                    <a:pt x="782" y="1114"/>
                  </a:cubicBezTo>
                  <a:cubicBezTo>
                    <a:pt x="803" y="991"/>
                    <a:pt x="834" y="876"/>
                    <a:pt x="880" y="761"/>
                  </a:cubicBezTo>
                  <a:cubicBezTo>
                    <a:pt x="907" y="698"/>
                    <a:pt x="936" y="639"/>
                    <a:pt x="970" y="580"/>
                  </a:cubicBezTo>
                  <a:cubicBezTo>
                    <a:pt x="1071" y="402"/>
                    <a:pt x="1019" y="147"/>
                    <a:pt x="834" y="50"/>
                  </a:cubicBezTo>
                  <a:cubicBezTo>
                    <a:pt x="772" y="18"/>
                    <a:pt x="706" y="0"/>
                    <a:pt x="639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760;p50">
              <a:extLst>
                <a:ext uri="{FF2B5EF4-FFF2-40B4-BE49-F238E27FC236}">
                  <a16:creationId xmlns:a16="http://schemas.microsoft.com/office/drawing/2014/main" id="{7DCD0A73-A462-4D49-9023-CD61E4990A84}"/>
                </a:ext>
              </a:extLst>
            </p:cNvPr>
            <p:cNvSpPr/>
            <p:nvPr/>
          </p:nvSpPr>
          <p:spPr>
            <a:xfrm>
              <a:off x="6200104" y="2247936"/>
              <a:ext cx="95572" cy="37123"/>
            </a:xfrm>
            <a:custGeom>
              <a:avLst/>
              <a:gdLst/>
              <a:ahLst/>
              <a:cxnLst/>
              <a:rect l="l" t="t" r="r" b="b"/>
              <a:pathLst>
                <a:path w="2662" h="1034" extrusionOk="0">
                  <a:moveTo>
                    <a:pt x="2226" y="0"/>
                  </a:moveTo>
                  <a:cubicBezTo>
                    <a:pt x="2191" y="0"/>
                    <a:pt x="2156" y="4"/>
                    <a:pt x="2121" y="18"/>
                  </a:cubicBezTo>
                  <a:cubicBezTo>
                    <a:pt x="1836" y="116"/>
                    <a:pt x="1546" y="199"/>
                    <a:pt x="1250" y="255"/>
                  </a:cubicBezTo>
                  <a:cubicBezTo>
                    <a:pt x="1242" y="255"/>
                    <a:pt x="1235" y="255"/>
                    <a:pt x="1229" y="259"/>
                  </a:cubicBezTo>
                  <a:lnTo>
                    <a:pt x="1218" y="259"/>
                  </a:lnTo>
                  <a:cubicBezTo>
                    <a:pt x="1179" y="262"/>
                    <a:pt x="1142" y="266"/>
                    <a:pt x="1103" y="269"/>
                  </a:cubicBezTo>
                  <a:cubicBezTo>
                    <a:pt x="1058" y="272"/>
                    <a:pt x="1009" y="272"/>
                    <a:pt x="960" y="272"/>
                  </a:cubicBezTo>
                  <a:lnTo>
                    <a:pt x="891" y="272"/>
                  </a:lnTo>
                  <a:cubicBezTo>
                    <a:pt x="855" y="269"/>
                    <a:pt x="817" y="266"/>
                    <a:pt x="778" y="266"/>
                  </a:cubicBezTo>
                  <a:cubicBezTo>
                    <a:pt x="772" y="266"/>
                    <a:pt x="768" y="262"/>
                    <a:pt x="768" y="262"/>
                  </a:cubicBezTo>
                  <a:cubicBezTo>
                    <a:pt x="754" y="262"/>
                    <a:pt x="744" y="259"/>
                    <a:pt x="733" y="259"/>
                  </a:cubicBezTo>
                  <a:cubicBezTo>
                    <a:pt x="660" y="245"/>
                    <a:pt x="587" y="224"/>
                    <a:pt x="514" y="199"/>
                  </a:cubicBezTo>
                  <a:cubicBezTo>
                    <a:pt x="482" y="189"/>
                    <a:pt x="447" y="182"/>
                    <a:pt x="416" y="182"/>
                  </a:cubicBezTo>
                  <a:cubicBezTo>
                    <a:pt x="252" y="182"/>
                    <a:pt x="84" y="304"/>
                    <a:pt x="49" y="461"/>
                  </a:cubicBezTo>
                  <a:cubicBezTo>
                    <a:pt x="1" y="673"/>
                    <a:pt x="112" y="855"/>
                    <a:pt x="311" y="924"/>
                  </a:cubicBezTo>
                  <a:cubicBezTo>
                    <a:pt x="531" y="1001"/>
                    <a:pt x="757" y="1033"/>
                    <a:pt x="984" y="1033"/>
                  </a:cubicBezTo>
                  <a:cubicBezTo>
                    <a:pt x="1441" y="1033"/>
                    <a:pt x="1898" y="903"/>
                    <a:pt x="2327" y="757"/>
                  </a:cubicBezTo>
                  <a:cubicBezTo>
                    <a:pt x="2515" y="691"/>
                    <a:pt x="2662" y="492"/>
                    <a:pt x="2596" y="283"/>
                  </a:cubicBezTo>
                  <a:cubicBezTo>
                    <a:pt x="2544" y="129"/>
                    <a:pt x="2393" y="0"/>
                    <a:pt x="2226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761;p50">
              <a:extLst>
                <a:ext uri="{FF2B5EF4-FFF2-40B4-BE49-F238E27FC236}">
                  <a16:creationId xmlns:a16="http://schemas.microsoft.com/office/drawing/2014/main" id="{C966E80F-16D7-4A46-AF7B-DABC3AE8FDE3}"/>
                </a:ext>
              </a:extLst>
            </p:cNvPr>
            <p:cNvSpPr/>
            <p:nvPr/>
          </p:nvSpPr>
          <p:spPr>
            <a:xfrm>
              <a:off x="6600194" y="2329576"/>
              <a:ext cx="54249" cy="52525"/>
            </a:xfrm>
            <a:custGeom>
              <a:avLst/>
              <a:gdLst/>
              <a:ahLst/>
              <a:cxnLst/>
              <a:rect l="l" t="t" r="r" b="b"/>
              <a:pathLst>
                <a:path w="1511" h="1463" extrusionOk="0">
                  <a:moveTo>
                    <a:pt x="1144" y="1"/>
                  </a:moveTo>
                  <a:cubicBezTo>
                    <a:pt x="1140" y="1"/>
                    <a:pt x="1137" y="4"/>
                    <a:pt x="1130" y="4"/>
                  </a:cubicBezTo>
                  <a:cubicBezTo>
                    <a:pt x="1032" y="7"/>
                    <a:pt x="935" y="42"/>
                    <a:pt x="865" y="112"/>
                  </a:cubicBezTo>
                  <a:cubicBezTo>
                    <a:pt x="624" y="356"/>
                    <a:pt x="377" y="593"/>
                    <a:pt x="112" y="810"/>
                  </a:cubicBezTo>
                  <a:cubicBezTo>
                    <a:pt x="38" y="869"/>
                    <a:pt x="0" y="991"/>
                    <a:pt x="0" y="1082"/>
                  </a:cubicBezTo>
                  <a:cubicBezTo>
                    <a:pt x="0" y="1172"/>
                    <a:pt x="42" y="1287"/>
                    <a:pt x="112" y="1350"/>
                  </a:cubicBezTo>
                  <a:cubicBezTo>
                    <a:pt x="181" y="1413"/>
                    <a:pt x="272" y="1462"/>
                    <a:pt x="369" y="1462"/>
                  </a:cubicBezTo>
                  <a:lnTo>
                    <a:pt x="380" y="1462"/>
                  </a:lnTo>
                  <a:cubicBezTo>
                    <a:pt x="415" y="1459"/>
                    <a:pt x="450" y="1454"/>
                    <a:pt x="485" y="1448"/>
                  </a:cubicBezTo>
                  <a:cubicBezTo>
                    <a:pt x="548" y="1430"/>
                    <a:pt x="603" y="1399"/>
                    <a:pt x="652" y="1350"/>
                  </a:cubicBezTo>
                  <a:cubicBezTo>
                    <a:pt x="921" y="1137"/>
                    <a:pt x="1176" y="907"/>
                    <a:pt x="1398" y="649"/>
                  </a:cubicBezTo>
                  <a:cubicBezTo>
                    <a:pt x="1465" y="572"/>
                    <a:pt x="1510" y="485"/>
                    <a:pt x="1510" y="381"/>
                  </a:cubicBezTo>
                  <a:cubicBezTo>
                    <a:pt x="1510" y="290"/>
                    <a:pt x="1469" y="178"/>
                    <a:pt x="1398" y="112"/>
                  </a:cubicBezTo>
                  <a:cubicBezTo>
                    <a:pt x="1329" y="49"/>
                    <a:pt x="1242" y="1"/>
                    <a:pt x="1144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762;p50">
              <a:extLst>
                <a:ext uri="{FF2B5EF4-FFF2-40B4-BE49-F238E27FC236}">
                  <a16:creationId xmlns:a16="http://schemas.microsoft.com/office/drawing/2014/main" id="{4D0F7768-38FF-4422-B1AA-FC3C157761F1}"/>
                </a:ext>
              </a:extLst>
            </p:cNvPr>
            <p:cNvSpPr/>
            <p:nvPr/>
          </p:nvSpPr>
          <p:spPr>
            <a:xfrm>
              <a:off x="6650241" y="2260968"/>
              <a:ext cx="44124" cy="59634"/>
            </a:xfrm>
            <a:custGeom>
              <a:avLst/>
              <a:gdLst/>
              <a:ahLst/>
              <a:cxnLst/>
              <a:rect l="l" t="t" r="r" b="b"/>
              <a:pathLst>
                <a:path w="1229" h="1661" extrusionOk="0">
                  <a:moveTo>
                    <a:pt x="828" y="1"/>
                  </a:moveTo>
                  <a:cubicBezTo>
                    <a:pt x="796" y="1"/>
                    <a:pt x="768" y="4"/>
                    <a:pt x="741" y="14"/>
                  </a:cubicBezTo>
                  <a:cubicBezTo>
                    <a:pt x="653" y="42"/>
                    <a:pt x="556" y="98"/>
                    <a:pt x="517" y="185"/>
                  </a:cubicBezTo>
                  <a:cubicBezTo>
                    <a:pt x="448" y="342"/>
                    <a:pt x="371" y="495"/>
                    <a:pt x="297" y="653"/>
                  </a:cubicBezTo>
                  <a:cubicBezTo>
                    <a:pt x="224" y="809"/>
                    <a:pt x="147" y="963"/>
                    <a:pt x="64" y="1116"/>
                  </a:cubicBezTo>
                  <a:cubicBezTo>
                    <a:pt x="18" y="1200"/>
                    <a:pt x="1" y="1301"/>
                    <a:pt x="29" y="1395"/>
                  </a:cubicBezTo>
                  <a:cubicBezTo>
                    <a:pt x="50" y="1479"/>
                    <a:pt x="116" y="1573"/>
                    <a:pt x="197" y="1615"/>
                  </a:cubicBezTo>
                  <a:cubicBezTo>
                    <a:pt x="255" y="1646"/>
                    <a:pt x="318" y="1660"/>
                    <a:pt x="378" y="1660"/>
                  </a:cubicBezTo>
                  <a:cubicBezTo>
                    <a:pt x="503" y="1660"/>
                    <a:pt x="622" y="1598"/>
                    <a:pt x="695" y="1482"/>
                  </a:cubicBezTo>
                  <a:cubicBezTo>
                    <a:pt x="786" y="1332"/>
                    <a:pt x="873" y="1182"/>
                    <a:pt x="953" y="1026"/>
                  </a:cubicBezTo>
                  <a:cubicBezTo>
                    <a:pt x="1047" y="848"/>
                    <a:pt x="1121" y="659"/>
                    <a:pt x="1197" y="471"/>
                  </a:cubicBezTo>
                  <a:cubicBezTo>
                    <a:pt x="1229" y="391"/>
                    <a:pt x="1205" y="255"/>
                    <a:pt x="1159" y="185"/>
                  </a:cubicBezTo>
                  <a:cubicBezTo>
                    <a:pt x="1113" y="115"/>
                    <a:pt x="1058" y="63"/>
                    <a:pt x="981" y="32"/>
                  </a:cubicBezTo>
                  <a:cubicBezTo>
                    <a:pt x="933" y="14"/>
                    <a:pt x="880" y="1"/>
                    <a:pt x="828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763;p50">
              <a:extLst>
                <a:ext uri="{FF2B5EF4-FFF2-40B4-BE49-F238E27FC236}">
                  <a16:creationId xmlns:a16="http://schemas.microsoft.com/office/drawing/2014/main" id="{081CBA38-4385-40E8-9ECB-6BC17A361516}"/>
                </a:ext>
              </a:extLst>
            </p:cNvPr>
            <p:cNvSpPr/>
            <p:nvPr/>
          </p:nvSpPr>
          <p:spPr>
            <a:xfrm>
              <a:off x="5867403" y="1614628"/>
              <a:ext cx="1310334" cy="557279"/>
            </a:xfrm>
            <a:custGeom>
              <a:avLst/>
              <a:gdLst/>
              <a:ahLst/>
              <a:cxnLst/>
              <a:rect l="l" t="t" r="r" b="b"/>
              <a:pathLst>
                <a:path w="36497" h="15522" extrusionOk="0">
                  <a:moveTo>
                    <a:pt x="10676" y="0"/>
                  </a:moveTo>
                  <a:cubicBezTo>
                    <a:pt x="9161" y="0"/>
                    <a:pt x="6407" y="215"/>
                    <a:pt x="3880" y="1545"/>
                  </a:cubicBezTo>
                  <a:cubicBezTo>
                    <a:pt x="193" y="3481"/>
                    <a:pt x="1" y="11248"/>
                    <a:pt x="12619" y="13870"/>
                  </a:cubicBezTo>
                  <a:cubicBezTo>
                    <a:pt x="17838" y="14954"/>
                    <a:pt x="22194" y="15521"/>
                    <a:pt x="25641" y="15521"/>
                  </a:cubicBezTo>
                  <a:cubicBezTo>
                    <a:pt x="30904" y="15521"/>
                    <a:pt x="34051" y="14199"/>
                    <a:pt x="34923" y="11373"/>
                  </a:cubicBezTo>
                  <a:cubicBezTo>
                    <a:pt x="36496" y="6288"/>
                    <a:pt x="31414" y="2367"/>
                    <a:pt x="26124" y="1329"/>
                  </a:cubicBezTo>
                  <a:lnTo>
                    <a:pt x="26124" y="1329"/>
                  </a:lnTo>
                  <a:cubicBezTo>
                    <a:pt x="26124" y="1329"/>
                    <a:pt x="26574" y="3700"/>
                    <a:pt x="26514" y="6107"/>
                  </a:cubicBezTo>
                  <a:cubicBezTo>
                    <a:pt x="26514" y="6107"/>
                    <a:pt x="27425" y="6298"/>
                    <a:pt x="27425" y="6836"/>
                  </a:cubicBezTo>
                  <a:cubicBezTo>
                    <a:pt x="27425" y="7149"/>
                    <a:pt x="26890" y="7482"/>
                    <a:pt x="25036" y="7482"/>
                  </a:cubicBezTo>
                  <a:cubicBezTo>
                    <a:pt x="23706" y="7482"/>
                    <a:pt x="21696" y="7311"/>
                    <a:pt x="18716" y="6836"/>
                  </a:cubicBezTo>
                  <a:cubicBezTo>
                    <a:pt x="11581" y="5695"/>
                    <a:pt x="11011" y="5294"/>
                    <a:pt x="11011" y="4761"/>
                  </a:cubicBezTo>
                  <a:cubicBezTo>
                    <a:pt x="11011" y="4223"/>
                    <a:pt x="12159" y="4157"/>
                    <a:pt x="12159" y="4157"/>
                  </a:cubicBezTo>
                  <a:cubicBezTo>
                    <a:pt x="12159" y="4157"/>
                    <a:pt x="12173" y="1730"/>
                    <a:pt x="11838" y="49"/>
                  </a:cubicBezTo>
                  <a:cubicBezTo>
                    <a:pt x="11838" y="49"/>
                    <a:pt x="11398" y="0"/>
                    <a:pt x="1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764;p50">
              <a:extLst>
                <a:ext uri="{FF2B5EF4-FFF2-40B4-BE49-F238E27FC236}">
                  <a16:creationId xmlns:a16="http://schemas.microsoft.com/office/drawing/2014/main" id="{0A5AF0D9-A581-4E47-A828-EFCA645D852F}"/>
                </a:ext>
              </a:extLst>
            </p:cNvPr>
            <p:cNvSpPr/>
            <p:nvPr/>
          </p:nvSpPr>
          <p:spPr>
            <a:xfrm>
              <a:off x="6074412" y="1686719"/>
              <a:ext cx="941399" cy="403831"/>
            </a:xfrm>
            <a:custGeom>
              <a:avLst/>
              <a:gdLst/>
              <a:ahLst/>
              <a:cxnLst/>
              <a:rect l="l" t="t" r="r" b="b"/>
              <a:pathLst>
                <a:path w="26221" h="11248" extrusionOk="0">
                  <a:moveTo>
                    <a:pt x="6317" y="0"/>
                  </a:moveTo>
                  <a:cubicBezTo>
                    <a:pt x="5612" y="4"/>
                    <a:pt x="4911" y="32"/>
                    <a:pt x="4210" y="108"/>
                  </a:cubicBezTo>
                  <a:cubicBezTo>
                    <a:pt x="3191" y="221"/>
                    <a:pt x="2023" y="391"/>
                    <a:pt x="1140" y="950"/>
                  </a:cubicBezTo>
                  <a:cubicBezTo>
                    <a:pt x="25" y="1661"/>
                    <a:pt x="0" y="2808"/>
                    <a:pt x="1140" y="3548"/>
                  </a:cubicBezTo>
                  <a:cubicBezTo>
                    <a:pt x="2358" y="4340"/>
                    <a:pt x="4248" y="3775"/>
                    <a:pt x="4740" y="5497"/>
                  </a:cubicBezTo>
                  <a:cubicBezTo>
                    <a:pt x="4862" y="5923"/>
                    <a:pt x="4772" y="6362"/>
                    <a:pt x="4862" y="6784"/>
                  </a:cubicBezTo>
                  <a:cubicBezTo>
                    <a:pt x="5019" y="7541"/>
                    <a:pt x="5630" y="7726"/>
                    <a:pt x="6306" y="7820"/>
                  </a:cubicBezTo>
                  <a:cubicBezTo>
                    <a:pt x="6517" y="7850"/>
                    <a:pt x="6733" y="7867"/>
                    <a:pt x="6949" y="7867"/>
                  </a:cubicBezTo>
                  <a:cubicBezTo>
                    <a:pt x="7240" y="7867"/>
                    <a:pt x="7531" y="7836"/>
                    <a:pt x="7813" y="7764"/>
                  </a:cubicBezTo>
                  <a:cubicBezTo>
                    <a:pt x="8305" y="7638"/>
                    <a:pt x="8677" y="7300"/>
                    <a:pt x="9159" y="7154"/>
                  </a:cubicBezTo>
                  <a:cubicBezTo>
                    <a:pt x="9366" y="7090"/>
                    <a:pt x="9553" y="7060"/>
                    <a:pt x="9722" y="7060"/>
                  </a:cubicBezTo>
                  <a:cubicBezTo>
                    <a:pt x="11056" y="7060"/>
                    <a:pt x="11273" y="8890"/>
                    <a:pt x="11879" y="9822"/>
                  </a:cubicBezTo>
                  <a:cubicBezTo>
                    <a:pt x="12162" y="10257"/>
                    <a:pt x="12615" y="10423"/>
                    <a:pt x="13101" y="10423"/>
                  </a:cubicBezTo>
                  <a:cubicBezTo>
                    <a:pt x="13687" y="10423"/>
                    <a:pt x="14321" y="10181"/>
                    <a:pt x="14763" y="9874"/>
                  </a:cubicBezTo>
                  <a:cubicBezTo>
                    <a:pt x="15457" y="9393"/>
                    <a:pt x="15904" y="8615"/>
                    <a:pt x="16822" y="8525"/>
                  </a:cubicBezTo>
                  <a:cubicBezTo>
                    <a:pt x="16887" y="8519"/>
                    <a:pt x="16951" y="8516"/>
                    <a:pt x="17014" y="8516"/>
                  </a:cubicBezTo>
                  <a:cubicBezTo>
                    <a:pt x="18769" y="8516"/>
                    <a:pt x="19103" y="10958"/>
                    <a:pt x="20689" y="11228"/>
                  </a:cubicBezTo>
                  <a:cubicBezTo>
                    <a:pt x="20768" y="11241"/>
                    <a:pt x="20843" y="11248"/>
                    <a:pt x="20913" y="11248"/>
                  </a:cubicBezTo>
                  <a:cubicBezTo>
                    <a:pt x="22411" y="11248"/>
                    <a:pt x="22106" y="8375"/>
                    <a:pt x="23388" y="7785"/>
                  </a:cubicBezTo>
                  <a:cubicBezTo>
                    <a:pt x="23554" y="7709"/>
                    <a:pt x="23776" y="7688"/>
                    <a:pt x="24022" y="7688"/>
                  </a:cubicBezTo>
                  <a:cubicBezTo>
                    <a:pt x="24180" y="7688"/>
                    <a:pt x="24349" y="7696"/>
                    <a:pt x="24518" y="7705"/>
                  </a:cubicBezTo>
                  <a:cubicBezTo>
                    <a:pt x="24690" y="7714"/>
                    <a:pt x="24862" y="7723"/>
                    <a:pt x="25026" y="7723"/>
                  </a:cubicBezTo>
                  <a:cubicBezTo>
                    <a:pt x="25491" y="7723"/>
                    <a:pt x="25891" y="7649"/>
                    <a:pt x="26015" y="7294"/>
                  </a:cubicBezTo>
                  <a:cubicBezTo>
                    <a:pt x="26221" y="6690"/>
                    <a:pt x="25492" y="5679"/>
                    <a:pt x="25181" y="5225"/>
                  </a:cubicBezTo>
                  <a:cubicBezTo>
                    <a:pt x="24125" y="3691"/>
                    <a:pt x="22398" y="2867"/>
                    <a:pt x="20700" y="2152"/>
                  </a:cubicBezTo>
                  <a:lnTo>
                    <a:pt x="20700" y="2152"/>
                  </a:lnTo>
                  <a:cubicBezTo>
                    <a:pt x="20742" y="2763"/>
                    <a:pt x="20766" y="3590"/>
                    <a:pt x="20748" y="4259"/>
                  </a:cubicBezTo>
                  <a:cubicBezTo>
                    <a:pt x="20748" y="4259"/>
                    <a:pt x="21537" y="4290"/>
                    <a:pt x="21537" y="4828"/>
                  </a:cubicBezTo>
                  <a:cubicBezTo>
                    <a:pt x="21537" y="5109"/>
                    <a:pt x="21200" y="5347"/>
                    <a:pt x="19859" y="5347"/>
                  </a:cubicBezTo>
                  <a:cubicBezTo>
                    <a:pt x="18636" y="5347"/>
                    <a:pt x="16576" y="5148"/>
                    <a:pt x="13173" y="4604"/>
                  </a:cubicBezTo>
                  <a:cubicBezTo>
                    <a:pt x="6037" y="3467"/>
                    <a:pt x="5378" y="3286"/>
                    <a:pt x="5378" y="2753"/>
                  </a:cubicBezTo>
                  <a:cubicBezTo>
                    <a:pt x="5378" y="2339"/>
                    <a:pt x="5988" y="2291"/>
                    <a:pt x="6269" y="2291"/>
                  </a:cubicBezTo>
                  <a:cubicBezTo>
                    <a:pt x="6353" y="2291"/>
                    <a:pt x="6407" y="2296"/>
                    <a:pt x="6407" y="2296"/>
                  </a:cubicBezTo>
                  <a:cubicBezTo>
                    <a:pt x="6407" y="2296"/>
                    <a:pt x="6400" y="1155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765;p50">
              <a:extLst>
                <a:ext uri="{FF2B5EF4-FFF2-40B4-BE49-F238E27FC236}">
                  <a16:creationId xmlns:a16="http://schemas.microsoft.com/office/drawing/2014/main" id="{C6535AF0-F50B-4A3E-9411-2A6435D2B450}"/>
                </a:ext>
              </a:extLst>
            </p:cNvPr>
            <p:cNvSpPr/>
            <p:nvPr/>
          </p:nvSpPr>
          <p:spPr>
            <a:xfrm>
              <a:off x="6922341" y="2065985"/>
              <a:ext cx="27824" cy="38452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229" y="0"/>
                  </a:moveTo>
                  <a:cubicBezTo>
                    <a:pt x="190" y="0"/>
                    <a:pt x="152" y="10"/>
                    <a:pt x="119" y="33"/>
                  </a:cubicBezTo>
                  <a:cubicBezTo>
                    <a:pt x="71" y="64"/>
                    <a:pt x="29" y="109"/>
                    <a:pt x="15" y="165"/>
                  </a:cubicBezTo>
                  <a:cubicBezTo>
                    <a:pt x="0" y="228"/>
                    <a:pt x="11" y="280"/>
                    <a:pt x="39" y="339"/>
                  </a:cubicBezTo>
                  <a:cubicBezTo>
                    <a:pt x="137" y="548"/>
                    <a:pt x="242" y="751"/>
                    <a:pt x="343" y="960"/>
                  </a:cubicBezTo>
                  <a:cubicBezTo>
                    <a:pt x="380" y="1030"/>
                    <a:pt x="465" y="1071"/>
                    <a:pt x="546" y="1071"/>
                  </a:cubicBezTo>
                  <a:cubicBezTo>
                    <a:pt x="586" y="1071"/>
                    <a:pt x="625" y="1061"/>
                    <a:pt x="657" y="1040"/>
                  </a:cubicBezTo>
                  <a:cubicBezTo>
                    <a:pt x="705" y="1009"/>
                    <a:pt x="747" y="963"/>
                    <a:pt x="761" y="904"/>
                  </a:cubicBezTo>
                  <a:cubicBezTo>
                    <a:pt x="775" y="841"/>
                    <a:pt x="768" y="786"/>
                    <a:pt x="737" y="727"/>
                  </a:cubicBezTo>
                  <a:cubicBezTo>
                    <a:pt x="636" y="521"/>
                    <a:pt x="535" y="315"/>
                    <a:pt x="427" y="112"/>
                  </a:cubicBezTo>
                  <a:cubicBezTo>
                    <a:pt x="389" y="4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766;p50">
              <a:extLst>
                <a:ext uri="{FF2B5EF4-FFF2-40B4-BE49-F238E27FC236}">
                  <a16:creationId xmlns:a16="http://schemas.microsoft.com/office/drawing/2014/main" id="{DC7BD0C4-93E7-4400-B6AE-7747B919D215}"/>
                </a:ext>
              </a:extLst>
            </p:cNvPr>
            <p:cNvSpPr/>
            <p:nvPr/>
          </p:nvSpPr>
          <p:spPr>
            <a:xfrm>
              <a:off x="7014752" y="1994612"/>
              <a:ext cx="42114" cy="20716"/>
            </a:xfrm>
            <a:custGeom>
              <a:avLst/>
              <a:gdLst/>
              <a:ahLst/>
              <a:cxnLst/>
              <a:rect l="l" t="t" r="r" b="b"/>
              <a:pathLst>
                <a:path w="1173" h="577" extrusionOk="0">
                  <a:moveTo>
                    <a:pt x="559" y="100"/>
                  </a:moveTo>
                  <a:cubicBezTo>
                    <a:pt x="554" y="101"/>
                    <a:pt x="549" y="101"/>
                    <a:pt x="544" y="102"/>
                  </a:cubicBezTo>
                  <a:cubicBezTo>
                    <a:pt x="549" y="101"/>
                    <a:pt x="554" y="101"/>
                    <a:pt x="559" y="100"/>
                  </a:cubicBezTo>
                  <a:close/>
                  <a:moveTo>
                    <a:pt x="933" y="0"/>
                  </a:moveTo>
                  <a:cubicBezTo>
                    <a:pt x="913" y="0"/>
                    <a:pt x="894" y="4"/>
                    <a:pt x="876" y="12"/>
                  </a:cubicBezTo>
                  <a:cubicBezTo>
                    <a:pt x="787" y="49"/>
                    <a:pt x="696" y="74"/>
                    <a:pt x="605" y="92"/>
                  </a:cubicBezTo>
                  <a:lnTo>
                    <a:pt x="605" y="92"/>
                  </a:lnTo>
                  <a:cubicBezTo>
                    <a:pt x="540" y="102"/>
                    <a:pt x="478" y="105"/>
                    <a:pt x="416" y="105"/>
                  </a:cubicBezTo>
                  <a:cubicBezTo>
                    <a:pt x="404" y="105"/>
                    <a:pt x="392" y="105"/>
                    <a:pt x="380" y="105"/>
                  </a:cubicBezTo>
                  <a:cubicBezTo>
                    <a:pt x="329" y="105"/>
                    <a:pt x="277" y="109"/>
                    <a:pt x="224" y="112"/>
                  </a:cubicBezTo>
                  <a:cubicBezTo>
                    <a:pt x="119" y="116"/>
                    <a:pt x="32" y="189"/>
                    <a:pt x="18" y="297"/>
                  </a:cubicBezTo>
                  <a:cubicBezTo>
                    <a:pt x="0" y="405"/>
                    <a:pt x="67" y="493"/>
                    <a:pt x="168" y="531"/>
                  </a:cubicBezTo>
                  <a:cubicBezTo>
                    <a:pt x="245" y="559"/>
                    <a:pt x="322" y="577"/>
                    <a:pt x="402" y="577"/>
                  </a:cubicBezTo>
                  <a:cubicBezTo>
                    <a:pt x="482" y="577"/>
                    <a:pt x="562" y="569"/>
                    <a:pt x="642" y="556"/>
                  </a:cubicBezTo>
                  <a:cubicBezTo>
                    <a:pt x="789" y="538"/>
                    <a:pt x="921" y="493"/>
                    <a:pt x="1054" y="434"/>
                  </a:cubicBezTo>
                  <a:cubicBezTo>
                    <a:pt x="1099" y="413"/>
                    <a:pt x="1148" y="342"/>
                    <a:pt x="1159" y="294"/>
                  </a:cubicBezTo>
                  <a:cubicBezTo>
                    <a:pt x="1172" y="242"/>
                    <a:pt x="1169" y="192"/>
                    <a:pt x="1148" y="144"/>
                  </a:cubicBezTo>
                  <a:cubicBezTo>
                    <a:pt x="1127" y="99"/>
                    <a:pt x="1096" y="57"/>
                    <a:pt x="1054" y="33"/>
                  </a:cubicBezTo>
                  <a:cubicBezTo>
                    <a:pt x="1018" y="16"/>
                    <a:pt x="97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767;p50">
              <a:extLst>
                <a:ext uri="{FF2B5EF4-FFF2-40B4-BE49-F238E27FC236}">
                  <a16:creationId xmlns:a16="http://schemas.microsoft.com/office/drawing/2014/main" id="{2E83CAFF-6A97-4B9D-9B6E-DF5755A9199B}"/>
                </a:ext>
              </a:extLst>
            </p:cNvPr>
            <p:cNvSpPr/>
            <p:nvPr/>
          </p:nvSpPr>
          <p:spPr>
            <a:xfrm>
              <a:off x="6962443" y="1769436"/>
              <a:ext cx="17772" cy="34861"/>
            </a:xfrm>
            <a:custGeom>
              <a:avLst/>
              <a:gdLst/>
              <a:ahLst/>
              <a:cxnLst/>
              <a:rect l="l" t="t" r="r" b="b"/>
              <a:pathLst>
                <a:path w="495" h="971" extrusionOk="0">
                  <a:moveTo>
                    <a:pt x="20" y="349"/>
                  </a:moveTo>
                  <a:lnTo>
                    <a:pt x="20" y="349"/>
                  </a:lnTo>
                  <a:cubicBezTo>
                    <a:pt x="20" y="352"/>
                    <a:pt x="21" y="355"/>
                    <a:pt x="21" y="357"/>
                  </a:cubicBezTo>
                  <a:cubicBezTo>
                    <a:pt x="21" y="355"/>
                    <a:pt x="20" y="352"/>
                    <a:pt x="20" y="349"/>
                  </a:cubicBezTo>
                  <a:close/>
                  <a:moveTo>
                    <a:pt x="229" y="0"/>
                  </a:moveTo>
                  <a:cubicBezTo>
                    <a:pt x="208" y="0"/>
                    <a:pt x="188" y="3"/>
                    <a:pt x="171" y="9"/>
                  </a:cubicBezTo>
                  <a:cubicBezTo>
                    <a:pt x="115" y="27"/>
                    <a:pt x="63" y="61"/>
                    <a:pt x="34" y="114"/>
                  </a:cubicBezTo>
                  <a:cubicBezTo>
                    <a:pt x="3" y="169"/>
                    <a:pt x="0" y="225"/>
                    <a:pt x="10" y="288"/>
                  </a:cubicBezTo>
                  <a:cubicBezTo>
                    <a:pt x="12" y="302"/>
                    <a:pt x="15" y="317"/>
                    <a:pt x="17" y="333"/>
                  </a:cubicBezTo>
                  <a:lnTo>
                    <a:pt x="17" y="333"/>
                  </a:lnTo>
                  <a:cubicBezTo>
                    <a:pt x="30" y="474"/>
                    <a:pt x="26" y="614"/>
                    <a:pt x="7" y="752"/>
                  </a:cubicBezTo>
                  <a:cubicBezTo>
                    <a:pt x="0" y="801"/>
                    <a:pt x="34" y="877"/>
                    <a:pt x="70" y="909"/>
                  </a:cubicBezTo>
                  <a:cubicBezTo>
                    <a:pt x="108" y="943"/>
                    <a:pt x="150" y="964"/>
                    <a:pt x="198" y="968"/>
                  </a:cubicBezTo>
                  <a:cubicBezTo>
                    <a:pt x="209" y="970"/>
                    <a:pt x="220" y="971"/>
                    <a:pt x="231" y="971"/>
                  </a:cubicBezTo>
                  <a:cubicBezTo>
                    <a:pt x="325" y="971"/>
                    <a:pt x="414" y="908"/>
                    <a:pt x="440" y="811"/>
                  </a:cubicBezTo>
                  <a:cubicBezTo>
                    <a:pt x="495" y="598"/>
                    <a:pt x="488" y="382"/>
                    <a:pt x="450" y="166"/>
                  </a:cubicBezTo>
                  <a:cubicBezTo>
                    <a:pt x="440" y="114"/>
                    <a:pt x="390" y="58"/>
                    <a:pt x="345" y="30"/>
                  </a:cubicBezTo>
                  <a:cubicBezTo>
                    <a:pt x="313" y="11"/>
                    <a:pt x="270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768;p50">
              <a:extLst>
                <a:ext uri="{FF2B5EF4-FFF2-40B4-BE49-F238E27FC236}">
                  <a16:creationId xmlns:a16="http://schemas.microsoft.com/office/drawing/2014/main" id="{3F7575A6-2CCD-447D-8716-F0A337C83866}"/>
                </a:ext>
              </a:extLst>
            </p:cNvPr>
            <p:cNvSpPr/>
            <p:nvPr/>
          </p:nvSpPr>
          <p:spPr>
            <a:xfrm>
              <a:off x="6396308" y="1996551"/>
              <a:ext cx="25096" cy="42257"/>
            </a:xfrm>
            <a:custGeom>
              <a:avLst/>
              <a:gdLst/>
              <a:ahLst/>
              <a:cxnLst/>
              <a:rect l="l" t="t" r="r" b="b"/>
              <a:pathLst>
                <a:path w="699" h="1177" extrusionOk="0">
                  <a:moveTo>
                    <a:pt x="253" y="0"/>
                  </a:moveTo>
                  <a:cubicBezTo>
                    <a:pt x="233" y="0"/>
                    <a:pt x="212" y="3"/>
                    <a:pt x="193" y="10"/>
                  </a:cubicBezTo>
                  <a:cubicBezTo>
                    <a:pt x="75" y="48"/>
                    <a:pt x="1" y="170"/>
                    <a:pt x="33" y="296"/>
                  </a:cubicBezTo>
                  <a:cubicBezTo>
                    <a:pt x="95" y="533"/>
                    <a:pt x="155" y="770"/>
                    <a:pt x="218" y="1007"/>
                  </a:cubicBezTo>
                  <a:cubicBezTo>
                    <a:pt x="241" y="1105"/>
                    <a:pt x="340" y="1177"/>
                    <a:pt x="441" y="1177"/>
                  </a:cubicBezTo>
                  <a:cubicBezTo>
                    <a:pt x="462" y="1177"/>
                    <a:pt x="483" y="1174"/>
                    <a:pt x="503" y="1167"/>
                  </a:cubicBezTo>
                  <a:cubicBezTo>
                    <a:pt x="625" y="1130"/>
                    <a:pt x="699" y="1007"/>
                    <a:pt x="667" y="882"/>
                  </a:cubicBezTo>
                  <a:cubicBezTo>
                    <a:pt x="604" y="644"/>
                    <a:pt x="542" y="407"/>
                    <a:pt x="479" y="170"/>
                  </a:cubicBezTo>
                  <a:cubicBezTo>
                    <a:pt x="453" y="74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769;p50">
              <a:extLst>
                <a:ext uri="{FF2B5EF4-FFF2-40B4-BE49-F238E27FC236}">
                  <a16:creationId xmlns:a16="http://schemas.microsoft.com/office/drawing/2014/main" id="{7AF21CFB-644E-439E-8E2A-DAAE5E61A22C}"/>
                </a:ext>
              </a:extLst>
            </p:cNvPr>
            <p:cNvSpPr/>
            <p:nvPr/>
          </p:nvSpPr>
          <p:spPr>
            <a:xfrm>
              <a:off x="6153181" y="1964347"/>
              <a:ext cx="57731" cy="34323"/>
            </a:xfrm>
            <a:custGeom>
              <a:avLst/>
              <a:gdLst/>
              <a:ahLst/>
              <a:cxnLst/>
              <a:rect l="l" t="t" r="r" b="b"/>
              <a:pathLst>
                <a:path w="1608" h="956" extrusionOk="0">
                  <a:moveTo>
                    <a:pt x="220" y="514"/>
                  </a:moveTo>
                  <a:cubicBezTo>
                    <a:pt x="218" y="514"/>
                    <a:pt x="213" y="516"/>
                    <a:pt x="205" y="520"/>
                  </a:cubicBezTo>
                  <a:cubicBezTo>
                    <a:pt x="210" y="518"/>
                    <a:pt x="215" y="516"/>
                    <a:pt x="220" y="514"/>
                  </a:cubicBezTo>
                  <a:close/>
                  <a:moveTo>
                    <a:pt x="1323" y="0"/>
                  </a:moveTo>
                  <a:cubicBezTo>
                    <a:pt x="1285" y="0"/>
                    <a:pt x="1248" y="11"/>
                    <a:pt x="1214" y="34"/>
                  </a:cubicBezTo>
                  <a:cubicBezTo>
                    <a:pt x="1053" y="150"/>
                    <a:pt x="879" y="255"/>
                    <a:pt x="694" y="338"/>
                  </a:cubicBezTo>
                  <a:cubicBezTo>
                    <a:pt x="670" y="348"/>
                    <a:pt x="649" y="359"/>
                    <a:pt x="624" y="369"/>
                  </a:cubicBezTo>
                  <a:cubicBezTo>
                    <a:pt x="638" y="363"/>
                    <a:pt x="643" y="360"/>
                    <a:pt x="642" y="360"/>
                  </a:cubicBezTo>
                  <a:lnTo>
                    <a:pt x="642" y="360"/>
                  </a:lnTo>
                  <a:cubicBezTo>
                    <a:pt x="640" y="360"/>
                    <a:pt x="597" y="378"/>
                    <a:pt x="590" y="380"/>
                  </a:cubicBezTo>
                  <a:cubicBezTo>
                    <a:pt x="548" y="398"/>
                    <a:pt x="506" y="415"/>
                    <a:pt x="461" y="429"/>
                  </a:cubicBezTo>
                  <a:cubicBezTo>
                    <a:pt x="411" y="446"/>
                    <a:pt x="363" y="460"/>
                    <a:pt x="314" y="478"/>
                  </a:cubicBezTo>
                  <a:cubicBezTo>
                    <a:pt x="281" y="487"/>
                    <a:pt x="251" y="501"/>
                    <a:pt x="220" y="514"/>
                  </a:cubicBezTo>
                  <a:lnTo>
                    <a:pt x="220" y="514"/>
                  </a:lnTo>
                  <a:cubicBezTo>
                    <a:pt x="221" y="513"/>
                    <a:pt x="222" y="513"/>
                    <a:pt x="222" y="513"/>
                  </a:cubicBezTo>
                  <a:lnTo>
                    <a:pt x="222" y="513"/>
                  </a:lnTo>
                  <a:cubicBezTo>
                    <a:pt x="223" y="513"/>
                    <a:pt x="175" y="534"/>
                    <a:pt x="168" y="537"/>
                  </a:cubicBezTo>
                  <a:cubicBezTo>
                    <a:pt x="66" y="575"/>
                    <a:pt x="0" y="659"/>
                    <a:pt x="14" y="771"/>
                  </a:cubicBezTo>
                  <a:cubicBezTo>
                    <a:pt x="27" y="863"/>
                    <a:pt x="109" y="956"/>
                    <a:pt x="210" y="956"/>
                  </a:cubicBezTo>
                  <a:cubicBezTo>
                    <a:pt x="215" y="956"/>
                    <a:pt x="221" y="956"/>
                    <a:pt x="226" y="955"/>
                  </a:cubicBezTo>
                  <a:cubicBezTo>
                    <a:pt x="345" y="948"/>
                    <a:pt x="457" y="927"/>
                    <a:pt x="569" y="889"/>
                  </a:cubicBezTo>
                  <a:cubicBezTo>
                    <a:pt x="683" y="850"/>
                    <a:pt x="796" y="805"/>
                    <a:pt x="907" y="757"/>
                  </a:cubicBezTo>
                  <a:cubicBezTo>
                    <a:pt x="1099" y="670"/>
                    <a:pt x="1280" y="562"/>
                    <a:pt x="1451" y="439"/>
                  </a:cubicBezTo>
                  <a:cubicBezTo>
                    <a:pt x="1552" y="366"/>
                    <a:pt x="1607" y="230"/>
                    <a:pt x="1535" y="118"/>
                  </a:cubicBezTo>
                  <a:cubicBezTo>
                    <a:pt x="1491" y="51"/>
                    <a:pt x="1407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770;p50">
              <a:extLst>
                <a:ext uri="{FF2B5EF4-FFF2-40B4-BE49-F238E27FC236}">
                  <a16:creationId xmlns:a16="http://schemas.microsoft.com/office/drawing/2014/main" id="{3BCFD293-35E8-45B6-BC2B-7C20DF99CC5A}"/>
                </a:ext>
              </a:extLst>
            </p:cNvPr>
            <p:cNvSpPr/>
            <p:nvPr/>
          </p:nvSpPr>
          <p:spPr>
            <a:xfrm>
              <a:off x="6076136" y="1870572"/>
              <a:ext cx="26747" cy="53100"/>
            </a:xfrm>
            <a:custGeom>
              <a:avLst/>
              <a:gdLst/>
              <a:ahLst/>
              <a:cxnLst/>
              <a:rect l="l" t="t" r="r" b="b"/>
              <a:pathLst>
                <a:path w="745" h="1479" extrusionOk="0">
                  <a:moveTo>
                    <a:pt x="429" y="1"/>
                  </a:moveTo>
                  <a:cubicBezTo>
                    <a:pt x="300" y="1"/>
                    <a:pt x="185" y="81"/>
                    <a:pt x="147" y="212"/>
                  </a:cubicBezTo>
                  <a:cubicBezTo>
                    <a:pt x="54" y="523"/>
                    <a:pt x="1" y="861"/>
                    <a:pt x="25" y="1186"/>
                  </a:cubicBezTo>
                  <a:cubicBezTo>
                    <a:pt x="33" y="1262"/>
                    <a:pt x="57" y="1336"/>
                    <a:pt x="112" y="1391"/>
                  </a:cubicBezTo>
                  <a:cubicBezTo>
                    <a:pt x="163" y="1441"/>
                    <a:pt x="239" y="1479"/>
                    <a:pt x="309" y="1479"/>
                  </a:cubicBezTo>
                  <a:cubicBezTo>
                    <a:pt x="312" y="1479"/>
                    <a:pt x="315" y="1479"/>
                    <a:pt x="318" y="1479"/>
                  </a:cubicBezTo>
                  <a:cubicBezTo>
                    <a:pt x="476" y="1471"/>
                    <a:pt x="615" y="1349"/>
                    <a:pt x="611" y="1186"/>
                  </a:cubicBezTo>
                  <a:cubicBezTo>
                    <a:pt x="611" y="1021"/>
                    <a:pt x="614" y="857"/>
                    <a:pt x="634" y="695"/>
                  </a:cubicBezTo>
                  <a:lnTo>
                    <a:pt x="634" y="695"/>
                  </a:lnTo>
                  <a:cubicBezTo>
                    <a:pt x="651" y="585"/>
                    <a:pt x="674" y="472"/>
                    <a:pt x="706" y="365"/>
                  </a:cubicBezTo>
                  <a:cubicBezTo>
                    <a:pt x="744" y="219"/>
                    <a:pt x="653" y="45"/>
                    <a:pt x="503" y="10"/>
                  </a:cubicBezTo>
                  <a:cubicBezTo>
                    <a:pt x="478" y="4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771;p50">
              <a:extLst>
                <a:ext uri="{FF2B5EF4-FFF2-40B4-BE49-F238E27FC236}">
                  <a16:creationId xmlns:a16="http://schemas.microsoft.com/office/drawing/2014/main" id="{54342210-8ABD-4597-B1A8-E3D1BEC2329B}"/>
                </a:ext>
              </a:extLst>
            </p:cNvPr>
            <p:cNvSpPr/>
            <p:nvPr/>
          </p:nvSpPr>
          <p:spPr>
            <a:xfrm>
              <a:off x="5967461" y="1761323"/>
              <a:ext cx="65378" cy="31989"/>
            </a:xfrm>
            <a:custGeom>
              <a:avLst/>
              <a:gdLst/>
              <a:ahLst/>
              <a:cxnLst/>
              <a:rect l="l" t="t" r="r" b="b"/>
              <a:pathLst>
                <a:path w="1821" h="891" extrusionOk="0">
                  <a:moveTo>
                    <a:pt x="468" y="46"/>
                  </a:moveTo>
                  <a:cubicBezTo>
                    <a:pt x="468" y="46"/>
                    <a:pt x="471" y="47"/>
                    <a:pt x="478" y="50"/>
                  </a:cubicBezTo>
                  <a:lnTo>
                    <a:pt x="478" y="50"/>
                  </a:lnTo>
                  <a:cubicBezTo>
                    <a:pt x="472" y="47"/>
                    <a:pt x="468" y="46"/>
                    <a:pt x="468" y="46"/>
                  </a:cubicBezTo>
                  <a:close/>
                  <a:moveTo>
                    <a:pt x="245" y="0"/>
                  </a:moveTo>
                  <a:cubicBezTo>
                    <a:pt x="229" y="0"/>
                    <a:pt x="212" y="1"/>
                    <a:pt x="196" y="2"/>
                  </a:cubicBezTo>
                  <a:cubicBezTo>
                    <a:pt x="126" y="2"/>
                    <a:pt x="56" y="43"/>
                    <a:pt x="32" y="113"/>
                  </a:cubicBezTo>
                  <a:cubicBezTo>
                    <a:pt x="0" y="186"/>
                    <a:pt x="21" y="253"/>
                    <a:pt x="67" y="311"/>
                  </a:cubicBezTo>
                  <a:cubicBezTo>
                    <a:pt x="116" y="371"/>
                    <a:pt x="172" y="430"/>
                    <a:pt x="238" y="462"/>
                  </a:cubicBezTo>
                  <a:cubicBezTo>
                    <a:pt x="290" y="490"/>
                    <a:pt x="346" y="511"/>
                    <a:pt x="402" y="535"/>
                  </a:cubicBezTo>
                  <a:cubicBezTo>
                    <a:pt x="528" y="588"/>
                    <a:pt x="653" y="636"/>
                    <a:pt x="782" y="681"/>
                  </a:cubicBezTo>
                  <a:cubicBezTo>
                    <a:pt x="1016" y="762"/>
                    <a:pt x="1256" y="831"/>
                    <a:pt x="1500" y="884"/>
                  </a:cubicBezTo>
                  <a:cubicBezTo>
                    <a:pt x="1519" y="888"/>
                    <a:pt x="1539" y="890"/>
                    <a:pt x="1558" y="890"/>
                  </a:cubicBezTo>
                  <a:cubicBezTo>
                    <a:pt x="1664" y="890"/>
                    <a:pt x="1767" y="829"/>
                    <a:pt x="1793" y="720"/>
                  </a:cubicBezTo>
                  <a:cubicBezTo>
                    <a:pt x="1821" y="598"/>
                    <a:pt x="1755" y="458"/>
                    <a:pt x="1629" y="430"/>
                  </a:cubicBezTo>
                  <a:cubicBezTo>
                    <a:pt x="1389" y="371"/>
                    <a:pt x="1151" y="305"/>
                    <a:pt x="921" y="221"/>
                  </a:cubicBezTo>
                  <a:cubicBezTo>
                    <a:pt x="810" y="182"/>
                    <a:pt x="698" y="137"/>
                    <a:pt x="586" y="95"/>
                  </a:cubicBezTo>
                  <a:cubicBezTo>
                    <a:pt x="555" y="81"/>
                    <a:pt x="524" y="68"/>
                    <a:pt x="493" y="57"/>
                  </a:cubicBezTo>
                  <a:cubicBezTo>
                    <a:pt x="487" y="54"/>
                    <a:pt x="482" y="52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61" y="43"/>
                    <a:pt x="440" y="36"/>
                    <a:pt x="423" y="26"/>
                  </a:cubicBezTo>
                  <a:cubicBezTo>
                    <a:pt x="371" y="7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772;p50">
              <a:extLst>
                <a:ext uri="{FF2B5EF4-FFF2-40B4-BE49-F238E27FC236}">
                  <a16:creationId xmlns:a16="http://schemas.microsoft.com/office/drawing/2014/main" id="{773EF14E-5ADD-4522-BD42-FCF8445FAB62}"/>
                </a:ext>
              </a:extLst>
            </p:cNvPr>
            <p:cNvSpPr/>
            <p:nvPr/>
          </p:nvSpPr>
          <p:spPr>
            <a:xfrm>
              <a:off x="6248069" y="2038592"/>
              <a:ext cx="231212" cy="65522"/>
            </a:xfrm>
            <a:custGeom>
              <a:avLst/>
              <a:gdLst/>
              <a:ahLst/>
              <a:cxnLst/>
              <a:rect l="l" t="t" r="r" b="b"/>
              <a:pathLst>
                <a:path w="6440" h="1825" extrusionOk="0">
                  <a:moveTo>
                    <a:pt x="559" y="0"/>
                  </a:moveTo>
                  <a:cubicBezTo>
                    <a:pt x="144" y="0"/>
                    <a:pt x="1" y="656"/>
                    <a:pt x="454" y="770"/>
                  </a:cubicBezTo>
                  <a:cubicBezTo>
                    <a:pt x="2257" y="1217"/>
                    <a:pt x="4081" y="1577"/>
                    <a:pt x="5926" y="1821"/>
                  </a:cubicBezTo>
                  <a:cubicBezTo>
                    <a:pt x="5940" y="1824"/>
                    <a:pt x="5958" y="1824"/>
                    <a:pt x="5971" y="1824"/>
                  </a:cubicBezTo>
                  <a:cubicBezTo>
                    <a:pt x="6356" y="1824"/>
                    <a:pt x="6439" y="1134"/>
                    <a:pt x="6027" y="1071"/>
                  </a:cubicBezTo>
                  <a:cubicBezTo>
                    <a:pt x="4224" y="796"/>
                    <a:pt x="2431" y="453"/>
                    <a:pt x="664" y="14"/>
                  </a:cubicBezTo>
                  <a:cubicBezTo>
                    <a:pt x="625" y="4"/>
                    <a:pt x="590" y="0"/>
                    <a:pt x="55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773;p50">
              <a:extLst>
                <a:ext uri="{FF2B5EF4-FFF2-40B4-BE49-F238E27FC236}">
                  <a16:creationId xmlns:a16="http://schemas.microsoft.com/office/drawing/2014/main" id="{64AE7114-5504-4310-8DD3-120D65B75B94}"/>
                </a:ext>
              </a:extLst>
            </p:cNvPr>
            <p:cNvSpPr/>
            <p:nvPr/>
          </p:nvSpPr>
          <p:spPr>
            <a:xfrm>
              <a:off x="6500279" y="2085911"/>
              <a:ext cx="81535" cy="33712"/>
            </a:xfrm>
            <a:custGeom>
              <a:avLst/>
              <a:gdLst/>
              <a:ahLst/>
              <a:cxnLst/>
              <a:rect l="l" t="t" r="r" b="b"/>
              <a:pathLst>
                <a:path w="2271" h="939" extrusionOk="0">
                  <a:moveTo>
                    <a:pt x="404" y="1"/>
                  </a:moveTo>
                  <a:cubicBezTo>
                    <a:pt x="240" y="1"/>
                    <a:pt x="80" y="91"/>
                    <a:pt x="42" y="262"/>
                  </a:cubicBezTo>
                  <a:cubicBezTo>
                    <a:pt x="0" y="450"/>
                    <a:pt x="97" y="663"/>
                    <a:pt x="297" y="712"/>
                  </a:cubicBezTo>
                  <a:cubicBezTo>
                    <a:pt x="558" y="775"/>
                    <a:pt x="826" y="827"/>
                    <a:pt x="1095" y="869"/>
                  </a:cubicBezTo>
                  <a:cubicBezTo>
                    <a:pt x="1248" y="890"/>
                    <a:pt x="1402" y="914"/>
                    <a:pt x="1555" y="925"/>
                  </a:cubicBezTo>
                  <a:cubicBezTo>
                    <a:pt x="1615" y="932"/>
                    <a:pt x="1678" y="938"/>
                    <a:pt x="1737" y="938"/>
                  </a:cubicBezTo>
                  <a:cubicBezTo>
                    <a:pt x="1747" y="938"/>
                    <a:pt x="1758" y="938"/>
                    <a:pt x="1765" y="935"/>
                  </a:cubicBezTo>
                  <a:cubicBezTo>
                    <a:pt x="1855" y="935"/>
                    <a:pt x="1946" y="904"/>
                    <a:pt x="2030" y="880"/>
                  </a:cubicBezTo>
                  <a:cubicBezTo>
                    <a:pt x="2148" y="838"/>
                    <a:pt x="2235" y="743"/>
                    <a:pt x="2253" y="618"/>
                  </a:cubicBezTo>
                  <a:cubicBezTo>
                    <a:pt x="2270" y="503"/>
                    <a:pt x="2218" y="352"/>
                    <a:pt x="2103" y="304"/>
                  </a:cubicBezTo>
                  <a:cubicBezTo>
                    <a:pt x="2026" y="269"/>
                    <a:pt x="1946" y="227"/>
                    <a:pt x="1863" y="202"/>
                  </a:cubicBezTo>
                  <a:cubicBezTo>
                    <a:pt x="1786" y="182"/>
                    <a:pt x="1695" y="182"/>
                    <a:pt x="1615" y="175"/>
                  </a:cubicBezTo>
                  <a:cubicBezTo>
                    <a:pt x="1478" y="161"/>
                    <a:pt x="1343" y="147"/>
                    <a:pt x="1210" y="130"/>
                  </a:cubicBezTo>
                  <a:cubicBezTo>
                    <a:pt x="1175" y="126"/>
                    <a:pt x="1140" y="122"/>
                    <a:pt x="1105" y="119"/>
                  </a:cubicBezTo>
                  <a:cubicBezTo>
                    <a:pt x="1119" y="119"/>
                    <a:pt x="1130" y="122"/>
                    <a:pt x="1144" y="122"/>
                  </a:cubicBezTo>
                  <a:cubicBezTo>
                    <a:pt x="1123" y="119"/>
                    <a:pt x="1105" y="119"/>
                    <a:pt x="1084" y="115"/>
                  </a:cubicBezTo>
                  <a:cubicBezTo>
                    <a:pt x="1018" y="105"/>
                    <a:pt x="955" y="94"/>
                    <a:pt x="889" y="84"/>
                  </a:cubicBezTo>
                  <a:cubicBezTo>
                    <a:pt x="757" y="64"/>
                    <a:pt x="624" y="35"/>
                    <a:pt x="488" y="7"/>
                  </a:cubicBezTo>
                  <a:cubicBezTo>
                    <a:pt x="461" y="1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774;p50">
              <a:extLst>
                <a:ext uri="{FF2B5EF4-FFF2-40B4-BE49-F238E27FC236}">
                  <a16:creationId xmlns:a16="http://schemas.microsoft.com/office/drawing/2014/main" id="{55F05741-D44E-4651-A3A2-E940F156477A}"/>
                </a:ext>
              </a:extLst>
            </p:cNvPr>
            <p:cNvSpPr/>
            <p:nvPr/>
          </p:nvSpPr>
          <p:spPr>
            <a:xfrm>
              <a:off x="6495002" y="1878578"/>
              <a:ext cx="188093" cy="44591"/>
            </a:xfrm>
            <a:custGeom>
              <a:avLst/>
              <a:gdLst/>
              <a:ahLst/>
              <a:cxnLst/>
              <a:rect l="l" t="t" r="r" b="b"/>
              <a:pathLst>
                <a:path w="5239" h="1242" extrusionOk="0">
                  <a:moveTo>
                    <a:pt x="440" y="0"/>
                  </a:moveTo>
                  <a:cubicBezTo>
                    <a:pt x="265" y="0"/>
                    <a:pt x="101" y="94"/>
                    <a:pt x="53" y="279"/>
                  </a:cubicBezTo>
                  <a:cubicBezTo>
                    <a:pt x="1" y="467"/>
                    <a:pt x="115" y="715"/>
                    <a:pt x="325" y="753"/>
                  </a:cubicBezTo>
                  <a:cubicBezTo>
                    <a:pt x="1720" y="1018"/>
                    <a:pt x="3171" y="1241"/>
                    <a:pt x="4597" y="1241"/>
                  </a:cubicBezTo>
                  <a:lnTo>
                    <a:pt x="4758" y="1241"/>
                  </a:lnTo>
                  <a:cubicBezTo>
                    <a:pt x="5239" y="1235"/>
                    <a:pt x="5221" y="548"/>
                    <a:pt x="4758" y="506"/>
                  </a:cubicBezTo>
                  <a:cubicBezTo>
                    <a:pt x="3338" y="377"/>
                    <a:pt x="1933" y="272"/>
                    <a:pt x="531" y="7"/>
                  </a:cubicBezTo>
                  <a:cubicBezTo>
                    <a:pt x="499" y="0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775;p50">
              <a:extLst>
                <a:ext uri="{FF2B5EF4-FFF2-40B4-BE49-F238E27FC236}">
                  <a16:creationId xmlns:a16="http://schemas.microsoft.com/office/drawing/2014/main" id="{BD361E2B-F49D-4CA7-8992-BD4F2512CB45}"/>
                </a:ext>
              </a:extLst>
            </p:cNvPr>
            <p:cNvSpPr/>
            <p:nvPr/>
          </p:nvSpPr>
          <p:spPr>
            <a:xfrm>
              <a:off x="6714505" y="1897570"/>
              <a:ext cx="72774" cy="30230"/>
            </a:xfrm>
            <a:custGeom>
              <a:avLst/>
              <a:gdLst/>
              <a:ahLst/>
              <a:cxnLst/>
              <a:rect l="l" t="t" r="r" b="b"/>
              <a:pathLst>
                <a:path w="2027" h="842" extrusionOk="0">
                  <a:moveTo>
                    <a:pt x="381" y="1"/>
                  </a:moveTo>
                  <a:cubicBezTo>
                    <a:pt x="318" y="1"/>
                    <a:pt x="258" y="11"/>
                    <a:pt x="199" y="46"/>
                  </a:cubicBezTo>
                  <a:cubicBezTo>
                    <a:pt x="119" y="95"/>
                    <a:pt x="42" y="186"/>
                    <a:pt x="21" y="276"/>
                  </a:cubicBezTo>
                  <a:cubicBezTo>
                    <a:pt x="0" y="374"/>
                    <a:pt x="4" y="482"/>
                    <a:pt x="60" y="569"/>
                  </a:cubicBezTo>
                  <a:cubicBezTo>
                    <a:pt x="112" y="650"/>
                    <a:pt x="192" y="730"/>
                    <a:pt x="290" y="748"/>
                  </a:cubicBezTo>
                  <a:cubicBezTo>
                    <a:pt x="617" y="800"/>
                    <a:pt x="949" y="841"/>
                    <a:pt x="1280" y="841"/>
                  </a:cubicBezTo>
                  <a:cubicBezTo>
                    <a:pt x="1403" y="841"/>
                    <a:pt x="1525" y="835"/>
                    <a:pt x="1646" y="820"/>
                  </a:cubicBezTo>
                  <a:cubicBezTo>
                    <a:pt x="1751" y="810"/>
                    <a:pt x="1839" y="785"/>
                    <a:pt x="1911" y="712"/>
                  </a:cubicBezTo>
                  <a:cubicBezTo>
                    <a:pt x="1978" y="646"/>
                    <a:pt x="2027" y="542"/>
                    <a:pt x="2023" y="447"/>
                  </a:cubicBezTo>
                  <a:cubicBezTo>
                    <a:pt x="2013" y="241"/>
                    <a:pt x="1855" y="81"/>
                    <a:pt x="1646" y="74"/>
                  </a:cubicBezTo>
                  <a:cubicBezTo>
                    <a:pt x="1269" y="67"/>
                    <a:pt x="893" y="60"/>
                    <a:pt x="520" y="11"/>
                  </a:cubicBezTo>
                  <a:cubicBezTo>
                    <a:pt x="509" y="11"/>
                    <a:pt x="503" y="11"/>
                    <a:pt x="492" y="8"/>
                  </a:cubicBezTo>
                  <a:cubicBezTo>
                    <a:pt x="453" y="4"/>
                    <a:pt x="419" y="1"/>
                    <a:pt x="38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776;p50">
              <a:extLst>
                <a:ext uri="{FF2B5EF4-FFF2-40B4-BE49-F238E27FC236}">
                  <a16:creationId xmlns:a16="http://schemas.microsoft.com/office/drawing/2014/main" id="{22322257-9769-497A-82BC-61B3470D5BF0}"/>
                </a:ext>
              </a:extLst>
            </p:cNvPr>
            <p:cNvSpPr/>
            <p:nvPr/>
          </p:nvSpPr>
          <p:spPr>
            <a:xfrm>
              <a:off x="5703762" y="1603319"/>
              <a:ext cx="601977" cy="367678"/>
            </a:xfrm>
            <a:custGeom>
              <a:avLst/>
              <a:gdLst/>
              <a:ahLst/>
              <a:cxnLst/>
              <a:rect l="l" t="t" r="r" b="b"/>
              <a:pathLst>
                <a:path w="16767" h="10241" extrusionOk="0">
                  <a:moveTo>
                    <a:pt x="6686" y="1"/>
                  </a:moveTo>
                  <a:cubicBezTo>
                    <a:pt x="5151" y="1"/>
                    <a:pt x="3830" y="368"/>
                    <a:pt x="2840" y="1260"/>
                  </a:cubicBezTo>
                  <a:cubicBezTo>
                    <a:pt x="0" y="3813"/>
                    <a:pt x="2386" y="7709"/>
                    <a:pt x="2836" y="8291"/>
                  </a:cubicBezTo>
                  <a:cubicBezTo>
                    <a:pt x="3293" y="8884"/>
                    <a:pt x="3181" y="10132"/>
                    <a:pt x="3425" y="10132"/>
                  </a:cubicBezTo>
                  <a:cubicBezTo>
                    <a:pt x="3670" y="10132"/>
                    <a:pt x="3691" y="9222"/>
                    <a:pt x="3830" y="9222"/>
                  </a:cubicBezTo>
                  <a:cubicBezTo>
                    <a:pt x="3967" y="9222"/>
                    <a:pt x="4196" y="10240"/>
                    <a:pt x="4462" y="10240"/>
                  </a:cubicBezTo>
                  <a:cubicBezTo>
                    <a:pt x="4474" y="10240"/>
                    <a:pt x="4487" y="10238"/>
                    <a:pt x="4499" y="10234"/>
                  </a:cubicBezTo>
                  <a:cubicBezTo>
                    <a:pt x="4782" y="10132"/>
                    <a:pt x="4256" y="9121"/>
                    <a:pt x="4378" y="9121"/>
                  </a:cubicBezTo>
                  <a:cubicBezTo>
                    <a:pt x="4477" y="9121"/>
                    <a:pt x="5069" y="9495"/>
                    <a:pt x="5343" y="9495"/>
                  </a:cubicBezTo>
                  <a:cubicBezTo>
                    <a:pt x="5407" y="9495"/>
                    <a:pt x="5454" y="9475"/>
                    <a:pt x="5473" y="9425"/>
                  </a:cubicBezTo>
                  <a:cubicBezTo>
                    <a:pt x="5574" y="9163"/>
                    <a:pt x="4702" y="8675"/>
                    <a:pt x="4702" y="8532"/>
                  </a:cubicBezTo>
                  <a:cubicBezTo>
                    <a:pt x="4702" y="8392"/>
                    <a:pt x="5483" y="8138"/>
                    <a:pt x="5270" y="7925"/>
                  </a:cubicBezTo>
                  <a:cubicBezTo>
                    <a:pt x="5192" y="7849"/>
                    <a:pt x="5047" y="7829"/>
                    <a:pt x="4887" y="7829"/>
                  </a:cubicBezTo>
                  <a:cubicBezTo>
                    <a:pt x="4813" y="7829"/>
                    <a:pt x="4736" y="7833"/>
                    <a:pt x="4660" y="7838"/>
                  </a:cubicBezTo>
                  <a:cubicBezTo>
                    <a:pt x="4582" y="7842"/>
                    <a:pt x="4506" y="7846"/>
                    <a:pt x="4437" y="7846"/>
                  </a:cubicBezTo>
                  <a:cubicBezTo>
                    <a:pt x="4320" y="7846"/>
                    <a:pt x="4224" y="7834"/>
                    <a:pt x="4175" y="7785"/>
                  </a:cubicBezTo>
                  <a:cubicBezTo>
                    <a:pt x="4015" y="7625"/>
                    <a:pt x="2285" y="5717"/>
                    <a:pt x="3356" y="3687"/>
                  </a:cubicBezTo>
                  <a:cubicBezTo>
                    <a:pt x="3980" y="2502"/>
                    <a:pt x="5353" y="1959"/>
                    <a:pt x="7026" y="1959"/>
                  </a:cubicBezTo>
                  <a:cubicBezTo>
                    <a:pt x="8224" y="1959"/>
                    <a:pt x="9576" y="2238"/>
                    <a:pt x="10917" y="2759"/>
                  </a:cubicBezTo>
                  <a:cubicBezTo>
                    <a:pt x="14130" y="4008"/>
                    <a:pt x="16683" y="5470"/>
                    <a:pt x="16683" y="5470"/>
                  </a:cubicBezTo>
                  <a:cubicBezTo>
                    <a:pt x="16766" y="4636"/>
                    <a:pt x="16720" y="2819"/>
                    <a:pt x="16720" y="2819"/>
                  </a:cubicBezTo>
                  <a:cubicBezTo>
                    <a:pt x="13148" y="1278"/>
                    <a:pt x="9547" y="1"/>
                    <a:pt x="6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777;p50">
              <a:extLst>
                <a:ext uri="{FF2B5EF4-FFF2-40B4-BE49-F238E27FC236}">
                  <a16:creationId xmlns:a16="http://schemas.microsoft.com/office/drawing/2014/main" id="{67CC3B91-9850-4DB7-8A0B-FD4B3F008580}"/>
                </a:ext>
              </a:extLst>
            </p:cNvPr>
            <p:cNvSpPr/>
            <p:nvPr/>
          </p:nvSpPr>
          <p:spPr>
            <a:xfrm>
              <a:off x="6268246" y="1781140"/>
              <a:ext cx="34323" cy="18562"/>
            </a:xfrm>
            <a:custGeom>
              <a:avLst/>
              <a:gdLst/>
              <a:ahLst/>
              <a:cxnLst/>
              <a:rect l="l" t="t" r="r" b="b"/>
              <a:pathLst>
                <a:path w="956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579" y="300"/>
                    <a:pt x="924" y="499"/>
                    <a:pt x="955" y="517"/>
                  </a:cubicBezTo>
                  <a:lnTo>
                    <a:pt x="955" y="517"/>
                  </a:lnTo>
                  <a:cubicBezTo>
                    <a:pt x="924" y="499"/>
                    <a:pt x="579" y="300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778;p50">
              <a:extLst>
                <a:ext uri="{FF2B5EF4-FFF2-40B4-BE49-F238E27FC236}">
                  <a16:creationId xmlns:a16="http://schemas.microsoft.com/office/drawing/2014/main" id="{950DAB0B-3D39-4A85-916E-D4C22F815093}"/>
                </a:ext>
              </a:extLst>
            </p:cNvPr>
            <p:cNvSpPr/>
            <p:nvPr/>
          </p:nvSpPr>
          <p:spPr>
            <a:xfrm>
              <a:off x="6302532" y="1799666"/>
              <a:ext cx="180" cy="36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D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779;p50">
              <a:extLst>
                <a:ext uri="{FF2B5EF4-FFF2-40B4-BE49-F238E27FC236}">
                  <a16:creationId xmlns:a16="http://schemas.microsoft.com/office/drawing/2014/main" id="{6AFC8EB0-3405-4A00-A8C6-EB7FFF53A700}"/>
                </a:ext>
              </a:extLst>
            </p:cNvPr>
            <p:cNvSpPr/>
            <p:nvPr/>
          </p:nvSpPr>
          <p:spPr>
            <a:xfrm>
              <a:off x="6153289" y="1726175"/>
              <a:ext cx="114996" cy="55003"/>
            </a:xfrm>
            <a:custGeom>
              <a:avLst/>
              <a:gdLst/>
              <a:ahLst/>
              <a:cxnLst/>
              <a:rect l="l" t="t" r="r" b="b"/>
              <a:pathLst>
                <a:path w="3203" h="1532" extrusionOk="0">
                  <a:moveTo>
                    <a:pt x="1" y="0"/>
                  </a:moveTo>
                  <a:lnTo>
                    <a:pt x="1" y="0"/>
                  </a:lnTo>
                  <a:cubicBezTo>
                    <a:pt x="1332" y="579"/>
                    <a:pt x="2459" y="1141"/>
                    <a:pt x="3202" y="1531"/>
                  </a:cubicBezTo>
                  <a:lnTo>
                    <a:pt x="3202" y="1531"/>
                  </a:lnTo>
                  <a:cubicBezTo>
                    <a:pt x="2459" y="1141"/>
                    <a:pt x="1332" y="579"/>
                    <a:pt x="1" y="0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780;p50">
              <a:extLst>
                <a:ext uri="{FF2B5EF4-FFF2-40B4-BE49-F238E27FC236}">
                  <a16:creationId xmlns:a16="http://schemas.microsoft.com/office/drawing/2014/main" id="{5EBCF0A0-C73E-4B4D-A534-A8156348FBCC}"/>
                </a:ext>
              </a:extLst>
            </p:cNvPr>
            <p:cNvSpPr/>
            <p:nvPr/>
          </p:nvSpPr>
          <p:spPr>
            <a:xfrm>
              <a:off x="6153289" y="1661157"/>
              <a:ext cx="151185" cy="138548"/>
            </a:xfrm>
            <a:custGeom>
              <a:avLst/>
              <a:gdLst/>
              <a:ahLst/>
              <a:cxnLst/>
              <a:rect l="l" t="t" r="r" b="b"/>
              <a:pathLst>
                <a:path w="4211" h="3859" extrusionOk="0">
                  <a:moveTo>
                    <a:pt x="1214" y="1"/>
                  </a:moveTo>
                  <a:cubicBezTo>
                    <a:pt x="820" y="611"/>
                    <a:pt x="416" y="1215"/>
                    <a:pt x="1" y="1811"/>
                  </a:cubicBezTo>
                  <a:cubicBezTo>
                    <a:pt x="1332" y="2390"/>
                    <a:pt x="2459" y="2952"/>
                    <a:pt x="3202" y="3342"/>
                  </a:cubicBezTo>
                  <a:cubicBezTo>
                    <a:pt x="3781" y="3642"/>
                    <a:pt x="4126" y="3841"/>
                    <a:pt x="4157" y="3859"/>
                  </a:cubicBezTo>
                  <a:lnTo>
                    <a:pt x="4162" y="3859"/>
                  </a:lnTo>
                  <a:cubicBezTo>
                    <a:pt x="4199" y="3465"/>
                    <a:pt x="4210" y="2850"/>
                    <a:pt x="4210" y="2310"/>
                  </a:cubicBezTo>
                  <a:cubicBezTo>
                    <a:pt x="4210" y="1714"/>
                    <a:pt x="4199" y="1208"/>
                    <a:pt x="4199" y="1208"/>
                  </a:cubicBezTo>
                  <a:cubicBezTo>
                    <a:pt x="4189" y="1205"/>
                    <a:pt x="4183" y="1201"/>
                    <a:pt x="4175" y="1201"/>
                  </a:cubicBezTo>
                  <a:cubicBezTo>
                    <a:pt x="4168" y="1197"/>
                    <a:pt x="4162" y="1194"/>
                    <a:pt x="4151" y="1190"/>
                  </a:cubicBezTo>
                  <a:cubicBezTo>
                    <a:pt x="3171" y="765"/>
                    <a:pt x="2184" y="364"/>
                    <a:pt x="121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781;p50">
              <a:extLst>
                <a:ext uri="{FF2B5EF4-FFF2-40B4-BE49-F238E27FC236}">
                  <a16:creationId xmlns:a16="http://schemas.microsoft.com/office/drawing/2014/main" id="{4807B123-E652-499E-939D-84FBF5B5BDE2}"/>
                </a:ext>
              </a:extLst>
            </p:cNvPr>
            <p:cNvSpPr/>
            <p:nvPr/>
          </p:nvSpPr>
          <p:spPr>
            <a:xfrm>
              <a:off x="5825469" y="1622383"/>
              <a:ext cx="101209" cy="35687"/>
            </a:xfrm>
            <a:custGeom>
              <a:avLst/>
              <a:gdLst/>
              <a:ahLst/>
              <a:cxnLst/>
              <a:rect l="l" t="t" r="r" b="b"/>
              <a:pathLst>
                <a:path w="2819" h="994" extrusionOk="0">
                  <a:moveTo>
                    <a:pt x="2574" y="0"/>
                  </a:moveTo>
                  <a:cubicBezTo>
                    <a:pt x="1748" y="42"/>
                    <a:pt x="939" y="265"/>
                    <a:pt x="196" y="631"/>
                  </a:cubicBezTo>
                  <a:cubicBezTo>
                    <a:pt x="0" y="725"/>
                    <a:pt x="123" y="994"/>
                    <a:pt x="304" y="994"/>
                  </a:cubicBezTo>
                  <a:cubicBezTo>
                    <a:pt x="332" y="994"/>
                    <a:pt x="364" y="987"/>
                    <a:pt x="395" y="970"/>
                  </a:cubicBezTo>
                  <a:cubicBezTo>
                    <a:pt x="1075" y="635"/>
                    <a:pt x="1818" y="440"/>
                    <a:pt x="2574" y="373"/>
                  </a:cubicBezTo>
                  <a:cubicBezTo>
                    <a:pt x="2809" y="352"/>
                    <a:pt x="2819" y="0"/>
                    <a:pt x="25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782;p50">
              <a:extLst>
                <a:ext uri="{FF2B5EF4-FFF2-40B4-BE49-F238E27FC236}">
                  <a16:creationId xmlns:a16="http://schemas.microsoft.com/office/drawing/2014/main" id="{3E4B48DB-F331-4EBC-A0CB-2016BA2A78DB}"/>
                </a:ext>
              </a:extLst>
            </p:cNvPr>
            <p:cNvSpPr/>
            <p:nvPr/>
          </p:nvSpPr>
          <p:spPr>
            <a:xfrm>
              <a:off x="5941145" y="1623137"/>
              <a:ext cx="46386" cy="17664"/>
            </a:xfrm>
            <a:custGeom>
              <a:avLst/>
              <a:gdLst/>
              <a:ahLst/>
              <a:cxnLst/>
              <a:rect l="l" t="t" r="r" b="b"/>
              <a:pathLst>
                <a:path w="1292" h="492" extrusionOk="0">
                  <a:moveTo>
                    <a:pt x="186" y="0"/>
                  </a:moveTo>
                  <a:cubicBezTo>
                    <a:pt x="92" y="0"/>
                    <a:pt x="1" y="94"/>
                    <a:pt x="8" y="189"/>
                  </a:cubicBezTo>
                  <a:cubicBezTo>
                    <a:pt x="12" y="297"/>
                    <a:pt x="89" y="363"/>
                    <a:pt x="193" y="373"/>
                  </a:cubicBezTo>
                  <a:cubicBezTo>
                    <a:pt x="263" y="380"/>
                    <a:pt x="329" y="387"/>
                    <a:pt x="399" y="394"/>
                  </a:cubicBezTo>
                  <a:lnTo>
                    <a:pt x="395" y="394"/>
                  </a:lnTo>
                  <a:cubicBezTo>
                    <a:pt x="395" y="394"/>
                    <a:pt x="437" y="401"/>
                    <a:pt x="445" y="401"/>
                  </a:cubicBezTo>
                  <a:cubicBezTo>
                    <a:pt x="458" y="404"/>
                    <a:pt x="476" y="408"/>
                    <a:pt x="493" y="411"/>
                  </a:cubicBezTo>
                  <a:cubicBezTo>
                    <a:pt x="528" y="415"/>
                    <a:pt x="563" y="422"/>
                    <a:pt x="601" y="429"/>
                  </a:cubicBezTo>
                  <a:cubicBezTo>
                    <a:pt x="744" y="453"/>
                    <a:pt x="887" y="492"/>
                    <a:pt x="1031" y="492"/>
                  </a:cubicBezTo>
                  <a:cubicBezTo>
                    <a:pt x="1044" y="492"/>
                    <a:pt x="1058" y="492"/>
                    <a:pt x="1072" y="488"/>
                  </a:cubicBezTo>
                  <a:cubicBezTo>
                    <a:pt x="1229" y="482"/>
                    <a:pt x="1292" y="276"/>
                    <a:pt x="1152" y="192"/>
                  </a:cubicBezTo>
                  <a:cubicBezTo>
                    <a:pt x="1013" y="105"/>
                    <a:pt x="846" y="76"/>
                    <a:pt x="685" y="52"/>
                  </a:cubicBezTo>
                  <a:cubicBezTo>
                    <a:pt x="524" y="28"/>
                    <a:pt x="357" y="10"/>
                    <a:pt x="19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783;p50">
              <a:extLst>
                <a:ext uri="{FF2B5EF4-FFF2-40B4-BE49-F238E27FC236}">
                  <a16:creationId xmlns:a16="http://schemas.microsoft.com/office/drawing/2014/main" id="{C2560B59-4621-4D51-ACB6-9D010835D8B7}"/>
                </a:ext>
              </a:extLst>
            </p:cNvPr>
            <p:cNvSpPr/>
            <p:nvPr/>
          </p:nvSpPr>
          <p:spPr>
            <a:xfrm>
              <a:off x="6815174" y="1636313"/>
              <a:ext cx="330483" cy="265643"/>
            </a:xfrm>
            <a:custGeom>
              <a:avLst/>
              <a:gdLst/>
              <a:ahLst/>
              <a:cxnLst/>
              <a:rect l="l" t="t" r="r" b="b"/>
              <a:pathLst>
                <a:path w="9205" h="7399" extrusionOk="0">
                  <a:moveTo>
                    <a:pt x="5083" y="1"/>
                  </a:moveTo>
                  <a:cubicBezTo>
                    <a:pt x="2367" y="1"/>
                    <a:pt x="1" y="2835"/>
                    <a:pt x="1" y="2835"/>
                  </a:cubicBezTo>
                  <a:cubicBezTo>
                    <a:pt x="1" y="2835"/>
                    <a:pt x="91" y="3968"/>
                    <a:pt x="91" y="4965"/>
                  </a:cubicBezTo>
                  <a:cubicBezTo>
                    <a:pt x="91" y="4965"/>
                    <a:pt x="2885" y="2036"/>
                    <a:pt x="4907" y="1600"/>
                  </a:cubicBezTo>
                  <a:cubicBezTo>
                    <a:pt x="5017" y="1576"/>
                    <a:pt x="5122" y="1565"/>
                    <a:pt x="5221" y="1565"/>
                  </a:cubicBezTo>
                  <a:cubicBezTo>
                    <a:pt x="6951" y="1565"/>
                    <a:pt x="7088" y="4993"/>
                    <a:pt x="6916" y="5164"/>
                  </a:cubicBezTo>
                  <a:cubicBezTo>
                    <a:pt x="6735" y="5346"/>
                    <a:pt x="5815" y="5328"/>
                    <a:pt x="5815" y="5572"/>
                  </a:cubicBezTo>
                  <a:cubicBezTo>
                    <a:pt x="5815" y="5813"/>
                    <a:pt x="6561" y="5879"/>
                    <a:pt x="6676" y="5995"/>
                  </a:cubicBezTo>
                  <a:cubicBezTo>
                    <a:pt x="6787" y="6106"/>
                    <a:pt x="6073" y="6811"/>
                    <a:pt x="6282" y="7020"/>
                  </a:cubicBezTo>
                  <a:cubicBezTo>
                    <a:pt x="6303" y="7042"/>
                    <a:pt x="6328" y="7051"/>
                    <a:pt x="6357" y="7051"/>
                  </a:cubicBezTo>
                  <a:cubicBezTo>
                    <a:pt x="6476" y="7051"/>
                    <a:pt x="6647" y="6883"/>
                    <a:pt x="6802" y="6716"/>
                  </a:cubicBezTo>
                  <a:cubicBezTo>
                    <a:pt x="6960" y="6545"/>
                    <a:pt x="7105" y="6377"/>
                    <a:pt x="7169" y="6377"/>
                  </a:cubicBezTo>
                  <a:cubicBezTo>
                    <a:pt x="7176" y="6377"/>
                    <a:pt x="7183" y="6380"/>
                    <a:pt x="7188" y="6385"/>
                  </a:cubicBezTo>
                  <a:cubicBezTo>
                    <a:pt x="7296" y="6493"/>
                    <a:pt x="6961" y="7233"/>
                    <a:pt x="7115" y="7383"/>
                  </a:cubicBezTo>
                  <a:cubicBezTo>
                    <a:pt x="7126" y="7394"/>
                    <a:pt x="7138" y="7399"/>
                    <a:pt x="7150" y="7399"/>
                  </a:cubicBezTo>
                  <a:cubicBezTo>
                    <a:pt x="7306" y="7399"/>
                    <a:pt x="7559" y="6552"/>
                    <a:pt x="7656" y="6552"/>
                  </a:cubicBezTo>
                  <a:cubicBezTo>
                    <a:pt x="7764" y="6552"/>
                    <a:pt x="7869" y="7323"/>
                    <a:pt x="8186" y="7323"/>
                  </a:cubicBezTo>
                  <a:cubicBezTo>
                    <a:pt x="8503" y="7323"/>
                    <a:pt x="7959" y="6357"/>
                    <a:pt x="8186" y="5482"/>
                  </a:cubicBezTo>
                  <a:cubicBezTo>
                    <a:pt x="8413" y="4603"/>
                    <a:pt x="9205" y="1018"/>
                    <a:pt x="6093" y="139"/>
                  </a:cubicBezTo>
                  <a:cubicBezTo>
                    <a:pt x="5754" y="43"/>
                    <a:pt x="5416" y="1"/>
                    <a:pt x="5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784;p50">
              <a:extLst>
                <a:ext uri="{FF2B5EF4-FFF2-40B4-BE49-F238E27FC236}">
                  <a16:creationId xmlns:a16="http://schemas.microsoft.com/office/drawing/2014/main" id="{76865028-F339-40A2-AE94-0237F82CF44F}"/>
                </a:ext>
              </a:extLst>
            </p:cNvPr>
            <p:cNvSpPr/>
            <p:nvPr/>
          </p:nvSpPr>
          <p:spPr>
            <a:xfrm>
              <a:off x="6815174" y="1737556"/>
              <a:ext cx="3267" cy="73923"/>
            </a:xfrm>
            <a:custGeom>
              <a:avLst/>
              <a:gdLst/>
              <a:ahLst/>
              <a:cxnLst/>
              <a:rect l="l" t="t" r="r" b="b"/>
              <a:pathLst>
                <a:path w="91" h="2059" extrusionOk="0">
                  <a:moveTo>
                    <a:pt x="7" y="1"/>
                  </a:moveTo>
                  <a:cubicBezTo>
                    <a:pt x="4" y="7"/>
                    <a:pt x="1" y="15"/>
                    <a:pt x="1" y="15"/>
                  </a:cubicBezTo>
                  <a:cubicBezTo>
                    <a:pt x="1" y="15"/>
                    <a:pt x="84" y="1085"/>
                    <a:pt x="91" y="2058"/>
                  </a:cubicBezTo>
                  <a:cubicBezTo>
                    <a:pt x="84" y="1085"/>
                    <a:pt x="1" y="15"/>
                    <a:pt x="1" y="15"/>
                  </a:cubicBezTo>
                  <a:cubicBezTo>
                    <a:pt x="1" y="15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785;p50">
              <a:extLst>
                <a:ext uri="{FF2B5EF4-FFF2-40B4-BE49-F238E27FC236}">
                  <a16:creationId xmlns:a16="http://schemas.microsoft.com/office/drawing/2014/main" id="{8B6D83A4-C8CC-41A0-A6A7-1558317C9C05}"/>
                </a:ext>
              </a:extLst>
            </p:cNvPr>
            <p:cNvSpPr/>
            <p:nvPr/>
          </p:nvSpPr>
          <p:spPr>
            <a:xfrm>
              <a:off x="6815425" y="1737053"/>
              <a:ext cx="539" cy="53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1" y="8"/>
                    <a:pt x="4" y="11"/>
                    <a:pt x="0" y="15"/>
                  </a:cubicBezTo>
                  <a:lnTo>
                    <a:pt x="0" y="15"/>
                  </a:lnTo>
                  <a:cubicBezTo>
                    <a:pt x="4" y="11"/>
                    <a:pt x="11" y="8"/>
                    <a:pt x="15" y="0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786;p50">
              <a:extLst>
                <a:ext uri="{FF2B5EF4-FFF2-40B4-BE49-F238E27FC236}">
                  <a16:creationId xmlns:a16="http://schemas.microsoft.com/office/drawing/2014/main" id="{3ECEC90C-6EE1-4DCE-8710-7E962F786B86}"/>
                </a:ext>
              </a:extLst>
            </p:cNvPr>
            <p:cNvSpPr/>
            <p:nvPr/>
          </p:nvSpPr>
          <p:spPr>
            <a:xfrm>
              <a:off x="6819159" y="1813560"/>
              <a:ext cx="287" cy="28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7"/>
                  </a:lnTo>
                  <a:cubicBezTo>
                    <a:pt x="1" y="4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787;p50">
              <a:extLst>
                <a:ext uri="{FF2B5EF4-FFF2-40B4-BE49-F238E27FC236}">
                  <a16:creationId xmlns:a16="http://schemas.microsoft.com/office/drawing/2014/main" id="{9D10C669-061C-472F-BEAF-2BDEBAA21F33}"/>
                </a:ext>
              </a:extLst>
            </p:cNvPr>
            <p:cNvSpPr/>
            <p:nvPr/>
          </p:nvSpPr>
          <p:spPr>
            <a:xfrm>
              <a:off x="6818405" y="1813811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lnTo>
                    <a:pt x="1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788;p50">
              <a:extLst>
                <a:ext uri="{FF2B5EF4-FFF2-40B4-BE49-F238E27FC236}">
                  <a16:creationId xmlns:a16="http://schemas.microsoft.com/office/drawing/2014/main" id="{B99D0074-AD9B-482D-B24C-9667689E7A0A}"/>
                </a:ext>
              </a:extLst>
            </p:cNvPr>
            <p:cNvSpPr/>
            <p:nvPr/>
          </p:nvSpPr>
          <p:spPr>
            <a:xfrm>
              <a:off x="6854379" y="1746926"/>
              <a:ext cx="39708" cy="33246"/>
            </a:xfrm>
            <a:custGeom>
              <a:avLst/>
              <a:gdLst/>
              <a:ahLst/>
              <a:cxnLst/>
              <a:rect l="l" t="t" r="r" b="b"/>
              <a:pathLst>
                <a:path w="1106" h="926" extrusionOk="0">
                  <a:moveTo>
                    <a:pt x="1106" y="1"/>
                  </a:moveTo>
                  <a:cubicBezTo>
                    <a:pt x="697" y="315"/>
                    <a:pt x="321" y="640"/>
                    <a:pt x="0" y="926"/>
                  </a:cubicBezTo>
                  <a:lnTo>
                    <a:pt x="0" y="926"/>
                  </a:lnTo>
                  <a:cubicBezTo>
                    <a:pt x="321" y="640"/>
                    <a:pt x="697" y="315"/>
                    <a:pt x="1106" y="1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789;p50">
              <a:extLst>
                <a:ext uri="{FF2B5EF4-FFF2-40B4-BE49-F238E27FC236}">
                  <a16:creationId xmlns:a16="http://schemas.microsoft.com/office/drawing/2014/main" id="{6EC0BDA9-4F99-45F3-845A-8EB497366B8B}"/>
                </a:ext>
              </a:extLst>
            </p:cNvPr>
            <p:cNvSpPr/>
            <p:nvPr/>
          </p:nvSpPr>
          <p:spPr>
            <a:xfrm>
              <a:off x="6819410" y="1780135"/>
              <a:ext cx="35005" cy="33461"/>
            </a:xfrm>
            <a:custGeom>
              <a:avLst/>
              <a:gdLst/>
              <a:ahLst/>
              <a:cxnLst/>
              <a:rect l="l" t="t" r="r" b="b"/>
              <a:pathLst>
                <a:path w="975" h="932" extrusionOk="0">
                  <a:moveTo>
                    <a:pt x="974" y="1"/>
                  </a:moveTo>
                  <a:cubicBezTo>
                    <a:pt x="465" y="457"/>
                    <a:pt x="102" y="827"/>
                    <a:pt x="1" y="932"/>
                  </a:cubicBezTo>
                  <a:lnTo>
                    <a:pt x="1" y="932"/>
                  </a:lnTo>
                  <a:cubicBezTo>
                    <a:pt x="102" y="827"/>
                    <a:pt x="465" y="457"/>
                    <a:pt x="974" y="1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790;p50">
              <a:extLst>
                <a:ext uri="{FF2B5EF4-FFF2-40B4-BE49-F238E27FC236}">
                  <a16:creationId xmlns:a16="http://schemas.microsoft.com/office/drawing/2014/main" id="{57EC3C0B-8CAC-457C-9687-7F248FF40493}"/>
                </a:ext>
              </a:extLst>
            </p:cNvPr>
            <p:cNvSpPr/>
            <p:nvPr/>
          </p:nvSpPr>
          <p:spPr>
            <a:xfrm>
              <a:off x="6815174" y="1673686"/>
              <a:ext cx="78914" cy="140917"/>
            </a:xfrm>
            <a:custGeom>
              <a:avLst/>
              <a:gdLst/>
              <a:ahLst/>
              <a:cxnLst/>
              <a:rect l="l" t="t" r="r" b="b"/>
              <a:pathLst>
                <a:path w="2198" h="3925" extrusionOk="0">
                  <a:moveTo>
                    <a:pt x="2051" y="1"/>
                  </a:moveTo>
                  <a:cubicBezTo>
                    <a:pt x="942" y="730"/>
                    <a:pt x="165" y="1601"/>
                    <a:pt x="22" y="1765"/>
                  </a:cubicBezTo>
                  <a:cubicBezTo>
                    <a:pt x="18" y="1773"/>
                    <a:pt x="11" y="1776"/>
                    <a:pt x="7" y="1780"/>
                  </a:cubicBezTo>
                  <a:cubicBezTo>
                    <a:pt x="4" y="1786"/>
                    <a:pt x="1" y="1794"/>
                    <a:pt x="1" y="1794"/>
                  </a:cubicBezTo>
                  <a:cubicBezTo>
                    <a:pt x="1" y="1794"/>
                    <a:pt x="84" y="2864"/>
                    <a:pt x="91" y="3837"/>
                  </a:cubicBezTo>
                  <a:lnTo>
                    <a:pt x="91" y="3924"/>
                  </a:lnTo>
                  <a:lnTo>
                    <a:pt x="112" y="3903"/>
                  </a:lnTo>
                  <a:cubicBezTo>
                    <a:pt x="112" y="3900"/>
                    <a:pt x="115" y="3897"/>
                    <a:pt x="119" y="3897"/>
                  </a:cubicBezTo>
                  <a:cubicBezTo>
                    <a:pt x="220" y="3792"/>
                    <a:pt x="583" y="3422"/>
                    <a:pt x="1092" y="2966"/>
                  </a:cubicBezTo>
                  <a:cubicBezTo>
                    <a:pt x="1413" y="2680"/>
                    <a:pt x="1789" y="2355"/>
                    <a:pt x="2198" y="2041"/>
                  </a:cubicBezTo>
                  <a:cubicBezTo>
                    <a:pt x="2114" y="1368"/>
                    <a:pt x="2065" y="688"/>
                    <a:pt x="205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791;p50">
              <a:extLst>
                <a:ext uri="{FF2B5EF4-FFF2-40B4-BE49-F238E27FC236}">
                  <a16:creationId xmlns:a16="http://schemas.microsoft.com/office/drawing/2014/main" id="{1A2E2FCC-F690-427E-9261-63B397F3AB5A}"/>
                </a:ext>
              </a:extLst>
            </p:cNvPr>
            <p:cNvSpPr/>
            <p:nvPr/>
          </p:nvSpPr>
          <p:spPr>
            <a:xfrm>
              <a:off x="6917817" y="1654802"/>
              <a:ext cx="77442" cy="32564"/>
            </a:xfrm>
            <a:custGeom>
              <a:avLst/>
              <a:gdLst/>
              <a:ahLst/>
              <a:cxnLst/>
              <a:rect l="l" t="t" r="r" b="b"/>
              <a:pathLst>
                <a:path w="2157" h="907" extrusionOk="0">
                  <a:moveTo>
                    <a:pt x="1937" y="0"/>
                  </a:moveTo>
                  <a:cubicBezTo>
                    <a:pt x="1923" y="0"/>
                    <a:pt x="1905" y="0"/>
                    <a:pt x="1892" y="4"/>
                  </a:cubicBezTo>
                  <a:cubicBezTo>
                    <a:pt x="1303" y="123"/>
                    <a:pt x="723" y="297"/>
                    <a:pt x="165" y="524"/>
                  </a:cubicBezTo>
                  <a:cubicBezTo>
                    <a:pt x="71" y="565"/>
                    <a:pt x="1" y="653"/>
                    <a:pt x="33" y="760"/>
                  </a:cubicBezTo>
                  <a:cubicBezTo>
                    <a:pt x="54" y="838"/>
                    <a:pt x="134" y="907"/>
                    <a:pt x="218" y="907"/>
                  </a:cubicBezTo>
                  <a:cubicBezTo>
                    <a:pt x="235" y="907"/>
                    <a:pt x="252" y="904"/>
                    <a:pt x="270" y="897"/>
                  </a:cubicBezTo>
                  <a:cubicBezTo>
                    <a:pt x="825" y="670"/>
                    <a:pt x="1403" y="495"/>
                    <a:pt x="1993" y="377"/>
                  </a:cubicBezTo>
                  <a:cubicBezTo>
                    <a:pt x="2098" y="356"/>
                    <a:pt x="2156" y="234"/>
                    <a:pt x="2129" y="139"/>
                  </a:cubicBezTo>
                  <a:cubicBezTo>
                    <a:pt x="2104" y="49"/>
                    <a:pt x="2024" y="0"/>
                    <a:pt x="19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792;p50">
              <a:extLst>
                <a:ext uri="{FF2B5EF4-FFF2-40B4-BE49-F238E27FC236}">
                  <a16:creationId xmlns:a16="http://schemas.microsoft.com/office/drawing/2014/main" id="{D51F5B95-806E-47C9-96A4-99D3C80ACD98}"/>
                </a:ext>
              </a:extLst>
            </p:cNvPr>
            <p:cNvSpPr/>
            <p:nvPr/>
          </p:nvSpPr>
          <p:spPr>
            <a:xfrm>
              <a:off x="7001720" y="1654515"/>
              <a:ext cx="32348" cy="18346"/>
            </a:xfrm>
            <a:custGeom>
              <a:avLst/>
              <a:gdLst/>
              <a:ahLst/>
              <a:cxnLst/>
              <a:rect l="l" t="t" r="r" b="b"/>
              <a:pathLst>
                <a:path w="901" h="511" extrusionOk="0">
                  <a:moveTo>
                    <a:pt x="626" y="492"/>
                  </a:moveTo>
                  <a:lnTo>
                    <a:pt x="626" y="492"/>
                  </a:lnTo>
                  <a:cubicBezTo>
                    <a:pt x="626" y="493"/>
                    <a:pt x="627" y="493"/>
                    <a:pt x="628" y="493"/>
                  </a:cubicBezTo>
                  <a:lnTo>
                    <a:pt x="628" y="493"/>
                  </a:lnTo>
                  <a:cubicBezTo>
                    <a:pt x="628" y="493"/>
                    <a:pt x="627" y="493"/>
                    <a:pt x="626" y="492"/>
                  </a:cubicBezTo>
                  <a:close/>
                  <a:moveTo>
                    <a:pt x="628" y="493"/>
                  </a:moveTo>
                  <a:lnTo>
                    <a:pt x="628" y="493"/>
                  </a:lnTo>
                  <a:cubicBezTo>
                    <a:pt x="631" y="494"/>
                    <a:pt x="633" y="495"/>
                    <a:pt x="635" y="496"/>
                  </a:cubicBezTo>
                  <a:cubicBezTo>
                    <a:pt x="633" y="495"/>
                    <a:pt x="630" y="494"/>
                    <a:pt x="628" y="493"/>
                  </a:cubicBezTo>
                  <a:close/>
                  <a:moveTo>
                    <a:pt x="179" y="1"/>
                  </a:moveTo>
                  <a:cubicBezTo>
                    <a:pt x="137" y="1"/>
                    <a:pt x="88" y="26"/>
                    <a:pt x="57" y="54"/>
                  </a:cubicBezTo>
                  <a:cubicBezTo>
                    <a:pt x="25" y="89"/>
                    <a:pt x="1" y="141"/>
                    <a:pt x="4" y="186"/>
                  </a:cubicBezTo>
                  <a:cubicBezTo>
                    <a:pt x="4" y="235"/>
                    <a:pt x="22" y="284"/>
                    <a:pt x="57" y="315"/>
                  </a:cubicBezTo>
                  <a:cubicBezTo>
                    <a:pt x="70" y="326"/>
                    <a:pt x="81" y="336"/>
                    <a:pt x="96" y="347"/>
                  </a:cubicBezTo>
                  <a:cubicBezTo>
                    <a:pt x="123" y="361"/>
                    <a:pt x="154" y="371"/>
                    <a:pt x="189" y="371"/>
                  </a:cubicBezTo>
                  <a:lnTo>
                    <a:pt x="200" y="371"/>
                  </a:lnTo>
                  <a:cubicBezTo>
                    <a:pt x="346" y="395"/>
                    <a:pt x="490" y="435"/>
                    <a:pt x="626" y="492"/>
                  </a:cubicBezTo>
                  <a:lnTo>
                    <a:pt x="626" y="492"/>
                  </a:lnTo>
                  <a:cubicBezTo>
                    <a:pt x="624" y="492"/>
                    <a:pt x="623" y="491"/>
                    <a:pt x="622" y="490"/>
                  </a:cubicBezTo>
                  <a:lnTo>
                    <a:pt x="622" y="490"/>
                  </a:lnTo>
                  <a:cubicBezTo>
                    <a:pt x="650" y="500"/>
                    <a:pt x="677" y="511"/>
                    <a:pt x="706" y="511"/>
                  </a:cubicBezTo>
                  <a:cubicBezTo>
                    <a:pt x="723" y="511"/>
                    <a:pt x="737" y="507"/>
                    <a:pt x="751" y="503"/>
                  </a:cubicBezTo>
                  <a:cubicBezTo>
                    <a:pt x="796" y="490"/>
                    <a:pt x="845" y="458"/>
                    <a:pt x="866" y="416"/>
                  </a:cubicBezTo>
                  <a:cubicBezTo>
                    <a:pt x="887" y="371"/>
                    <a:pt x="901" y="319"/>
                    <a:pt x="883" y="270"/>
                  </a:cubicBezTo>
                  <a:cubicBezTo>
                    <a:pt x="870" y="224"/>
                    <a:pt x="841" y="179"/>
                    <a:pt x="796" y="158"/>
                  </a:cubicBezTo>
                  <a:cubicBezTo>
                    <a:pt x="702" y="113"/>
                    <a:pt x="604" y="71"/>
                    <a:pt x="500" y="47"/>
                  </a:cubicBezTo>
                  <a:cubicBezTo>
                    <a:pt x="399" y="22"/>
                    <a:pt x="294" y="8"/>
                    <a:pt x="1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793;p50">
            <a:extLst>
              <a:ext uri="{FF2B5EF4-FFF2-40B4-BE49-F238E27FC236}">
                <a16:creationId xmlns:a16="http://schemas.microsoft.com/office/drawing/2014/main" id="{DF82C87E-F8B1-4BAF-844F-2559CA14A0FE}"/>
              </a:ext>
            </a:extLst>
          </p:cNvPr>
          <p:cNvGrpSpPr/>
          <p:nvPr/>
        </p:nvGrpSpPr>
        <p:grpSpPr>
          <a:xfrm>
            <a:off x="7343693" y="168981"/>
            <a:ext cx="1266911" cy="1489541"/>
            <a:chOff x="6397475" y="2933033"/>
            <a:chExt cx="1266911" cy="1489541"/>
          </a:xfrm>
        </p:grpSpPr>
        <p:sp>
          <p:nvSpPr>
            <p:cNvPr id="350" name="Google Shape;3794;p50">
              <a:extLst>
                <a:ext uri="{FF2B5EF4-FFF2-40B4-BE49-F238E27FC236}">
                  <a16:creationId xmlns:a16="http://schemas.microsoft.com/office/drawing/2014/main" id="{1AF9487C-7199-4B80-B2C0-C865383C51D6}"/>
                </a:ext>
              </a:extLst>
            </p:cNvPr>
            <p:cNvSpPr/>
            <p:nvPr/>
          </p:nvSpPr>
          <p:spPr>
            <a:xfrm>
              <a:off x="6397475" y="2933033"/>
              <a:ext cx="1266911" cy="1489541"/>
            </a:xfrm>
            <a:custGeom>
              <a:avLst/>
              <a:gdLst/>
              <a:ahLst/>
              <a:cxnLst/>
              <a:rect l="l" t="t" r="r" b="b"/>
              <a:pathLst>
                <a:path w="31788" h="37374" extrusionOk="0">
                  <a:moveTo>
                    <a:pt x="20056" y="19948"/>
                  </a:moveTo>
                  <a:cubicBezTo>
                    <a:pt x="20114" y="20116"/>
                    <a:pt x="20149" y="20287"/>
                    <a:pt x="20160" y="20462"/>
                  </a:cubicBezTo>
                  <a:cubicBezTo>
                    <a:pt x="20223" y="21389"/>
                    <a:pt x="19567" y="22292"/>
                    <a:pt x="18984" y="23092"/>
                  </a:cubicBezTo>
                  <a:cubicBezTo>
                    <a:pt x="18573" y="23660"/>
                    <a:pt x="17970" y="24494"/>
                    <a:pt x="18005" y="25337"/>
                  </a:cubicBezTo>
                  <a:cubicBezTo>
                    <a:pt x="16777" y="26467"/>
                    <a:pt x="15438" y="27042"/>
                    <a:pt x="14011" y="27042"/>
                  </a:cubicBezTo>
                  <a:cubicBezTo>
                    <a:pt x="12260" y="27042"/>
                    <a:pt x="11231" y="26450"/>
                    <a:pt x="10548" y="25703"/>
                  </a:cubicBezTo>
                  <a:lnTo>
                    <a:pt x="10548" y="25703"/>
                  </a:lnTo>
                  <a:cubicBezTo>
                    <a:pt x="10820" y="25756"/>
                    <a:pt x="11113" y="25787"/>
                    <a:pt x="11423" y="25798"/>
                  </a:cubicBezTo>
                  <a:cubicBezTo>
                    <a:pt x="11486" y="25799"/>
                    <a:pt x="11548" y="25800"/>
                    <a:pt x="11609" y="25800"/>
                  </a:cubicBezTo>
                  <a:cubicBezTo>
                    <a:pt x="14489" y="25800"/>
                    <a:pt x="16047" y="23906"/>
                    <a:pt x="17300" y="22380"/>
                  </a:cubicBezTo>
                  <a:cubicBezTo>
                    <a:pt x="18168" y="21326"/>
                    <a:pt x="18936" y="20388"/>
                    <a:pt x="20056" y="19948"/>
                  </a:cubicBezTo>
                  <a:close/>
                  <a:moveTo>
                    <a:pt x="18472" y="1"/>
                  </a:moveTo>
                  <a:cubicBezTo>
                    <a:pt x="12536" y="1"/>
                    <a:pt x="8210" y="3777"/>
                    <a:pt x="6834" y="5154"/>
                  </a:cubicBezTo>
                  <a:cubicBezTo>
                    <a:pt x="5832" y="6158"/>
                    <a:pt x="4775" y="6734"/>
                    <a:pt x="4081" y="7114"/>
                  </a:cubicBezTo>
                  <a:cubicBezTo>
                    <a:pt x="3366" y="7505"/>
                    <a:pt x="2753" y="7843"/>
                    <a:pt x="2634" y="8656"/>
                  </a:cubicBezTo>
                  <a:cubicBezTo>
                    <a:pt x="2568" y="9123"/>
                    <a:pt x="2724" y="9583"/>
                    <a:pt x="3059" y="9921"/>
                  </a:cubicBezTo>
                  <a:cubicBezTo>
                    <a:pt x="3192" y="10055"/>
                    <a:pt x="3331" y="10155"/>
                    <a:pt x="3474" y="10229"/>
                  </a:cubicBezTo>
                  <a:cubicBezTo>
                    <a:pt x="3474" y="10591"/>
                    <a:pt x="3582" y="10971"/>
                    <a:pt x="3925" y="11310"/>
                  </a:cubicBezTo>
                  <a:cubicBezTo>
                    <a:pt x="4152" y="11536"/>
                    <a:pt x="4434" y="11683"/>
                    <a:pt x="4741" y="11732"/>
                  </a:cubicBezTo>
                  <a:cubicBezTo>
                    <a:pt x="4783" y="11791"/>
                    <a:pt x="4828" y="11850"/>
                    <a:pt x="4880" y="11906"/>
                  </a:cubicBezTo>
                  <a:cubicBezTo>
                    <a:pt x="5159" y="12210"/>
                    <a:pt x="5557" y="12384"/>
                    <a:pt x="5968" y="12384"/>
                  </a:cubicBezTo>
                  <a:cubicBezTo>
                    <a:pt x="6098" y="12384"/>
                    <a:pt x="6307" y="12384"/>
                    <a:pt x="6544" y="12286"/>
                  </a:cubicBezTo>
                  <a:lnTo>
                    <a:pt x="6544" y="12286"/>
                  </a:lnTo>
                  <a:cubicBezTo>
                    <a:pt x="6523" y="12823"/>
                    <a:pt x="6565" y="13374"/>
                    <a:pt x="6676" y="13939"/>
                  </a:cubicBezTo>
                  <a:cubicBezTo>
                    <a:pt x="7368" y="17471"/>
                    <a:pt x="9886" y="18224"/>
                    <a:pt x="12169" y="18224"/>
                  </a:cubicBezTo>
                  <a:cubicBezTo>
                    <a:pt x="12902" y="18224"/>
                    <a:pt x="13611" y="18146"/>
                    <a:pt x="14227" y="18058"/>
                  </a:cubicBezTo>
                  <a:lnTo>
                    <a:pt x="14227" y="18058"/>
                  </a:lnTo>
                  <a:cubicBezTo>
                    <a:pt x="13593" y="18847"/>
                    <a:pt x="13104" y="19639"/>
                    <a:pt x="12794" y="20301"/>
                  </a:cubicBezTo>
                  <a:cubicBezTo>
                    <a:pt x="12616" y="20677"/>
                    <a:pt x="12365" y="20919"/>
                    <a:pt x="12138" y="20925"/>
                  </a:cubicBezTo>
                  <a:cubicBezTo>
                    <a:pt x="12131" y="20926"/>
                    <a:pt x="12125" y="20926"/>
                    <a:pt x="12118" y="20926"/>
                  </a:cubicBezTo>
                  <a:cubicBezTo>
                    <a:pt x="11886" y="20926"/>
                    <a:pt x="11503" y="20683"/>
                    <a:pt x="11123" y="20022"/>
                  </a:cubicBezTo>
                  <a:cubicBezTo>
                    <a:pt x="10272" y="18525"/>
                    <a:pt x="8368" y="16939"/>
                    <a:pt x="5477" y="16632"/>
                  </a:cubicBezTo>
                  <a:cubicBezTo>
                    <a:pt x="5372" y="16336"/>
                    <a:pt x="5190" y="16025"/>
                    <a:pt x="4846" y="15802"/>
                  </a:cubicBezTo>
                  <a:cubicBezTo>
                    <a:pt x="4601" y="15643"/>
                    <a:pt x="4317" y="15560"/>
                    <a:pt x="4029" y="15560"/>
                  </a:cubicBezTo>
                  <a:cubicBezTo>
                    <a:pt x="3905" y="15560"/>
                    <a:pt x="3781" y="15575"/>
                    <a:pt x="3659" y="15607"/>
                  </a:cubicBezTo>
                  <a:cubicBezTo>
                    <a:pt x="3321" y="15694"/>
                    <a:pt x="3043" y="15868"/>
                    <a:pt x="2829" y="16126"/>
                  </a:cubicBezTo>
                  <a:cubicBezTo>
                    <a:pt x="2780" y="16124"/>
                    <a:pt x="2730" y="16123"/>
                    <a:pt x="2680" y="16123"/>
                  </a:cubicBezTo>
                  <a:cubicBezTo>
                    <a:pt x="2138" y="16123"/>
                    <a:pt x="1530" y="16278"/>
                    <a:pt x="1173" y="16939"/>
                  </a:cubicBezTo>
                  <a:cubicBezTo>
                    <a:pt x="1068" y="17131"/>
                    <a:pt x="1009" y="17347"/>
                    <a:pt x="995" y="17563"/>
                  </a:cubicBezTo>
                  <a:cubicBezTo>
                    <a:pt x="765" y="17881"/>
                    <a:pt x="720" y="18232"/>
                    <a:pt x="720" y="18449"/>
                  </a:cubicBezTo>
                  <a:cubicBezTo>
                    <a:pt x="720" y="18791"/>
                    <a:pt x="817" y="19283"/>
                    <a:pt x="1295" y="19639"/>
                  </a:cubicBezTo>
                  <a:cubicBezTo>
                    <a:pt x="1368" y="19861"/>
                    <a:pt x="1494" y="20074"/>
                    <a:pt x="1668" y="20246"/>
                  </a:cubicBezTo>
                  <a:cubicBezTo>
                    <a:pt x="2030" y="20607"/>
                    <a:pt x="2447" y="20694"/>
                    <a:pt x="2842" y="20694"/>
                  </a:cubicBezTo>
                  <a:cubicBezTo>
                    <a:pt x="3037" y="20694"/>
                    <a:pt x="3226" y="20673"/>
                    <a:pt x="3402" y="20653"/>
                  </a:cubicBezTo>
                  <a:cubicBezTo>
                    <a:pt x="3642" y="20627"/>
                    <a:pt x="3928" y="20596"/>
                    <a:pt x="4235" y="20596"/>
                  </a:cubicBezTo>
                  <a:cubicBezTo>
                    <a:pt x="4744" y="20596"/>
                    <a:pt x="5312" y="20681"/>
                    <a:pt x="5829" y="21016"/>
                  </a:cubicBezTo>
                  <a:cubicBezTo>
                    <a:pt x="6177" y="21239"/>
                    <a:pt x="6481" y="21759"/>
                    <a:pt x="6795" y="22324"/>
                  </a:cubicBezTo>
                  <a:cubicBezTo>
                    <a:pt x="6638" y="22387"/>
                    <a:pt x="6505" y="22467"/>
                    <a:pt x="6391" y="22557"/>
                  </a:cubicBezTo>
                  <a:cubicBezTo>
                    <a:pt x="6077" y="22392"/>
                    <a:pt x="5724" y="22269"/>
                    <a:pt x="5355" y="22269"/>
                  </a:cubicBezTo>
                  <a:cubicBezTo>
                    <a:pt x="5008" y="22269"/>
                    <a:pt x="4648" y="22377"/>
                    <a:pt x="4294" y="22659"/>
                  </a:cubicBezTo>
                  <a:cubicBezTo>
                    <a:pt x="3838" y="23021"/>
                    <a:pt x="3656" y="23468"/>
                    <a:pt x="3632" y="23924"/>
                  </a:cubicBezTo>
                  <a:cubicBezTo>
                    <a:pt x="3444" y="23942"/>
                    <a:pt x="3241" y="23995"/>
                    <a:pt x="3035" y="24096"/>
                  </a:cubicBezTo>
                  <a:cubicBezTo>
                    <a:pt x="2484" y="24357"/>
                    <a:pt x="2209" y="24779"/>
                    <a:pt x="2093" y="25254"/>
                  </a:cubicBezTo>
                  <a:cubicBezTo>
                    <a:pt x="1797" y="25275"/>
                    <a:pt x="1494" y="25365"/>
                    <a:pt x="1190" y="25529"/>
                  </a:cubicBezTo>
                  <a:cubicBezTo>
                    <a:pt x="284" y="26017"/>
                    <a:pt x="1" y="27193"/>
                    <a:pt x="395" y="28832"/>
                  </a:cubicBezTo>
                  <a:cubicBezTo>
                    <a:pt x="622" y="29774"/>
                    <a:pt x="1427" y="32184"/>
                    <a:pt x="4012" y="34249"/>
                  </a:cubicBezTo>
                  <a:cubicBezTo>
                    <a:pt x="6499" y="36233"/>
                    <a:pt x="9823" y="37283"/>
                    <a:pt x="13889" y="37370"/>
                  </a:cubicBezTo>
                  <a:cubicBezTo>
                    <a:pt x="14063" y="37373"/>
                    <a:pt x="14238" y="37373"/>
                    <a:pt x="14409" y="37373"/>
                  </a:cubicBezTo>
                  <a:cubicBezTo>
                    <a:pt x="20045" y="37373"/>
                    <a:pt x="24341" y="35396"/>
                    <a:pt x="27191" y="31490"/>
                  </a:cubicBezTo>
                  <a:cubicBezTo>
                    <a:pt x="29440" y="30070"/>
                    <a:pt x="31788" y="24033"/>
                    <a:pt x="31432" y="18467"/>
                  </a:cubicBezTo>
                  <a:cubicBezTo>
                    <a:pt x="31300" y="16363"/>
                    <a:pt x="30606" y="14246"/>
                    <a:pt x="29420" y="12304"/>
                  </a:cubicBezTo>
                  <a:cubicBezTo>
                    <a:pt x="30026" y="9981"/>
                    <a:pt x="29786" y="7442"/>
                    <a:pt x="28743" y="5391"/>
                  </a:cubicBezTo>
                  <a:cubicBezTo>
                    <a:pt x="27617" y="3173"/>
                    <a:pt x="25572" y="1544"/>
                    <a:pt x="22831" y="683"/>
                  </a:cubicBezTo>
                  <a:cubicBezTo>
                    <a:pt x="21303" y="203"/>
                    <a:pt x="19844" y="1"/>
                    <a:pt x="184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795;p50">
              <a:extLst>
                <a:ext uri="{FF2B5EF4-FFF2-40B4-BE49-F238E27FC236}">
                  <a16:creationId xmlns:a16="http://schemas.microsoft.com/office/drawing/2014/main" id="{5A06E9A4-8F40-4788-99D2-686537275B42}"/>
                </a:ext>
              </a:extLst>
            </p:cNvPr>
            <p:cNvSpPr/>
            <p:nvPr/>
          </p:nvSpPr>
          <p:spPr>
            <a:xfrm>
              <a:off x="6434898" y="3793478"/>
              <a:ext cx="1127099" cy="572995"/>
            </a:xfrm>
            <a:custGeom>
              <a:avLst/>
              <a:gdLst/>
              <a:ahLst/>
              <a:cxnLst/>
              <a:rect l="l" t="t" r="r" b="b"/>
              <a:pathLst>
                <a:path w="28280" h="14377" extrusionOk="0">
                  <a:moveTo>
                    <a:pt x="24854" y="0"/>
                  </a:moveTo>
                  <a:cubicBezTo>
                    <a:pt x="22943" y="0"/>
                    <a:pt x="20822" y="662"/>
                    <a:pt x="20627" y="1243"/>
                  </a:cubicBezTo>
                  <a:cubicBezTo>
                    <a:pt x="20627" y="1243"/>
                    <a:pt x="18108" y="6862"/>
                    <a:pt x="13072" y="6862"/>
                  </a:cubicBezTo>
                  <a:cubicBezTo>
                    <a:pt x="8032" y="6862"/>
                    <a:pt x="7467" y="2750"/>
                    <a:pt x="6749" y="2157"/>
                  </a:cubicBezTo>
                  <a:cubicBezTo>
                    <a:pt x="6635" y="2063"/>
                    <a:pt x="6541" y="2023"/>
                    <a:pt x="6464" y="2023"/>
                  </a:cubicBezTo>
                  <a:cubicBezTo>
                    <a:pt x="6094" y="2023"/>
                    <a:pt x="6105" y="2939"/>
                    <a:pt x="5978" y="3063"/>
                  </a:cubicBezTo>
                  <a:cubicBezTo>
                    <a:pt x="5970" y="3072"/>
                    <a:pt x="5960" y="3076"/>
                    <a:pt x="5947" y="3076"/>
                  </a:cubicBezTo>
                  <a:cubicBezTo>
                    <a:pt x="5847" y="3076"/>
                    <a:pt x="5605" y="2831"/>
                    <a:pt x="5322" y="2586"/>
                  </a:cubicBezTo>
                  <a:cubicBezTo>
                    <a:pt x="5039" y="2342"/>
                    <a:pt x="4714" y="2097"/>
                    <a:pt x="4450" y="2097"/>
                  </a:cubicBezTo>
                  <a:cubicBezTo>
                    <a:pt x="4371" y="2097"/>
                    <a:pt x="4296" y="2119"/>
                    <a:pt x="4230" y="2171"/>
                  </a:cubicBezTo>
                  <a:cubicBezTo>
                    <a:pt x="3610" y="2663"/>
                    <a:pt x="5364" y="4686"/>
                    <a:pt x="4827" y="5059"/>
                  </a:cubicBezTo>
                  <a:cubicBezTo>
                    <a:pt x="4778" y="5093"/>
                    <a:pt x="4726" y="5109"/>
                    <a:pt x="4671" y="5109"/>
                  </a:cubicBezTo>
                  <a:cubicBezTo>
                    <a:pt x="4413" y="5109"/>
                    <a:pt x="4095" y="4767"/>
                    <a:pt x="3770" y="4427"/>
                  </a:cubicBezTo>
                  <a:cubicBezTo>
                    <a:pt x="3448" y="4084"/>
                    <a:pt x="3121" y="3744"/>
                    <a:pt x="2841" y="3744"/>
                  </a:cubicBezTo>
                  <a:cubicBezTo>
                    <a:pt x="2794" y="3744"/>
                    <a:pt x="2747" y="3754"/>
                    <a:pt x="2703" y="3775"/>
                  </a:cubicBezTo>
                  <a:cubicBezTo>
                    <a:pt x="2089" y="4068"/>
                    <a:pt x="2999" y="6210"/>
                    <a:pt x="2836" y="6318"/>
                  </a:cubicBezTo>
                  <a:cubicBezTo>
                    <a:pt x="2816" y="6332"/>
                    <a:pt x="2795" y="6339"/>
                    <a:pt x="2773" y="6339"/>
                  </a:cubicBezTo>
                  <a:cubicBezTo>
                    <a:pt x="2622" y="6339"/>
                    <a:pt x="2435" y="6025"/>
                    <a:pt x="2194" y="5711"/>
                  </a:cubicBezTo>
                  <a:cubicBezTo>
                    <a:pt x="1951" y="5396"/>
                    <a:pt x="1654" y="5081"/>
                    <a:pt x="1282" y="5081"/>
                  </a:cubicBezTo>
                  <a:cubicBezTo>
                    <a:pt x="1168" y="5081"/>
                    <a:pt x="1046" y="5111"/>
                    <a:pt x="917" y="5180"/>
                  </a:cubicBezTo>
                  <a:cubicBezTo>
                    <a:pt x="0" y="5676"/>
                    <a:pt x="1468" y="14127"/>
                    <a:pt x="12978" y="14371"/>
                  </a:cubicBezTo>
                  <a:cubicBezTo>
                    <a:pt x="13140" y="14375"/>
                    <a:pt x="13301" y="14376"/>
                    <a:pt x="13459" y="14376"/>
                  </a:cubicBezTo>
                  <a:cubicBezTo>
                    <a:pt x="24565" y="14376"/>
                    <a:pt x="27159" y="6074"/>
                    <a:pt x="27909" y="2401"/>
                  </a:cubicBezTo>
                  <a:cubicBezTo>
                    <a:pt x="28280" y="591"/>
                    <a:pt x="26661" y="0"/>
                    <a:pt x="24854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796;p50">
              <a:extLst>
                <a:ext uri="{FF2B5EF4-FFF2-40B4-BE49-F238E27FC236}">
                  <a16:creationId xmlns:a16="http://schemas.microsoft.com/office/drawing/2014/main" id="{4BECF1A7-44C5-4042-8D7F-7EF09B572518}"/>
                </a:ext>
              </a:extLst>
            </p:cNvPr>
            <p:cNvSpPr/>
            <p:nvPr/>
          </p:nvSpPr>
          <p:spPr>
            <a:xfrm>
              <a:off x="6934187" y="4365620"/>
              <a:ext cx="1395" cy="199"/>
            </a:xfrm>
            <a:custGeom>
              <a:avLst/>
              <a:gdLst/>
              <a:ahLst/>
              <a:cxnLst/>
              <a:rect l="l" t="t" r="r" b="b"/>
              <a:pathLst>
                <a:path w="35" h="5" extrusionOk="0">
                  <a:moveTo>
                    <a:pt x="0" y="1"/>
                  </a:moveTo>
                  <a:cubicBezTo>
                    <a:pt x="10" y="1"/>
                    <a:pt x="24" y="1"/>
                    <a:pt x="34" y="4"/>
                  </a:cubicBezTo>
                  <a:cubicBezTo>
                    <a:pt x="24" y="1"/>
                    <a:pt x="14" y="1"/>
                    <a:pt x="0" y="1"/>
                  </a:cubicBezTo>
                  <a:close/>
                </a:path>
              </a:pathLst>
            </a:custGeom>
            <a:solidFill>
              <a:srgbClr val="F9B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797;p50">
              <a:extLst>
                <a:ext uri="{FF2B5EF4-FFF2-40B4-BE49-F238E27FC236}">
                  <a16:creationId xmlns:a16="http://schemas.microsoft.com/office/drawing/2014/main" id="{17C1D69A-16D2-4A91-A65B-7059A13D4FE3}"/>
                </a:ext>
              </a:extLst>
            </p:cNvPr>
            <p:cNvSpPr/>
            <p:nvPr/>
          </p:nvSpPr>
          <p:spPr>
            <a:xfrm>
              <a:off x="6459328" y="3992827"/>
              <a:ext cx="984060" cy="373680"/>
            </a:xfrm>
            <a:custGeom>
              <a:avLst/>
              <a:gdLst/>
              <a:ahLst/>
              <a:cxnLst/>
              <a:rect l="l" t="t" r="r" b="b"/>
              <a:pathLst>
                <a:path w="24691" h="9376" extrusionOk="0">
                  <a:moveTo>
                    <a:pt x="23347" y="1"/>
                  </a:moveTo>
                  <a:cubicBezTo>
                    <a:pt x="23006" y="1"/>
                    <a:pt x="22591" y="374"/>
                    <a:pt x="22182" y="743"/>
                  </a:cubicBezTo>
                  <a:cubicBezTo>
                    <a:pt x="21775" y="1117"/>
                    <a:pt x="21377" y="1487"/>
                    <a:pt x="21067" y="1487"/>
                  </a:cubicBezTo>
                  <a:cubicBezTo>
                    <a:pt x="21031" y="1487"/>
                    <a:pt x="21000" y="1483"/>
                    <a:pt x="20973" y="1476"/>
                  </a:cubicBezTo>
                  <a:cubicBezTo>
                    <a:pt x="18290" y="3573"/>
                    <a:pt x="14893" y="4661"/>
                    <a:pt x="11416" y="4661"/>
                  </a:cubicBezTo>
                  <a:cubicBezTo>
                    <a:pt x="11091" y="4661"/>
                    <a:pt x="10768" y="4650"/>
                    <a:pt x="10443" y="4632"/>
                  </a:cubicBezTo>
                  <a:cubicBezTo>
                    <a:pt x="6659" y="4413"/>
                    <a:pt x="2714" y="3045"/>
                    <a:pt x="238" y="238"/>
                  </a:cubicBezTo>
                  <a:lnTo>
                    <a:pt x="238" y="238"/>
                  </a:lnTo>
                  <a:cubicBezTo>
                    <a:pt x="22" y="486"/>
                    <a:pt x="1" y="1308"/>
                    <a:pt x="340" y="2359"/>
                  </a:cubicBezTo>
                  <a:lnTo>
                    <a:pt x="340" y="2362"/>
                  </a:lnTo>
                  <a:lnTo>
                    <a:pt x="340" y="2366"/>
                  </a:lnTo>
                  <a:cubicBezTo>
                    <a:pt x="1180" y="4988"/>
                    <a:pt x="4221" y="9041"/>
                    <a:pt x="11915" y="9355"/>
                  </a:cubicBezTo>
                  <a:cubicBezTo>
                    <a:pt x="11929" y="9355"/>
                    <a:pt x="11939" y="9355"/>
                    <a:pt x="11949" y="9358"/>
                  </a:cubicBezTo>
                  <a:lnTo>
                    <a:pt x="12033" y="9358"/>
                  </a:lnTo>
                  <a:cubicBezTo>
                    <a:pt x="12037" y="9362"/>
                    <a:pt x="12041" y="9362"/>
                    <a:pt x="12047" y="9362"/>
                  </a:cubicBezTo>
                  <a:lnTo>
                    <a:pt x="12134" y="9362"/>
                  </a:lnTo>
                  <a:cubicBezTo>
                    <a:pt x="12138" y="9362"/>
                    <a:pt x="12142" y="9365"/>
                    <a:pt x="12145" y="9365"/>
                  </a:cubicBezTo>
                  <a:lnTo>
                    <a:pt x="12260" y="9365"/>
                  </a:lnTo>
                  <a:cubicBezTo>
                    <a:pt x="12263" y="9365"/>
                    <a:pt x="12263" y="9369"/>
                    <a:pt x="12268" y="9369"/>
                  </a:cubicBezTo>
                  <a:lnTo>
                    <a:pt x="12365" y="9369"/>
                  </a:lnTo>
                  <a:cubicBezTo>
                    <a:pt x="12393" y="9369"/>
                    <a:pt x="12417" y="9369"/>
                    <a:pt x="12442" y="9372"/>
                  </a:cubicBezTo>
                  <a:cubicBezTo>
                    <a:pt x="12577" y="9372"/>
                    <a:pt x="12714" y="9376"/>
                    <a:pt x="12849" y="9376"/>
                  </a:cubicBezTo>
                  <a:cubicBezTo>
                    <a:pt x="19093" y="9376"/>
                    <a:pt x="22643" y="6749"/>
                    <a:pt x="24690" y="3799"/>
                  </a:cubicBezTo>
                  <a:lnTo>
                    <a:pt x="24690" y="3799"/>
                  </a:lnTo>
                  <a:cubicBezTo>
                    <a:pt x="24659" y="3806"/>
                    <a:pt x="24631" y="3809"/>
                    <a:pt x="24603" y="3809"/>
                  </a:cubicBezTo>
                  <a:cubicBezTo>
                    <a:pt x="24561" y="3809"/>
                    <a:pt x="24526" y="3803"/>
                    <a:pt x="24492" y="3792"/>
                  </a:cubicBezTo>
                  <a:cubicBezTo>
                    <a:pt x="23421" y="3394"/>
                    <a:pt x="24307" y="524"/>
                    <a:pt x="23574" y="67"/>
                  </a:cubicBezTo>
                  <a:cubicBezTo>
                    <a:pt x="23505" y="22"/>
                    <a:pt x="23428" y="1"/>
                    <a:pt x="2334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798;p50">
              <a:extLst>
                <a:ext uri="{FF2B5EF4-FFF2-40B4-BE49-F238E27FC236}">
                  <a16:creationId xmlns:a16="http://schemas.microsoft.com/office/drawing/2014/main" id="{E6FEF887-6081-4395-8798-492C915ED12E}"/>
                </a:ext>
              </a:extLst>
            </p:cNvPr>
            <p:cNvSpPr/>
            <p:nvPr/>
          </p:nvSpPr>
          <p:spPr>
            <a:xfrm>
              <a:off x="6762895" y="4188749"/>
              <a:ext cx="52609" cy="63848"/>
            </a:xfrm>
            <a:custGeom>
              <a:avLst/>
              <a:gdLst/>
              <a:ahLst/>
              <a:cxnLst/>
              <a:rect l="l" t="t" r="r" b="b"/>
              <a:pathLst>
                <a:path w="1320" h="1602" extrusionOk="0">
                  <a:moveTo>
                    <a:pt x="1011" y="0"/>
                  </a:moveTo>
                  <a:cubicBezTo>
                    <a:pt x="939" y="0"/>
                    <a:pt x="869" y="25"/>
                    <a:pt x="824" y="83"/>
                  </a:cubicBezTo>
                  <a:cubicBezTo>
                    <a:pt x="549" y="431"/>
                    <a:pt x="305" y="801"/>
                    <a:pt x="78" y="1181"/>
                  </a:cubicBezTo>
                  <a:cubicBezTo>
                    <a:pt x="1" y="1307"/>
                    <a:pt x="43" y="1495"/>
                    <a:pt x="179" y="1565"/>
                  </a:cubicBezTo>
                  <a:cubicBezTo>
                    <a:pt x="224" y="1590"/>
                    <a:pt x="273" y="1602"/>
                    <a:pt x="321" y="1602"/>
                  </a:cubicBezTo>
                  <a:cubicBezTo>
                    <a:pt x="417" y="1602"/>
                    <a:pt x="509" y="1554"/>
                    <a:pt x="562" y="1464"/>
                  </a:cubicBezTo>
                  <a:cubicBezTo>
                    <a:pt x="783" y="1108"/>
                    <a:pt x="1023" y="766"/>
                    <a:pt x="1271" y="428"/>
                  </a:cubicBezTo>
                  <a:cubicBezTo>
                    <a:pt x="1312" y="376"/>
                    <a:pt x="1319" y="271"/>
                    <a:pt x="1302" y="208"/>
                  </a:cubicBezTo>
                  <a:cubicBezTo>
                    <a:pt x="1281" y="149"/>
                    <a:pt x="1250" y="100"/>
                    <a:pt x="1198" y="62"/>
                  </a:cubicBezTo>
                  <a:cubicBezTo>
                    <a:pt x="1148" y="23"/>
                    <a:pt x="1079" y="0"/>
                    <a:pt x="10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799;p50">
              <a:extLst>
                <a:ext uri="{FF2B5EF4-FFF2-40B4-BE49-F238E27FC236}">
                  <a16:creationId xmlns:a16="http://schemas.microsoft.com/office/drawing/2014/main" id="{90E408D6-DA0F-411F-8569-794AD3EC27C9}"/>
                </a:ext>
              </a:extLst>
            </p:cNvPr>
            <p:cNvSpPr/>
            <p:nvPr/>
          </p:nvSpPr>
          <p:spPr>
            <a:xfrm>
              <a:off x="6671988" y="4132236"/>
              <a:ext cx="54840" cy="26623"/>
            </a:xfrm>
            <a:custGeom>
              <a:avLst/>
              <a:gdLst/>
              <a:ahLst/>
              <a:cxnLst/>
              <a:rect l="l" t="t" r="r" b="b"/>
              <a:pathLst>
                <a:path w="1376" h="668" extrusionOk="0">
                  <a:moveTo>
                    <a:pt x="1101" y="0"/>
                  </a:moveTo>
                  <a:cubicBezTo>
                    <a:pt x="1096" y="0"/>
                    <a:pt x="1091" y="1"/>
                    <a:pt x="1086" y="1"/>
                  </a:cubicBezTo>
                  <a:cubicBezTo>
                    <a:pt x="821" y="22"/>
                    <a:pt x="559" y="49"/>
                    <a:pt x="298" y="81"/>
                  </a:cubicBezTo>
                  <a:cubicBezTo>
                    <a:pt x="218" y="88"/>
                    <a:pt x="151" y="106"/>
                    <a:pt x="92" y="165"/>
                  </a:cubicBezTo>
                  <a:cubicBezTo>
                    <a:pt x="39" y="217"/>
                    <a:pt x="1" y="301"/>
                    <a:pt x="5" y="374"/>
                  </a:cubicBezTo>
                  <a:cubicBezTo>
                    <a:pt x="8" y="447"/>
                    <a:pt x="33" y="527"/>
                    <a:pt x="92" y="580"/>
                  </a:cubicBezTo>
                  <a:cubicBezTo>
                    <a:pt x="140" y="625"/>
                    <a:pt x="211" y="668"/>
                    <a:pt x="283" y="668"/>
                  </a:cubicBezTo>
                  <a:cubicBezTo>
                    <a:pt x="288" y="668"/>
                    <a:pt x="293" y="668"/>
                    <a:pt x="298" y="667"/>
                  </a:cubicBezTo>
                  <a:cubicBezTo>
                    <a:pt x="587" y="635"/>
                    <a:pt x="873" y="604"/>
                    <a:pt x="1163" y="566"/>
                  </a:cubicBezTo>
                  <a:cubicBezTo>
                    <a:pt x="1225" y="556"/>
                    <a:pt x="1302" y="489"/>
                    <a:pt x="1333" y="434"/>
                  </a:cubicBezTo>
                  <a:cubicBezTo>
                    <a:pt x="1361" y="374"/>
                    <a:pt x="1375" y="315"/>
                    <a:pt x="1365" y="252"/>
                  </a:cubicBezTo>
                  <a:cubicBezTo>
                    <a:pt x="1348" y="125"/>
                    <a:pt x="1237" y="0"/>
                    <a:pt x="1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800;p50">
              <a:extLst>
                <a:ext uri="{FF2B5EF4-FFF2-40B4-BE49-F238E27FC236}">
                  <a16:creationId xmlns:a16="http://schemas.microsoft.com/office/drawing/2014/main" id="{5983CD30-62CC-492E-9118-669ED6CDDE90}"/>
                </a:ext>
              </a:extLst>
            </p:cNvPr>
            <p:cNvSpPr/>
            <p:nvPr/>
          </p:nvSpPr>
          <p:spPr>
            <a:xfrm>
              <a:off x="6921912" y="4219556"/>
              <a:ext cx="58427" cy="51373"/>
            </a:xfrm>
            <a:custGeom>
              <a:avLst/>
              <a:gdLst/>
              <a:ahLst/>
              <a:cxnLst/>
              <a:rect l="l" t="t" r="r" b="b"/>
              <a:pathLst>
                <a:path w="1466" h="1289" extrusionOk="0">
                  <a:moveTo>
                    <a:pt x="1016" y="548"/>
                  </a:moveTo>
                  <a:lnTo>
                    <a:pt x="1016" y="548"/>
                  </a:lnTo>
                  <a:cubicBezTo>
                    <a:pt x="1025" y="554"/>
                    <a:pt x="1032" y="560"/>
                    <a:pt x="1040" y="566"/>
                  </a:cubicBezTo>
                  <a:lnTo>
                    <a:pt x="1040" y="566"/>
                  </a:lnTo>
                  <a:cubicBezTo>
                    <a:pt x="1032" y="560"/>
                    <a:pt x="1024" y="554"/>
                    <a:pt x="1016" y="548"/>
                  </a:cubicBezTo>
                  <a:close/>
                  <a:moveTo>
                    <a:pt x="322" y="1"/>
                  </a:moveTo>
                  <a:cubicBezTo>
                    <a:pt x="244" y="1"/>
                    <a:pt x="167" y="30"/>
                    <a:pt x="116" y="88"/>
                  </a:cubicBezTo>
                  <a:cubicBezTo>
                    <a:pt x="1" y="210"/>
                    <a:pt x="8" y="377"/>
                    <a:pt x="116" y="499"/>
                  </a:cubicBezTo>
                  <a:cubicBezTo>
                    <a:pt x="371" y="785"/>
                    <a:pt x="664" y="1039"/>
                    <a:pt x="988" y="1249"/>
                  </a:cubicBezTo>
                  <a:cubicBezTo>
                    <a:pt x="1030" y="1276"/>
                    <a:pt x="1080" y="1289"/>
                    <a:pt x="1131" y="1289"/>
                  </a:cubicBezTo>
                  <a:cubicBezTo>
                    <a:pt x="1234" y="1289"/>
                    <a:pt x="1340" y="1235"/>
                    <a:pt x="1389" y="1144"/>
                  </a:cubicBezTo>
                  <a:cubicBezTo>
                    <a:pt x="1466" y="994"/>
                    <a:pt x="1421" y="834"/>
                    <a:pt x="1284" y="743"/>
                  </a:cubicBezTo>
                  <a:cubicBezTo>
                    <a:pt x="1203" y="689"/>
                    <a:pt x="1127" y="632"/>
                    <a:pt x="1051" y="575"/>
                  </a:cubicBezTo>
                  <a:lnTo>
                    <a:pt x="1051" y="575"/>
                  </a:lnTo>
                  <a:cubicBezTo>
                    <a:pt x="865" y="426"/>
                    <a:pt x="688" y="265"/>
                    <a:pt x="527" y="88"/>
                  </a:cubicBezTo>
                  <a:cubicBezTo>
                    <a:pt x="477" y="30"/>
                    <a:pt x="399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801;p50">
              <a:extLst>
                <a:ext uri="{FF2B5EF4-FFF2-40B4-BE49-F238E27FC236}">
                  <a16:creationId xmlns:a16="http://schemas.microsoft.com/office/drawing/2014/main" id="{7E720651-D40B-4A0C-9819-44E469DEADBB}"/>
                </a:ext>
              </a:extLst>
            </p:cNvPr>
            <p:cNvSpPr/>
            <p:nvPr/>
          </p:nvSpPr>
          <p:spPr>
            <a:xfrm>
              <a:off x="7088342" y="4180379"/>
              <a:ext cx="46152" cy="63330"/>
            </a:xfrm>
            <a:custGeom>
              <a:avLst/>
              <a:gdLst/>
              <a:ahLst/>
              <a:cxnLst/>
              <a:rect l="l" t="t" r="r" b="b"/>
              <a:pathLst>
                <a:path w="1158" h="1589" extrusionOk="0">
                  <a:moveTo>
                    <a:pt x="856" y="1"/>
                  </a:moveTo>
                  <a:cubicBezTo>
                    <a:pt x="790" y="1"/>
                    <a:pt x="723" y="24"/>
                    <a:pt x="680" y="76"/>
                  </a:cubicBezTo>
                  <a:cubicBezTo>
                    <a:pt x="607" y="167"/>
                    <a:pt x="527" y="258"/>
                    <a:pt x="464" y="359"/>
                  </a:cubicBezTo>
                  <a:cubicBezTo>
                    <a:pt x="411" y="443"/>
                    <a:pt x="366" y="533"/>
                    <a:pt x="317" y="624"/>
                  </a:cubicBezTo>
                  <a:cubicBezTo>
                    <a:pt x="219" y="819"/>
                    <a:pt x="132" y="1022"/>
                    <a:pt x="52" y="1227"/>
                  </a:cubicBezTo>
                  <a:cubicBezTo>
                    <a:pt x="0" y="1367"/>
                    <a:pt x="111" y="1548"/>
                    <a:pt x="255" y="1579"/>
                  </a:cubicBezTo>
                  <a:cubicBezTo>
                    <a:pt x="281" y="1586"/>
                    <a:pt x="306" y="1589"/>
                    <a:pt x="330" y="1589"/>
                  </a:cubicBezTo>
                  <a:cubicBezTo>
                    <a:pt x="458" y="1589"/>
                    <a:pt x="557" y="1507"/>
                    <a:pt x="607" y="1378"/>
                  </a:cubicBezTo>
                  <a:cubicBezTo>
                    <a:pt x="624" y="1336"/>
                    <a:pt x="635" y="1273"/>
                    <a:pt x="662" y="1238"/>
                  </a:cubicBezTo>
                  <a:lnTo>
                    <a:pt x="662" y="1238"/>
                  </a:lnTo>
                  <a:cubicBezTo>
                    <a:pt x="652" y="1262"/>
                    <a:pt x="648" y="1273"/>
                    <a:pt x="648" y="1273"/>
                  </a:cubicBezTo>
                  <a:cubicBezTo>
                    <a:pt x="648" y="1273"/>
                    <a:pt x="651" y="1267"/>
                    <a:pt x="656" y="1256"/>
                  </a:cubicBezTo>
                  <a:cubicBezTo>
                    <a:pt x="662" y="1245"/>
                    <a:pt x="666" y="1231"/>
                    <a:pt x="670" y="1220"/>
                  </a:cubicBezTo>
                  <a:cubicBezTo>
                    <a:pt x="680" y="1203"/>
                    <a:pt x="686" y="1185"/>
                    <a:pt x="694" y="1168"/>
                  </a:cubicBezTo>
                  <a:cubicBezTo>
                    <a:pt x="736" y="1081"/>
                    <a:pt x="778" y="994"/>
                    <a:pt x="823" y="906"/>
                  </a:cubicBezTo>
                  <a:cubicBezTo>
                    <a:pt x="865" y="823"/>
                    <a:pt x="913" y="739"/>
                    <a:pt x="963" y="659"/>
                  </a:cubicBezTo>
                  <a:cubicBezTo>
                    <a:pt x="1011" y="575"/>
                    <a:pt x="1050" y="485"/>
                    <a:pt x="1095" y="398"/>
                  </a:cubicBezTo>
                  <a:cubicBezTo>
                    <a:pt x="1158" y="282"/>
                    <a:pt x="1133" y="139"/>
                    <a:pt x="1025" y="55"/>
                  </a:cubicBezTo>
                  <a:cubicBezTo>
                    <a:pt x="980" y="20"/>
                    <a:pt x="918" y="1"/>
                    <a:pt x="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802;p50">
              <a:extLst>
                <a:ext uri="{FF2B5EF4-FFF2-40B4-BE49-F238E27FC236}">
                  <a16:creationId xmlns:a16="http://schemas.microsoft.com/office/drawing/2014/main" id="{CBE64403-0DBC-40A8-957C-ADD40E1D72EA}"/>
                </a:ext>
              </a:extLst>
            </p:cNvPr>
            <p:cNvSpPr/>
            <p:nvPr/>
          </p:nvSpPr>
          <p:spPr>
            <a:xfrm>
              <a:off x="7198538" y="4098719"/>
              <a:ext cx="64525" cy="27062"/>
            </a:xfrm>
            <a:custGeom>
              <a:avLst/>
              <a:gdLst/>
              <a:ahLst/>
              <a:cxnLst/>
              <a:rect l="l" t="t" r="r" b="b"/>
              <a:pathLst>
                <a:path w="1619" h="679" extrusionOk="0">
                  <a:moveTo>
                    <a:pt x="279" y="1"/>
                  </a:moveTo>
                  <a:cubicBezTo>
                    <a:pt x="212" y="1"/>
                    <a:pt x="133" y="43"/>
                    <a:pt x="88" y="85"/>
                  </a:cubicBezTo>
                  <a:cubicBezTo>
                    <a:pt x="39" y="134"/>
                    <a:pt x="1" y="217"/>
                    <a:pt x="4" y="288"/>
                  </a:cubicBezTo>
                  <a:cubicBezTo>
                    <a:pt x="7" y="364"/>
                    <a:pt x="32" y="441"/>
                    <a:pt x="88" y="493"/>
                  </a:cubicBezTo>
                  <a:cubicBezTo>
                    <a:pt x="147" y="546"/>
                    <a:pt x="213" y="567"/>
                    <a:pt x="294" y="577"/>
                  </a:cubicBezTo>
                  <a:cubicBezTo>
                    <a:pt x="639" y="615"/>
                    <a:pt x="984" y="660"/>
                    <a:pt x="1332" y="678"/>
                  </a:cubicBezTo>
                  <a:cubicBezTo>
                    <a:pt x="1338" y="678"/>
                    <a:pt x="1344" y="679"/>
                    <a:pt x="1350" y="679"/>
                  </a:cubicBezTo>
                  <a:cubicBezTo>
                    <a:pt x="1479" y="679"/>
                    <a:pt x="1584" y="564"/>
                    <a:pt x="1601" y="441"/>
                  </a:cubicBezTo>
                  <a:cubicBezTo>
                    <a:pt x="1619" y="315"/>
                    <a:pt x="1542" y="158"/>
                    <a:pt x="1406" y="137"/>
                  </a:cubicBezTo>
                  <a:cubicBezTo>
                    <a:pt x="1036" y="74"/>
                    <a:pt x="663" y="40"/>
                    <a:pt x="294" y="2"/>
                  </a:cubicBezTo>
                  <a:cubicBezTo>
                    <a:pt x="289" y="1"/>
                    <a:pt x="284" y="1"/>
                    <a:pt x="2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803;p50">
              <a:extLst>
                <a:ext uri="{FF2B5EF4-FFF2-40B4-BE49-F238E27FC236}">
                  <a16:creationId xmlns:a16="http://schemas.microsoft.com/office/drawing/2014/main" id="{2E31F4AC-9E48-415E-B187-AB48029C5D2D}"/>
                </a:ext>
              </a:extLst>
            </p:cNvPr>
            <p:cNvSpPr/>
            <p:nvPr/>
          </p:nvSpPr>
          <p:spPr>
            <a:xfrm>
              <a:off x="6857150" y="4092223"/>
              <a:ext cx="42565" cy="52369"/>
            </a:xfrm>
            <a:custGeom>
              <a:avLst/>
              <a:gdLst/>
              <a:ahLst/>
              <a:cxnLst/>
              <a:rect l="l" t="t" r="r" b="b"/>
              <a:pathLst>
                <a:path w="1068" h="1314" extrusionOk="0">
                  <a:moveTo>
                    <a:pt x="318" y="0"/>
                  </a:moveTo>
                  <a:cubicBezTo>
                    <a:pt x="270" y="0"/>
                    <a:pt x="223" y="12"/>
                    <a:pt x="182" y="39"/>
                  </a:cubicBezTo>
                  <a:cubicBezTo>
                    <a:pt x="50" y="126"/>
                    <a:pt x="0" y="293"/>
                    <a:pt x="81" y="433"/>
                  </a:cubicBezTo>
                  <a:cubicBezTo>
                    <a:pt x="221" y="681"/>
                    <a:pt x="353" y="932"/>
                    <a:pt x="507" y="1172"/>
                  </a:cubicBezTo>
                  <a:cubicBezTo>
                    <a:pt x="544" y="1235"/>
                    <a:pt x="604" y="1284"/>
                    <a:pt x="678" y="1305"/>
                  </a:cubicBezTo>
                  <a:cubicBezTo>
                    <a:pt x="700" y="1311"/>
                    <a:pt x="725" y="1314"/>
                    <a:pt x="750" y="1314"/>
                  </a:cubicBezTo>
                  <a:cubicBezTo>
                    <a:pt x="801" y="1314"/>
                    <a:pt x="854" y="1301"/>
                    <a:pt x="894" y="1274"/>
                  </a:cubicBezTo>
                  <a:cubicBezTo>
                    <a:pt x="1030" y="1187"/>
                    <a:pt x="1068" y="1029"/>
                    <a:pt x="998" y="886"/>
                  </a:cubicBezTo>
                  <a:cubicBezTo>
                    <a:pt x="866" y="632"/>
                    <a:pt x="716" y="391"/>
                    <a:pt x="576" y="144"/>
                  </a:cubicBezTo>
                  <a:cubicBezTo>
                    <a:pt x="524" y="56"/>
                    <a:pt x="420" y="0"/>
                    <a:pt x="3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804;p50">
              <a:extLst>
                <a:ext uri="{FF2B5EF4-FFF2-40B4-BE49-F238E27FC236}">
                  <a16:creationId xmlns:a16="http://schemas.microsoft.com/office/drawing/2014/main" id="{032D4A38-0D6A-4742-8987-5882F8A7907A}"/>
                </a:ext>
              </a:extLst>
            </p:cNvPr>
            <p:cNvSpPr/>
            <p:nvPr/>
          </p:nvSpPr>
          <p:spPr>
            <a:xfrm>
              <a:off x="6577495" y="4089792"/>
              <a:ext cx="31446" cy="57152"/>
            </a:xfrm>
            <a:custGeom>
              <a:avLst/>
              <a:gdLst/>
              <a:ahLst/>
              <a:cxnLst/>
              <a:rect l="l" t="t" r="r" b="b"/>
              <a:pathLst>
                <a:path w="789" h="1434" extrusionOk="0">
                  <a:moveTo>
                    <a:pt x="319" y="0"/>
                  </a:moveTo>
                  <a:cubicBezTo>
                    <a:pt x="292" y="0"/>
                    <a:pt x="266" y="4"/>
                    <a:pt x="242" y="13"/>
                  </a:cubicBezTo>
                  <a:cubicBezTo>
                    <a:pt x="81" y="65"/>
                    <a:pt x="0" y="211"/>
                    <a:pt x="36" y="375"/>
                  </a:cubicBezTo>
                  <a:cubicBezTo>
                    <a:pt x="95" y="658"/>
                    <a:pt x="144" y="940"/>
                    <a:pt x="216" y="1219"/>
                  </a:cubicBezTo>
                  <a:cubicBezTo>
                    <a:pt x="248" y="1341"/>
                    <a:pt x="372" y="1434"/>
                    <a:pt x="497" y="1434"/>
                  </a:cubicBezTo>
                  <a:cubicBezTo>
                    <a:pt x="522" y="1434"/>
                    <a:pt x="547" y="1430"/>
                    <a:pt x="572" y="1422"/>
                  </a:cubicBezTo>
                  <a:cubicBezTo>
                    <a:pt x="642" y="1401"/>
                    <a:pt x="709" y="1356"/>
                    <a:pt x="747" y="1289"/>
                  </a:cubicBezTo>
                  <a:cubicBezTo>
                    <a:pt x="786" y="1216"/>
                    <a:pt x="789" y="1146"/>
                    <a:pt x="775" y="1066"/>
                  </a:cubicBezTo>
                  <a:cubicBezTo>
                    <a:pt x="730" y="784"/>
                    <a:pt x="663" y="501"/>
                    <a:pt x="604" y="219"/>
                  </a:cubicBezTo>
                  <a:cubicBezTo>
                    <a:pt x="578" y="92"/>
                    <a:pt x="445" y="0"/>
                    <a:pt x="3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805;p50">
              <a:extLst>
                <a:ext uri="{FF2B5EF4-FFF2-40B4-BE49-F238E27FC236}">
                  <a16:creationId xmlns:a16="http://schemas.microsoft.com/office/drawing/2014/main" id="{BCF4B253-B504-44D9-A71C-C41CF3D88A37}"/>
                </a:ext>
              </a:extLst>
            </p:cNvPr>
            <p:cNvSpPr/>
            <p:nvPr/>
          </p:nvSpPr>
          <p:spPr>
            <a:xfrm>
              <a:off x="6547326" y="2989426"/>
              <a:ext cx="1023636" cy="488463"/>
            </a:xfrm>
            <a:custGeom>
              <a:avLst/>
              <a:gdLst/>
              <a:ahLst/>
              <a:cxnLst/>
              <a:rect l="l" t="t" r="r" b="b"/>
              <a:pathLst>
                <a:path w="25684" h="12256" extrusionOk="0">
                  <a:moveTo>
                    <a:pt x="14741" y="1"/>
                  </a:moveTo>
                  <a:cubicBezTo>
                    <a:pt x="9590" y="1"/>
                    <a:pt x="5657" y="3147"/>
                    <a:pt x="4070" y="4733"/>
                  </a:cubicBezTo>
                  <a:cubicBezTo>
                    <a:pt x="2100" y="6703"/>
                    <a:pt x="1" y="7212"/>
                    <a:pt x="297" y="7509"/>
                  </a:cubicBezTo>
                  <a:cubicBezTo>
                    <a:pt x="386" y="7600"/>
                    <a:pt x="514" y="7628"/>
                    <a:pt x="654" y="7628"/>
                  </a:cubicBezTo>
                  <a:cubicBezTo>
                    <a:pt x="772" y="7628"/>
                    <a:pt x="899" y="7608"/>
                    <a:pt x="1019" y="7589"/>
                  </a:cubicBezTo>
                  <a:cubicBezTo>
                    <a:pt x="1136" y="7570"/>
                    <a:pt x="1246" y="7550"/>
                    <a:pt x="1332" y="7550"/>
                  </a:cubicBezTo>
                  <a:cubicBezTo>
                    <a:pt x="1399" y="7550"/>
                    <a:pt x="1451" y="7561"/>
                    <a:pt x="1483" y="7593"/>
                  </a:cubicBezTo>
                  <a:cubicBezTo>
                    <a:pt x="1643" y="7753"/>
                    <a:pt x="963" y="8702"/>
                    <a:pt x="1158" y="8901"/>
                  </a:cubicBezTo>
                  <a:cubicBezTo>
                    <a:pt x="1178" y="8921"/>
                    <a:pt x="1202" y="8930"/>
                    <a:pt x="1227" y="8930"/>
                  </a:cubicBezTo>
                  <a:cubicBezTo>
                    <a:pt x="1454" y="8930"/>
                    <a:pt x="1882" y="8238"/>
                    <a:pt x="2076" y="8238"/>
                  </a:cubicBezTo>
                  <a:cubicBezTo>
                    <a:pt x="2292" y="8238"/>
                    <a:pt x="1940" y="9560"/>
                    <a:pt x="2208" y="9560"/>
                  </a:cubicBezTo>
                  <a:cubicBezTo>
                    <a:pt x="2480" y="9560"/>
                    <a:pt x="2589" y="8455"/>
                    <a:pt x="2801" y="8455"/>
                  </a:cubicBezTo>
                  <a:cubicBezTo>
                    <a:pt x="2993" y="8455"/>
                    <a:pt x="3208" y="9135"/>
                    <a:pt x="3405" y="9135"/>
                  </a:cubicBezTo>
                  <a:cubicBezTo>
                    <a:pt x="3429" y="9135"/>
                    <a:pt x="3454" y="9124"/>
                    <a:pt x="3478" y="9100"/>
                  </a:cubicBezTo>
                  <a:cubicBezTo>
                    <a:pt x="3690" y="8886"/>
                    <a:pt x="3422" y="8130"/>
                    <a:pt x="3719" y="7617"/>
                  </a:cubicBezTo>
                  <a:cubicBezTo>
                    <a:pt x="4004" y="7126"/>
                    <a:pt x="8845" y="2803"/>
                    <a:pt x="14018" y="2803"/>
                  </a:cubicBezTo>
                  <a:cubicBezTo>
                    <a:pt x="14214" y="2803"/>
                    <a:pt x="14410" y="2809"/>
                    <a:pt x="14607" y="2822"/>
                  </a:cubicBezTo>
                  <a:cubicBezTo>
                    <a:pt x="19999" y="3170"/>
                    <a:pt x="21698" y="7052"/>
                    <a:pt x="21077" y="9424"/>
                  </a:cubicBezTo>
                  <a:lnTo>
                    <a:pt x="23609" y="12256"/>
                  </a:lnTo>
                  <a:cubicBezTo>
                    <a:pt x="25147" y="9693"/>
                    <a:pt x="25684" y="2822"/>
                    <a:pt x="18649" y="611"/>
                  </a:cubicBezTo>
                  <a:cubicBezTo>
                    <a:pt x="17287" y="182"/>
                    <a:pt x="15979" y="1"/>
                    <a:pt x="14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806;p50">
              <a:extLst>
                <a:ext uri="{FF2B5EF4-FFF2-40B4-BE49-F238E27FC236}">
                  <a16:creationId xmlns:a16="http://schemas.microsoft.com/office/drawing/2014/main" id="{3556F749-05DC-4872-8256-A9470FE65DF8}"/>
                </a:ext>
              </a:extLst>
            </p:cNvPr>
            <p:cNvSpPr/>
            <p:nvPr/>
          </p:nvSpPr>
          <p:spPr>
            <a:xfrm>
              <a:off x="7355881" y="3213644"/>
              <a:ext cx="34913" cy="90750"/>
            </a:xfrm>
            <a:custGeom>
              <a:avLst/>
              <a:gdLst/>
              <a:ahLst/>
              <a:cxnLst/>
              <a:rect l="l" t="t" r="r" b="b"/>
              <a:pathLst>
                <a:path w="876" h="2277" extrusionOk="0">
                  <a:moveTo>
                    <a:pt x="0" y="0"/>
                  </a:moveTo>
                  <a:cubicBezTo>
                    <a:pt x="502" y="733"/>
                    <a:pt x="785" y="1524"/>
                    <a:pt x="876" y="2277"/>
                  </a:cubicBezTo>
                  <a:lnTo>
                    <a:pt x="876" y="2277"/>
                  </a:lnTo>
                  <a:cubicBezTo>
                    <a:pt x="785" y="1524"/>
                    <a:pt x="502" y="733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807;p50">
              <a:extLst>
                <a:ext uri="{FF2B5EF4-FFF2-40B4-BE49-F238E27FC236}">
                  <a16:creationId xmlns:a16="http://schemas.microsoft.com/office/drawing/2014/main" id="{EB893929-9401-4161-A37D-F82F8D48F063}"/>
                </a:ext>
              </a:extLst>
            </p:cNvPr>
            <p:cNvSpPr/>
            <p:nvPr/>
          </p:nvSpPr>
          <p:spPr>
            <a:xfrm>
              <a:off x="7355881" y="3211811"/>
              <a:ext cx="179905" cy="220079"/>
            </a:xfrm>
            <a:custGeom>
              <a:avLst/>
              <a:gdLst/>
              <a:ahLst/>
              <a:cxnLst/>
              <a:rect l="l" t="t" r="r" b="b"/>
              <a:pathLst>
                <a:path w="4514" h="5522" extrusionOk="0">
                  <a:moveTo>
                    <a:pt x="3844" y="0"/>
                  </a:moveTo>
                  <a:lnTo>
                    <a:pt x="3844" y="0"/>
                  </a:lnTo>
                  <a:cubicBezTo>
                    <a:pt x="3118" y="84"/>
                    <a:pt x="2390" y="130"/>
                    <a:pt x="1661" y="130"/>
                  </a:cubicBezTo>
                  <a:cubicBezTo>
                    <a:pt x="1106" y="130"/>
                    <a:pt x="552" y="101"/>
                    <a:pt x="0" y="46"/>
                  </a:cubicBezTo>
                  <a:lnTo>
                    <a:pt x="0" y="46"/>
                  </a:lnTo>
                  <a:cubicBezTo>
                    <a:pt x="502" y="779"/>
                    <a:pt x="785" y="1570"/>
                    <a:pt x="876" y="2323"/>
                  </a:cubicBezTo>
                  <a:cubicBezTo>
                    <a:pt x="2023" y="3227"/>
                    <a:pt x="3031" y="4318"/>
                    <a:pt x="3841" y="5521"/>
                  </a:cubicBezTo>
                  <a:cubicBezTo>
                    <a:pt x="4343" y="4029"/>
                    <a:pt x="4514" y="1957"/>
                    <a:pt x="384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808;p50">
              <a:extLst>
                <a:ext uri="{FF2B5EF4-FFF2-40B4-BE49-F238E27FC236}">
                  <a16:creationId xmlns:a16="http://schemas.microsoft.com/office/drawing/2014/main" id="{EEA0F884-5AA7-4CF6-BAD0-164A36684B49}"/>
                </a:ext>
              </a:extLst>
            </p:cNvPr>
            <p:cNvSpPr/>
            <p:nvPr/>
          </p:nvSpPr>
          <p:spPr>
            <a:xfrm>
              <a:off x="7174068" y="3019715"/>
              <a:ext cx="159061" cy="50656"/>
            </a:xfrm>
            <a:custGeom>
              <a:avLst/>
              <a:gdLst/>
              <a:ahLst/>
              <a:cxnLst/>
              <a:rect l="l" t="t" r="r" b="b"/>
              <a:pathLst>
                <a:path w="3991" h="1271" extrusionOk="0">
                  <a:moveTo>
                    <a:pt x="304" y="0"/>
                  </a:moveTo>
                  <a:cubicBezTo>
                    <a:pt x="84" y="0"/>
                    <a:pt x="0" y="342"/>
                    <a:pt x="235" y="377"/>
                  </a:cubicBezTo>
                  <a:cubicBezTo>
                    <a:pt x="1381" y="548"/>
                    <a:pt x="2553" y="729"/>
                    <a:pt x="3604" y="1246"/>
                  </a:cubicBezTo>
                  <a:cubicBezTo>
                    <a:pt x="3635" y="1263"/>
                    <a:pt x="3667" y="1270"/>
                    <a:pt x="3694" y="1270"/>
                  </a:cubicBezTo>
                  <a:cubicBezTo>
                    <a:pt x="3872" y="1270"/>
                    <a:pt x="3991" y="1012"/>
                    <a:pt x="3799" y="914"/>
                  </a:cubicBezTo>
                  <a:cubicBezTo>
                    <a:pt x="2721" y="370"/>
                    <a:pt x="1521" y="179"/>
                    <a:pt x="335" y="4"/>
                  </a:cubicBezTo>
                  <a:cubicBezTo>
                    <a:pt x="325" y="0"/>
                    <a:pt x="314" y="0"/>
                    <a:pt x="3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809;p50">
              <a:extLst>
                <a:ext uri="{FF2B5EF4-FFF2-40B4-BE49-F238E27FC236}">
                  <a16:creationId xmlns:a16="http://schemas.microsoft.com/office/drawing/2014/main" id="{31D86670-AF33-4A62-B7F2-389E5DB289CA}"/>
                </a:ext>
              </a:extLst>
            </p:cNvPr>
            <p:cNvSpPr/>
            <p:nvPr/>
          </p:nvSpPr>
          <p:spPr>
            <a:xfrm>
              <a:off x="7340737" y="3070449"/>
              <a:ext cx="43004" cy="36985"/>
            </a:xfrm>
            <a:custGeom>
              <a:avLst/>
              <a:gdLst/>
              <a:ahLst/>
              <a:cxnLst/>
              <a:rect l="l" t="t" r="r" b="b"/>
              <a:pathLst>
                <a:path w="1079" h="928" extrusionOk="0">
                  <a:moveTo>
                    <a:pt x="203" y="1"/>
                  </a:moveTo>
                  <a:cubicBezTo>
                    <a:pt x="140" y="1"/>
                    <a:pt x="77" y="28"/>
                    <a:pt x="45" y="91"/>
                  </a:cubicBezTo>
                  <a:cubicBezTo>
                    <a:pt x="0" y="175"/>
                    <a:pt x="21" y="297"/>
                    <a:pt x="112" y="345"/>
                  </a:cubicBezTo>
                  <a:cubicBezTo>
                    <a:pt x="178" y="377"/>
                    <a:pt x="238" y="412"/>
                    <a:pt x="301" y="454"/>
                  </a:cubicBezTo>
                  <a:cubicBezTo>
                    <a:pt x="325" y="471"/>
                    <a:pt x="353" y="489"/>
                    <a:pt x="377" y="509"/>
                  </a:cubicBezTo>
                  <a:cubicBezTo>
                    <a:pt x="384" y="513"/>
                    <a:pt x="391" y="520"/>
                    <a:pt x="394" y="524"/>
                  </a:cubicBezTo>
                  <a:cubicBezTo>
                    <a:pt x="409" y="534"/>
                    <a:pt x="422" y="548"/>
                    <a:pt x="436" y="559"/>
                  </a:cubicBezTo>
                  <a:cubicBezTo>
                    <a:pt x="489" y="604"/>
                    <a:pt x="541" y="656"/>
                    <a:pt x="589" y="705"/>
                  </a:cubicBezTo>
                  <a:cubicBezTo>
                    <a:pt x="615" y="730"/>
                    <a:pt x="639" y="757"/>
                    <a:pt x="663" y="785"/>
                  </a:cubicBezTo>
                  <a:cubicBezTo>
                    <a:pt x="673" y="796"/>
                    <a:pt x="684" y="810"/>
                    <a:pt x="694" y="820"/>
                  </a:cubicBezTo>
                  <a:cubicBezTo>
                    <a:pt x="698" y="827"/>
                    <a:pt x="702" y="834"/>
                    <a:pt x="708" y="841"/>
                  </a:cubicBezTo>
                  <a:cubicBezTo>
                    <a:pt x="736" y="879"/>
                    <a:pt x="768" y="910"/>
                    <a:pt x="816" y="925"/>
                  </a:cubicBezTo>
                  <a:cubicBezTo>
                    <a:pt x="831" y="928"/>
                    <a:pt x="848" y="928"/>
                    <a:pt x="866" y="928"/>
                  </a:cubicBezTo>
                  <a:cubicBezTo>
                    <a:pt x="897" y="928"/>
                    <a:pt x="932" y="921"/>
                    <a:pt x="956" y="904"/>
                  </a:cubicBezTo>
                  <a:cubicBezTo>
                    <a:pt x="1036" y="855"/>
                    <a:pt x="1078" y="740"/>
                    <a:pt x="1022" y="656"/>
                  </a:cubicBezTo>
                  <a:cubicBezTo>
                    <a:pt x="932" y="520"/>
                    <a:pt x="827" y="398"/>
                    <a:pt x="705" y="293"/>
                  </a:cubicBezTo>
                  <a:cubicBezTo>
                    <a:pt x="579" y="189"/>
                    <a:pt x="447" y="94"/>
                    <a:pt x="301" y="21"/>
                  </a:cubicBezTo>
                  <a:cubicBezTo>
                    <a:pt x="269" y="7"/>
                    <a:pt x="238" y="1"/>
                    <a:pt x="20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810;p50">
              <a:extLst>
                <a:ext uri="{FF2B5EF4-FFF2-40B4-BE49-F238E27FC236}">
                  <a16:creationId xmlns:a16="http://schemas.microsoft.com/office/drawing/2014/main" id="{F4C9BE4E-2F89-40A3-99F6-565931DB2A43}"/>
                </a:ext>
              </a:extLst>
            </p:cNvPr>
            <p:cNvSpPr/>
            <p:nvPr/>
          </p:nvSpPr>
          <p:spPr>
            <a:xfrm>
              <a:off x="6482284" y="3570974"/>
              <a:ext cx="774701" cy="334184"/>
            </a:xfrm>
            <a:custGeom>
              <a:avLst/>
              <a:gdLst/>
              <a:ahLst/>
              <a:cxnLst/>
              <a:rect l="l" t="t" r="r" b="b"/>
              <a:pathLst>
                <a:path w="19438" h="8385" extrusionOk="0">
                  <a:moveTo>
                    <a:pt x="17798" y="1"/>
                  </a:moveTo>
                  <a:cubicBezTo>
                    <a:pt x="15088" y="311"/>
                    <a:pt x="12796" y="3073"/>
                    <a:pt x="11938" y="4894"/>
                  </a:cubicBezTo>
                  <a:cubicBezTo>
                    <a:pt x="11507" y="5812"/>
                    <a:pt x="10777" y="6327"/>
                    <a:pt x="9997" y="6327"/>
                  </a:cubicBezTo>
                  <a:cubicBezTo>
                    <a:pt x="9227" y="6327"/>
                    <a:pt x="8407" y="5825"/>
                    <a:pt x="7774" y="4712"/>
                  </a:cubicBezTo>
                  <a:cubicBezTo>
                    <a:pt x="6498" y="2473"/>
                    <a:pt x="3823" y="1979"/>
                    <a:pt x="2333" y="1979"/>
                  </a:cubicBezTo>
                  <a:cubicBezTo>
                    <a:pt x="2053" y="1979"/>
                    <a:pt x="2139" y="960"/>
                    <a:pt x="1903" y="960"/>
                  </a:cubicBezTo>
                  <a:cubicBezTo>
                    <a:pt x="1896" y="960"/>
                    <a:pt x="1888" y="961"/>
                    <a:pt x="1881" y="963"/>
                  </a:cubicBezTo>
                  <a:cubicBezTo>
                    <a:pt x="1612" y="1033"/>
                    <a:pt x="1696" y="1552"/>
                    <a:pt x="1504" y="1629"/>
                  </a:cubicBezTo>
                  <a:cubicBezTo>
                    <a:pt x="1493" y="1634"/>
                    <a:pt x="1477" y="1635"/>
                    <a:pt x="1456" y="1635"/>
                  </a:cubicBezTo>
                  <a:cubicBezTo>
                    <a:pt x="1373" y="1635"/>
                    <a:pt x="1218" y="1605"/>
                    <a:pt x="1047" y="1577"/>
                  </a:cubicBezTo>
                  <a:cubicBezTo>
                    <a:pt x="876" y="1547"/>
                    <a:pt x="689" y="1517"/>
                    <a:pt x="541" y="1517"/>
                  </a:cubicBezTo>
                  <a:cubicBezTo>
                    <a:pt x="414" y="1517"/>
                    <a:pt x="317" y="1539"/>
                    <a:pt x="283" y="1602"/>
                  </a:cubicBezTo>
                  <a:cubicBezTo>
                    <a:pt x="168" y="1814"/>
                    <a:pt x="1050" y="2027"/>
                    <a:pt x="1050" y="2184"/>
                  </a:cubicBezTo>
                  <a:cubicBezTo>
                    <a:pt x="1050" y="2338"/>
                    <a:pt x="1" y="2156"/>
                    <a:pt x="1" y="2442"/>
                  </a:cubicBezTo>
                  <a:cubicBezTo>
                    <a:pt x="1" y="2728"/>
                    <a:pt x="970" y="2616"/>
                    <a:pt x="1089" y="2735"/>
                  </a:cubicBezTo>
                  <a:cubicBezTo>
                    <a:pt x="1203" y="2850"/>
                    <a:pt x="329" y="3035"/>
                    <a:pt x="534" y="3244"/>
                  </a:cubicBezTo>
                  <a:cubicBezTo>
                    <a:pt x="562" y="3271"/>
                    <a:pt x="620" y="3281"/>
                    <a:pt x="703" y="3281"/>
                  </a:cubicBezTo>
                  <a:cubicBezTo>
                    <a:pt x="834" y="3281"/>
                    <a:pt x="1029" y="3256"/>
                    <a:pt x="1270" y="3230"/>
                  </a:cubicBezTo>
                  <a:cubicBezTo>
                    <a:pt x="1510" y="3205"/>
                    <a:pt x="1794" y="3181"/>
                    <a:pt x="2109" y="3181"/>
                  </a:cubicBezTo>
                  <a:cubicBezTo>
                    <a:pt x="2810" y="3181"/>
                    <a:pt x="3658" y="3304"/>
                    <a:pt x="4468" y="3827"/>
                  </a:cubicBezTo>
                  <a:cubicBezTo>
                    <a:pt x="6236" y="4974"/>
                    <a:pt x="6212" y="8298"/>
                    <a:pt x="9337" y="8382"/>
                  </a:cubicBezTo>
                  <a:cubicBezTo>
                    <a:pt x="9386" y="8383"/>
                    <a:pt x="9436" y="8384"/>
                    <a:pt x="9484" y="8384"/>
                  </a:cubicBezTo>
                  <a:cubicBezTo>
                    <a:pt x="14075" y="8384"/>
                    <a:pt x="14181" y="2264"/>
                    <a:pt x="19438" y="2264"/>
                  </a:cubicBezTo>
                  <a:lnTo>
                    <a:pt x="177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811;p50">
              <a:extLst>
                <a:ext uri="{FF2B5EF4-FFF2-40B4-BE49-F238E27FC236}">
                  <a16:creationId xmlns:a16="http://schemas.microsoft.com/office/drawing/2014/main" id="{348F120A-4E0F-44A9-9C02-2FE8BE391CD9}"/>
                </a:ext>
              </a:extLst>
            </p:cNvPr>
            <p:cNvSpPr/>
            <p:nvPr/>
          </p:nvSpPr>
          <p:spPr>
            <a:xfrm>
              <a:off x="7126841" y="3663435"/>
              <a:ext cx="96648" cy="40054"/>
            </a:xfrm>
            <a:custGeom>
              <a:avLst/>
              <a:gdLst/>
              <a:ahLst/>
              <a:cxnLst/>
              <a:rect l="l" t="t" r="r" b="b"/>
              <a:pathLst>
                <a:path w="2425" h="1005" extrusionOk="0">
                  <a:moveTo>
                    <a:pt x="2424" y="0"/>
                  </a:moveTo>
                  <a:cubicBezTo>
                    <a:pt x="1444" y="136"/>
                    <a:pt x="666" y="506"/>
                    <a:pt x="0" y="1001"/>
                  </a:cubicBezTo>
                  <a:lnTo>
                    <a:pt x="0" y="1005"/>
                  </a:lnTo>
                  <a:cubicBezTo>
                    <a:pt x="666" y="509"/>
                    <a:pt x="1447" y="136"/>
                    <a:pt x="2424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812;p50">
              <a:extLst>
                <a:ext uri="{FF2B5EF4-FFF2-40B4-BE49-F238E27FC236}">
                  <a16:creationId xmlns:a16="http://schemas.microsoft.com/office/drawing/2014/main" id="{F6FAE510-8EF6-44C1-BC1B-DA9A36231568}"/>
                </a:ext>
              </a:extLst>
            </p:cNvPr>
            <p:cNvSpPr/>
            <p:nvPr/>
          </p:nvSpPr>
          <p:spPr>
            <a:xfrm>
              <a:off x="7037847" y="3597397"/>
              <a:ext cx="185645" cy="105974"/>
            </a:xfrm>
            <a:custGeom>
              <a:avLst/>
              <a:gdLst/>
              <a:ahLst/>
              <a:cxnLst/>
              <a:rect l="l" t="t" r="r" b="b"/>
              <a:pathLst>
                <a:path w="4658" h="2659" extrusionOk="0">
                  <a:moveTo>
                    <a:pt x="1877" y="1"/>
                  </a:moveTo>
                  <a:cubicBezTo>
                    <a:pt x="1190" y="381"/>
                    <a:pt x="556" y="889"/>
                    <a:pt x="1" y="1448"/>
                  </a:cubicBezTo>
                  <a:cubicBezTo>
                    <a:pt x="803" y="1758"/>
                    <a:pt x="1546" y="2166"/>
                    <a:pt x="2233" y="2658"/>
                  </a:cubicBezTo>
                  <a:cubicBezTo>
                    <a:pt x="2899" y="2163"/>
                    <a:pt x="3677" y="1793"/>
                    <a:pt x="4657" y="1657"/>
                  </a:cubicBezTo>
                  <a:cubicBezTo>
                    <a:pt x="4015" y="889"/>
                    <a:pt x="3042" y="304"/>
                    <a:pt x="187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813;p50">
              <a:extLst>
                <a:ext uri="{FF2B5EF4-FFF2-40B4-BE49-F238E27FC236}">
                  <a16:creationId xmlns:a16="http://schemas.microsoft.com/office/drawing/2014/main" id="{234FE87E-EDBF-465F-B78B-B83698EA3F57}"/>
                </a:ext>
              </a:extLst>
            </p:cNvPr>
            <p:cNvSpPr/>
            <p:nvPr/>
          </p:nvSpPr>
          <p:spPr>
            <a:xfrm>
              <a:off x="6741215" y="3779210"/>
              <a:ext cx="57072" cy="69946"/>
            </a:xfrm>
            <a:custGeom>
              <a:avLst/>
              <a:gdLst/>
              <a:ahLst/>
              <a:cxnLst/>
              <a:rect l="l" t="t" r="r" b="b"/>
              <a:pathLst>
                <a:path w="1432" h="1755" extrusionOk="0">
                  <a:moveTo>
                    <a:pt x="203" y="0"/>
                  </a:moveTo>
                  <a:cubicBezTo>
                    <a:pt x="172" y="0"/>
                    <a:pt x="140" y="7"/>
                    <a:pt x="113" y="25"/>
                  </a:cubicBezTo>
                  <a:cubicBezTo>
                    <a:pt x="18" y="77"/>
                    <a:pt x="1" y="189"/>
                    <a:pt x="47" y="279"/>
                  </a:cubicBezTo>
                  <a:cubicBezTo>
                    <a:pt x="308" y="809"/>
                    <a:pt x="664" y="1336"/>
                    <a:pt x="1131" y="1709"/>
                  </a:cubicBezTo>
                  <a:cubicBezTo>
                    <a:pt x="1166" y="1737"/>
                    <a:pt x="1211" y="1755"/>
                    <a:pt x="1253" y="1755"/>
                  </a:cubicBezTo>
                  <a:cubicBezTo>
                    <a:pt x="1291" y="1755"/>
                    <a:pt x="1333" y="1741"/>
                    <a:pt x="1365" y="1709"/>
                  </a:cubicBezTo>
                  <a:cubicBezTo>
                    <a:pt x="1431" y="1643"/>
                    <a:pt x="1424" y="1541"/>
                    <a:pt x="1365" y="1472"/>
                  </a:cubicBezTo>
                  <a:cubicBezTo>
                    <a:pt x="1177" y="1263"/>
                    <a:pt x="988" y="1053"/>
                    <a:pt x="821" y="830"/>
                  </a:cubicBezTo>
                  <a:cubicBezTo>
                    <a:pt x="646" y="596"/>
                    <a:pt x="496" y="349"/>
                    <a:pt x="367" y="91"/>
                  </a:cubicBezTo>
                  <a:cubicBezTo>
                    <a:pt x="335" y="31"/>
                    <a:pt x="269" y="0"/>
                    <a:pt x="20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814;p50">
              <a:extLst>
                <a:ext uri="{FF2B5EF4-FFF2-40B4-BE49-F238E27FC236}">
                  <a16:creationId xmlns:a16="http://schemas.microsoft.com/office/drawing/2014/main" id="{D8D7F88A-62E5-45B4-BDA6-305D52977E2D}"/>
                </a:ext>
              </a:extLst>
            </p:cNvPr>
            <p:cNvSpPr/>
            <p:nvPr/>
          </p:nvSpPr>
          <p:spPr>
            <a:xfrm>
              <a:off x="6808368" y="3855491"/>
              <a:ext cx="50217" cy="21601"/>
            </a:xfrm>
            <a:custGeom>
              <a:avLst/>
              <a:gdLst/>
              <a:ahLst/>
              <a:cxnLst/>
              <a:rect l="l" t="t" r="r" b="b"/>
              <a:pathLst>
                <a:path w="1260" h="542" extrusionOk="0">
                  <a:moveTo>
                    <a:pt x="207" y="1"/>
                  </a:moveTo>
                  <a:cubicBezTo>
                    <a:pt x="140" y="1"/>
                    <a:pt x="81" y="29"/>
                    <a:pt x="46" y="92"/>
                  </a:cubicBezTo>
                  <a:cubicBezTo>
                    <a:pt x="1" y="179"/>
                    <a:pt x="18" y="305"/>
                    <a:pt x="115" y="353"/>
                  </a:cubicBezTo>
                  <a:cubicBezTo>
                    <a:pt x="360" y="472"/>
                    <a:pt x="622" y="542"/>
                    <a:pt x="894" y="542"/>
                  </a:cubicBezTo>
                  <a:cubicBezTo>
                    <a:pt x="952" y="542"/>
                    <a:pt x="1012" y="538"/>
                    <a:pt x="1071" y="531"/>
                  </a:cubicBezTo>
                  <a:cubicBezTo>
                    <a:pt x="1166" y="521"/>
                    <a:pt x="1260" y="454"/>
                    <a:pt x="1253" y="346"/>
                  </a:cubicBezTo>
                  <a:cubicBezTo>
                    <a:pt x="1249" y="255"/>
                    <a:pt x="1176" y="165"/>
                    <a:pt x="1078" y="165"/>
                  </a:cubicBezTo>
                  <a:lnTo>
                    <a:pt x="998" y="165"/>
                  </a:lnTo>
                  <a:cubicBezTo>
                    <a:pt x="949" y="165"/>
                    <a:pt x="900" y="165"/>
                    <a:pt x="852" y="161"/>
                  </a:cubicBezTo>
                  <a:cubicBezTo>
                    <a:pt x="817" y="158"/>
                    <a:pt x="782" y="155"/>
                    <a:pt x="743" y="151"/>
                  </a:cubicBezTo>
                  <a:cubicBezTo>
                    <a:pt x="743" y="151"/>
                    <a:pt x="743" y="147"/>
                    <a:pt x="740" y="147"/>
                  </a:cubicBezTo>
                  <a:lnTo>
                    <a:pt x="733" y="147"/>
                  </a:lnTo>
                  <a:cubicBezTo>
                    <a:pt x="715" y="144"/>
                    <a:pt x="698" y="141"/>
                    <a:pt x="680" y="141"/>
                  </a:cubicBezTo>
                  <a:cubicBezTo>
                    <a:pt x="611" y="126"/>
                    <a:pt x="545" y="109"/>
                    <a:pt x="479" y="88"/>
                  </a:cubicBezTo>
                  <a:cubicBezTo>
                    <a:pt x="443" y="78"/>
                    <a:pt x="408" y="67"/>
                    <a:pt x="374" y="54"/>
                  </a:cubicBezTo>
                  <a:cubicBezTo>
                    <a:pt x="360" y="50"/>
                    <a:pt x="345" y="43"/>
                    <a:pt x="332" y="36"/>
                  </a:cubicBezTo>
                  <a:lnTo>
                    <a:pt x="332" y="36"/>
                  </a:lnTo>
                  <a:cubicBezTo>
                    <a:pt x="335" y="38"/>
                    <a:pt x="337" y="39"/>
                    <a:pt x="339" y="40"/>
                  </a:cubicBezTo>
                  <a:lnTo>
                    <a:pt x="339" y="40"/>
                  </a:lnTo>
                  <a:cubicBezTo>
                    <a:pt x="328" y="36"/>
                    <a:pt x="309" y="28"/>
                    <a:pt x="304" y="25"/>
                  </a:cubicBezTo>
                  <a:cubicBezTo>
                    <a:pt x="273" y="12"/>
                    <a:pt x="238" y="1"/>
                    <a:pt x="20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815;p50">
              <a:extLst>
                <a:ext uri="{FF2B5EF4-FFF2-40B4-BE49-F238E27FC236}">
                  <a16:creationId xmlns:a16="http://schemas.microsoft.com/office/drawing/2014/main" id="{6DB9B6D6-EC11-411A-94B8-9FE852973CBD}"/>
                </a:ext>
              </a:extLst>
            </p:cNvPr>
            <p:cNvSpPr/>
            <p:nvPr/>
          </p:nvSpPr>
          <p:spPr>
            <a:xfrm>
              <a:off x="6693031" y="3195232"/>
              <a:ext cx="917183" cy="949545"/>
            </a:xfrm>
            <a:custGeom>
              <a:avLst/>
              <a:gdLst/>
              <a:ahLst/>
              <a:cxnLst/>
              <a:rect l="l" t="t" r="r" b="b"/>
              <a:pathLst>
                <a:path w="23013" h="23825" extrusionOk="0">
                  <a:moveTo>
                    <a:pt x="10006" y="1"/>
                  </a:moveTo>
                  <a:cubicBezTo>
                    <a:pt x="9665" y="1"/>
                    <a:pt x="9322" y="17"/>
                    <a:pt x="8977" y="50"/>
                  </a:cubicBezTo>
                  <a:cubicBezTo>
                    <a:pt x="2089" y="709"/>
                    <a:pt x="0" y="3824"/>
                    <a:pt x="641" y="7092"/>
                  </a:cubicBezTo>
                  <a:cubicBezTo>
                    <a:pt x="1111" y="9482"/>
                    <a:pt x="2563" y="10227"/>
                    <a:pt x="4722" y="10227"/>
                  </a:cubicBezTo>
                  <a:cubicBezTo>
                    <a:pt x="5511" y="10227"/>
                    <a:pt x="6394" y="10128"/>
                    <a:pt x="7359" y="9973"/>
                  </a:cubicBezTo>
                  <a:cubicBezTo>
                    <a:pt x="7813" y="9899"/>
                    <a:pt x="8257" y="9864"/>
                    <a:pt x="8688" y="9864"/>
                  </a:cubicBezTo>
                  <a:cubicBezTo>
                    <a:pt x="11676" y="9864"/>
                    <a:pt x="13997" y="11548"/>
                    <a:pt x="14150" y="13788"/>
                  </a:cubicBezTo>
                  <a:cubicBezTo>
                    <a:pt x="14320" y="16355"/>
                    <a:pt x="11391" y="18187"/>
                    <a:pt x="12123" y="18919"/>
                  </a:cubicBezTo>
                  <a:cubicBezTo>
                    <a:pt x="12217" y="19014"/>
                    <a:pt x="12329" y="19054"/>
                    <a:pt x="12454" y="19054"/>
                  </a:cubicBezTo>
                  <a:cubicBezTo>
                    <a:pt x="12774" y="19054"/>
                    <a:pt x="13179" y="18792"/>
                    <a:pt x="13581" y="18531"/>
                  </a:cubicBezTo>
                  <a:cubicBezTo>
                    <a:pt x="13981" y="18270"/>
                    <a:pt x="14379" y="18009"/>
                    <a:pt x="14685" y="18009"/>
                  </a:cubicBezTo>
                  <a:cubicBezTo>
                    <a:pt x="14763" y="18009"/>
                    <a:pt x="14835" y="18026"/>
                    <a:pt x="14900" y="18064"/>
                  </a:cubicBezTo>
                  <a:cubicBezTo>
                    <a:pt x="15573" y="18462"/>
                    <a:pt x="14383" y="21147"/>
                    <a:pt x="15053" y="21468"/>
                  </a:cubicBezTo>
                  <a:cubicBezTo>
                    <a:pt x="15100" y="21490"/>
                    <a:pt x="15150" y="21501"/>
                    <a:pt x="15202" y="21501"/>
                  </a:cubicBezTo>
                  <a:cubicBezTo>
                    <a:pt x="15514" y="21501"/>
                    <a:pt x="15913" y="21130"/>
                    <a:pt x="16318" y="20756"/>
                  </a:cubicBezTo>
                  <a:cubicBezTo>
                    <a:pt x="16726" y="20386"/>
                    <a:pt x="17141" y="20015"/>
                    <a:pt x="17484" y="20015"/>
                  </a:cubicBezTo>
                  <a:cubicBezTo>
                    <a:pt x="17563" y="20015"/>
                    <a:pt x="17639" y="20035"/>
                    <a:pt x="17710" y="20080"/>
                  </a:cubicBezTo>
                  <a:cubicBezTo>
                    <a:pt x="18443" y="20537"/>
                    <a:pt x="17557" y="23407"/>
                    <a:pt x="18628" y="23805"/>
                  </a:cubicBezTo>
                  <a:cubicBezTo>
                    <a:pt x="18662" y="23818"/>
                    <a:pt x="18699" y="23824"/>
                    <a:pt x="18739" y="23824"/>
                  </a:cubicBezTo>
                  <a:cubicBezTo>
                    <a:pt x="19907" y="23824"/>
                    <a:pt x="23012" y="18228"/>
                    <a:pt x="22610" y="11975"/>
                  </a:cubicBezTo>
                  <a:cubicBezTo>
                    <a:pt x="22219" y="5838"/>
                    <a:pt x="16484" y="1"/>
                    <a:pt x="10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816;p50">
              <a:extLst>
                <a:ext uri="{FF2B5EF4-FFF2-40B4-BE49-F238E27FC236}">
                  <a16:creationId xmlns:a16="http://schemas.microsoft.com/office/drawing/2014/main" id="{907B6CAC-3FDA-4063-97FB-6688E61BCF02}"/>
                </a:ext>
              </a:extLst>
            </p:cNvPr>
            <p:cNvSpPr/>
            <p:nvPr/>
          </p:nvSpPr>
          <p:spPr>
            <a:xfrm>
              <a:off x="6876877" y="3329380"/>
              <a:ext cx="135029" cy="70822"/>
            </a:xfrm>
            <a:custGeom>
              <a:avLst/>
              <a:gdLst/>
              <a:ahLst/>
              <a:cxnLst/>
              <a:rect l="l" t="t" r="r" b="b"/>
              <a:pathLst>
                <a:path w="3388" h="1777" extrusionOk="0">
                  <a:moveTo>
                    <a:pt x="2937" y="0"/>
                  </a:moveTo>
                  <a:cubicBezTo>
                    <a:pt x="2443" y="0"/>
                    <a:pt x="1952" y="57"/>
                    <a:pt x="1469" y="172"/>
                  </a:cubicBezTo>
                  <a:cubicBezTo>
                    <a:pt x="1236" y="228"/>
                    <a:pt x="1005" y="290"/>
                    <a:pt x="782" y="382"/>
                  </a:cubicBezTo>
                  <a:cubicBezTo>
                    <a:pt x="563" y="469"/>
                    <a:pt x="311" y="591"/>
                    <a:pt x="175" y="796"/>
                  </a:cubicBezTo>
                  <a:cubicBezTo>
                    <a:pt x="1" y="1061"/>
                    <a:pt x="168" y="1330"/>
                    <a:pt x="399" y="1476"/>
                  </a:cubicBezTo>
                  <a:cubicBezTo>
                    <a:pt x="601" y="1605"/>
                    <a:pt x="845" y="1658"/>
                    <a:pt x="1075" y="1696"/>
                  </a:cubicBezTo>
                  <a:cubicBezTo>
                    <a:pt x="1438" y="1756"/>
                    <a:pt x="1803" y="1777"/>
                    <a:pt x="2168" y="1777"/>
                  </a:cubicBezTo>
                  <a:cubicBezTo>
                    <a:pt x="2332" y="1777"/>
                    <a:pt x="2497" y="1773"/>
                    <a:pt x="2662" y="1766"/>
                  </a:cubicBezTo>
                  <a:cubicBezTo>
                    <a:pt x="3032" y="1752"/>
                    <a:pt x="3035" y="1193"/>
                    <a:pt x="2662" y="1190"/>
                  </a:cubicBezTo>
                  <a:cubicBezTo>
                    <a:pt x="2251" y="1183"/>
                    <a:pt x="1839" y="1190"/>
                    <a:pt x="1427" y="1148"/>
                  </a:cubicBezTo>
                  <a:cubicBezTo>
                    <a:pt x="1239" y="1127"/>
                    <a:pt x="1047" y="1100"/>
                    <a:pt x="866" y="1040"/>
                  </a:cubicBezTo>
                  <a:cubicBezTo>
                    <a:pt x="844" y="1035"/>
                    <a:pt x="824" y="1027"/>
                    <a:pt x="805" y="1019"/>
                  </a:cubicBezTo>
                  <a:lnTo>
                    <a:pt x="805" y="1019"/>
                  </a:lnTo>
                  <a:cubicBezTo>
                    <a:pt x="1107" y="844"/>
                    <a:pt x="1483" y="766"/>
                    <a:pt x="1818" y="695"/>
                  </a:cubicBezTo>
                  <a:cubicBezTo>
                    <a:pt x="2216" y="615"/>
                    <a:pt x="2617" y="573"/>
                    <a:pt x="3021" y="566"/>
                  </a:cubicBezTo>
                  <a:cubicBezTo>
                    <a:pt x="3384" y="559"/>
                    <a:pt x="3388" y="5"/>
                    <a:pt x="3021" y="1"/>
                  </a:cubicBezTo>
                  <a:cubicBezTo>
                    <a:pt x="2993" y="0"/>
                    <a:pt x="2965" y="0"/>
                    <a:pt x="2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817;p50">
              <a:extLst>
                <a:ext uri="{FF2B5EF4-FFF2-40B4-BE49-F238E27FC236}">
                  <a16:creationId xmlns:a16="http://schemas.microsoft.com/office/drawing/2014/main" id="{B0774074-6C46-44A9-9507-4C5A98DA9237}"/>
                </a:ext>
              </a:extLst>
            </p:cNvPr>
            <p:cNvSpPr/>
            <p:nvPr/>
          </p:nvSpPr>
          <p:spPr>
            <a:xfrm>
              <a:off x="6892341" y="3451293"/>
              <a:ext cx="113148" cy="75964"/>
            </a:xfrm>
            <a:custGeom>
              <a:avLst/>
              <a:gdLst/>
              <a:ahLst/>
              <a:cxnLst/>
              <a:rect l="l" t="t" r="r" b="b"/>
              <a:pathLst>
                <a:path w="2839" h="1906" extrusionOk="0">
                  <a:moveTo>
                    <a:pt x="656" y="1217"/>
                  </a:moveTo>
                  <a:cubicBezTo>
                    <a:pt x="656" y="1217"/>
                    <a:pt x="658" y="1220"/>
                    <a:pt x="664" y="1226"/>
                  </a:cubicBezTo>
                  <a:lnTo>
                    <a:pt x="664" y="1226"/>
                  </a:lnTo>
                  <a:cubicBezTo>
                    <a:pt x="658" y="1220"/>
                    <a:pt x="655" y="1217"/>
                    <a:pt x="656" y="1217"/>
                  </a:cubicBezTo>
                  <a:close/>
                  <a:moveTo>
                    <a:pt x="664" y="1214"/>
                  </a:moveTo>
                  <a:lnTo>
                    <a:pt x="664" y="1214"/>
                  </a:lnTo>
                  <a:cubicBezTo>
                    <a:pt x="664" y="1214"/>
                    <a:pt x="666" y="1219"/>
                    <a:pt x="669" y="1228"/>
                  </a:cubicBezTo>
                  <a:lnTo>
                    <a:pt x="669" y="1228"/>
                  </a:lnTo>
                  <a:cubicBezTo>
                    <a:pt x="667" y="1227"/>
                    <a:pt x="666" y="1227"/>
                    <a:pt x="666" y="1226"/>
                  </a:cubicBezTo>
                  <a:lnTo>
                    <a:pt x="666" y="1226"/>
                  </a:lnTo>
                  <a:cubicBezTo>
                    <a:pt x="664" y="1218"/>
                    <a:pt x="664" y="1214"/>
                    <a:pt x="664" y="1214"/>
                  </a:cubicBezTo>
                  <a:close/>
                  <a:moveTo>
                    <a:pt x="2212" y="1"/>
                  </a:moveTo>
                  <a:cubicBezTo>
                    <a:pt x="2190" y="1"/>
                    <a:pt x="2167" y="3"/>
                    <a:pt x="2145" y="8"/>
                  </a:cubicBezTo>
                  <a:cubicBezTo>
                    <a:pt x="1814" y="81"/>
                    <a:pt x="1482" y="154"/>
                    <a:pt x="1161" y="266"/>
                  </a:cubicBezTo>
                  <a:cubicBezTo>
                    <a:pt x="862" y="370"/>
                    <a:pt x="492" y="503"/>
                    <a:pt x="273" y="750"/>
                  </a:cubicBezTo>
                  <a:cubicBezTo>
                    <a:pt x="11" y="1047"/>
                    <a:pt x="0" y="1518"/>
                    <a:pt x="366" y="1738"/>
                  </a:cubicBezTo>
                  <a:cubicBezTo>
                    <a:pt x="592" y="1870"/>
                    <a:pt x="879" y="1906"/>
                    <a:pt x="1148" y="1906"/>
                  </a:cubicBezTo>
                  <a:cubicBezTo>
                    <a:pt x="1228" y="1906"/>
                    <a:pt x="1307" y="1903"/>
                    <a:pt x="1382" y="1898"/>
                  </a:cubicBezTo>
                  <a:cubicBezTo>
                    <a:pt x="1772" y="1870"/>
                    <a:pt x="2159" y="1790"/>
                    <a:pt x="2549" y="1772"/>
                  </a:cubicBezTo>
                  <a:cubicBezTo>
                    <a:pt x="2707" y="1766"/>
                    <a:pt x="2839" y="1647"/>
                    <a:pt x="2839" y="1487"/>
                  </a:cubicBezTo>
                  <a:cubicBezTo>
                    <a:pt x="2839" y="1331"/>
                    <a:pt x="2710" y="1197"/>
                    <a:pt x="2555" y="1197"/>
                  </a:cubicBezTo>
                  <a:cubicBezTo>
                    <a:pt x="2553" y="1197"/>
                    <a:pt x="2551" y="1197"/>
                    <a:pt x="2549" y="1197"/>
                  </a:cubicBezTo>
                  <a:cubicBezTo>
                    <a:pt x="2183" y="1197"/>
                    <a:pt x="1824" y="1278"/>
                    <a:pt x="1458" y="1309"/>
                  </a:cubicBezTo>
                  <a:cubicBezTo>
                    <a:pt x="1366" y="1315"/>
                    <a:pt x="1267" y="1321"/>
                    <a:pt x="1171" y="1321"/>
                  </a:cubicBezTo>
                  <a:cubicBezTo>
                    <a:pt x="1099" y="1321"/>
                    <a:pt x="1028" y="1317"/>
                    <a:pt x="963" y="1309"/>
                  </a:cubicBezTo>
                  <a:cubicBezTo>
                    <a:pt x="875" y="1294"/>
                    <a:pt x="788" y="1273"/>
                    <a:pt x="708" y="1246"/>
                  </a:cubicBezTo>
                  <a:cubicBezTo>
                    <a:pt x="698" y="1243"/>
                    <a:pt x="691" y="1241"/>
                    <a:pt x="686" y="1239"/>
                  </a:cubicBezTo>
                  <a:lnTo>
                    <a:pt x="686" y="1239"/>
                  </a:lnTo>
                  <a:cubicBezTo>
                    <a:pt x="679" y="1234"/>
                    <a:pt x="674" y="1230"/>
                    <a:pt x="670" y="1228"/>
                  </a:cubicBezTo>
                  <a:lnTo>
                    <a:pt x="670" y="1228"/>
                  </a:lnTo>
                  <a:lnTo>
                    <a:pt x="670" y="1222"/>
                  </a:lnTo>
                  <a:cubicBezTo>
                    <a:pt x="673" y="1212"/>
                    <a:pt x="675" y="1205"/>
                    <a:pt x="676" y="1200"/>
                  </a:cubicBezTo>
                  <a:lnTo>
                    <a:pt x="676" y="1200"/>
                  </a:lnTo>
                  <a:cubicBezTo>
                    <a:pt x="689" y="1183"/>
                    <a:pt x="694" y="1175"/>
                    <a:pt x="693" y="1175"/>
                  </a:cubicBezTo>
                  <a:lnTo>
                    <a:pt x="693" y="1175"/>
                  </a:lnTo>
                  <a:cubicBezTo>
                    <a:pt x="692" y="1175"/>
                    <a:pt x="690" y="1176"/>
                    <a:pt x="687" y="1180"/>
                  </a:cubicBezTo>
                  <a:cubicBezTo>
                    <a:pt x="722" y="1141"/>
                    <a:pt x="771" y="1099"/>
                    <a:pt x="812" y="1072"/>
                  </a:cubicBezTo>
                  <a:cubicBezTo>
                    <a:pt x="949" y="985"/>
                    <a:pt x="1095" y="911"/>
                    <a:pt x="1245" y="855"/>
                  </a:cubicBezTo>
                  <a:cubicBezTo>
                    <a:pt x="1587" y="723"/>
                    <a:pt x="1942" y="639"/>
                    <a:pt x="2295" y="552"/>
                  </a:cubicBezTo>
                  <a:cubicBezTo>
                    <a:pt x="2445" y="517"/>
                    <a:pt x="2533" y="349"/>
                    <a:pt x="2494" y="206"/>
                  </a:cubicBezTo>
                  <a:cubicBezTo>
                    <a:pt x="2458" y="76"/>
                    <a:pt x="2339" y="1"/>
                    <a:pt x="2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818;p50">
              <a:extLst>
                <a:ext uri="{FF2B5EF4-FFF2-40B4-BE49-F238E27FC236}">
                  <a16:creationId xmlns:a16="http://schemas.microsoft.com/office/drawing/2014/main" id="{103D1B3E-FE70-4450-9587-68E8BE574683}"/>
                </a:ext>
              </a:extLst>
            </p:cNvPr>
            <p:cNvSpPr/>
            <p:nvPr/>
          </p:nvSpPr>
          <p:spPr>
            <a:xfrm>
              <a:off x="7054665" y="3392947"/>
              <a:ext cx="58268" cy="71101"/>
            </a:xfrm>
            <a:custGeom>
              <a:avLst/>
              <a:gdLst/>
              <a:ahLst/>
              <a:cxnLst/>
              <a:rect l="l" t="t" r="r" b="b"/>
              <a:pathLst>
                <a:path w="1462" h="1784" extrusionOk="0">
                  <a:moveTo>
                    <a:pt x="627" y="607"/>
                  </a:moveTo>
                  <a:lnTo>
                    <a:pt x="627" y="607"/>
                  </a:lnTo>
                  <a:cubicBezTo>
                    <a:pt x="634" y="610"/>
                    <a:pt x="642" y="614"/>
                    <a:pt x="645" y="614"/>
                  </a:cubicBezTo>
                  <a:cubicBezTo>
                    <a:pt x="645" y="614"/>
                    <a:pt x="646" y="614"/>
                    <a:pt x="646" y="614"/>
                  </a:cubicBezTo>
                  <a:cubicBezTo>
                    <a:pt x="646" y="614"/>
                    <a:pt x="638" y="611"/>
                    <a:pt x="627" y="607"/>
                  </a:cubicBezTo>
                  <a:close/>
                  <a:moveTo>
                    <a:pt x="785" y="727"/>
                  </a:moveTo>
                  <a:cubicBezTo>
                    <a:pt x="785" y="728"/>
                    <a:pt x="785" y="728"/>
                    <a:pt x="786" y="728"/>
                  </a:cubicBezTo>
                  <a:cubicBezTo>
                    <a:pt x="785" y="728"/>
                    <a:pt x="785" y="728"/>
                    <a:pt x="785" y="727"/>
                  </a:cubicBezTo>
                  <a:close/>
                  <a:moveTo>
                    <a:pt x="838" y="858"/>
                  </a:moveTo>
                  <a:cubicBezTo>
                    <a:pt x="839" y="861"/>
                    <a:pt x="839" y="865"/>
                    <a:pt x="840" y="868"/>
                  </a:cubicBezTo>
                  <a:lnTo>
                    <a:pt x="840" y="868"/>
                  </a:lnTo>
                  <a:cubicBezTo>
                    <a:pt x="839" y="865"/>
                    <a:pt x="838" y="862"/>
                    <a:pt x="838" y="858"/>
                  </a:cubicBezTo>
                  <a:close/>
                  <a:moveTo>
                    <a:pt x="841" y="946"/>
                  </a:moveTo>
                  <a:lnTo>
                    <a:pt x="841" y="952"/>
                  </a:lnTo>
                  <a:cubicBezTo>
                    <a:pt x="840" y="960"/>
                    <a:pt x="839" y="965"/>
                    <a:pt x="839" y="965"/>
                  </a:cubicBezTo>
                  <a:cubicBezTo>
                    <a:pt x="839" y="965"/>
                    <a:pt x="839" y="958"/>
                    <a:pt x="841" y="946"/>
                  </a:cubicBezTo>
                  <a:close/>
                  <a:moveTo>
                    <a:pt x="418" y="1179"/>
                  </a:moveTo>
                  <a:cubicBezTo>
                    <a:pt x="418" y="1179"/>
                    <a:pt x="416" y="1179"/>
                    <a:pt x="413" y="1180"/>
                  </a:cubicBezTo>
                  <a:lnTo>
                    <a:pt x="413" y="1180"/>
                  </a:lnTo>
                  <a:cubicBezTo>
                    <a:pt x="416" y="1179"/>
                    <a:pt x="418" y="1179"/>
                    <a:pt x="418" y="1179"/>
                  </a:cubicBezTo>
                  <a:close/>
                  <a:moveTo>
                    <a:pt x="442" y="0"/>
                  </a:moveTo>
                  <a:cubicBezTo>
                    <a:pt x="413" y="0"/>
                    <a:pt x="384" y="1"/>
                    <a:pt x="356" y="4"/>
                  </a:cubicBezTo>
                  <a:cubicBezTo>
                    <a:pt x="210" y="14"/>
                    <a:pt x="71" y="126"/>
                    <a:pt x="78" y="282"/>
                  </a:cubicBezTo>
                  <a:cubicBezTo>
                    <a:pt x="81" y="425"/>
                    <a:pt x="194" y="561"/>
                    <a:pt x="344" y="561"/>
                  </a:cubicBezTo>
                  <a:cubicBezTo>
                    <a:pt x="348" y="561"/>
                    <a:pt x="352" y="561"/>
                    <a:pt x="356" y="561"/>
                  </a:cubicBezTo>
                  <a:lnTo>
                    <a:pt x="430" y="561"/>
                  </a:lnTo>
                  <a:cubicBezTo>
                    <a:pt x="438" y="561"/>
                    <a:pt x="479" y="570"/>
                    <a:pt x="497" y="570"/>
                  </a:cubicBezTo>
                  <a:cubicBezTo>
                    <a:pt x="498" y="570"/>
                    <a:pt x="499" y="570"/>
                    <a:pt x="499" y="570"/>
                  </a:cubicBezTo>
                  <a:lnTo>
                    <a:pt x="499" y="570"/>
                  </a:lnTo>
                  <a:cubicBezTo>
                    <a:pt x="500" y="571"/>
                    <a:pt x="502" y="571"/>
                    <a:pt x="503" y="572"/>
                  </a:cubicBezTo>
                  <a:cubicBezTo>
                    <a:pt x="527" y="575"/>
                    <a:pt x="552" y="582"/>
                    <a:pt x="576" y="590"/>
                  </a:cubicBezTo>
                  <a:cubicBezTo>
                    <a:pt x="579" y="590"/>
                    <a:pt x="607" y="600"/>
                    <a:pt x="627" y="607"/>
                  </a:cubicBezTo>
                  <a:lnTo>
                    <a:pt x="627" y="607"/>
                  </a:lnTo>
                  <a:cubicBezTo>
                    <a:pt x="620" y="604"/>
                    <a:pt x="615" y="600"/>
                    <a:pt x="616" y="600"/>
                  </a:cubicBezTo>
                  <a:lnTo>
                    <a:pt x="616" y="600"/>
                  </a:lnTo>
                  <a:cubicBezTo>
                    <a:pt x="617" y="600"/>
                    <a:pt x="625" y="604"/>
                    <a:pt x="646" y="614"/>
                  </a:cubicBezTo>
                  <a:cubicBezTo>
                    <a:pt x="667" y="628"/>
                    <a:pt x="688" y="638"/>
                    <a:pt x="709" y="652"/>
                  </a:cubicBezTo>
                  <a:cubicBezTo>
                    <a:pt x="709" y="652"/>
                    <a:pt x="709" y="652"/>
                    <a:pt x="709" y="652"/>
                  </a:cubicBezTo>
                  <a:lnTo>
                    <a:pt x="709" y="652"/>
                  </a:lnTo>
                  <a:cubicBezTo>
                    <a:pt x="708" y="653"/>
                    <a:pt x="713" y="658"/>
                    <a:pt x="720" y="663"/>
                  </a:cubicBezTo>
                  <a:lnTo>
                    <a:pt x="720" y="663"/>
                  </a:lnTo>
                  <a:cubicBezTo>
                    <a:pt x="713" y="657"/>
                    <a:pt x="709" y="652"/>
                    <a:pt x="709" y="652"/>
                  </a:cubicBezTo>
                  <a:lnTo>
                    <a:pt x="709" y="652"/>
                  </a:lnTo>
                  <a:cubicBezTo>
                    <a:pt x="729" y="667"/>
                    <a:pt x="735" y="672"/>
                    <a:pt x="734" y="672"/>
                  </a:cubicBezTo>
                  <a:cubicBezTo>
                    <a:pt x="733" y="672"/>
                    <a:pt x="726" y="667"/>
                    <a:pt x="720" y="663"/>
                  </a:cubicBezTo>
                  <a:lnTo>
                    <a:pt x="720" y="663"/>
                  </a:lnTo>
                  <a:cubicBezTo>
                    <a:pt x="735" y="676"/>
                    <a:pt x="759" y="699"/>
                    <a:pt x="761" y="701"/>
                  </a:cubicBezTo>
                  <a:cubicBezTo>
                    <a:pt x="765" y="705"/>
                    <a:pt x="768" y="708"/>
                    <a:pt x="771" y="711"/>
                  </a:cubicBezTo>
                  <a:lnTo>
                    <a:pt x="771" y="711"/>
                  </a:lnTo>
                  <a:cubicBezTo>
                    <a:pt x="771" y="712"/>
                    <a:pt x="771" y="712"/>
                    <a:pt x="771" y="712"/>
                  </a:cubicBezTo>
                  <a:cubicBezTo>
                    <a:pt x="782" y="725"/>
                    <a:pt x="792" y="739"/>
                    <a:pt x="799" y="757"/>
                  </a:cubicBezTo>
                  <a:cubicBezTo>
                    <a:pt x="803" y="762"/>
                    <a:pt x="807" y="768"/>
                    <a:pt x="810" y="773"/>
                  </a:cubicBezTo>
                  <a:lnTo>
                    <a:pt x="810" y="773"/>
                  </a:lnTo>
                  <a:cubicBezTo>
                    <a:pt x="811" y="789"/>
                    <a:pt x="828" y="818"/>
                    <a:pt x="831" y="833"/>
                  </a:cubicBezTo>
                  <a:cubicBezTo>
                    <a:pt x="834" y="851"/>
                    <a:pt x="838" y="868"/>
                    <a:pt x="841" y="886"/>
                  </a:cubicBezTo>
                  <a:lnTo>
                    <a:pt x="841" y="886"/>
                  </a:lnTo>
                  <a:cubicBezTo>
                    <a:pt x="841" y="888"/>
                    <a:pt x="841" y="890"/>
                    <a:pt x="841" y="893"/>
                  </a:cubicBezTo>
                  <a:lnTo>
                    <a:pt x="841" y="935"/>
                  </a:lnTo>
                  <a:lnTo>
                    <a:pt x="841" y="935"/>
                  </a:lnTo>
                  <a:cubicBezTo>
                    <a:pt x="840" y="941"/>
                    <a:pt x="839" y="947"/>
                    <a:pt x="838" y="952"/>
                  </a:cubicBezTo>
                  <a:cubicBezTo>
                    <a:pt x="834" y="963"/>
                    <a:pt x="831" y="973"/>
                    <a:pt x="828" y="984"/>
                  </a:cubicBezTo>
                  <a:cubicBezTo>
                    <a:pt x="827" y="984"/>
                    <a:pt x="827" y="984"/>
                    <a:pt x="827" y="985"/>
                  </a:cubicBezTo>
                  <a:lnTo>
                    <a:pt x="827" y="985"/>
                  </a:lnTo>
                  <a:cubicBezTo>
                    <a:pt x="823" y="993"/>
                    <a:pt x="819" y="1001"/>
                    <a:pt x="813" y="1008"/>
                  </a:cubicBezTo>
                  <a:cubicBezTo>
                    <a:pt x="812" y="1013"/>
                    <a:pt x="809" y="1019"/>
                    <a:pt x="806" y="1023"/>
                  </a:cubicBezTo>
                  <a:lnTo>
                    <a:pt x="806" y="1023"/>
                  </a:lnTo>
                  <a:cubicBezTo>
                    <a:pt x="819" y="1008"/>
                    <a:pt x="825" y="1001"/>
                    <a:pt x="825" y="1001"/>
                  </a:cubicBezTo>
                  <a:lnTo>
                    <a:pt x="825" y="1001"/>
                  </a:lnTo>
                  <a:cubicBezTo>
                    <a:pt x="825" y="1001"/>
                    <a:pt x="821" y="1005"/>
                    <a:pt x="813" y="1015"/>
                  </a:cubicBezTo>
                  <a:cubicBezTo>
                    <a:pt x="811" y="1018"/>
                    <a:pt x="808" y="1021"/>
                    <a:pt x="805" y="1024"/>
                  </a:cubicBezTo>
                  <a:lnTo>
                    <a:pt x="805" y="1024"/>
                  </a:lnTo>
                  <a:cubicBezTo>
                    <a:pt x="805" y="1024"/>
                    <a:pt x="806" y="1024"/>
                    <a:pt x="806" y="1023"/>
                  </a:cubicBezTo>
                  <a:lnTo>
                    <a:pt x="806" y="1023"/>
                  </a:lnTo>
                  <a:cubicBezTo>
                    <a:pt x="804" y="1025"/>
                    <a:pt x="803" y="1027"/>
                    <a:pt x="801" y="1029"/>
                  </a:cubicBezTo>
                  <a:lnTo>
                    <a:pt x="801" y="1029"/>
                  </a:lnTo>
                  <a:cubicBezTo>
                    <a:pt x="803" y="1027"/>
                    <a:pt x="804" y="1026"/>
                    <a:pt x="805" y="1024"/>
                  </a:cubicBezTo>
                  <a:lnTo>
                    <a:pt x="805" y="1024"/>
                  </a:lnTo>
                  <a:cubicBezTo>
                    <a:pt x="802" y="1029"/>
                    <a:pt x="799" y="1033"/>
                    <a:pt x="796" y="1036"/>
                  </a:cubicBezTo>
                  <a:cubicBezTo>
                    <a:pt x="798" y="1033"/>
                    <a:pt x="800" y="1031"/>
                    <a:pt x="801" y="1029"/>
                  </a:cubicBezTo>
                  <a:lnTo>
                    <a:pt x="801" y="1029"/>
                  </a:lnTo>
                  <a:cubicBezTo>
                    <a:pt x="791" y="1040"/>
                    <a:pt x="781" y="1050"/>
                    <a:pt x="768" y="1060"/>
                  </a:cubicBezTo>
                  <a:lnTo>
                    <a:pt x="766" y="1062"/>
                  </a:lnTo>
                  <a:lnTo>
                    <a:pt x="766" y="1062"/>
                  </a:lnTo>
                  <a:cubicBezTo>
                    <a:pt x="735" y="1077"/>
                    <a:pt x="704" y="1101"/>
                    <a:pt x="674" y="1116"/>
                  </a:cubicBezTo>
                  <a:cubicBezTo>
                    <a:pt x="653" y="1123"/>
                    <a:pt x="632" y="1134"/>
                    <a:pt x="611" y="1140"/>
                  </a:cubicBezTo>
                  <a:cubicBezTo>
                    <a:pt x="573" y="1151"/>
                    <a:pt x="535" y="1161"/>
                    <a:pt x="496" y="1168"/>
                  </a:cubicBezTo>
                  <a:cubicBezTo>
                    <a:pt x="456" y="1178"/>
                    <a:pt x="419" y="1179"/>
                    <a:pt x="379" y="1188"/>
                  </a:cubicBezTo>
                  <a:lnTo>
                    <a:pt x="379" y="1188"/>
                  </a:lnTo>
                  <a:cubicBezTo>
                    <a:pt x="396" y="1184"/>
                    <a:pt x="407" y="1181"/>
                    <a:pt x="413" y="1180"/>
                  </a:cubicBezTo>
                  <a:lnTo>
                    <a:pt x="413" y="1180"/>
                  </a:lnTo>
                  <a:cubicBezTo>
                    <a:pt x="402" y="1182"/>
                    <a:pt x="379" y="1187"/>
                    <a:pt x="367" y="1189"/>
                  </a:cubicBezTo>
                  <a:cubicBezTo>
                    <a:pt x="346" y="1193"/>
                    <a:pt x="322" y="1196"/>
                    <a:pt x="301" y="1196"/>
                  </a:cubicBezTo>
                  <a:cubicBezTo>
                    <a:pt x="147" y="1210"/>
                    <a:pt x="1" y="1322"/>
                    <a:pt x="8" y="1489"/>
                  </a:cubicBezTo>
                  <a:cubicBezTo>
                    <a:pt x="14" y="1633"/>
                    <a:pt x="127" y="1783"/>
                    <a:pt x="281" y="1783"/>
                  </a:cubicBezTo>
                  <a:cubicBezTo>
                    <a:pt x="288" y="1783"/>
                    <a:pt x="294" y="1783"/>
                    <a:pt x="301" y="1782"/>
                  </a:cubicBezTo>
                  <a:cubicBezTo>
                    <a:pt x="684" y="1754"/>
                    <a:pt x="1092" y="1667"/>
                    <a:pt x="1316" y="1322"/>
                  </a:cubicBezTo>
                  <a:cubicBezTo>
                    <a:pt x="1438" y="1137"/>
                    <a:pt x="1462" y="893"/>
                    <a:pt x="1406" y="683"/>
                  </a:cubicBezTo>
                  <a:cubicBezTo>
                    <a:pt x="1347" y="467"/>
                    <a:pt x="1201" y="286"/>
                    <a:pt x="1016" y="163"/>
                  </a:cubicBezTo>
                  <a:cubicBezTo>
                    <a:pt x="848" y="54"/>
                    <a:pt x="641" y="0"/>
                    <a:pt x="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819;p50">
              <a:extLst>
                <a:ext uri="{FF2B5EF4-FFF2-40B4-BE49-F238E27FC236}">
                  <a16:creationId xmlns:a16="http://schemas.microsoft.com/office/drawing/2014/main" id="{D9B797AF-C9CF-4A83-81F2-CD6B90A1E200}"/>
                </a:ext>
              </a:extLst>
            </p:cNvPr>
            <p:cNvSpPr/>
            <p:nvPr/>
          </p:nvSpPr>
          <p:spPr>
            <a:xfrm>
              <a:off x="7297654" y="3323402"/>
              <a:ext cx="184768" cy="176478"/>
            </a:xfrm>
            <a:custGeom>
              <a:avLst/>
              <a:gdLst/>
              <a:ahLst/>
              <a:cxnLst/>
              <a:rect l="l" t="t" r="r" b="b"/>
              <a:pathLst>
                <a:path w="4636" h="4428" extrusionOk="0">
                  <a:moveTo>
                    <a:pt x="457" y="1"/>
                  </a:moveTo>
                  <a:cubicBezTo>
                    <a:pt x="321" y="1"/>
                    <a:pt x="178" y="81"/>
                    <a:pt x="112" y="193"/>
                  </a:cubicBezTo>
                  <a:cubicBezTo>
                    <a:pt x="1" y="388"/>
                    <a:pt x="84" y="594"/>
                    <a:pt x="252" y="716"/>
                  </a:cubicBezTo>
                  <a:cubicBezTo>
                    <a:pt x="1636" y="1745"/>
                    <a:pt x="2790" y="2987"/>
                    <a:pt x="3882" y="4312"/>
                  </a:cubicBezTo>
                  <a:cubicBezTo>
                    <a:pt x="3948" y="4392"/>
                    <a:pt x="4032" y="4427"/>
                    <a:pt x="4115" y="4427"/>
                  </a:cubicBezTo>
                  <a:cubicBezTo>
                    <a:pt x="4370" y="4427"/>
                    <a:pt x="4635" y="4123"/>
                    <a:pt x="4458" y="3869"/>
                  </a:cubicBezTo>
                  <a:cubicBezTo>
                    <a:pt x="3436" y="2386"/>
                    <a:pt x="2079" y="1121"/>
                    <a:pt x="635" y="57"/>
                  </a:cubicBezTo>
                  <a:cubicBezTo>
                    <a:pt x="582" y="18"/>
                    <a:pt x="524" y="1"/>
                    <a:pt x="45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820;p50">
              <a:extLst>
                <a:ext uri="{FF2B5EF4-FFF2-40B4-BE49-F238E27FC236}">
                  <a16:creationId xmlns:a16="http://schemas.microsoft.com/office/drawing/2014/main" id="{F58CCBBF-AB71-48DA-A6BB-9662F6B938C7}"/>
                </a:ext>
              </a:extLst>
            </p:cNvPr>
            <p:cNvSpPr/>
            <p:nvPr/>
          </p:nvSpPr>
          <p:spPr>
            <a:xfrm>
              <a:off x="7476120" y="3519124"/>
              <a:ext cx="59264" cy="88717"/>
            </a:xfrm>
            <a:custGeom>
              <a:avLst/>
              <a:gdLst/>
              <a:ahLst/>
              <a:cxnLst/>
              <a:rect l="l" t="t" r="r" b="b"/>
              <a:pathLst>
                <a:path w="1487" h="2226" extrusionOk="0">
                  <a:moveTo>
                    <a:pt x="444" y="1"/>
                  </a:moveTo>
                  <a:cubicBezTo>
                    <a:pt x="373" y="1"/>
                    <a:pt x="304" y="18"/>
                    <a:pt x="252" y="49"/>
                  </a:cubicBezTo>
                  <a:cubicBezTo>
                    <a:pt x="91" y="154"/>
                    <a:pt x="1" y="392"/>
                    <a:pt x="115" y="562"/>
                  </a:cubicBezTo>
                  <a:cubicBezTo>
                    <a:pt x="269" y="789"/>
                    <a:pt x="398" y="1030"/>
                    <a:pt x="510" y="1277"/>
                  </a:cubicBezTo>
                  <a:cubicBezTo>
                    <a:pt x="524" y="1308"/>
                    <a:pt x="534" y="1343"/>
                    <a:pt x="552" y="1375"/>
                  </a:cubicBezTo>
                  <a:cubicBezTo>
                    <a:pt x="555" y="1385"/>
                    <a:pt x="558" y="1396"/>
                    <a:pt x="562" y="1406"/>
                  </a:cubicBezTo>
                  <a:cubicBezTo>
                    <a:pt x="587" y="1462"/>
                    <a:pt x="608" y="1518"/>
                    <a:pt x="629" y="1574"/>
                  </a:cubicBezTo>
                  <a:cubicBezTo>
                    <a:pt x="653" y="1640"/>
                    <a:pt x="674" y="1710"/>
                    <a:pt x="695" y="1776"/>
                  </a:cubicBezTo>
                  <a:cubicBezTo>
                    <a:pt x="713" y="1825"/>
                    <a:pt x="736" y="1868"/>
                    <a:pt x="756" y="1916"/>
                  </a:cubicBezTo>
                  <a:lnTo>
                    <a:pt x="756" y="1916"/>
                  </a:lnTo>
                  <a:cubicBezTo>
                    <a:pt x="763" y="1934"/>
                    <a:pt x="772" y="1962"/>
                    <a:pt x="775" y="1971"/>
                  </a:cubicBezTo>
                  <a:cubicBezTo>
                    <a:pt x="834" y="2121"/>
                    <a:pt x="952" y="2226"/>
                    <a:pt x="1113" y="2226"/>
                  </a:cubicBezTo>
                  <a:cubicBezTo>
                    <a:pt x="1127" y="2226"/>
                    <a:pt x="1144" y="2226"/>
                    <a:pt x="1162" y="2222"/>
                  </a:cubicBezTo>
                  <a:cubicBezTo>
                    <a:pt x="1322" y="2201"/>
                    <a:pt x="1487" y="2052"/>
                    <a:pt x="1469" y="1877"/>
                  </a:cubicBezTo>
                  <a:cubicBezTo>
                    <a:pt x="1451" y="1713"/>
                    <a:pt x="1427" y="1556"/>
                    <a:pt x="1378" y="1396"/>
                  </a:cubicBezTo>
                  <a:cubicBezTo>
                    <a:pt x="1326" y="1235"/>
                    <a:pt x="1266" y="1075"/>
                    <a:pt x="1194" y="922"/>
                  </a:cubicBezTo>
                  <a:cubicBezTo>
                    <a:pt x="1075" y="664"/>
                    <a:pt x="932" y="416"/>
                    <a:pt x="764" y="186"/>
                  </a:cubicBezTo>
                  <a:cubicBezTo>
                    <a:pt x="705" y="105"/>
                    <a:pt x="639" y="39"/>
                    <a:pt x="541" y="11"/>
                  </a:cubicBezTo>
                  <a:cubicBezTo>
                    <a:pt x="510" y="4"/>
                    <a:pt x="478" y="1"/>
                    <a:pt x="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3840;p50">
            <a:extLst>
              <a:ext uri="{FF2B5EF4-FFF2-40B4-BE49-F238E27FC236}">
                <a16:creationId xmlns:a16="http://schemas.microsoft.com/office/drawing/2014/main" id="{3999C5DC-E0C5-4E0B-8B59-2903291F40C5}"/>
              </a:ext>
            </a:extLst>
          </p:cNvPr>
          <p:cNvGrpSpPr/>
          <p:nvPr/>
        </p:nvGrpSpPr>
        <p:grpSpPr>
          <a:xfrm>
            <a:off x="2065500" y="2318460"/>
            <a:ext cx="1048466" cy="1509031"/>
            <a:chOff x="2984675" y="2521225"/>
            <a:chExt cx="685675" cy="986875"/>
          </a:xfrm>
        </p:grpSpPr>
        <p:sp>
          <p:nvSpPr>
            <p:cNvPr id="378" name="Google Shape;3841;p50">
              <a:extLst>
                <a:ext uri="{FF2B5EF4-FFF2-40B4-BE49-F238E27FC236}">
                  <a16:creationId xmlns:a16="http://schemas.microsoft.com/office/drawing/2014/main" id="{FEAA5D3C-7814-49C6-A5BD-45C1B489592F}"/>
                </a:ext>
              </a:extLst>
            </p:cNvPr>
            <p:cNvSpPr/>
            <p:nvPr/>
          </p:nvSpPr>
          <p:spPr>
            <a:xfrm>
              <a:off x="2984675" y="2521225"/>
              <a:ext cx="685675" cy="986875"/>
            </a:xfrm>
            <a:custGeom>
              <a:avLst/>
              <a:gdLst/>
              <a:ahLst/>
              <a:cxnLst/>
              <a:rect l="l" t="t" r="r" b="b"/>
              <a:pathLst>
                <a:path w="27427" h="39475" extrusionOk="0">
                  <a:moveTo>
                    <a:pt x="15276" y="0"/>
                  </a:moveTo>
                  <a:cubicBezTo>
                    <a:pt x="8694" y="0"/>
                    <a:pt x="4733" y="9500"/>
                    <a:pt x="4562" y="9793"/>
                  </a:cubicBezTo>
                  <a:cubicBezTo>
                    <a:pt x="4521" y="9862"/>
                    <a:pt x="4378" y="9882"/>
                    <a:pt x="4168" y="9882"/>
                  </a:cubicBezTo>
                  <a:cubicBezTo>
                    <a:pt x="4031" y="9882"/>
                    <a:pt x="3867" y="9874"/>
                    <a:pt x="3683" y="9866"/>
                  </a:cubicBezTo>
                  <a:cubicBezTo>
                    <a:pt x="3500" y="9857"/>
                    <a:pt x="3298" y="9849"/>
                    <a:pt x="3087" y="9849"/>
                  </a:cubicBezTo>
                  <a:cubicBezTo>
                    <a:pt x="2065" y="9849"/>
                    <a:pt x="840" y="10042"/>
                    <a:pt x="530" y="11355"/>
                  </a:cubicBezTo>
                  <a:cubicBezTo>
                    <a:pt x="0" y="13626"/>
                    <a:pt x="3344" y="15429"/>
                    <a:pt x="3558" y="15752"/>
                  </a:cubicBezTo>
                  <a:cubicBezTo>
                    <a:pt x="3774" y="16077"/>
                    <a:pt x="398" y="18888"/>
                    <a:pt x="2633" y="22355"/>
                  </a:cubicBezTo>
                  <a:cubicBezTo>
                    <a:pt x="3689" y="23996"/>
                    <a:pt x="5213" y="24430"/>
                    <a:pt x="6555" y="24430"/>
                  </a:cubicBezTo>
                  <a:cubicBezTo>
                    <a:pt x="8047" y="24430"/>
                    <a:pt x="9315" y="23894"/>
                    <a:pt x="9465" y="23886"/>
                  </a:cubicBezTo>
                  <a:cubicBezTo>
                    <a:pt x="9465" y="23886"/>
                    <a:pt x="9465" y="23886"/>
                    <a:pt x="9466" y="23886"/>
                  </a:cubicBezTo>
                  <a:cubicBezTo>
                    <a:pt x="9534" y="23886"/>
                    <a:pt x="8730" y="27336"/>
                    <a:pt x="8730" y="27336"/>
                  </a:cubicBezTo>
                  <a:lnTo>
                    <a:pt x="6501" y="37938"/>
                  </a:lnTo>
                  <a:cubicBezTo>
                    <a:pt x="6410" y="38385"/>
                    <a:pt x="6696" y="38821"/>
                    <a:pt x="7139" y="38911"/>
                  </a:cubicBezTo>
                  <a:lnTo>
                    <a:pt x="8252" y="39138"/>
                  </a:lnTo>
                  <a:cubicBezTo>
                    <a:pt x="8566" y="39202"/>
                    <a:pt x="9603" y="39475"/>
                    <a:pt x="10221" y="39475"/>
                  </a:cubicBezTo>
                  <a:cubicBezTo>
                    <a:pt x="10481" y="39475"/>
                    <a:pt x="10666" y="39427"/>
                    <a:pt x="10693" y="39294"/>
                  </a:cubicBezTo>
                  <a:lnTo>
                    <a:pt x="12601" y="30275"/>
                  </a:lnTo>
                  <a:lnTo>
                    <a:pt x="12978" y="28420"/>
                  </a:lnTo>
                  <a:cubicBezTo>
                    <a:pt x="13680" y="28824"/>
                    <a:pt x="14733" y="29003"/>
                    <a:pt x="15734" y="29003"/>
                  </a:cubicBezTo>
                  <a:cubicBezTo>
                    <a:pt x="16600" y="29003"/>
                    <a:pt x="17426" y="28869"/>
                    <a:pt x="17951" y="28630"/>
                  </a:cubicBezTo>
                  <a:cubicBezTo>
                    <a:pt x="19101" y="28103"/>
                    <a:pt x="20110" y="27646"/>
                    <a:pt x="20898" y="27011"/>
                  </a:cubicBezTo>
                  <a:cubicBezTo>
                    <a:pt x="24818" y="23848"/>
                    <a:pt x="24299" y="18738"/>
                    <a:pt x="24354" y="18167"/>
                  </a:cubicBezTo>
                  <a:cubicBezTo>
                    <a:pt x="24424" y="17483"/>
                    <a:pt x="26765" y="17329"/>
                    <a:pt x="27095" y="15366"/>
                  </a:cubicBezTo>
                  <a:cubicBezTo>
                    <a:pt x="27427" y="13402"/>
                    <a:pt x="24672" y="12488"/>
                    <a:pt x="24173" y="12178"/>
                  </a:cubicBezTo>
                  <a:cubicBezTo>
                    <a:pt x="23678" y="11868"/>
                    <a:pt x="26412" y="3950"/>
                    <a:pt x="18132" y="581"/>
                  </a:cubicBezTo>
                  <a:cubicBezTo>
                    <a:pt x="17417" y="292"/>
                    <a:pt x="16727" y="117"/>
                    <a:pt x="16057" y="44"/>
                  </a:cubicBezTo>
                  <a:cubicBezTo>
                    <a:pt x="15793" y="14"/>
                    <a:pt x="15532" y="0"/>
                    <a:pt x="152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6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842;p50">
              <a:extLst>
                <a:ext uri="{FF2B5EF4-FFF2-40B4-BE49-F238E27FC236}">
                  <a16:creationId xmlns:a16="http://schemas.microsoft.com/office/drawing/2014/main" id="{BB3290B0-4521-49C7-A769-184415B15292}"/>
                </a:ext>
              </a:extLst>
            </p:cNvPr>
            <p:cNvSpPr/>
            <p:nvPr/>
          </p:nvSpPr>
          <p:spPr>
            <a:xfrm>
              <a:off x="3181550" y="3069850"/>
              <a:ext cx="120700" cy="396950"/>
            </a:xfrm>
            <a:custGeom>
              <a:avLst/>
              <a:gdLst/>
              <a:ahLst/>
              <a:cxnLst/>
              <a:rect l="l" t="t" r="r" b="b"/>
              <a:pathLst>
                <a:path w="4828" h="15878" extrusionOk="0">
                  <a:moveTo>
                    <a:pt x="3703" y="1"/>
                  </a:moveTo>
                  <a:cubicBezTo>
                    <a:pt x="3373" y="1"/>
                    <a:pt x="3077" y="235"/>
                    <a:pt x="3010" y="571"/>
                  </a:cubicBezTo>
                  <a:lnTo>
                    <a:pt x="80" y="14954"/>
                  </a:lnTo>
                  <a:cubicBezTo>
                    <a:pt x="0" y="15337"/>
                    <a:pt x="248" y="15714"/>
                    <a:pt x="631" y="15794"/>
                  </a:cubicBezTo>
                  <a:lnTo>
                    <a:pt x="980" y="15864"/>
                  </a:lnTo>
                  <a:cubicBezTo>
                    <a:pt x="1027" y="15873"/>
                    <a:pt x="1074" y="15878"/>
                    <a:pt x="1121" y="15878"/>
                  </a:cubicBezTo>
                  <a:cubicBezTo>
                    <a:pt x="1452" y="15878"/>
                    <a:pt x="1750" y="15646"/>
                    <a:pt x="1821" y="15310"/>
                  </a:cubicBezTo>
                  <a:lnTo>
                    <a:pt x="4750" y="922"/>
                  </a:lnTo>
                  <a:cubicBezTo>
                    <a:pt x="4827" y="539"/>
                    <a:pt x="4579" y="166"/>
                    <a:pt x="4195" y="85"/>
                  </a:cubicBezTo>
                  <a:lnTo>
                    <a:pt x="3847" y="16"/>
                  </a:lnTo>
                  <a:cubicBezTo>
                    <a:pt x="3799" y="6"/>
                    <a:pt x="3750" y="1"/>
                    <a:pt x="3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43;p50">
              <a:extLst>
                <a:ext uri="{FF2B5EF4-FFF2-40B4-BE49-F238E27FC236}">
                  <a16:creationId xmlns:a16="http://schemas.microsoft.com/office/drawing/2014/main" id="{02FD3B4E-2FA4-44C0-B232-58C43A454DD4}"/>
                </a:ext>
              </a:extLst>
            </p:cNvPr>
            <p:cNvSpPr/>
            <p:nvPr/>
          </p:nvSpPr>
          <p:spPr>
            <a:xfrm>
              <a:off x="3241775" y="3104925"/>
              <a:ext cx="44775" cy="95600"/>
            </a:xfrm>
            <a:custGeom>
              <a:avLst/>
              <a:gdLst/>
              <a:ahLst/>
              <a:cxnLst/>
              <a:rect l="l" t="t" r="r" b="b"/>
              <a:pathLst>
                <a:path w="1791" h="3824" extrusionOk="0">
                  <a:moveTo>
                    <a:pt x="1790" y="2226"/>
                  </a:moveTo>
                  <a:lnTo>
                    <a:pt x="1466" y="3823"/>
                  </a:lnTo>
                  <a:lnTo>
                    <a:pt x="1466" y="3823"/>
                  </a:lnTo>
                  <a:lnTo>
                    <a:pt x="1790" y="2226"/>
                  </a:lnTo>
                  <a:lnTo>
                    <a:pt x="1790" y="2226"/>
                  </a:lnTo>
                  <a:close/>
                  <a:moveTo>
                    <a:pt x="430" y="1"/>
                  </a:moveTo>
                  <a:lnTo>
                    <a:pt x="1" y="2108"/>
                  </a:lnTo>
                  <a:lnTo>
                    <a:pt x="1" y="2108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DD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44;p50">
              <a:extLst>
                <a:ext uri="{FF2B5EF4-FFF2-40B4-BE49-F238E27FC236}">
                  <a16:creationId xmlns:a16="http://schemas.microsoft.com/office/drawing/2014/main" id="{F53F5DB9-ECC7-43AB-A3B0-44664184ABCC}"/>
                </a:ext>
              </a:extLst>
            </p:cNvPr>
            <p:cNvSpPr/>
            <p:nvPr/>
          </p:nvSpPr>
          <p:spPr>
            <a:xfrm>
              <a:off x="3241775" y="3104925"/>
              <a:ext cx="44775" cy="95600"/>
            </a:xfrm>
            <a:custGeom>
              <a:avLst/>
              <a:gdLst/>
              <a:ahLst/>
              <a:cxnLst/>
              <a:rect l="l" t="t" r="r" b="b"/>
              <a:pathLst>
                <a:path w="1791" h="3824" extrusionOk="0">
                  <a:moveTo>
                    <a:pt x="430" y="1"/>
                  </a:moveTo>
                  <a:lnTo>
                    <a:pt x="1" y="2108"/>
                  </a:lnTo>
                  <a:cubicBezTo>
                    <a:pt x="357" y="2750"/>
                    <a:pt x="838" y="3395"/>
                    <a:pt x="1466" y="3823"/>
                  </a:cubicBezTo>
                  <a:lnTo>
                    <a:pt x="1790" y="2226"/>
                  </a:lnTo>
                  <a:cubicBezTo>
                    <a:pt x="1508" y="1930"/>
                    <a:pt x="1267" y="1605"/>
                    <a:pt x="1068" y="1285"/>
                  </a:cubicBezTo>
                  <a:cubicBezTo>
                    <a:pt x="789" y="831"/>
                    <a:pt x="583" y="382"/>
                    <a:pt x="43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45;p50">
              <a:extLst>
                <a:ext uri="{FF2B5EF4-FFF2-40B4-BE49-F238E27FC236}">
                  <a16:creationId xmlns:a16="http://schemas.microsoft.com/office/drawing/2014/main" id="{9A31E104-E54A-4E8E-B8F2-315CB7EB359A}"/>
                </a:ext>
              </a:extLst>
            </p:cNvPr>
            <p:cNvSpPr/>
            <p:nvPr/>
          </p:nvSpPr>
          <p:spPr>
            <a:xfrm>
              <a:off x="3038275" y="2564875"/>
              <a:ext cx="591550" cy="629075"/>
            </a:xfrm>
            <a:custGeom>
              <a:avLst/>
              <a:gdLst/>
              <a:ahLst/>
              <a:cxnLst/>
              <a:rect l="l" t="t" r="r" b="b"/>
              <a:pathLst>
                <a:path w="23662" h="25163" extrusionOk="0">
                  <a:moveTo>
                    <a:pt x="13181" y="1"/>
                  </a:moveTo>
                  <a:cubicBezTo>
                    <a:pt x="7500" y="1"/>
                    <a:pt x="4082" y="8196"/>
                    <a:pt x="3935" y="8451"/>
                  </a:cubicBezTo>
                  <a:cubicBezTo>
                    <a:pt x="3901" y="8511"/>
                    <a:pt x="3776" y="8527"/>
                    <a:pt x="3593" y="8527"/>
                  </a:cubicBezTo>
                  <a:cubicBezTo>
                    <a:pt x="3475" y="8527"/>
                    <a:pt x="3334" y="8521"/>
                    <a:pt x="3178" y="8514"/>
                  </a:cubicBezTo>
                  <a:cubicBezTo>
                    <a:pt x="3018" y="8507"/>
                    <a:pt x="2842" y="8499"/>
                    <a:pt x="2659" y="8499"/>
                  </a:cubicBezTo>
                  <a:cubicBezTo>
                    <a:pt x="1777" y="8499"/>
                    <a:pt x="723" y="8666"/>
                    <a:pt x="458" y="9797"/>
                  </a:cubicBezTo>
                  <a:cubicBezTo>
                    <a:pt x="1" y="11757"/>
                    <a:pt x="2885" y="13309"/>
                    <a:pt x="3070" y="13592"/>
                  </a:cubicBezTo>
                  <a:cubicBezTo>
                    <a:pt x="3255" y="13871"/>
                    <a:pt x="342" y="16295"/>
                    <a:pt x="2272" y="19287"/>
                  </a:cubicBezTo>
                  <a:cubicBezTo>
                    <a:pt x="3184" y="20704"/>
                    <a:pt x="4499" y="21078"/>
                    <a:pt x="5656" y="21078"/>
                  </a:cubicBezTo>
                  <a:cubicBezTo>
                    <a:pt x="6944" y="21078"/>
                    <a:pt x="8037" y="20614"/>
                    <a:pt x="8165" y="20609"/>
                  </a:cubicBezTo>
                  <a:cubicBezTo>
                    <a:pt x="8165" y="20609"/>
                    <a:pt x="8165" y="20609"/>
                    <a:pt x="8166" y="20609"/>
                  </a:cubicBezTo>
                  <a:cubicBezTo>
                    <a:pt x="8270" y="20609"/>
                    <a:pt x="8501" y="21747"/>
                    <a:pt x="9208" y="22887"/>
                  </a:cubicBezTo>
                  <a:cubicBezTo>
                    <a:pt x="9914" y="24024"/>
                    <a:pt x="11090" y="25163"/>
                    <a:pt x="13083" y="25163"/>
                  </a:cubicBezTo>
                  <a:cubicBezTo>
                    <a:pt x="13779" y="25163"/>
                    <a:pt x="14575" y="25024"/>
                    <a:pt x="15486" y="24696"/>
                  </a:cubicBezTo>
                  <a:cubicBezTo>
                    <a:pt x="16515" y="24331"/>
                    <a:pt x="17348" y="23849"/>
                    <a:pt x="18029" y="23302"/>
                  </a:cubicBezTo>
                  <a:cubicBezTo>
                    <a:pt x="21411" y="20574"/>
                    <a:pt x="20962" y="16169"/>
                    <a:pt x="21010" y="15674"/>
                  </a:cubicBezTo>
                  <a:cubicBezTo>
                    <a:pt x="21070" y="15081"/>
                    <a:pt x="23089" y="14952"/>
                    <a:pt x="23375" y="13257"/>
                  </a:cubicBezTo>
                  <a:cubicBezTo>
                    <a:pt x="23661" y="11562"/>
                    <a:pt x="21286" y="10774"/>
                    <a:pt x="20854" y="10505"/>
                  </a:cubicBezTo>
                  <a:cubicBezTo>
                    <a:pt x="20428" y="10240"/>
                    <a:pt x="22786" y="3411"/>
                    <a:pt x="15643" y="506"/>
                  </a:cubicBezTo>
                  <a:cubicBezTo>
                    <a:pt x="15026" y="251"/>
                    <a:pt x="14430" y="105"/>
                    <a:pt x="13854" y="39"/>
                  </a:cubicBezTo>
                  <a:cubicBezTo>
                    <a:pt x="13626" y="13"/>
                    <a:pt x="13402" y="1"/>
                    <a:pt x="1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46;p50">
              <a:extLst>
                <a:ext uri="{FF2B5EF4-FFF2-40B4-BE49-F238E27FC236}">
                  <a16:creationId xmlns:a16="http://schemas.microsoft.com/office/drawing/2014/main" id="{00E3B4DD-D02C-4F8E-9EB4-2DEBBD6B543A}"/>
                </a:ext>
              </a:extLst>
            </p:cNvPr>
            <p:cNvSpPr/>
            <p:nvPr/>
          </p:nvSpPr>
          <p:spPr>
            <a:xfrm>
              <a:off x="3048500" y="2564875"/>
              <a:ext cx="440500" cy="629125"/>
            </a:xfrm>
            <a:custGeom>
              <a:avLst/>
              <a:gdLst/>
              <a:ahLst/>
              <a:cxnLst/>
              <a:rect l="l" t="t" r="r" b="b"/>
              <a:pathLst>
                <a:path w="17620" h="25165" extrusionOk="0">
                  <a:moveTo>
                    <a:pt x="12772" y="0"/>
                  </a:moveTo>
                  <a:cubicBezTo>
                    <a:pt x="7094" y="0"/>
                    <a:pt x="3672" y="8197"/>
                    <a:pt x="3526" y="8451"/>
                  </a:cubicBezTo>
                  <a:cubicBezTo>
                    <a:pt x="3495" y="8510"/>
                    <a:pt x="3369" y="8528"/>
                    <a:pt x="3188" y="8528"/>
                  </a:cubicBezTo>
                  <a:cubicBezTo>
                    <a:pt x="3069" y="8528"/>
                    <a:pt x="2926" y="8520"/>
                    <a:pt x="2769" y="8514"/>
                  </a:cubicBezTo>
                  <a:cubicBezTo>
                    <a:pt x="2608" y="8507"/>
                    <a:pt x="2434" y="8500"/>
                    <a:pt x="2253" y="8500"/>
                  </a:cubicBezTo>
                  <a:cubicBezTo>
                    <a:pt x="1374" y="8500"/>
                    <a:pt x="317" y="8664"/>
                    <a:pt x="49" y="9797"/>
                  </a:cubicBezTo>
                  <a:cubicBezTo>
                    <a:pt x="17" y="9940"/>
                    <a:pt x="0" y="10083"/>
                    <a:pt x="0" y="10219"/>
                  </a:cubicBezTo>
                  <a:cubicBezTo>
                    <a:pt x="0" y="11977"/>
                    <a:pt x="2490" y="13330"/>
                    <a:pt x="2661" y="13592"/>
                  </a:cubicBezTo>
                  <a:cubicBezTo>
                    <a:pt x="2668" y="13599"/>
                    <a:pt x="2668" y="13609"/>
                    <a:pt x="2668" y="13623"/>
                  </a:cubicBezTo>
                  <a:cubicBezTo>
                    <a:pt x="2668" y="13919"/>
                    <a:pt x="1200" y="15297"/>
                    <a:pt x="1200" y="17171"/>
                  </a:cubicBezTo>
                  <a:cubicBezTo>
                    <a:pt x="1200" y="17826"/>
                    <a:pt x="1381" y="18537"/>
                    <a:pt x="1863" y="19287"/>
                  </a:cubicBezTo>
                  <a:cubicBezTo>
                    <a:pt x="2776" y="20703"/>
                    <a:pt x="4087" y="21076"/>
                    <a:pt x="5245" y="21076"/>
                  </a:cubicBezTo>
                  <a:cubicBezTo>
                    <a:pt x="6536" y="21076"/>
                    <a:pt x="7627" y="20612"/>
                    <a:pt x="7756" y="20609"/>
                  </a:cubicBezTo>
                  <a:cubicBezTo>
                    <a:pt x="7861" y="20609"/>
                    <a:pt x="8094" y="21746"/>
                    <a:pt x="8799" y="22887"/>
                  </a:cubicBezTo>
                  <a:cubicBezTo>
                    <a:pt x="9504" y="24023"/>
                    <a:pt x="10682" y="25164"/>
                    <a:pt x="12677" y="25164"/>
                  </a:cubicBezTo>
                  <a:cubicBezTo>
                    <a:pt x="13372" y="25164"/>
                    <a:pt x="14170" y="25025"/>
                    <a:pt x="15077" y="24696"/>
                  </a:cubicBezTo>
                  <a:cubicBezTo>
                    <a:pt x="16106" y="24331"/>
                    <a:pt x="16939" y="23849"/>
                    <a:pt x="17620" y="23302"/>
                  </a:cubicBezTo>
                  <a:lnTo>
                    <a:pt x="17620" y="23302"/>
                  </a:lnTo>
                  <a:cubicBezTo>
                    <a:pt x="17511" y="23305"/>
                    <a:pt x="17406" y="23305"/>
                    <a:pt x="17302" y="23305"/>
                  </a:cubicBezTo>
                  <a:cubicBezTo>
                    <a:pt x="11150" y="23305"/>
                    <a:pt x="9319" y="19106"/>
                    <a:pt x="8844" y="18628"/>
                  </a:cubicBezTo>
                  <a:cubicBezTo>
                    <a:pt x="8782" y="18565"/>
                    <a:pt x="8701" y="18537"/>
                    <a:pt x="8601" y="18537"/>
                  </a:cubicBezTo>
                  <a:cubicBezTo>
                    <a:pt x="8335" y="18537"/>
                    <a:pt x="7941" y="18722"/>
                    <a:pt x="7467" y="18907"/>
                  </a:cubicBezTo>
                  <a:cubicBezTo>
                    <a:pt x="6993" y="19092"/>
                    <a:pt x="6438" y="19277"/>
                    <a:pt x="5849" y="19277"/>
                  </a:cubicBezTo>
                  <a:cubicBezTo>
                    <a:pt x="5378" y="19277"/>
                    <a:pt x="4886" y="19159"/>
                    <a:pt x="4395" y="18834"/>
                  </a:cubicBezTo>
                  <a:cubicBezTo>
                    <a:pt x="3156" y="18722"/>
                    <a:pt x="2186" y="17407"/>
                    <a:pt x="2755" y="16030"/>
                  </a:cubicBezTo>
                  <a:cubicBezTo>
                    <a:pt x="2828" y="15852"/>
                    <a:pt x="2964" y="15779"/>
                    <a:pt x="3107" y="15779"/>
                  </a:cubicBezTo>
                  <a:cubicBezTo>
                    <a:pt x="3239" y="15779"/>
                    <a:pt x="3379" y="15845"/>
                    <a:pt x="3477" y="15949"/>
                  </a:cubicBezTo>
                  <a:cubicBezTo>
                    <a:pt x="3850" y="14505"/>
                    <a:pt x="4886" y="13100"/>
                    <a:pt x="5005" y="12730"/>
                  </a:cubicBezTo>
                  <a:cubicBezTo>
                    <a:pt x="5203" y="12113"/>
                    <a:pt x="2354" y="12483"/>
                    <a:pt x="2402" y="10449"/>
                  </a:cubicBezTo>
                  <a:cubicBezTo>
                    <a:pt x="2452" y="8412"/>
                    <a:pt x="6082" y="9954"/>
                    <a:pt x="8458" y="5473"/>
                  </a:cubicBezTo>
                  <a:cubicBezTo>
                    <a:pt x="9961" y="2630"/>
                    <a:pt x="12088" y="914"/>
                    <a:pt x="13445" y="39"/>
                  </a:cubicBezTo>
                  <a:cubicBezTo>
                    <a:pt x="13218" y="14"/>
                    <a:pt x="12991" y="0"/>
                    <a:pt x="1277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7;p50">
              <a:extLst>
                <a:ext uri="{FF2B5EF4-FFF2-40B4-BE49-F238E27FC236}">
                  <a16:creationId xmlns:a16="http://schemas.microsoft.com/office/drawing/2014/main" id="{62455ECD-E003-4D43-B498-11A2C61126EA}"/>
                </a:ext>
              </a:extLst>
            </p:cNvPr>
            <p:cNvSpPr/>
            <p:nvPr/>
          </p:nvSpPr>
          <p:spPr>
            <a:xfrm>
              <a:off x="3223775" y="2712625"/>
              <a:ext cx="89750" cy="70950"/>
            </a:xfrm>
            <a:custGeom>
              <a:avLst/>
              <a:gdLst/>
              <a:ahLst/>
              <a:cxnLst/>
              <a:rect l="l" t="t" r="r" b="b"/>
              <a:pathLst>
                <a:path w="3590" h="2838" extrusionOk="0">
                  <a:moveTo>
                    <a:pt x="1425" y="1"/>
                  </a:moveTo>
                  <a:cubicBezTo>
                    <a:pt x="1062" y="1"/>
                    <a:pt x="1" y="2724"/>
                    <a:pt x="1708" y="2834"/>
                  </a:cubicBezTo>
                  <a:cubicBezTo>
                    <a:pt x="1744" y="2836"/>
                    <a:pt x="1780" y="2837"/>
                    <a:pt x="1816" y="2837"/>
                  </a:cubicBezTo>
                  <a:cubicBezTo>
                    <a:pt x="3444" y="2837"/>
                    <a:pt x="3590" y="377"/>
                    <a:pt x="3190" y="299"/>
                  </a:cubicBezTo>
                  <a:cubicBezTo>
                    <a:pt x="3183" y="297"/>
                    <a:pt x="3177" y="296"/>
                    <a:pt x="3170" y="296"/>
                  </a:cubicBezTo>
                  <a:cubicBezTo>
                    <a:pt x="2806" y="296"/>
                    <a:pt x="2868" y="2444"/>
                    <a:pt x="1929" y="2444"/>
                  </a:cubicBezTo>
                  <a:cubicBezTo>
                    <a:pt x="1886" y="2444"/>
                    <a:pt x="1840" y="2439"/>
                    <a:pt x="1791" y="2430"/>
                  </a:cubicBezTo>
                  <a:cubicBezTo>
                    <a:pt x="690" y="2203"/>
                    <a:pt x="1904" y="96"/>
                    <a:pt x="1439" y="2"/>
                  </a:cubicBezTo>
                  <a:cubicBezTo>
                    <a:pt x="1435" y="1"/>
                    <a:pt x="1430" y="1"/>
                    <a:pt x="1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48;p50">
              <a:extLst>
                <a:ext uri="{FF2B5EF4-FFF2-40B4-BE49-F238E27FC236}">
                  <a16:creationId xmlns:a16="http://schemas.microsoft.com/office/drawing/2014/main" id="{2572AF5B-A8FD-4E35-9266-172B2756F567}"/>
                </a:ext>
              </a:extLst>
            </p:cNvPr>
            <p:cNvSpPr/>
            <p:nvPr/>
          </p:nvSpPr>
          <p:spPr>
            <a:xfrm>
              <a:off x="3376325" y="2743675"/>
              <a:ext cx="89700" cy="70925"/>
            </a:xfrm>
            <a:custGeom>
              <a:avLst/>
              <a:gdLst/>
              <a:ahLst/>
              <a:cxnLst/>
              <a:rect l="l" t="t" r="r" b="b"/>
              <a:pathLst>
                <a:path w="3588" h="2837" extrusionOk="0">
                  <a:moveTo>
                    <a:pt x="1428" y="0"/>
                  </a:moveTo>
                  <a:cubicBezTo>
                    <a:pt x="1065" y="0"/>
                    <a:pt x="1" y="2727"/>
                    <a:pt x="1709" y="2833"/>
                  </a:cubicBezTo>
                  <a:cubicBezTo>
                    <a:pt x="1746" y="2836"/>
                    <a:pt x="1783" y="2837"/>
                    <a:pt x="1818" y="2837"/>
                  </a:cubicBezTo>
                  <a:cubicBezTo>
                    <a:pt x="3442" y="2837"/>
                    <a:pt x="3588" y="380"/>
                    <a:pt x="3192" y="298"/>
                  </a:cubicBezTo>
                  <a:cubicBezTo>
                    <a:pt x="3185" y="296"/>
                    <a:pt x="3178" y="296"/>
                    <a:pt x="3172" y="296"/>
                  </a:cubicBezTo>
                  <a:cubicBezTo>
                    <a:pt x="2807" y="296"/>
                    <a:pt x="2866" y="2443"/>
                    <a:pt x="1928" y="2443"/>
                  </a:cubicBezTo>
                  <a:cubicBezTo>
                    <a:pt x="1884" y="2443"/>
                    <a:pt x="1838" y="2439"/>
                    <a:pt x="1790" y="2429"/>
                  </a:cubicBezTo>
                  <a:cubicBezTo>
                    <a:pt x="687" y="2206"/>
                    <a:pt x="1905" y="95"/>
                    <a:pt x="1441" y="2"/>
                  </a:cubicBezTo>
                  <a:cubicBezTo>
                    <a:pt x="1437" y="1"/>
                    <a:pt x="1432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49;p50">
              <a:extLst>
                <a:ext uri="{FF2B5EF4-FFF2-40B4-BE49-F238E27FC236}">
                  <a16:creationId xmlns:a16="http://schemas.microsoft.com/office/drawing/2014/main" id="{175405C6-1F55-46D2-958B-52D76BCF073C}"/>
                </a:ext>
              </a:extLst>
            </p:cNvPr>
            <p:cNvSpPr/>
            <p:nvPr/>
          </p:nvSpPr>
          <p:spPr>
            <a:xfrm>
              <a:off x="3278850" y="2787550"/>
              <a:ext cx="95675" cy="123525"/>
            </a:xfrm>
            <a:custGeom>
              <a:avLst/>
              <a:gdLst/>
              <a:ahLst/>
              <a:cxnLst/>
              <a:rect l="l" t="t" r="r" b="b"/>
              <a:pathLst>
                <a:path w="3827" h="4941" extrusionOk="0">
                  <a:moveTo>
                    <a:pt x="1095" y="1"/>
                  </a:moveTo>
                  <a:cubicBezTo>
                    <a:pt x="963" y="1"/>
                    <a:pt x="840" y="87"/>
                    <a:pt x="802" y="220"/>
                  </a:cubicBezTo>
                  <a:cubicBezTo>
                    <a:pt x="718" y="521"/>
                    <a:pt x="0" y="3192"/>
                    <a:pt x="718" y="4367"/>
                  </a:cubicBezTo>
                  <a:cubicBezTo>
                    <a:pt x="900" y="4664"/>
                    <a:pt x="1158" y="4848"/>
                    <a:pt x="1479" y="4915"/>
                  </a:cubicBezTo>
                  <a:cubicBezTo>
                    <a:pt x="1561" y="4932"/>
                    <a:pt x="1641" y="4940"/>
                    <a:pt x="1721" y="4940"/>
                  </a:cubicBezTo>
                  <a:cubicBezTo>
                    <a:pt x="1976" y="4940"/>
                    <a:pt x="2220" y="4856"/>
                    <a:pt x="2438" y="4688"/>
                  </a:cubicBezTo>
                  <a:cubicBezTo>
                    <a:pt x="3568" y="3827"/>
                    <a:pt x="3795" y="904"/>
                    <a:pt x="3816" y="573"/>
                  </a:cubicBezTo>
                  <a:cubicBezTo>
                    <a:pt x="3826" y="405"/>
                    <a:pt x="3701" y="262"/>
                    <a:pt x="3537" y="252"/>
                  </a:cubicBezTo>
                  <a:cubicBezTo>
                    <a:pt x="3530" y="252"/>
                    <a:pt x="3523" y="251"/>
                    <a:pt x="3517" y="251"/>
                  </a:cubicBezTo>
                  <a:cubicBezTo>
                    <a:pt x="3358" y="251"/>
                    <a:pt x="3226" y="373"/>
                    <a:pt x="3216" y="531"/>
                  </a:cubicBezTo>
                  <a:cubicBezTo>
                    <a:pt x="3160" y="1354"/>
                    <a:pt x="2846" y="3621"/>
                    <a:pt x="2072" y="4211"/>
                  </a:cubicBezTo>
                  <a:cubicBezTo>
                    <a:pt x="1959" y="4297"/>
                    <a:pt x="1846" y="4338"/>
                    <a:pt x="1724" y="4338"/>
                  </a:cubicBezTo>
                  <a:cubicBezTo>
                    <a:pt x="1684" y="4338"/>
                    <a:pt x="1643" y="4334"/>
                    <a:pt x="1601" y="4325"/>
                  </a:cubicBezTo>
                  <a:cubicBezTo>
                    <a:pt x="1444" y="4294"/>
                    <a:pt x="1325" y="4207"/>
                    <a:pt x="1232" y="4053"/>
                  </a:cubicBezTo>
                  <a:cubicBezTo>
                    <a:pt x="739" y="3248"/>
                    <a:pt x="1172" y="1131"/>
                    <a:pt x="1381" y="381"/>
                  </a:cubicBezTo>
                  <a:cubicBezTo>
                    <a:pt x="1427" y="220"/>
                    <a:pt x="1333" y="56"/>
                    <a:pt x="1172" y="11"/>
                  </a:cubicBezTo>
                  <a:cubicBezTo>
                    <a:pt x="1146" y="4"/>
                    <a:pt x="1120" y="1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50;p50">
              <a:extLst>
                <a:ext uri="{FF2B5EF4-FFF2-40B4-BE49-F238E27FC236}">
                  <a16:creationId xmlns:a16="http://schemas.microsoft.com/office/drawing/2014/main" id="{63A91BAF-8D22-4B2A-BA4C-4B5164E7E5FF}"/>
                </a:ext>
              </a:extLst>
            </p:cNvPr>
            <p:cNvSpPr/>
            <p:nvPr/>
          </p:nvSpPr>
          <p:spPr>
            <a:xfrm>
              <a:off x="3427150" y="2826400"/>
              <a:ext cx="109275" cy="100250"/>
            </a:xfrm>
            <a:custGeom>
              <a:avLst/>
              <a:gdLst/>
              <a:ahLst/>
              <a:cxnLst/>
              <a:rect l="l" t="t" r="r" b="b"/>
              <a:pathLst>
                <a:path w="4371" h="4010" extrusionOk="0">
                  <a:moveTo>
                    <a:pt x="2185" y="0"/>
                  </a:moveTo>
                  <a:cubicBezTo>
                    <a:pt x="1250" y="0"/>
                    <a:pt x="413" y="656"/>
                    <a:pt x="221" y="1607"/>
                  </a:cubicBezTo>
                  <a:cubicBezTo>
                    <a:pt x="0" y="2692"/>
                    <a:pt x="699" y="3748"/>
                    <a:pt x="1783" y="3968"/>
                  </a:cubicBezTo>
                  <a:cubicBezTo>
                    <a:pt x="1919" y="3996"/>
                    <a:pt x="2054" y="4009"/>
                    <a:pt x="2188" y="4009"/>
                  </a:cubicBezTo>
                  <a:cubicBezTo>
                    <a:pt x="3120" y="4009"/>
                    <a:pt x="3955" y="3354"/>
                    <a:pt x="4148" y="2405"/>
                  </a:cubicBezTo>
                  <a:cubicBezTo>
                    <a:pt x="4371" y="1321"/>
                    <a:pt x="3670" y="264"/>
                    <a:pt x="2585" y="41"/>
                  </a:cubicBezTo>
                  <a:cubicBezTo>
                    <a:pt x="2451" y="13"/>
                    <a:pt x="2317" y="0"/>
                    <a:pt x="2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51;p50">
              <a:extLst>
                <a:ext uri="{FF2B5EF4-FFF2-40B4-BE49-F238E27FC236}">
                  <a16:creationId xmlns:a16="http://schemas.microsoft.com/office/drawing/2014/main" id="{3B6DF55C-AB05-41F9-8122-AE3FA9ECD482}"/>
                </a:ext>
              </a:extLst>
            </p:cNvPr>
            <p:cNvSpPr/>
            <p:nvPr/>
          </p:nvSpPr>
          <p:spPr>
            <a:xfrm>
              <a:off x="3130800" y="2766050"/>
              <a:ext cx="109275" cy="100225"/>
            </a:xfrm>
            <a:custGeom>
              <a:avLst/>
              <a:gdLst/>
              <a:ahLst/>
              <a:cxnLst/>
              <a:rect l="l" t="t" r="r" b="b"/>
              <a:pathLst>
                <a:path w="4371" h="4009" extrusionOk="0">
                  <a:moveTo>
                    <a:pt x="2179" y="0"/>
                  </a:moveTo>
                  <a:cubicBezTo>
                    <a:pt x="1248" y="0"/>
                    <a:pt x="415" y="655"/>
                    <a:pt x="224" y="1603"/>
                  </a:cubicBezTo>
                  <a:cubicBezTo>
                    <a:pt x="0" y="2688"/>
                    <a:pt x="701" y="3749"/>
                    <a:pt x="1786" y="3968"/>
                  </a:cubicBezTo>
                  <a:cubicBezTo>
                    <a:pt x="1921" y="3996"/>
                    <a:pt x="2055" y="4009"/>
                    <a:pt x="2187" y="4009"/>
                  </a:cubicBezTo>
                  <a:cubicBezTo>
                    <a:pt x="3120" y="4009"/>
                    <a:pt x="3955" y="3355"/>
                    <a:pt x="4150" y="2406"/>
                  </a:cubicBezTo>
                  <a:cubicBezTo>
                    <a:pt x="4370" y="1321"/>
                    <a:pt x="3669" y="261"/>
                    <a:pt x="2584" y="42"/>
                  </a:cubicBezTo>
                  <a:cubicBezTo>
                    <a:pt x="2448" y="13"/>
                    <a:pt x="2312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52;p50">
              <a:extLst>
                <a:ext uri="{FF2B5EF4-FFF2-40B4-BE49-F238E27FC236}">
                  <a16:creationId xmlns:a16="http://schemas.microsoft.com/office/drawing/2014/main" id="{957437D9-B4A4-4A14-A020-937FF652EC91}"/>
                </a:ext>
              </a:extLst>
            </p:cNvPr>
            <p:cNvSpPr/>
            <p:nvPr/>
          </p:nvSpPr>
          <p:spPr>
            <a:xfrm>
              <a:off x="3453150" y="2620075"/>
              <a:ext cx="53650" cy="62000"/>
            </a:xfrm>
            <a:custGeom>
              <a:avLst/>
              <a:gdLst/>
              <a:ahLst/>
              <a:cxnLst/>
              <a:rect l="l" t="t" r="r" b="b"/>
              <a:pathLst>
                <a:path w="2146" h="2480" extrusionOk="0">
                  <a:moveTo>
                    <a:pt x="684" y="0"/>
                  </a:moveTo>
                  <a:cubicBezTo>
                    <a:pt x="311" y="0"/>
                    <a:pt x="0" y="488"/>
                    <a:pt x="362" y="778"/>
                  </a:cubicBezTo>
                  <a:cubicBezTo>
                    <a:pt x="816" y="1140"/>
                    <a:pt x="1106" y="1612"/>
                    <a:pt x="1235" y="2177"/>
                  </a:cubicBezTo>
                  <a:cubicBezTo>
                    <a:pt x="1280" y="2368"/>
                    <a:pt x="1482" y="2480"/>
                    <a:pt x="1671" y="2480"/>
                  </a:cubicBezTo>
                  <a:cubicBezTo>
                    <a:pt x="1719" y="2480"/>
                    <a:pt x="1765" y="2473"/>
                    <a:pt x="1806" y="2459"/>
                  </a:cubicBezTo>
                  <a:cubicBezTo>
                    <a:pt x="2057" y="2375"/>
                    <a:pt x="2145" y="2124"/>
                    <a:pt x="2089" y="1887"/>
                  </a:cubicBezTo>
                  <a:cubicBezTo>
                    <a:pt x="1929" y="1186"/>
                    <a:pt x="1524" y="551"/>
                    <a:pt x="963" y="105"/>
                  </a:cubicBezTo>
                  <a:cubicBezTo>
                    <a:pt x="872" y="31"/>
                    <a:pt x="774" y="0"/>
                    <a:pt x="68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853;p50">
              <a:extLst>
                <a:ext uri="{FF2B5EF4-FFF2-40B4-BE49-F238E27FC236}">
                  <a16:creationId xmlns:a16="http://schemas.microsoft.com/office/drawing/2014/main" id="{59439814-9BFB-4F29-90EE-C3CD30EA5815}"/>
                </a:ext>
              </a:extLst>
            </p:cNvPr>
            <p:cNvSpPr/>
            <p:nvPr/>
          </p:nvSpPr>
          <p:spPr>
            <a:xfrm>
              <a:off x="3486700" y="2701400"/>
              <a:ext cx="31250" cy="22625"/>
            </a:xfrm>
            <a:custGeom>
              <a:avLst/>
              <a:gdLst/>
              <a:ahLst/>
              <a:cxnLst/>
              <a:rect l="l" t="t" r="r" b="b"/>
              <a:pathLst>
                <a:path w="1250" h="905" extrusionOk="0">
                  <a:moveTo>
                    <a:pt x="615" y="1"/>
                  </a:moveTo>
                  <a:cubicBezTo>
                    <a:pt x="130" y="1"/>
                    <a:pt x="1" y="786"/>
                    <a:pt x="538" y="894"/>
                  </a:cubicBezTo>
                  <a:cubicBezTo>
                    <a:pt x="573" y="901"/>
                    <a:pt x="604" y="904"/>
                    <a:pt x="636" y="904"/>
                  </a:cubicBezTo>
                  <a:cubicBezTo>
                    <a:pt x="1124" y="904"/>
                    <a:pt x="1250" y="120"/>
                    <a:pt x="715" y="12"/>
                  </a:cubicBezTo>
                  <a:cubicBezTo>
                    <a:pt x="681" y="4"/>
                    <a:pt x="649" y="1"/>
                    <a:pt x="61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854;p50">
              <a:extLst>
                <a:ext uri="{FF2B5EF4-FFF2-40B4-BE49-F238E27FC236}">
                  <a16:creationId xmlns:a16="http://schemas.microsoft.com/office/drawing/2014/main" id="{3D078048-E206-4783-ADFF-7686E167E1CA}"/>
                </a:ext>
              </a:extLst>
            </p:cNvPr>
            <p:cNvSpPr/>
            <p:nvPr/>
          </p:nvSpPr>
          <p:spPr>
            <a:xfrm>
              <a:off x="3410075" y="2980775"/>
              <a:ext cx="105425" cy="60175"/>
            </a:xfrm>
            <a:custGeom>
              <a:avLst/>
              <a:gdLst/>
              <a:ahLst/>
              <a:cxnLst/>
              <a:rect l="l" t="t" r="r" b="b"/>
              <a:pathLst>
                <a:path w="4217" h="2407" extrusionOk="0">
                  <a:moveTo>
                    <a:pt x="572" y="0"/>
                  </a:moveTo>
                  <a:cubicBezTo>
                    <a:pt x="282" y="0"/>
                    <a:pt x="0" y="237"/>
                    <a:pt x="154" y="569"/>
                  </a:cubicBezTo>
                  <a:cubicBezTo>
                    <a:pt x="524" y="1361"/>
                    <a:pt x="1148" y="2062"/>
                    <a:pt x="2013" y="2320"/>
                  </a:cubicBezTo>
                  <a:cubicBezTo>
                    <a:pt x="2204" y="2376"/>
                    <a:pt x="2404" y="2407"/>
                    <a:pt x="2595" y="2407"/>
                  </a:cubicBezTo>
                  <a:cubicBezTo>
                    <a:pt x="3199" y="2407"/>
                    <a:pt x="3760" y="2117"/>
                    <a:pt x="4046" y="1528"/>
                  </a:cubicBezTo>
                  <a:cubicBezTo>
                    <a:pt x="4217" y="1176"/>
                    <a:pt x="3910" y="876"/>
                    <a:pt x="3613" y="876"/>
                  </a:cubicBezTo>
                  <a:cubicBezTo>
                    <a:pt x="3467" y="876"/>
                    <a:pt x="3324" y="949"/>
                    <a:pt x="3244" y="1120"/>
                  </a:cubicBezTo>
                  <a:cubicBezTo>
                    <a:pt x="3090" y="1427"/>
                    <a:pt x="2874" y="1549"/>
                    <a:pt x="2634" y="1549"/>
                  </a:cubicBezTo>
                  <a:cubicBezTo>
                    <a:pt x="2009" y="1549"/>
                    <a:pt x="1224" y="740"/>
                    <a:pt x="1008" y="276"/>
                  </a:cubicBezTo>
                  <a:cubicBezTo>
                    <a:pt x="918" y="84"/>
                    <a:pt x="743" y="0"/>
                    <a:pt x="57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855;p50">
              <a:extLst>
                <a:ext uri="{FF2B5EF4-FFF2-40B4-BE49-F238E27FC236}">
                  <a16:creationId xmlns:a16="http://schemas.microsoft.com/office/drawing/2014/main" id="{F01BD23E-6853-4D18-B5D7-EFF742FCA166}"/>
                </a:ext>
              </a:extLst>
            </p:cNvPr>
            <p:cNvSpPr/>
            <p:nvPr/>
          </p:nvSpPr>
          <p:spPr>
            <a:xfrm>
              <a:off x="3236375" y="2922350"/>
              <a:ext cx="66725" cy="57050"/>
            </a:xfrm>
            <a:custGeom>
              <a:avLst/>
              <a:gdLst/>
              <a:ahLst/>
              <a:cxnLst/>
              <a:rect l="l" t="t" r="r" b="b"/>
              <a:pathLst>
                <a:path w="2669" h="2282" extrusionOk="0">
                  <a:moveTo>
                    <a:pt x="537" y="0"/>
                  </a:moveTo>
                  <a:cubicBezTo>
                    <a:pt x="349" y="0"/>
                    <a:pt x="168" y="109"/>
                    <a:pt x="123" y="349"/>
                  </a:cubicBezTo>
                  <a:cubicBezTo>
                    <a:pt x="1" y="1022"/>
                    <a:pt x="210" y="1790"/>
                    <a:pt x="848" y="2132"/>
                  </a:cubicBezTo>
                  <a:cubicBezTo>
                    <a:pt x="1044" y="2233"/>
                    <a:pt x="1246" y="2281"/>
                    <a:pt x="1448" y="2281"/>
                  </a:cubicBezTo>
                  <a:cubicBezTo>
                    <a:pt x="1870" y="2281"/>
                    <a:pt x="2279" y="2065"/>
                    <a:pt x="2530" y="1695"/>
                  </a:cubicBezTo>
                  <a:cubicBezTo>
                    <a:pt x="2669" y="1494"/>
                    <a:pt x="2525" y="1190"/>
                    <a:pt x="2330" y="1089"/>
                  </a:cubicBezTo>
                  <a:cubicBezTo>
                    <a:pt x="2264" y="1054"/>
                    <a:pt x="2198" y="1037"/>
                    <a:pt x="2135" y="1037"/>
                  </a:cubicBezTo>
                  <a:cubicBezTo>
                    <a:pt x="1971" y="1037"/>
                    <a:pt x="1821" y="1141"/>
                    <a:pt x="1724" y="1288"/>
                  </a:cubicBezTo>
                  <a:cubicBezTo>
                    <a:pt x="1678" y="1357"/>
                    <a:pt x="1591" y="1386"/>
                    <a:pt x="1500" y="1386"/>
                  </a:cubicBezTo>
                  <a:cubicBezTo>
                    <a:pt x="1385" y="1386"/>
                    <a:pt x="1263" y="1340"/>
                    <a:pt x="1197" y="1284"/>
                  </a:cubicBezTo>
                  <a:cubicBezTo>
                    <a:pt x="984" y="1106"/>
                    <a:pt x="960" y="786"/>
                    <a:pt x="1009" y="531"/>
                  </a:cubicBezTo>
                  <a:cubicBezTo>
                    <a:pt x="1068" y="203"/>
                    <a:pt x="796" y="0"/>
                    <a:pt x="5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856;p50">
              <a:extLst>
                <a:ext uri="{FF2B5EF4-FFF2-40B4-BE49-F238E27FC236}">
                  <a16:creationId xmlns:a16="http://schemas.microsoft.com/office/drawing/2014/main" id="{B6A5CAF8-B03D-4833-BE23-DCCBCA5896C5}"/>
                </a:ext>
              </a:extLst>
            </p:cNvPr>
            <p:cNvSpPr/>
            <p:nvPr/>
          </p:nvSpPr>
          <p:spPr>
            <a:xfrm>
              <a:off x="3129050" y="2963600"/>
              <a:ext cx="71350" cy="72300"/>
            </a:xfrm>
            <a:custGeom>
              <a:avLst/>
              <a:gdLst/>
              <a:ahLst/>
              <a:cxnLst/>
              <a:rect l="l" t="t" r="r" b="b"/>
              <a:pathLst>
                <a:path w="2854" h="2892" extrusionOk="0">
                  <a:moveTo>
                    <a:pt x="255" y="0"/>
                  </a:moveTo>
                  <a:lnTo>
                    <a:pt x="255" y="0"/>
                  </a:lnTo>
                  <a:cubicBezTo>
                    <a:pt x="1" y="974"/>
                    <a:pt x="49" y="1964"/>
                    <a:pt x="875" y="2661"/>
                  </a:cubicBezTo>
                  <a:cubicBezTo>
                    <a:pt x="977" y="2745"/>
                    <a:pt x="1075" y="2819"/>
                    <a:pt x="1173" y="2885"/>
                  </a:cubicBezTo>
                  <a:cubicBezTo>
                    <a:pt x="1228" y="2888"/>
                    <a:pt x="1284" y="2891"/>
                    <a:pt x="1340" y="2891"/>
                  </a:cubicBezTo>
                  <a:cubicBezTo>
                    <a:pt x="1702" y="2891"/>
                    <a:pt x="2079" y="2787"/>
                    <a:pt x="2445" y="2557"/>
                  </a:cubicBezTo>
                  <a:cubicBezTo>
                    <a:pt x="2853" y="2295"/>
                    <a:pt x="2575" y="1727"/>
                    <a:pt x="2187" y="1727"/>
                  </a:cubicBezTo>
                  <a:cubicBezTo>
                    <a:pt x="2110" y="1727"/>
                    <a:pt x="2031" y="1751"/>
                    <a:pt x="1947" y="1803"/>
                  </a:cubicBezTo>
                  <a:cubicBezTo>
                    <a:pt x="1748" y="1929"/>
                    <a:pt x="1538" y="1988"/>
                    <a:pt x="1336" y="1988"/>
                  </a:cubicBezTo>
                  <a:cubicBezTo>
                    <a:pt x="621" y="1988"/>
                    <a:pt x="7" y="1284"/>
                    <a:pt x="339" y="489"/>
                  </a:cubicBezTo>
                  <a:cubicBezTo>
                    <a:pt x="415" y="301"/>
                    <a:pt x="363" y="122"/>
                    <a:pt x="2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857;p50">
              <a:extLst>
                <a:ext uri="{FF2B5EF4-FFF2-40B4-BE49-F238E27FC236}">
                  <a16:creationId xmlns:a16="http://schemas.microsoft.com/office/drawing/2014/main" id="{E8FE6906-AA23-47B3-B749-A21C512AC640}"/>
                </a:ext>
              </a:extLst>
            </p:cNvPr>
            <p:cNvSpPr/>
            <p:nvPr/>
          </p:nvSpPr>
          <p:spPr>
            <a:xfrm>
              <a:off x="3103150" y="2959325"/>
              <a:ext cx="55225" cy="76400"/>
            </a:xfrm>
            <a:custGeom>
              <a:avLst/>
              <a:gdLst/>
              <a:ahLst/>
              <a:cxnLst/>
              <a:rect l="l" t="t" r="r" b="b"/>
              <a:pathLst>
                <a:path w="2209" h="3056" extrusionOk="0">
                  <a:moveTo>
                    <a:pt x="921" y="1"/>
                  </a:moveTo>
                  <a:cubicBezTo>
                    <a:pt x="778" y="1"/>
                    <a:pt x="642" y="74"/>
                    <a:pt x="569" y="252"/>
                  </a:cubicBezTo>
                  <a:cubicBezTo>
                    <a:pt x="0" y="1629"/>
                    <a:pt x="970" y="2944"/>
                    <a:pt x="2209" y="3056"/>
                  </a:cubicBezTo>
                  <a:cubicBezTo>
                    <a:pt x="2111" y="2990"/>
                    <a:pt x="2013" y="2916"/>
                    <a:pt x="1911" y="2832"/>
                  </a:cubicBezTo>
                  <a:cubicBezTo>
                    <a:pt x="1085" y="2135"/>
                    <a:pt x="1037" y="1145"/>
                    <a:pt x="1291" y="171"/>
                  </a:cubicBezTo>
                  <a:cubicBezTo>
                    <a:pt x="1193" y="67"/>
                    <a:pt x="1053" y="1"/>
                    <a:pt x="92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858;p50">
              <a:extLst>
                <a:ext uri="{FF2B5EF4-FFF2-40B4-BE49-F238E27FC236}">
                  <a16:creationId xmlns:a16="http://schemas.microsoft.com/office/drawing/2014/main" id="{406C06E6-07BE-4E65-B89C-397F2B181EDB}"/>
                </a:ext>
              </a:extLst>
            </p:cNvPr>
            <p:cNvSpPr/>
            <p:nvPr/>
          </p:nvSpPr>
          <p:spPr>
            <a:xfrm>
              <a:off x="3295950" y="3021500"/>
              <a:ext cx="59900" cy="45700"/>
            </a:xfrm>
            <a:custGeom>
              <a:avLst/>
              <a:gdLst/>
              <a:ahLst/>
              <a:cxnLst/>
              <a:rect l="l" t="t" r="r" b="b"/>
              <a:pathLst>
                <a:path w="2396" h="1828" extrusionOk="0">
                  <a:moveTo>
                    <a:pt x="569" y="0"/>
                  </a:moveTo>
                  <a:cubicBezTo>
                    <a:pt x="282" y="0"/>
                    <a:pt x="0" y="237"/>
                    <a:pt x="147" y="572"/>
                  </a:cubicBezTo>
                  <a:cubicBezTo>
                    <a:pt x="338" y="1019"/>
                    <a:pt x="638" y="1500"/>
                    <a:pt x="1088" y="1726"/>
                  </a:cubicBezTo>
                  <a:cubicBezTo>
                    <a:pt x="1224" y="1793"/>
                    <a:pt x="1374" y="1828"/>
                    <a:pt x="1528" y="1828"/>
                  </a:cubicBezTo>
                  <a:cubicBezTo>
                    <a:pt x="1863" y="1828"/>
                    <a:pt x="2197" y="1657"/>
                    <a:pt x="2315" y="1315"/>
                  </a:cubicBezTo>
                  <a:cubicBezTo>
                    <a:pt x="2396" y="1085"/>
                    <a:pt x="2357" y="831"/>
                    <a:pt x="2117" y="709"/>
                  </a:cubicBezTo>
                  <a:cubicBezTo>
                    <a:pt x="2061" y="680"/>
                    <a:pt x="1988" y="663"/>
                    <a:pt x="1918" y="663"/>
                  </a:cubicBezTo>
                  <a:cubicBezTo>
                    <a:pt x="1747" y="663"/>
                    <a:pt x="1570" y="747"/>
                    <a:pt x="1514" y="907"/>
                  </a:cubicBezTo>
                  <a:cubicBezTo>
                    <a:pt x="1510" y="914"/>
                    <a:pt x="1507" y="921"/>
                    <a:pt x="1507" y="924"/>
                  </a:cubicBezTo>
                  <a:cubicBezTo>
                    <a:pt x="1503" y="924"/>
                    <a:pt x="1499" y="924"/>
                    <a:pt x="1496" y="921"/>
                  </a:cubicBezTo>
                  <a:cubicBezTo>
                    <a:pt x="1423" y="897"/>
                    <a:pt x="1343" y="806"/>
                    <a:pt x="1293" y="750"/>
                  </a:cubicBezTo>
                  <a:cubicBezTo>
                    <a:pt x="1172" y="614"/>
                    <a:pt x="1071" y="450"/>
                    <a:pt x="997" y="282"/>
                  </a:cubicBezTo>
                  <a:cubicBezTo>
                    <a:pt x="913" y="87"/>
                    <a:pt x="739" y="0"/>
                    <a:pt x="56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9D303CC-941B-482B-B2DF-FB0E1760E785}"/>
              </a:ext>
            </a:extLst>
          </p:cNvPr>
          <p:cNvGrpSpPr/>
          <p:nvPr/>
        </p:nvGrpSpPr>
        <p:grpSpPr>
          <a:xfrm>
            <a:off x="2761690" y="233919"/>
            <a:ext cx="3620619" cy="927154"/>
            <a:chOff x="2780181" y="244552"/>
            <a:chExt cx="3620619" cy="92715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8BA9B1-A046-4BA5-8F4E-BDE15B7DA3DC}"/>
                </a:ext>
              </a:extLst>
            </p:cNvPr>
            <p:cNvGrpSpPr/>
            <p:nvPr/>
          </p:nvGrpSpPr>
          <p:grpSpPr>
            <a:xfrm>
              <a:off x="2780181" y="244552"/>
              <a:ext cx="3620619" cy="927154"/>
              <a:chOff x="2541181" y="944294"/>
              <a:chExt cx="2441737" cy="715048"/>
            </a:xfrm>
            <a:solidFill>
              <a:srgbClr val="FAAE02"/>
            </a:solidFill>
          </p:grpSpPr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C9DC727F-42A4-409F-B295-FEAE1DF780AD}"/>
                  </a:ext>
                </a:extLst>
              </p:cNvPr>
              <p:cNvSpPr/>
              <p:nvPr/>
            </p:nvSpPr>
            <p:spPr>
              <a:xfrm>
                <a:off x="2541181" y="944295"/>
                <a:ext cx="1619903" cy="715047"/>
              </a:xfrm>
              <a:prstGeom prst="chevr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DE09D059-6BD2-455B-A7CD-6B59A75F7E19}"/>
                  </a:ext>
                </a:extLst>
              </p:cNvPr>
              <p:cNvSpPr/>
              <p:nvPr/>
            </p:nvSpPr>
            <p:spPr>
              <a:xfrm flipH="1">
                <a:off x="3363015" y="944294"/>
                <a:ext cx="1619903" cy="715047"/>
              </a:xfrm>
              <a:prstGeom prst="chevron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CDFF19-7B0C-4855-AD67-E24E77A97DC8}"/>
                </a:ext>
              </a:extLst>
            </p:cNvPr>
            <p:cNvGrpSpPr/>
            <p:nvPr/>
          </p:nvGrpSpPr>
          <p:grpSpPr>
            <a:xfrm>
              <a:off x="3105516" y="371595"/>
              <a:ext cx="2975499" cy="715048"/>
              <a:chOff x="2541181" y="944294"/>
              <a:chExt cx="2441737" cy="715048"/>
            </a:xfrm>
          </p:grpSpPr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603CD47A-3AB6-4443-BA95-E2C419FCC5CC}"/>
                  </a:ext>
                </a:extLst>
              </p:cNvPr>
              <p:cNvSpPr/>
              <p:nvPr/>
            </p:nvSpPr>
            <p:spPr>
              <a:xfrm>
                <a:off x="2541181" y="944295"/>
                <a:ext cx="1619903" cy="715047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CF6C7C8F-93AA-472C-9B4D-D8F1A284D8DB}"/>
                  </a:ext>
                </a:extLst>
              </p:cNvPr>
              <p:cNvSpPr/>
              <p:nvPr/>
            </p:nvSpPr>
            <p:spPr>
              <a:xfrm flipH="1">
                <a:off x="3363015" y="944294"/>
                <a:ext cx="1619903" cy="715047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62" name="Google Shape;462;p21"/>
          <p:cNvSpPr txBox="1">
            <a:spLocks noGrp="1"/>
          </p:cNvSpPr>
          <p:nvPr>
            <p:ph type="title" idx="4294967295"/>
          </p:nvPr>
        </p:nvSpPr>
        <p:spPr>
          <a:xfrm>
            <a:off x="3584575" y="354605"/>
            <a:ext cx="19748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Mục</a:t>
            </a:r>
            <a:r>
              <a:rPr lang="en-US" sz="3200" dirty="0">
                <a:solidFill>
                  <a:srgbClr val="92D05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92D050"/>
                </a:solidFill>
                <a:latin typeface="#9Slide07 IcielCadena" panose="02000503000000020004" pitchFamily="2" charset="0"/>
              </a:rPr>
              <a:t>tiêu</a:t>
            </a:r>
            <a:endParaRPr sz="3200" dirty="0">
              <a:solidFill>
                <a:srgbClr val="92D050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FA616-C4A4-4CEA-94A2-85FB72A9A914}"/>
              </a:ext>
            </a:extLst>
          </p:cNvPr>
          <p:cNvSpPr txBox="1"/>
          <p:nvPr/>
        </p:nvSpPr>
        <p:spPr>
          <a:xfrm>
            <a:off x="734949" y="1305035"/>
            <a:ext cx="7983734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Xác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định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hàng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của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3DAD6-F13E-4B92-9F50-6F80E8FC4007}"/>
              </a:ext>
            </a:extLst>
          </p:cNvPr>
          <p:cNvSpPr txBox="1"/>
          <p:nvPr/>
        </p:nvSpPr>
        <p:spPr>
          <a:xfrm>
            <a:off x="681785" y="2177683"/>
            <a:ext cx="8036898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Cộng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trừ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nhân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, chia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D43A4-7BF3-4840-897F-7C8905554D4E}"/>
              </a:ext>
            </a:extLst>
          </p:cNvPr>
          <p:cNvSpPr txBox="1"/>
          <p:nvPr/>
        </p:nvSpPr>
        <p:spPr>
          <a:xfrm>
            <a:off x="681785" y="3050331"/>
            <a:ext cx="8036899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đo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đại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l</a:t>
            </a:r>
            <a:r>
              <a:rPr lang="vi-VN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ư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ợng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d</a:t>
            </a:r>
            <a:r>
              <a:rPr lang="vi-VN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ư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ới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dạng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CEA47A-4912-4DD3-9BB2-520AFF2A6AE7}"/>
              </a:ext>
            </a:extLst>
          </p:cNvPr>
          <p:cNvSpPr txBox="1"/>
          <p:nvPr/>
        </p:nvSpPr>
        <p:spPr>
          <a:xfrm>
            <a:off x="734950" y="3922979"/>
            <a:ext cx="7983733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Tính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diện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tích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hình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 tam </a:t>
            </a:r>
            <a:r>
              <a:rPr lang="en-US" sz="3200" dirty="0" err="1">
                <a:latin typeface="#9Slide07 Itim" panose="00000500000000000000" pitchFamily="2" charset="-34"/>
                <a:cs typeface="#9Slide07 Itim" panose="00000500000000000000" pitchFamily="2" charset="-34"/>
              </a:rPr>
              <a:t>giác</a:t>
            </a:r>
            <a:r>
              <a:rPr lang="en-US" sz="3200" dirty="0"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pic>
        <p:nvPicPr>
          <p:cNvPr id="14" name="Picture 2" descr="Transparent Monster Clipart, HD Png Download , Transparent Png Image -  PNGitem">
            <a:extLst>
              <a:ext uri="{FF2B5EF4-FFF2-40B4-BE49-F238E27FC236}">
                <a16:creationId xmlns:a16="http://schemas.microsoft.com/office/drawing/2014/main" id="{DD32605A-57BD-4026-BD52-ADC5E6CA9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8" b="88889" l="6736" r="91192">
                        <a14:foregroundMark x1="33679" y1="8429" x2="33679" y2="8429"/>
                        <a14:foregroundMark x1="66321" y1="6130" x2="66321" y2="6130"/>
                        <a14:foregroundMark x1="10881" y1="50192" x2="10881" y2="50192"/>
                        <a14:foregroundMark x1="91192" y1="50192" x2="91192" y2="50192"/>
                        <a14:foregroundMark x1="52332" y1="37931" x2="52332" y2="37931"/>
                        <a14:foregroundMark x1="58031" y1="29885" x2="58031" y2="29885"/>
                        <a14:foregroundMark x1="55440" y1="32184" x2="55440" y2="56322"/>
                        <a14:foregroundMark x1="6736" y1="47126" x2="6736" y2="47126"/>
                        <a14:foregroundMark x1="46114" y1="79310" x2="46114" y2="79310"/>
                        <a14:foregroundMark x1="59067" y1="83908" x2="59067" y2="83908"/>
                        <a14:foregroundMark x1="52332" y1="27586" x2="64249" y2="44061"/>
                        <a14:foregroundMark x1="35751" y1="4598" x2="35751" y2="4598"/>
                        <a14:foregroundMark x1="63212" y1="4598" x2="63212" y2="4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8" y="1267753"/>
            <a:ext cx="540917" cy="71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82C0EBC-2287-4D5C-B4E4-27B4AABD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63898" y="2149099"/>
            <a:ext cx="460887" cy="61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onster Child Infant PNG, Clipart, Alien, Artwork, Cartoon, Child, Drawing  Free PNG Download">
            <a:extLst>
              <a:ext uri="{FF2B5EF4-FFF2-40B4-BE49-F238E27FC236}">
                <a16:creationId xmlns:a16="http://schemas.microsoft.com/office/drawing/2014/main" id="{0BB22C05-3AF1-4158-A8E1-D054D773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92" b="97754" l="1923" r="98352">
                        <a14:foregroundMark x1="21703" y1="6587" x2="21703" y2="6587"/>
                        <a14:foregroundMark x1="46016" y1="16766" x2="46016" y2="16766"/>
                        <a14:foregroundMark x1="51511" y1="20060" x2="64973" y2="33832"/>
                        <a14:foregroundMark x1="52610" y1="14521" x2="54121" y2="39671"/>
                        <a14:foregroundMark x1="49451" y1="36228" x2="47253" y2="48653"/>
                        <a14:foregroundMark x1="47253" y1="48653" x2="39835" y2="46707"/>
                        <a14:foregroundMark x1="39423" y1="33683" x2="46154" y2="33832"/>
                        <a14:foregroundMark x1="36538" y1="33832" x2="39011" y2="44760"/>
                        <a14:foregroundMark x1="39011" y1="44760" x2="53297" y2="40569"/>
                        <a14:foregroundMark x1="53297" y1="40569" x2="51786" y2="29491"/>
                        <a14:foregroundMark x1="51786" y1="29491" x2="51786" y2="29491"/>
                        <a14:foregroundMark x1="36401" y1="31587" x2="35989" y2="44910"/>
                        <a14:foregroundMark x1="35989" y1="44910" x2="52198" y2="47156"/>
                        <a14:foregroundMark x1="52198" y1="47156" x2="55495" y2="33234"/>
                        <a14:foregroundMark x1="55495" y1="33234" x2="54808" y2="31437"/>
                        <a14:foregroundMark x1="20055" y1="27844" x2="21566" y2="28892"/>
                        <a14:foregroundMark x1="21978" y1="25898" x2="21978" y2="42814"/>
                        <a14:foregroundMark x1="24725" y1="31287" x2="24451" y2="79192"/>
                        <a14:foregroundMark x1="24451" y1="79192" x2="37363" y2="80689"/>
                        <a14:foregroundMark x1="37363" y1="80689" x2="52610" y2="79341"/>
                        <a14:foregroundMark x1="52610" y1="79341" x2="62912" y2="79341"/>
                        <a14:foregroundMark x1="74038" y1="48353" x2="75824" y2="80689"/>
                        <a14:foregroundMark x1="75824" y1="80689" x2="69231" y2="85778"/>
                        <a14:foregroundMark x1="70330" y1="71557" x2="74451" y2="85928"/>
                        <a14:foregroundMark x1="74451" y1="85928" x2="83104" y2="83383"/>
                        <a14:foregroundMark x1="83104" y1="83383" x2="82967" y2="73204"/>
                        <a14:foregroundMark x1="82967" y1="73204" x2="78297" y2="72605"/>
                        <a14:foregroundMark x1="74451" y1="69461" x2="75824" y2="84731"/>
                        <a14:foregroundMark x1="75824" y1="84731" x2="77473" y2="85629"/>
                        <a14:foregroundMark x1="77198" y1="93413" x2="77198" y2="93413"/>
                        <a14:foregroundMark x1="67857" y1="91168" x2="69918" y2="95958"/>
                        <a14:foregroundMark x1="90385" y1="75599" x2="90385" y2="75599"/>
                        <a14:foregroundMark x1="92308" y1="45659" x2="92308" y2="45659"/>
                        <a14:foregroundMark x1="97390" y1="46108" x2="97390" y2="46108"/>
                        <a14:foregroundMark x1="65522" y1="34281" x2="64286" y2="42964"/>
                        <a14:foregroundMark x1="67033" y1="37874" x2="64423" y2="47156"/>
                        <a14:foregroundMark x1="64423" y1="47156" x2="63462" y2="47156"/>
                        <a14:foregroundMark x1="61264" y1="33084" x2="53846" y2="34281"/>
                        <a14:foregroundMark x1="48901" y1="32635" x2="37363" y2="29192"/>
                        <a14:foregroundMark x1="37363" y1="29192" x2="31044" y2="35479"/>
                        <a14:foregroundMark x1="31044" y1="35479" x2="36538" y2="44012"/>
                        <a14:foregroundMark x1="39835" y1="26946" x2="49038" y2="30389"/>
                        <a14:foregroundMark x1="49038" y1="30389" x2="52473" y2="36228"/>
                        <a14:foregroundMark x1="56456" y1="40719" x2="64011" y2="44611"/>
                        <a14:foregroundMark x1="59890" y1="46257" x2="52060" y2="41317"/>
                        <a14:foregroundMark x1="52060" y1="41317" x2="52060" y2="41317"/>
                        <a14:foregroundMark x1="44093" y1="50000" x2="41346" y2="50599"/>
                        <a14:foregroundMark x1="53984" y1="6138" x2="53984" y2="6138"/>
                        <a14:foregroundMark x1="82967" y1="4491" x2="82967" y2="4491"/>
                        <a14:foregroundMark x1="8104" y1="41317" x2="7555" y2="42216"/>
                        <a14:foregroundMark x1="3571" y1="45210" x2="3571" y2="45210"/>
                        <a14:foregroundMark x1="2747" y1="40719" x2="2747" y2="40719"/>
                        <a14:foregroundMark x1="24451" y1="72006" x2="24451" y2="83982"/>
                        <a14:foregroundMark x1="25687" y1="97305" x2="25687" y2="97305"/>
                        <a14:foregroundMark x1="44505" y1="36976" x2="44505" y2="36976"/>
                        <a14:foregroundMark x1="44643" y1="33533" x2="43407" y2="42964"/>
                        <a14:foregroundMark x1="52610" y1="66168" x2="52610" y2="66168"/>
                        <a14:foregroundMark x1="51511" y1="65120" x2="51099" y2="66168"/>
                        <a14:foregroundMark x1="51511" y1="62425" x2="51099" y2="65719"/>
                        <a14:foregroundMark x1="97665" y1="41168" x2="97665" y2="41168"/>
                        <a14:foregroundMark x1="98626" y1="44611" x2="98626" y2="44611"/>
                        <a14:foregroundMark x1="61951" y1="36527" x2="59478" y2="40868"/>
                        <a14:foregroundMark x1="61538" y1="37425" x2="60577" y2="41317"/>
                        <a14:foregroundMark x1="2060" y1="45210" x2="2060" y2="45210"/>
                        <a14:foregroundMark x1="43407" y1="39970" x2="42170" y2="42964"/>
                        <a14:foregroundMark x1="71841" y1="97754" x2="71841" y2="97754"/>
                        <a14:backgroundMark x1="41346" y1="13024" x2="41346" y2="13024"/>
                        <a14:backgroundMark x1="38599" y1="11377" x2="38599" y2="11377"/>
                        <a14:backgroundMark x1="48077" y1="13922" x2="48077" y2="13922"/>
                        <a14:backgroundMark x1="61538" y1="14072" x2="61538" y2="14072"/>
                        <a14:backgroundMark x1="68269" y1="8683" x2="68269" y2="8683"/>
                        <a14:backgroundMark x1="19918" y1="46257" x2="19918" y2="46257"/>
                        <a14:backgroundMark x1="19505" y1="37275" x2="19505" y2="37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8" y="3978602"/>
            <a:ext cx="540917" cy="4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118D59BA-8736-44DF-890D-71987597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63898" y="3070578"/>
            <a:ext cx="459358" cy="60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4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E3AD1B-74B2-4172-AAA2-330BA5FB1B2A}"/>
              </a:ext>
            </a:extLst>
          </p:cNvPr>
          <p:cNvSpPr/>
          <p:nvPr/>
        </p:nvSpPr>
        <p:spPr>
          <a:xfrm>
            <a:off x="1836419" y="3269167"/>
            <a:ext cx="5394960" cy="548640"/>
          </a:xfrm>
          <a:prstGeom prst="roundRect">
            <a:avLst>
              <a:gd name="adj" fmla="val 39055"/>
            </a:avLst>
          </a:prstGeom>
          <a:noFill/>
          <a:ln>
            <a:solidFill>
              <a:srgbClr val="B3D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523806-2057-42AF-A1D4-2F70DD8DBA58}"/>
              </a:ext>
            </a:extLst>
          </p:cNvPr>
          <p:cNvSpPr/>
          <p:nvPr/>
        </p:nvSpPr>
        <p:spPr>
          <a:xfrm>
            <a:off x="1836419" y="3276198"/>
            <a:ext cx="5394960" cy="548640"/>
          </a:xfrm>
          <a:prstGeom prst="roundRect">
            <a:avLst>
              <a:gd name="adj" fmla="val 35075"/>
            </a:avLst>
          </a:prstGeom>
          <a:solidFill>
            <a:srgbClr val="B3D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B1A9F2-07AE-4D40-A213-C52EB8BCCC91}"/>
              </a:ext>
            </a:extLst>
          </p:cNvPr>
          <p:cNvSpPr/>
          <p:nvPr/>
        </p:nvSpPr>
        <p:spPr>
          <a:xfrm>
            <a:off x="3592202" y="4093549"/>
            <a:ext cx="1903200" cy="523220"/>
          </a:xfrm>
          <a:prstGeom prst="roundRect">
            <a:avLst>
              <a:gd name="adj" fmla="val 50000"/>
            </a:avLst>
          </a:prstGeom>
          <a:solidFill>
            <a:srgbClr val="56AD7B"/>
          </a:solidFill>
          <a:ln>
            <a:solidFill>
              <a:srgbClr val="56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8892B-F2C3-4EA5-A87B-68EDE4437172}"/>
              </a:ext>
            </a:extLst>
          </p:cNvPr>
          <p:cNvSpPr txBox="1"/>
          <p:nvPr/>
        </p:nvSpPr>
        <p:spPr>
          <a:xfrm>
            <a:off x="3701386" y="4076198"/>
            <a:ext cx="16650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Pangolin" panose="00000500000000000000" pitchFamily="2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Pangolin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Pangolin" panose="00000500000000000000" pitchFamily="2" charset="0"/>
              </a:rPr>
              <a:t>đầu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Pangolin" panose="00000500000000000000" pitchFamily="2" charset="0"/>
            </a:endParaRPr>
          </a:p>
        </p:txBody>
      </p:sp>
      <p:pic>
        <p:nvPicPr>
          <p:cNvPr id="1034" name="Picture 10" descr="National Geographic Brasil GIFs - Find &amp;amp; Share on GIPHY">
            <a:extLst>
              <a:ext uri="{FF2B5EF4-FFF2-40B4-BE49-F238E27FC236}">
                <a16:creationId xmlns:a16="http://schemas.microsoft.com/office/drawing/2014/main" id="{8877B00D-9CD1-445C-A66E-4C464D01A8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0" y="1246857"/>
            <a:ext cx="2132684" cy="21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BD74D3-2484-4028-B3A0-AFB6C034ED24}"/>
              </a:ext>
            </a:extLst>
          </p:cNvPr>
          <p:cNvSpPr txBox="1"/>
          <p:nvPr/>
        </p:nvSpPr>
        <p:spPr>
          <a:xfrm>
            <a:off x="533074" y="805692"/>
            <a:ext cx="80778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PHẦN 1. 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Chọn</a:t>
            </a:r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 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chữ</a:t>
            </a:r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 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cái</a:t>
            </a:r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 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đặt</a:t>
            </a:r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 tr</a:t>
            </a:r>
            <a:r>
              <a:rPr lang="vi-VN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ư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ớc</a:t>
            </a:r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 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câu</a:t>
            </a:r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 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trả</a:t>
            </a:r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 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lời</a:t>
            </a:r>
            <a:r>
              <a:rPr lang="en-US" sz="30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 </a:t>
            </a:r>
            <a:r>
              <a:rPr lang="en-US" sz="3000" dirty="0" err="1">
                <a:solidFill>
                  <a:srgbClr val="F3376C"/>
                </a:solidFill>
                <a:latin typeface="#9Slide07 IcielCadena" panose="02000503000000020004" pitchFamily="2" charset="0"/>
              </a:rPr>
              <a:t>đúng</a:t>
            </a:r>
            <a:endParaRPr lang="en-US" sz="3000" dirty="0">
              <a:solidFill>
                <a:srgbClr val="F3376C"/>
              </a:solidFill>
              <a:latin typeface="#9Slide07 Iciel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L 0.55938 -0.0021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683618-8367-4E70-AC46-B894A6741BDC}"/>
              </a:ext>
            </a:extLst>
          </p:cNvPr>
          <p:cNvGrpSpPr/>
          <p:nvPr/>
        </p:nvGrpSpPr>
        <p:grpSpPr>
          <a:xfrm>
            <a:off x="884831" y="244549"/>
            <a:ext cx="7379231" cy="1137683"/>
            <a:chOff x="1097488" y="244549"/>
            <a:chExt cx="7081538" cy="1137683"/>
          </a:xfrm>
        </p:grpSpPr>
        <p:sp>
          <p:nvSpPr>
            <p:cNvPr id="157" name="Rectangle: Diagonal Corners Rounded 156">
              <a:extLst>
                <a:ext uri="{FF2B5EF4-FFF2-40B4-BE49-F238E27FC236}">
                  <a16:creationId xmlns:a16="http://schemas.microsoft.com/office/drawing/2014/main" id="{D9AA3954-9CBF-4A34-BC0F-FBB15604E1C7}"/>
                </a:ext>
              </a:extLst>
            </p:cNvPr>
            <p:cNvSpPr/>
            <p:nvPr/>
          </p:nvSpPr>
          <p:spPr>
            <a:xfrm>
              <a:off x="1186090" y="354418"/>
              <a:ext cx="6992936" cy="1027814"/>
            </a:xfrm>
            <a:prstGeom prst="round2DiagRect">
              <a:avLst>
                <a:gd name="adj1" fmla="val 38817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6201817C-6A14-4D16-BD33-9C5AEAE68036}"/>
                </a:ext>
              </a:extLst>
            </p:cNvPr>
            <p:cNvSpPr/>
            <p:nvPr/>
          </p:nvSpPr>
          <p:spPr>
            <a:xfrm>
              <a:off x="1097488" y="244549"/>
              <a:ext cx="6992936" cy="1038195"/>
            </a:xfrm>
            <a:prstGeom prst="round2DiagRect">
              <a:avLst>
                <a:gd name="adj1" fmla="val 30541"/>
                <a:gd name="adj2" fmla="val 0"/>
              </a:avLst>
            </a:prstGeom>
            <a:solidFill>
              <a:srgbClr val="FFFFFF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7" name="Google Shape;697;p24"/>
          <p:cNvSpPr txBox="1">
            <a:spLocks noGrp="1"/>
          </p:cNvSpPr>
          <p:nvPr>
            <p:ph type="title" idx="4294967295"/>
          </p:nvPr>
        </p:nvSpPr>
        <p:spPr>
          <a:xfrm>
            <a:off x="899133" y="474963"/>
            <a:ext cx="7379231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Chữ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3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trong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thập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phân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72,364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có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giá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trị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là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:</a:t>
            </a:r>
            <a:endParaRPr sz="2400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00" name="Google Shape;700;p24"/>
          <p:cNvSpPr/>
          <p:nvPr/>
        </p:nvSpPr>
        <p:spPr>
          <a:xfrm rot="584684">
            <a:off x="8195624" y="1346609"/>
            <a:ext cx="752894" cy="68789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24"/>
          <p:cNvGrpSpPr/>
          <p:nvPr/>
        </p:nvGrpSpPr>
        <p:grpSpPr>
          <a:xfrm rot="-2123940">
            <a:off x="323561" y="1293357"/>
            <a:ext cx="670391" cy="838400"/>
            <a:chOff x="7086900" y="2742275"/>
            <a:chExt cx="1912041" cy="2352039"/>
          </a:xfrm>
        </p:grpSpPr>
        <p:sp>
          <p:nvSpPr>
            <p:cNvPr id="702" name="Google Shape;702;p2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24"/>
          <p:cNvGrpSpPr/>
          <p:nvPr/>
        </p:nvGrpSpPr>
        <p:grpSpPr>
          <a:xfrm rot="19262624">
            <a:off x="549298" y="332437"/>
            <a:ext cx="1048383" cy="249824"/>
            <a:chOff x="1777900" y="2356875"/>
            <a:chExt cx="5003236" cy="814081"/>
          </a:xfrm>
        </p:grpSpPr>
        <p:sp>
          <p:nvSpPr>
            <p:cNvPr id="789" name="Google Shape;789;p24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6D252-EE2A-4163-8A23-F36E5D76D6D7}"/>
              </a:ext>
            </a:extLst>
          </p:cNvPr>
          <p:cNvGrpSpPr/>
          <p:nvPr/>
        </p:nvGrpSpPr>
        <p:grpSpPr>
          <a:xfrm>
            <a:off x="474415" y="1886740"/>
            <a:ext cx="3300143" cy="1369927"/>
            <a:chOff x="474415" y="1886740"/>
            <a:chExt cx="3300143" cy="13699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8DEF2D-43DB-4A39-8D64-1E7DF6AB09C1}"/>
                </a:ext>
              </a:extLst>
            </p:cNvPr>
            <p:cNvSpPr/>
            <p:nvPr/>
          </p:nvSpPr>
          <p:spPr>
            <a:xfrm>
              <a:off x="1342570" y="2187891"/>
              <a:ext cx="2431988" cy="914400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3</a:t>
              </a:r>
            </a:p>
          </p:txBody>
        </p:sp>
        <p:pic>
          <p:nvPicPr>
            <p:cNvPr id="1036" name="Picture 12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6E179697-528E-4342-B1E1-A0B0219A9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0" b="42908" l="3901" r="36170">
                          <a14:foregroundMark x1="11525" y1="43085" x2="11525" y2="43085"/>
                          <a14:foregroundMark x1="36170" y1="40071" x2="36170" y2="400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04" b="52622"/>
            <a:stretch/>
          </p:blipFill>
          <p:spPr bwMode="auto">
            <a:xfrm>
              <a:off x="474415" y="1886740"/>
              <a:ext cx="1133349" cy="136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7C2D7C-D359-459F-93A5-1BD2761FCA4F}"/>
              </a:ext>
            </a:extLst>
          </p:cNvPr>
          <p:cNvGrpSpPr/>
          <p:nvPr/>
        </p:nvGrpSpPr>
        <p:grpSpPr>
          <a:xfrm>
            <a:off x="5040990" y="1920498"/>
            <a:ext cx="2760440" cy="1406467"/>
            <a:chOff x="5040990" y="1920498"/>
            <a:chExt cx="2760440" cy="1406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8AF27664-B50B-4D6A-9E0C-90C2A05816F9}"/>
                    </a:ext>
                  </a:extLst>
                </p:cNvPr>
                <p:cNvSpPr/>
                <p:nvPr/>
              </p:nvSpPr>
              <p:spPr>
                <a:xfrm>
                  <a:off x="5369442" y="2198524"/>
                  <a:ext cx="2431988" cy="914400"/>
                </a:xfrm>
                <a:prstGeom prst="roundRect">
                  <a:avLst/>
                </a:prstGeom>
                <a:solidFill>
                  <a:srgbClr val="FFFFFF"/>
                </a:solidFill>
                <a:ln w="28575">
                  <a:solidFill>
                    <a:srgbClr val="FF9933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0" dirty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8AF27664-B50B-4D6A-9E0C-90C2A05816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9442" y="2198524"/>
                  <a:ext cx="2431988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rgbClr val="FF993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8" name="Picture 14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19191E6E-A5C4-4B5D-817D-CC5E4F3F0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0" b="42908" l="40603" r="62943">
                          <a14:foregroundMark x1="44681" y1="11702" x2="44681" y2="11702"/>
                          <a14:foregroundMark x1="41667" y1="9220" x2="41667" y2="9220"/>
                          <a14:foregroundMark x1="41489" y1="8156" x2="41489" y2="8156"/>
                          <a14:foregroundMark x1="40780" y1="8865" x2="40780" y2="8865"/>
                          <a14:foregroundMark x1="40780" y1="12057" x2="40780" y2="12057"/>
                          <a14:foregroundMark x1="62943" y1="32270" x2="62943" y2="32270"/>
                          <a14:backgroundMark x1="40426" y1="8865" x2="40426" y2="8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73" r="34420" b="52069"/>
            <a:stretch/>
          </p:blipFill>
          <p:spPr bwMode="auto">
            <a:xfrm>
              <a:off x="5040990" y="1920498"/>
              <a:ext cx="771967" cy="140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4584D-A5EB-43AF-9B9B-DD336B241D90}"/>
              </a:ext>
            </a:extLst>
          </p:cNvPr>
          <p:cNvGrpSpPr/>
          <p:nvPr/>
        </p:nvGrpSpPr>
        <p:grpSpPr>
          <a:xfrm>
            <a:off x="683269" y="3425618"/>
            <a:ext cx="3091289" cy="1177392"/>
            <a:chOff x="683269" y="3287389"/>
            <a:chExt cx="3091289" cy="1177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10169E02-2649-4ECB-897B-0DD568B0FF8D}"/>
                    </a:ext>
                  </a:extLst>
                </p:cNvPr>
                <p:cNvSpPr/>
                <p:nvPr/>
              </p:nvSpPr>
              <p:spPr>
                <a:xfrm>
                  <a:off x="1097488" y="3491207"/>
                  <a:ext cx="2677070" cy="914400"/>
                </a:xfrm>
                <a:prstGeom prst="roundRect">
                  <a:avLst/>
                </a:prstGeom>
                <a:solidFill>
                  <a:srgbClr val="FFFFFF"/>
                </a:solidFill>
                <a:ln w="28575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0" dirty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800" b="1" i="0" dirty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10169E02-2649-4ECB-897B-0DD568B0FF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488" y="3491207"/>
                  <a:ext cx="267707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>
                  <a:solidFill>
                    <a:srgbClr val="92D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40" name="Picture 16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D610CC61-5D4A-414A-B579-C40451BD4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88" b="42376" l="67376" r="92376">
                          <a14:foregroundMark x1="83333" y1="9752" x2="83333" y2="9752"/>
                          <a14:foregroundMark x1="67730" y1="22695" x2="67730" y2="22695"/>
                          <a14:foregroundMark x1="67553" y1="27305" x2="67553" y2="27305"/>
                          <a14:foregroundMark x1="83156" y1="8688" x2="83156" y2="8688"/>
                          <a14:foregroundMark x1="82801" y1="40780" x2="82801" y2="40780"/>
                          <a14:foregroundMark x1="84929" y1="42376" x2="84929" y2="42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04" t="5521" r="4629" b="56160"/>
            <a:stretch/>
          </p:blipFill>
          <p:spPr bwMode="auto">
            <a:xfrm>
              <a:off x="683269" y="3287389"/>
              <a:ext cx="917679" cy="117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952EE-8A2D-47DD-9AA6-A7D7036A1CD6}"/>
              </a:ext>
            </a:extLst>
          </p:cNvPr>
          <p:cNvGrpSpPr/>
          <p:nvPr/>
        </p:nvGrpSpPr>
        <p:grpSpPr>
          <a:xfrm>
            <a:off x="4990315" y="3501201"/>
            <a:ext cx="2811115" cy="1101809"/>
            <a:chOff x="4990315" y="3442027"/>
            <a:chExt cx="2811115" cy="11018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AB99593C-B4F3-476E-B206-E2770103F150}"/>
                    </a:ext>
                  </a:extLst>
                </p:cNvPr>
                <p:cNvSpPr/>
                <p:nvPr/>
              </p:nvSpPr>
              <p:spPr>
                <a:xfrm>
                  <a:off x="5369442" y="3555005"/>
                  <a:ext cx="2431988" cy="914400"/>
                </a:xfrm>
                <a:prstGeom prst="roundRect">
                  <a:avLst/>
                </a:prstGeom>
                <a:solidFill>
                  <a:srgbClr val="FFFFFF"/>
                </a:solidFill>
                <a:ln w="28575">
                  <a:solidFill>
                    <a:srgbClr val="72C69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rgbClr val="72C69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0" dirty="0">
                                <a:solidFill>
                                  <a:srgbClr val="72C695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0" dirty="0">
                                <a:solidFill>
                                  <a:srgbClr val="72C695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2800" b="1" i="0" dirty="0" smtClean="0">
                                <a:solidFill>
                                  <a:srgbClr val="72C695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rgbClr val="339966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AB99593C-B4F3-476E-B206-E2770103F1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9442" y="3555005"/>
                  <a:ext cx="2431988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8575">
                  <a:solidFill>
                    <a:srgbClr val="72C695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42" name="Picture 18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5413AF44-3154-4E6E-B1E1-211F311FA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837" b="88298" l="9220" r="35993">
                          <a14:foregroundMark x1="14184" y1="53191" x2="14184" y2="53191"/>
                          <a14:foregroundMark x1="34574" y1="69858" x2="34574" y2="69858"/>
                          <a14:foregroundMark x1="35993" y1="71277" x2="35993" y2="71277"/>
                          <a14:foregroundMark x1="14007" y1="88298" x2="14007" y2="88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" t="50313" r="62817" b="8837"/>
            <a:stretch/>
          </p:blipFill>
          <p:spPr bwMode="auto">
            <a:xfrm>
              <a:off x="4990315" y="3442027"/>
              <a:ext cx="822642" cy="11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8" name="Sai">
            <a:extLst>
              <a:ext uri="{FF2B5EF4-FFF2-40B4-BE49-F238E27FC236}">
                <a16:creationId xmlns:a16="http://schemas.microsoft.com/office/drawing/2014/main" id="{DC8E853B-A3F2-42CC-AFAD-F720B7B9E8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5524" y="5381278"/>
            <a:ext cx="934584" cy="940816"/>
          </a:xfrm>
          <a:prstGeom prst="rect">
            <a:avLst/>
          </a:prstGeom>
        </p:spPr>
      </p:pic>
      <p:pic>
        <p:nvPicPr>
          <p:cNvPr id="169" name="Đúng">
            <a:extLst>
              <a:ext uri="{FF2B5EF4-FFF2-40B4-BE49-F238E27FC236}">
                <a16:creationId xmlns:a16="http://schemas.microsoft.com/office/drawing/2014/main" id="{A992C371-BBE5-4D09-8472-31D7E6D654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90190" y="5143500"/>
            <a:ext cx="1200375" cy="1192479"/>
          </a:xfrm>
          <a:prstGeom prst="rect">
            <a:avLst/>
          </a:prstGeom>
        </p:spPr>
      </p:pic>
      <p:sp>
        <p:nvSpPr>
          <p:cNvPr id="15" name="AutoShape 30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8AFCB8BB-C12F-4E6A-9F7E-EDE7D9FF9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2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AD76FC9C-A54A-4CA2-91C9-687D3CEC2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4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BC7C22E0-11F9-411B-949A-B78F14876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08437 -0.60802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-3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216 L 0.16129 -0.64537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-323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08889 -0.34907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174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52917 -0.34722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173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683618-8367-4E70-AC46-B894A6741BDC}"/>
              </a:ext>
            </a:extLst>
          </p:cNvPr>
          <p:cNvGrpSpPr/>
          <p:nvPr/>
        </p:nvGrpSpPr>
        <p:grpSpPr>
          <a:xfrm>
            <a:off x="884831" y="244549"/>
            <a:ext cx="7379231" cy="1750934"/>
            <a:chOff x="1097488" y="244549"/>
            <a:chExt cx="7081538" cy="1104158"/>
          </a:xfrm>
        </p:grpSpPr>
        <p:sp>
          <p:nvSpPr>
            <p:cNvPr id="157" name="Rectangle: Diagonal Corners Rounded 156">
              <a:extLst>
                <a:ext uri="{FF2B5EF4-FFF2-40B4-BE49-F238E27FC236}">
                  <a16:creationId xmlns:a16="http://schemas.microsoft.com/office/drawing/2014/main" id="{D9AA3954-9CBF-4A34-BC0F-FBB15604E1C7}"/>
                </a:ext>
              </a:extLst>
            </p:cNvPr>
            <p:cNvSpPr/>
            <p:nvPr/>
          </p:nvSpPr>
          <p:spPr>
            <a:xfrm>
              <a:off x="1186090" y="320893"/>
              <a:ext cx="6992936" cy="1027814"/>
            </a:xfrm>
            <a:prstGeom prst="round2DiagRect">
              <a:avLst>
                <a:gd name="adj1" fmla="val 38817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6201817C-6A14-4D16-BD33-9C5AEAE68036}"/>
                </a:ext>
              </a:extLst>
            </p:cNvPr>
            <p:cNvSpPr/>
            <p:nvPr/>
          </p:nvSpPr>
          <p:spPr>
            <a:xfrm>
              <a:off x="1097488" y="244549"/>
              <a:ext cx="6992936" cy="1038195"/>
            </a:xfrm>
            <a:prstGeom prst="round2DiagRect">
              <a:avLst>
                <a:gd name="adj1" fmla="val 30541"/>
                <a:gd name="adj2" fmla="val 0"/>
              </a:avLst>
            </a:prstGeom>
            <a:solidFill>
              <a:srgbClr val="FFFFFF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7" name="Google Shape;697;p24"/>
          <p:cNvSpPr txBox="1">
            <a:spLocks noGrp="1"/>
          </p:cNvSpPr>
          <p:nvPr>
            <p:ph type="title" idx="4294967295"/>
          </p:nvPr>
        </p:nvSpPr>
        <p:spPr>
          <a:xfrm>
            <a:off x="899133" y="474963"/>
            <a:ext cx="7379231" cy="1398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Trong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bể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có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25 con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cá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trong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đó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có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20 con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cá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chép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Tỉ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phần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trăm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của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cá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chép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và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cá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trong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bể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là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: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788" name="Google Shape;788;p24"/>
          <p:cNvGrpSpPr/>
          <p:nvPr/>
        </p:nvGrpSpPr>
        <p:grpSpPr>
          <a:xfrm rot="19262624">
            <a:off x="549298" y="332437"/>
            <a:ext cx="1048383" cy="249824"/>
            <a:chOff x="1777900" y="2356875"/>
            <a:chExt cx="5003236" cy="814081"/>
          </a:xfrm>
        </p:grpSpPr>
        <p:sp>
          <p:nvSpPr>
            <p:cNvPr id="789" name="Google Shape;789;p24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6D252-EE2A-4163-8A23-F36E5D76D6D7}"/>
              </a:ext>
            </a:extLst>
          </p:cNvPr>
          <p:cNvGrpSpPr/>
          <p:nvPr/>
        </p:nvGrpSpPr>
        <p:grpSpPr>
          <a:xfrm>
            <a:off x="474415" y="1886740"/>
            <a:ext cx="3300143" cy="1369927"/>
            <a:chOff x="474415" y="1886740"/>
            <a:chExt cx="3300143" cy="13699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8DEF2D-43DB-4A39-8D64-1E7DF6AB09C1}"/>
                </a:ext>
              </a:extLst>
            </p:cNvPr>
            <p:cNvSpPr/>
            <p:nvPr/>
          </p:nvSpPr>
          <p:spPr>
            <a:xfrm>
              <a:off x="1342570" y="2262322"/>
              <a:ext cx="2431988" cy="8054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5%</a:t>
              </a:r>
            </a:p>
          </p:txBody>
        </p:sp>
        <p:pic>
          <p:nvPicPr>
            <p:cNvPr id="1036" name="Picture 12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6E179697-528E-4342-B1E1-A0B0219A9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0" b="42908" l="3901" r="36170">
                          <a14:foregroundMark x1="11525" y1="43085" x2="11525" y2="43085"/>
                          <a14:foregroundMark x1="36170" y1="40071" x2="36170" y2="400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04" b="52622"/>
            <a:stretch/>
          </p:blipFill>
          <p:spPr bwMode="auto">
            <a:xfrm>
              <a:off x="474415" y="1886740"/>
              <a:ext cx="1133349" cy="136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7C2D7C-D359-459F-93A5-1BD2761FCA4F}"/>
              </a:ext>
            </a:extLst>
          </p:cNvPr>
          <p:cNvGrpSpPr/>
          <p:nvPr/>
        </p:nvGrpSpPr>
        <p:grpSpPr>
          <a:xfrm>
            <a:off x="5040990" y="1920498"/>
            <a:ext cx="2760440" cy="1406467"/>
            <a:chOff x="5040990" y="1920498"/>
            <a:chExt cx="2760440" cy="1406467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AF27664-B50B-4D6A-9E0C-90C2A05816F9}"/>
                </a:ext>
              </a:extLst>
            </p:cNvPr>
            <p:cNvSpPr/>
            <p:nvPr/>
          </p:nvSpPr>
          <p:spPr>
            <a:xfrm>
              <a:off x="5369442" y="2262322"/>
              <a:ext cx="2431988" cy="8054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C000"/>
                  </a:solidFill>
                </a:rPr>
                <a:t>20%</a:t>
              </a:r>
            </a:p>
          </p:txBody>
        </p:sp>
        <p:pic>
          <p:nvPicPr>
            <p:cNvPr id="1038" name="Picture 14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19191E6E-A5C4-4B5D-817D-CC5E4F3F0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0" b="42908" l="40603" r="62943">
                          <a14:foregroundMark x1="44681" y1="11702" x2="44681" y2="11702"/>
                          <a14:foregroundMark x1="41667" y1="9220" x2="41667" y2="9220"/>
                          <a14:foregroundMark x1="41489" y1="8156" x2="41489" y2="8156"/>
                          <a14:foregroundMark x1="40780" y1="8865" x2="40780" y2="8865"/>
                          <a14:foregroundMark x1="40780" y1="12057" x2="40780" y2="12057"/>
                          <a14:foregroundMark x1="62943" y1="32270" x2="62943" y2="32270"/>
                          <a14:backgroundMark x1="40426" y1="8865" x2="40426" y2="8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73" r="34420" b="52069"/>
            <a:stretch/>
          </p:blipFill>
          <p:spPr bwMode="auto">
            <a:xfrm>
              <a:off x="5040990" y="1920498"/>
              <a:ext cx="771967" cy="140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4584D-A5EB-43AF-9B9B-DD336B241D90}"/>
              </a:ext>
            </a:extLst>
          </p:cNvPr>
          <p:cNvGrpSpPr/>
          <p:nvPr/>
        </p:nvGrpSpPr>
        <p:grpSpPr>
          <a:xfrm>
            <a:off x="683269" y="3287389"/>
            <a:ext cx="3091289" cy="1177392"/>
            <a:chOff x="683269" y="3287389"/>
            <a:chExt cx="3091289" cy="117739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10169E02-2649-4ECB-897B-0DD568B0FF8D}"/>
                </a:ext>
              </a:extLst>
            </p:cNvPr>
            <p:cNvSpPr/>
            <p:nvPr/>
          </p:nvSpPr>
          <p:spPr>
            <a:xfrm>
              <a:off x="1097488" y="3586904"/>
              <a:ext cx="2677070" cy="8054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92D050"/>
                  </a:solidFill>
                </a:rPr>
                <a:t>80%</a:t>
              </a:r>
            </a:p>
          </p:txBody>
        </p:sp>
        <p:pic>
          <p:nvPicPr>
            <p:cNvPr id="1040" name="Picture 16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D610CC61-5D4A-414A-B579-C40451BD4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88" b="42376" l="67376" r="92376">
                          <a14:foregroundMark x1="83333" y1="9752" x2="83333" y2="9752"/>
                          <a14:foregroundMark x1="67730" y1="22695" x2="67730" y2="22695"/>
                          <a14:foregroundMark x1="67553" y1="27305" x2="67553" y2="27305"/>
                          <a14:foregroundMark x1="83156" y1="8688" x2="83156" y2="8688"/>
                          <a14:foregroundMark x1="82801" y1="40780" x2="82801" y2="40780"/>
                          <a14:foregroundMark x1="84929" y1="42376" x2="84929" y2="42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04" t="5521" r="4629" b="56160"/>
            <a:stretch/>
          </p:blipFill>
          <p:spPr bwMode="auto">
            <a:xfrm>
              <a:off x="683269" y="3287389"/>
              <a:ext cx="917679" cy="117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952EE-8A2D-47DD-9AA6-A7D7036A1CD6}"/>
              </a:ext>
            </a:extLst>
          </p:cNvPr>
          <p:cNvGrpSpPr/>
          <p:nvPr/>
        </p:nvGrpSpPr>
        <p:grpSpPr>
          <a:xfrm>
            <a:off x="5009279" y="3436545"/>
            <a:ext cx="2792151" cy="1101809"/>
            <a:chOff x="5009279" y="3436545"/>
            <a:chExt cx="2792151" cy="1101809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AB99593C-B4F3-476E-B206-E2770103F150}"/>
                </a:ext>
              </a:extLst>
            </p:cNvPr>
            <p:cNvSpPr/>
            <p:nvPr/>
          </p:nvSpPr>
          <p:spPr>
            <a:xfrm>
              <a:off x="5369442" y="3586904"/>
              <a:ext cx="2431988" cy="8054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39966"/>
                  </a:solidFill>
                </a:rPr>
                <a:t>100%</a:t>
              </a:r>
            </a:p>
          </p:txBody>
        </p:sp>
        <p:pic>
          <p:nvPicPr>
            <p:cNvPr id="1042" name="Picture 18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5413AF44-3154-4E6E-B1E1-211F311FA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837" b="88298" l="9220" r="35993">
                          <a14:foregroundMark x1="14184" y1="53191" x2="14184" y2="53191"/>
                          <a14:foregroundMark x1="34574" y1="69858" x2="34574" y2="69858"/>
                          <a14:foregroundMark x1="35993" y1="71277" x2="35993" y2="71277"/>
                          <a14:foregroundMark x1="14007" y1="88298" x2="14007" y2="88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" t="50313" r="62817" b="8837"/>
            <a:stretch/>
          </p:blipFill>
          <p:spPr bwMode="auto">
            <a:xfrm>
              <a:off x="5009279" y="3436545"/>
              <a:ext cx="822642" cy="11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8" name="Sai">
            <a:extLst>
              <a:ext uri="{FF2B5EF4-FFF2-40B4-BE49-F238E27FC236}">
                <a16:creationId xmlns:a16="http://schemas.microsoft.com/office/drawing/2014/main" id="{DC8E853B-A3F2-42CC-AFAD-F720B7B9E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24" y="5381278"/>
            <a:ext cx="934584" cy="940816"/>
          </a:xfrm>
          <a:prstGeom prst="rect">
            <a:avLst/>
          </a:prstGeom>
        </p:spPr>
      </p:pic>
      <p:pic>
        <p:nvPicPr>
          <p:cNvPr id="169" name="Đúng">
            <a:extLst>
              <a:ext uri="{FF2B5EF4-FFF2-40B4-BE49-F238E27FC236}">
                <a16:creationId xmlns:a16="http://schemas.microsoft.com/office/drawing/2014/main" id="{A992C371-BBE5-4D09-8472-31D7E6D654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0190" y="5143500"/>
            <a:ext cx="1200375" cy="1192479"/>
          </a:xfrm>
          <a:prstGeom prst="rect">
            <a:avLst/>
          </a:prstGeom>
        </p:spPr>
      </p:pic>
      <p:sp>
        <p:nvSpPr>
          <p:cNvPr id="15" name="AutoShape 30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8AFCB8BB-C12F-4E6A-9F7E-EDE7D9FF9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2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AD76FC9C-A54A-4CA2-91C9-687D3CEC2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4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BC7C22E0-11F9-411B-949A-B78F14876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" name="Google Shape;1271;p28">
            <a:extLst>
              <a:ext uri="{FF2B5EF4-FFF2-40B4-BE49-F238E27FC236}">
                <a16:creationId xmlns:a16="http://schemas.microsoft.com/office/drawing/2014/main" id="{9DCB4200-04FA-4C88-8693-22773149FB6A}"/>
              </a:ext>
            </a:extLst>
          </p:cNvPr>
          <p:cNvGrpSpPr/>
          <p:nvPr/>
        </p:nvGrpSpPr>
        <p:grpSpPr>
          <a:xfrm rot="1361789">
            <a:off x="7874867" y="1144221"/>
            <a:ext cx="984286" cy="934632"/>
            <a:chOff x="5259675" y="2069875"/>
            <a:chExt cx="914926" cy="868771"/>
          </a:xfrm>
        </p:grpSpPr>
        <p:sp>
          <p:nvSpPr>
            <p:cNvPr id="71" name="Google Shape;1272;p28">
              <a:extLst>
                <a:ext uri="{FF2B5EF4-FFF2-40B4-BE49-F238E27FC236}">
                  <a16:creationId xmlns:a16="http://schemas.microsoft.com/office/drawing/2014/main" id="{BBFB7275-1732-4EF3-BA9D-07CD90C0AAF4}"/>
                </a:ext>
              </a:extLst>
            </p:cNvPr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73;p28">
              <a:extLst>
                <a:ext uri="{FF2B5EF4-FFF2-40B4-BE49-F238E27FC236}">
                  <a16:creationId xmlns:a16="http://schemas.microsoft.com/office/drawing/2014/main" id="{E1DA9059-A6E3-40B9-8DB1-DDAB98C12387}"/>
                </a:ext>
              </a:extLst>
            </p:cNvPr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74;p28">
              <a:extLst>
                <a:ext uri="{FF2B5EF4-FFF2-40B4-BE49-F238E27FC236}">
                  <a16:creationId xmlns:a16="http://schemas.microsoft.com/office/drawing/2014/main" id="{B3436BAB-2764-4392-877C-74382134579C}"/>
                </a:ext>
              </a:extLst>
            </p:cNvPr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75;p28">
              <a:extLst>
                <a:ext uri="{FF2B5EF4-FFF2-40B4-BE49-F238E27FC236}">
                  <a16:creationId xmlns:a16="http://schemas.microsoft.com/office/drawing/2014/main" id="{C9FB4DCF-0AA7-4C28-A9AC-9A821A34C93B}"/>
                </a:ext>
              </a:extLst>
            </p:cNvPr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rgbClr val="434343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76;p28">
              <a:extLst>
                <a:ext uri="{FF2B5EF4-FFF2-40B4-BE49-F238E27FC236}">
                  <a16:creationId xmlns:a16="http://schemas.microsoft.com/office/drawing/2014/main" id="{7461BC37-E47F-458E-AB55-E4182EBE117C}"/>
                </a:ext>
              </a:extLst>
            </p:cNvPr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77;p28">
              <a:extLst>
                <a:ext uri="{FF2B5EF4-FFF2-40B4-BE49-F238E27FC236}">
                  <a16:creationId xmlns:a16="http://schemas.microsoft.com/office/drawing/2014/main" id="{EF1E9A3C-606E-47ED-B8B1-51723ABF9908}"/>
                </a:ext>
              </a:extLst>
            </p:cNvPr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78;p28">
              <a:extLst>
                <a:ext uri="{FF2B5EF4-FFF2-40B4-BE49-F238E27FC236}">
                  <a16:creationId xmlns:a16="http://schemas.microsoft.com/office/drawing/2014/main" id="{DFF5AB60-3687-461C-A2FF-CCBDD94FE703}"/>
                </a:ext>
              </a:extLst>
            </p:cNvPr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79;p28">
              <a:extLst>
                <a:ext uri="{FF2B5EF4-FFF2-40B4-BE49-F238E27FC236}">
                  <a16:creationId xmlns:a16="http://schemas.microsoft.com/office/drawing/2014/main" id="{EFD6FE0D-8B2E-4D78-B9AC-43207684D66D}"/>
                </a:ext>
              </a:extLst>
            </p:cNvPr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80;p28">
              <a:extLst>
                <a:ext uri="{FF2B5EF4-FFF2-40B4-BE49-F238E27FC236}">
                  <a16:creationId xmlns:a16="http://schemas.microsoft.com/office/drawing/2014/main" id="{D5F2FC33-99FB-476F-B330-DEEF4B6FAA69}"/>
                </a:ext>
              </a:extLst>
            </p:cNvPr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81;p28">
              <a:extLst>
                <a:ext uri="{FF2B5EF4-FFF2-40B4-BE49-F238E27FC236}">
                  <a16:creationId xmlns:a16="http://schemas.microsoft.com/office/drawing/2014/main" id="{6EE76675-BCC0-4899-8374-A7F486BDA96B}"/>
                </a:ext>
              </a:extLst>
            </p:cNvPr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1325;p28">
            <a:extLst>
              <a:ext uri="{FF2B5EF4-FFF2-40B4-BE49-F238E27FC236}">
                <a16:creationId xmlns:a16="http://schemas.microsoft.com/office/drawing/2014/main" id="{CC851916-FDB0-4FC5-A7CB-1C8181677160}"/>
              </a:ext>
            </a:extLst>
          </p:cNvPr>
          <p:cNvGrpSpPr/>
          <p:nvPr/>
        </p:nvGrpSpPr>
        <p:grpSpPr>
          <a:xfrm>
            <a:off x="8264062" y="4534393"/>
            <a:ext cx="470566" cy="601238"/>
            <a:chOff x="4257150" y="439500"/>
            <a:chExt cx="496378" cy="634217"/>
          </a:xfrm>
        </p:grpSpPr>
        <p:sp>
          <p:nvSpPr>
            <p:cNvPr id="82" name="Google Shape;1326;p28">
              <a:extLst>
                <a:ext uri="{FF2B5EF4-FFF2-40B4-BE49-F238E27FC236}">
                  <a16:creationId xmlns:a16="http://schemas.microsoft.com/office/drawing/2014/main" id="{A66EE82A-9F8E-44AC-A119-B3097CE1CB22}"/>
                </a:ext>
              </a:extLst>
            </p:cNvPr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27;p28">
              <a:extLst>
                <a:ext uri="{FF2B5EF4-FFF2-40B4-BE49-F238E27FC236}">
                  <a16:creationId xmlns:a16="http://schemas.microsoft.com/office/drawing/2014/main" id="{23C2A8C2-8A22-44CC-9CA1-901BF2EE0F25}"/>
                </a:ext>
              </a:extLst>
            </p:cNvPr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28;p28">
              <a:extLst>
                <a:ext uri="{FF2B5EF4-FFF2-40B4-BE49-F238E27FC236}">
                  <a16:creationId xmlns:a16="http://schemas.microsoft.com/office/drawing/2014/main" id="{3461CE30-CE8C-4992-AB0A-C044B20054CD}"/>
                </a:ext>
              </a:extLst>
            </p:cNvPr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9;p28">
              <a:extLst>
                <a:ext uri="{FF2B5EF4-FFF2-40B4-BE49-F238E27FC236}">
                  <a16:creationId xmlns:a16="http://schemas.microsoft.com/office/drawing/2014/main" id="{60728162-3E05-446F-AC7E-35105E0EBC16}"/>
                </a:ext>
              </a:extLst>
            </p:cNvPr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0;p28">
              <a:extLst>
                <a:ext uri="{FF2B5EF4-FFF2-40B4-BE49-F238E27FC236}">
                  <a16:creationId xmlns:a16="http://schemas.microsoft.com/office/drawing/2014/main" id="{5186D673-2A3F-4E8E-A715-54F0DFF260B6}"/>
                </a:ext>
              </a:extLst>
            </p:cNvPr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31;p28">
              <a:extLst>
                <a:ext uri="{FF2B5EF4-FFF2-40B4-BE49-F238E27FC236}">
                  <a16:creationId xmlns:a16="http://schemas.microsoft.com/office/drawing/2014/main" id="{C53F6D2C-228A-4581-8A43-69AA3733FA4A}"/>
                </a:ext>
              </a:extLst>
            </p:cNvPr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32;p28">
              <a:extLst>
                <a:ext uri="{FF2B5EF4-FFF2-40B4-BE49-F238E27FC236}">
                  <a16:creationId xmlns:a16="http://schemas.microsoft.com/office/drawing/2014/main" id="{E5DBF0FF-F1FF-4BEA-BBDA-031D93CF5168}"/>
                </a:ext>
              </a:extLst>
            </p:cNvPr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47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08889 -0.62284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-31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52917 -0.62284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31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216 L -0.28177 -0.38796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97" y="-195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52917 -0.3595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179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7683618-8367-4E70-AC46-B894A6741BDC}"/>
              </a:ext>
            </a:extLst>
          </p:cNvPr>
          <p:cNvGrpSpPr/>
          <p:nvPr/>
        </p:nvGrpSpPr>
        <p:grpSpPr>
          <a:xfrm>
            <a:off x="884831" y="244549"/>
            <a:ext cx="7379231" cy="1137683"/>
            <a:chOff x="1097488" y="244549"/>
            <a:chExt cx="7081538" cy="1137683"/>
          </a:xfrm>
        </p:grpSpPr>
        <p:sp>
          <p:nvSpPr>
            <p:cNvPr id="157" name="Rectangle: Diagonal Corners Rounded 156">
              <a:extLst>
                <a:ext uri="{FF2B5EF4-FFF2-40B4-BE49-F238E27FC236}">
                  <a16:creationId xmlns:a16="http://schemas.microsoft.com/office/drawing/2014/main" id="{D9AA3954-9CBF-4A34-BC0F-FBB15604E1C7}"/>
                </a:ext>
              </a:extLst>
            </p:cNvPr>
            <p:cNvSpPr/>
            <p:nvPr/>
          </p:nvSpPr>
          <p:spPr>
            <a:xfrm>
              <a:off x="1186090" y="354418"/>
              <a:ext cx="6992936" cy="1027814"/>
            </a:xfrm>
            <a:prstGeom prst="round2DiagRect">
              <a:avLst>
                <a:gd name="adj1" fmla="val 38817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6201817C-6A14-4D16-BD33-9C5AEAE68036}"/>
                </a:ext>
              </a:extLst>
            </p:cNvPr>
            <p:cNvSpPr/>
            <p:nvPr/>
          </p:nvSpPr>
          <p:spPr>
            <a:xfrm>
              <a:off x="1097488" y="244549"/>
              <a:ext cx="6992936" cy="1038195"/>
            </a:xfrm>
            <a:prstGeom prst="round2DiagRect">
              <a:avLst>
                <a:gd name="adj1" fmla="val 30541"/>
                <a:gd name="adj2" fmla="val 0"/>
              </a:avLst>
            </a:prstGeom>
            <a:solidFill>
              <a:srgbClr val="FFFFFF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7" name="Google Shape;697;p24"/>
          <p:cNvSpPr txBox="1">
            <a:spLocks noGrp="1"/>
          </p:cNvSpPr>
          <p:nvPr>
            <p:ph type="title" idx="4294967295"/>
          </p:nvPr>
        </p:nvSpPr>
        <p:spPr>
          <a:xfrm>
            <a:off x="899133" y="474963"/>
            <a:ext cx="7379231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2800 g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bằng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bao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nhiêu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ki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lô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-gam?</a:t>
            </a:r>
            <a:endParaRPr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788" name="Google Shape;788;p24"/>
          <p:cNvGrpSpPr/>
          <p:nvPr/>
        </p:nvGrpSpPr>
        <p:grpSpPr>
          <a:xfrm rot="19262624">
            <a:off x="549298" y="332437"/>
            <a:ext cx="1048383" cy="249824"/>
            <a:chOff x="1777900" y="2356875"/>
            <a:chExt cx="5003236" cy="814081"/>
          </a:xfrm>
        </p:grpSpPr>
        <p:sp>
          <p:nvSpPr>
            <p:cNvPr id="789" name="Google Shape;789;p24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4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4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4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4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4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4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4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4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4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56D252-EE2A-4163-8A23-F36E5D76D6D7}"/>
              </a:ext>
            </a:extLst>
          </p:cNvPr>
          <p:cNvGrpSpPr/>
          <p:nvPr/>
        </p:nvGrpSpPr>
        <p:grpSpPr>
          <a:xfrm>
            <a:off x="474415" y="1886740"/>
            <a:ext cx="3300143" cy="1369927"/>
            <a:chOff x="474415" y="1886740"/>
            <a:chExt cx="3300143" cy="13699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A8DEF2D-43DB-4A39-8D64-1E7DF6AB09C1}"/>
                </a:ext>
              </a:extLst>
            </p:cNvPr>
            <p:cNvSpPr/>
            <p:nvPr/>
          </p:nvSpPr>
          <p:spPr>
            <a:xfrm>
              <a:off x="1342570" y="2262322"/>
              <a:ext cx="2431988" cy="8054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</a:rPr>
                <a:t>280 kg</a:t>
              </a:r>
            </a:p>
          </p:txBody>
        </p:sp>
        <p:pic>
          <p:nvPicPr>
            <p:cNvPr id="1036" name="Picture 12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6E179697-528E-4342-B1E1-A0B0219A92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0" b="42908" l="3901" r="36170">
                          <a14:foregroundMark x1="11525" y1="43085" x2="11525" y2="43085"/>
                          <a14:foregroundMark x1="36170" y1="40071" x2="36170" y2="400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04" b="52622"/>
            <a:stretch/>
          </p:blipFill>
          <p:spPr bwMode="auto">
            <a:xfrm>
              <a:off x="474415" y="1886740"/>
              <a:ext cx="1133349" cy="136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7C2D7C-D359-459F-93A5-1BD2761FCA4F}"/>
              </a:ext>
            </a:extLst>
          </p:cNvPr>
          <p:cNvGrpSpPr/>
          <p:nvPr/>
        </p:nvGrpSpPr>
        <p:grpSpPr>
          <a:xfrm>
            <a:off x="5040990" y="1920498"/>
            <a:ext cx="2760440" cy="1406467"/>
            <a:chOff x="5040990" y="1920498"/>
            <a:chExt cx="2760440" cy="1406467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AF27664-B50B-4D6A-9E0C-90C2A05816F9}"/>
                </a:ext>
              </a:extLst>
            </p:cNvPr>
            <p:cNvSpPr/>
            <p:nvPr/>
          </p:nvSpPr>
          <p:spPr>
            <a:xfrm>
              <a:off x="5369442" y="2262322"/>
              <a:ext cx="2431988" cy="8054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FF993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C000"/>
                  </a:solidFill>
                </a:rPr>
                <a:t>28 kg</a:t>
              </a:r>
            </a:p>
          </p:txBody>
        </p:sp>
        <p:pic>
          <p:nvPicPr>
            <p:cNvPr id="1038" name="Picture 14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19191E6E-A5C4-4B5D-817D-CC5E4F3F07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10" b="42908" l="40603" r="62943">
                          <a14:foregroundMark x1="44681" y1="11702" x2="44681" y2="11702"/>
                          <a14:foregroundMark x1="41667" y1="9220" x2="41667" y2="9220"/>
                          <a14:foregroundMark x1="41489" y1="8156" x2="41489" y2="8156"/>
                          <a14:foregroundMark x1="40780" y1="8865" x2="40780" y2="8865"/>
                          <a14:foregroundMark x1="40780" y1="12057" x2="40780" y2="12057"/>
                          <a14:foregroundMark x1="62943" y1="32270" x2="62943" y2="32270"/>
                          <a14:backgroundMark x1="40426" y1="8865" x2="40426" y2="8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73" r="34420" b="52069"/>
            <a:stretch/>
          </p:blipFill>
          <p:spPr bwMode="auto">
            <a:xfrm>
              <a:off x="5040990" y="1920498"/>
              <a:ext cx="771967" cy="1406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D4584D-A5EB-43AF-9B9B-DD336B241D90}"/>
              </a:ext>
            </a:extLst>
          </p:cNvPr>
          <p:cNvGrpSpPr/>
          <p:nvPr/>
        </p:nvGrpSpPr>
        <p:grpSpPr>
          <a:xfrm>
            <a:off x="683269" y="3287389"/>
            <a:ext cx="3091289" cy="1177392"/>
            <a:chOff x="683269" y="3287389"/>
            <a:chExt cx="3091289" cy="117739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10169E02-2649-4ECB-897B-0DD568B0FF8D}"/>
                </a:ext>
              </a:extLst>
            </p:cNvPr>
            <p:cNvSpPr/>
            <p:nvPr/>
          </p:nvSpPr>
          <p:spPr>
            <a:xfrm>
              <a:off x="1097488" y="3586904"/>
              <a:ext cx="2677070" cy="8054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92D050"/>
                  </a:solidFill>
                </a:rPr>
                <a:t>2,8 kg</a:t>
              </a:r>
            </a:p>
          </p:txBody>
        </p:sp>
        <p:pic>
          <p:nvPicPr>
            <p:cNvPr id="1040" name="Picture 16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D610CC61-5D4A-414A-B579-C40451BD4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88" b="42376" l="67376" r="92376">
                          <a14:foregroundMark x1="83333" y1="9752" x2="83333" y2="9752"/>
                          <a14:foregroundMark x1="67730" y1="22695" x2="67730" y2="22695"/>
                          <a14:foregroundMark x1="67553" y1="27305" x2="67553" y2="27305"/>
                          <a14:foregroundMark x1="83156" y1="8688" x2="83156" y2="8688"/>
                          <a14:foregroundMark x1="82801" y1="40780" x2="82801" y2="40780"/>
                          <a14:foregroundMark x1="84929" y1="42376" x2="84929" y2="423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04" t="5521" r="4629" b="56160"/>
            <a:stretch/>
          </p:blipFill>
          <p:spPr bwMode="auto">
            <a:xfrm>
              <a:off x="683269" y="3287389"/>
              <a:ext cx="917679" cy="117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952EE-8A2D-47DD-9AA6-A7D7036A1CD6}"/>
              </a:ext>
            </a:extLst>
          </p:cNvPr>
          <p:cNvGrpSpPr/>
          <p:nvPr/>
        </p:nvGrpSpPr>
        <p:grpSpPr>
          <a:xfrm>
            <a:off x="5009279" y="3436545"/>
            <a:ext cx="2792151" cy="1101809"/>
            <a:chOff x="5009279" y="3436545"/>
            <a:chExt cx="2792151" cy="1101809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AB99593C-B4F3-476E-B206-E2770103F150}"/>
                </a:ext>
              </a:extLst>
            </p:cNvPr>
            <p:cNvSpPr/>
            <p:nvPr/>
          </p:nvSpPr>
          <p:spPr>
            <a:xfrm>
              <a:off x="5369442" y="3586904"/>
              <a:ext cx="2431988" cy="8054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339966"/>
                  </a:solidFill>
                </a:rPr>
                <a:t>0,28 kg</a:t>
              </a:r>
            </a:p>
          </p:txBody>
        </p:sp>
        <p:pic>
          <p:nvPicPr>
            <p:cNvPr id="1042" name="Picture 18" descr="https://i.pinimg.com/564x/65/09/f0/6509f0b4920834ad21eb10fd0b13cd40.jpg">
              <a:extLst>
                <a:ext uri="{FF2B5EF4-FFF2-40B4-BE49-F238E27FC236}">
                  <a16:creationId xmlns:a16="http://schemas.microsoft.com/office/drawing/2014/main" id="{5413AF44-3154-4E6E-B1E1-211F311FAA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2837" b="88298" l="9220" r="35993">
                          <a14:foregroundMark x1="14184" y1="53191" x2="14184" y2="53191"/>
                          <a14:foregroundMark x1="34574" y1="69858" x2="34574" y2="69858"/>
                          <a14:foregroundMark x1="35993" y1="71277" x2="35993" y2="71277"/>
                          <a14:foregroundMark x1="14007" y1="88298" x2="14007" y2="882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4" t="50313" r="62817" b="8837"/>
            <a:stretch/>
          </p:blipFill>
          <p:spPr bwMode="auto">
            <a:xfrm>
              <a:off x="5009279" y="3436545"/>
              <a:ext cx="822642" cy="110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8" name="Sai">
            <a:extLst>
              <a:ext uri="{FF2B5EF4-FFF2-40B4-BE49-F238E27FC236}">
                <a16:creationId xmlns:a16="http://schemas.microsoft.com/office/drawing/2014/main" id="{DC8E853B-A3F2-42CC-AFAD-F720B7B9E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524" y="5381278"/>
            <a:ext cx="934584" cy="940816"/>
          </a:xfrm>
          <a:prstGeom prst="rect">
            <a:avLst/>
          </a:prstGeom>
        </p:spPr>
      </p:pic>
      <p:pic>
        <p:nvPicPr>
          <p:cNvPr id="169" name="Đúng">
            <a:extLst>
              <a:ext uri="{FF2B5EF4-FFF2-40B4-BE49-F238E27FC236}">
                <a16:creationId xmlns:a16="http://schemas.microsoft.com/office/drawing/2014/main" id="{A992C371-BBE5-4D09-8472-31D7E6D654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0190" y="5143500"/>
            <a:ext cx="1200375" cy="1192479"/>
          </a:xfrm>
          <a:prstGeom prst="rect">
            <a:avLst/>
          </a:prstGeom>
        </p:spPr>
      </p:pic>
      <p:sp>
        <p:nvSpPr>
          <p:cNvPr id="15" name="AutoShape 30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8AFCB8BB-C12F-4E6A-9F7E-EDE7D9FF95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2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AD76FC9C-A54A-4CA2-91C9-687D3CEC2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4" descr="Check Mark Transparent Yellow Checkmark Clip Art Clipart - Biểu Tượng Yêu  Thích, HD Png Download , Transparent Png Image - PNGitem">
            <a:extLst>
              <a:ext uri="{FF2B5EF4-FFF2-40B4-BE49-F238E27FC236}">
                <a16:creationId xmlns:a16="http://schemas.microsoft.com/office/drawing/2014/main" id="{BC7C22E0-11F9-411B-949A-B78F14876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2724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" name="Google Shape;588;p23">
            <a:extLst>
              <a:ext uri="{FF2B5EF4-FFF2-40B4-BE49-F238E27FC236}">
                <a16:creationId xmlns:a16="http://schemas.microsoft.com/office/drawing/2014/main" id="{6198BAEA-D5D1-4646-BD7A-A5C8942D90D8}"/>
              </a:ext>
            </a:extLst>
          </p:cNvPr>
          <p:cNvGrpSpPr/>
          <p:nvPr/>
        </p:nvGrpSpPr>
        <p:grpSpPr>
          <a:xfrm>
            <a:off x="4103010" y="3031648"/>
            <a:ext cx="853686" cy="729620"/>
            <a:chOff x="1327725" y="574025"/>
            <a:chExt cx="2215064" cy="1893151"/>
          </a:xfrm>
        </p:grpSpPr>
        <p:sp>
          <p:nvSpPr>
            <p:cNvPr id="71" name="Google Shape;589;p23">
              <a:extLst>
                <a:ext uri="{FF2B5EF4-FFF2-40B4-BE49-F238E27FC236}">
                  <a16:creationId xmlns:a16="http://schemas.microsoft.com/office/drawing/2014/main" id="{B2AC3094-369F-4995-8CF3-1DE5AA075952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0;p23">
              <a:extLst>
                <a:ext uri="{FF2B5EF4-FFF2-40B4-BE49-F238E27FC236}">
                  <a16:creationId xmlns:a16="http://schemas.microsoft.com/office/drawing/2014/main" id="{FF64401D-24C7-43F6-8B4B-0907988C759B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1;p23">
              <a:extLst>
                <a:ext uri="{FF2B5EF4-FFF2-40B4-BE49-F238E27FC236}">
                  <a16:creationId xmlns:a16="http://schemas.microsoft.com/office/drawing/2014/main" id="{4897CE5F-FF1C-4055-99F3-C0E20EBED03F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2;p23">
              <a:extLst>
                <a:ext uri="{FF2B5EF4-FFF2-40B4-BE49-F238E27FC236}">
                  <a16:creationId xmlns:a16="http://schemas.microsoft.com/office/drawing/2014/main" id="{21B57A44-001D-4567-A925-A7F9C6A34892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3;p23">
              <a:extLst>
                <a:ext uri="{FF2B5EF4-FFF2-40B4-BE49-F238E27FC236}">
                  <a16:creationId xmlns:a16="http://schemas.microsoft.com/office/drawing/2014/main" id="{D9E47AB0-FAA1-4381-87DD-1622E6C9EF32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4;p23">
              <a:extLst>
                <a:ext uri="{FF2B5EF4-FFF2-40B4-BE49-F238E27FC236}">
                  <a16:creationId xmlns:a16="http://schemas.microsoft.com/office/drawing/2014/main" id="{5E2ABCC2-1F6E-4971-90A9-667254E9A19E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5;p23">
              <a:extLst>
                <a:ext uri="{FF2B5EF4-FFF2-40B4-BE49-F238E27FC236}">
                  <a16:creationId xmlns:a16="http://schemas.microsoft.com/office/drawing/2014/main" id="{CB47E4DB-9CD3-4C15-82B3-5508915815E4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96;p23">
              <a:extLst>
                <a:ext uri="{FF2B5EF4-FFF2-40B4-BE49-F238E27FC236}">
                  <a16:creationId xmlns:a16="http://schemas.microsoft.com/office/drawing/2014/main" id="{186F9264-344E-4DDA-94DC-02BB02BE878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rgbClr val="F45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97;p23">
              <a:extLst>
                <a:ext uri="{FF2B5EF4-FFF2-40B4-BE49-F238E27FC236}">
                  <a16:creationId xmlns:a16="http://schemas.microsoft.com/office/drawing/2014/main" id="{4272D9AC-94E1-428D-A436-5B84DCD006B0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98;p23">
              <a:extLst>
                <a:ext uri="{FF2B5EF4-FFF2-40B4-BE49-F238E27FC236}">
                  <a16:creationId xmlns:a16="http://schemas.microsoft.com/office/drawing/2014/main" id="{8D8731F7-7769-4071-AAAC-66BCFE1F92E9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99;p23">
              <a:extLst>
                <a:ext uri="{FF2B5EF4-FFF2-40B4-BE49-F238E27FC236}">
                  <a16:creationId xmlns:a16="http://schemas.microsoft.com/office/drawing/2014/main" id="{B449A883-706C-4EA0-8CFC-FEC4BF668846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0;p23">
              <a:extLst>
                <a:ext uri="{FF2B5EF4-FFF2-40B4-BE49-F238E27FC236}">
                  <a16:creationId xmlns:a16="http://schemas.microsoft.com/office/drawing/2014/main" id="{CC9A736D-A27D-46A3-A93E-D99E506531CE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1;p23">
              <a:extLst>
                <a:ext uri="{FF2B5EF4-FFF2-40B4-BE49-F238E27FC236}">
                  <a16:creationId xmlns:a16="http://schemas.microsoft.com/office/drawing/2014/main" id="{870F7106-A00E-4A0F-AB99-1A858DC6C050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2;p23">
              <a:extLst>
                <a:ext uri="{FF2B5EF4-FFF2-40B4-BE49-F238E27FC236}">
                  <a16:creationId xmlns:a16="http://schemas.microsoft.com/office/drawing/2014/main" id="{78C249AA-3DD0-4BDF-B9F6-93008E9F80B2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3;p23">
              <a:extLst>
                <a:ext uri="{FF2B5EF4-FFF2-40B4-BE49-F238E27FC236}">
                  <a16:creationId xmlns:a16="http://schemas.microsoft.com/office/drawing/2014/main" id="{BA8901C7-69ED-4971-849C-377E9121BA12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04;p23">
              <a:extLst>
                <a:ext uri="{FF2B5EF4-FFF2-40B4-BE49-F238E27FC236}">
                  <a16:creationId xmlns:a16="http://schemas.microsoft.com/office/drawing/2014/main" id="{3A3430A0-C89B-45EE-8E61-5654E263AABF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05;p23">
              <a:extLst>
                <a:ext uri="{FF2B5EF4-FFF2-40B4-BE49-F238E27FC236}">
                  <a16:creationId xmlns:a16="http://schemas.microsoft.com/office/drawing/2014/main" id="{5D7BD4BB-E58A-4F20-9033-A1037044DF41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2100;p37">
            <a:extLst>
              <a:ext uri="{FF2B5EF4-FFF2-40B4-BE49-F238E27FC236}">
                <a16:creationId xmlns:a16="http://schemas.microsoft.com/office/drawing/2014/main" id="{56103127-156B-4753-9DC4-C3CDA375A89D}"/>
              </a:ext>
            </a:extLst>
          </p:cNvPr>
          <p:cNvGrpSpPr/>
          <p:nvPr/>
        </p:nvGrpSpPr>
        <p:grpSpPr>
          <a:xfrm rot="1399433">
            <a:off x="7924556" y="1518306"/>
            <a:ext cx="725141" cy="703442"/>
            <a:chOff x="5259675" y="2069875"/>
            <a:chExt cx="914926" cy="868771"/>
          </a:xfrm>
        </p:grpSpPr>
        <p:sp>
          <p:nvSpPr>
            <p:cNvPr id="114" name="Google Shape;2101;p37">
              <a:extLst>
                <a:ext uri="{FF2B5EF4-FFF2-40B4-BE49-F238E27FC236}">
                  <a16:creationId xmlns:a16="http://schemas.microsoft.com/office/drawing/2014/main" id="{F4A3E27B-1F82-4C24-8E83-F7999F3C290B}"/>
                </a:ext>
              </a:extLst>
            </p:cNvPr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02;p37">
              <a:extLst>
                <a:ext uri="{FF2B5EF4-FFF2-40B4-BE49-F238E27FC236}">
                  <a16:creationId xmlns:a16="http://schemas.microsoft.com/office/drawing/2014/main" id="{99B96D7B-AB0A-404B-8D72-E3A163D4B450}"/>
                </a:ext>
              </a:extLst>
            </p:cNvPr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03;p37">
              <a:extLst>
                <a:ext uri="{FF2B5EF4-FFF2-40B4-BE49-F238E27FC236}">
                  <a16:creationId xmlns:a16="http://schemas.microsoft.com/office/drawing/2014/main" id="{AC9C9ECD-0BF5-4A72-B77D-3A7E4326FA5A}"/>
                </a:ext>
              </a:extLst>
            </p:cNvPr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04;p37">
              <a:extLst>
                <a:ext uri="{FF2B5EF4-FFF2-40B4-BE49-F238E27FC236}">
                  <a16:creationId xmlns:a16="http://schemas.microsoft.com/office/drawing/2014/main" id="{42626592-1787-43D8-AD36-9EB0475B1FB6}"/>
                </a:ext>
              </a:extLst>
            </p:cNvPr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rgbClr val="434343">
                <a:alpha val="1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05;p37">
              <a:extLst>
                <a:ext uri="{FF2B5EF4-FFF2-40B4-BE49-F238E27FC236}">
                  <a16:creationId xmlns:a16="http://schemas.microsoft.com/office/drawing/2014/main" id="{B24DFA2C-5CE7-4BB0-90B9-9CD1DBFA7F3D}"/>
                </a:ext>
              </a:extLst>
            </p:cNvPr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06;p37">
              <a:extLst>
                <a:ext uri="{FF2B5EF4-FFF2-40B4-BE49-F238E27FC236}">
                  <a16:creationId xmlns:a16="http://schemas.microsoft.com/office/drawing/2014/main" id="{F66980D9-5D3C-411C-BA84-7FADD78A7006}"/>
                </a:ext>
              </a:extLst>
            </p:cNvPr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07;p37">
              <a:extLst>
                <a:ext uri="{FF2B5EF4-FFF2-40B4-BE49-F238E27FC236}">
                  <a16:creationId xmlns:a16="http://schemas.microsoft.com/office/drawing/2014/main" id="{9B5F07DC-57A1-4D18-8383-6525E76E5718}"/>
                </a:ext>
              </a:extLst>
            </p:cNvPr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08;p37">
              <a:extLst>
                <a:ext uri="{FF2B5EF4-FFF2-40B4-BE49-F238E27FC236}">
                  <a16:creationId xmlns:a16="http://schemas.microsoft.com/office/drawing/2014/main" id="{81089E48-55FB-424A-B633-AA1D82FBC231}"/>
                </a:ext>
              </a:extLst>
            </p:cNvPr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09;p37">
              <a:extLst>
                <a:ext uri="{FF2B5EF4-FFF2-40B4-BE49-F238E27FC236}">
                  <a16:creationId xmlns:a16="http://schemas.microsoft.com/office/drawing/2014/main" id="{EC3D8E9C-3341-458A-97C0-5F064128968C}"/>
                </a:ext>
              </a:extLst>
            </p:cNvPr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10;p37">
              <a:extLst>
                <a:ext uri="{FF2B5EF4-FFF2-40B4-BE49-F238E27FC236}">
                  <a16:creationId xmlns:a16="http://schemas.microsoft.com/office/drawing/2014/main" id="{28FE7F6E-064E-42BE-94BC-EED0F5CAAAC2}"/>
                </a:ext>
              </a:extLst>
            </p:cNvPr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247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216 L 0.08993 -0.61018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-304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52917 -0.62284 " pathEditMode="relative" rAng="0" ptsTypes="AA">
                                      <p:cBhvr>
                                        <p:cTn id="4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31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216 L -0.28073 -0.3679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-1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32099E-6 L 0.52917 -0.3700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185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E3AD1B-74B2-4172-AAA2-330BA5FB1B2A}"/>
              </a:ext>
            </a:extLst>
          </p:cNvPr>
          <p:cNvSpPr/>
          <p:nvPr/>
        </p:nvSpPr>
        <p:spPr>
          <a:xfrm>
            <a:off x="1836419" y="3269167"/>
            <a:ext cx="5394960" cy="548640"/>
          </a:xfrm>
          <a:prstGeom prst="roundRect">
            <a:avLst>
              <a:gd name="adj" fmla="val 39055"/>
            </a:avLst>
          </a:prstGeom>
          <a:noFill/>
          <a:ln>
            <a:solidFill>
              <a:srgbClr val="B3DF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523806-2057-42AF-A1D4-2F70DD8DBA58}"/>
              </a:ext>
            </a:extLst>
          </p:cNvPr>
          <p:cNvSpPr/>
          <p:nvPr/>
        </p:nvSpPr>
        <p:spPr>
          <a:xfrm>
            <a:off x="1836419" y="3276198"/>
            <a:ext cx="5394960" cy="548640"/>
          </a:xfrm>
          <a:prstGeom prst="roundRect">
            <a:avLst>
              <a:gd name="adj" fmla="val 35075"/>
            </a:avLst>
          </a:prstGeom>
          <a:solidFill>
            <a:srgbClr val="B3D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B1A9F2-07AE-4D40-A213-C52EB8BCCC91}"/>
              </a:ext>
            </a:extLst>
          </p:cNvPr>
          <p:cNvSpPr/>
          <p:nvPr/>
        </p:nvSpPr>
        <p:spPr>
          <a:xfrm>
            <a:off x="3592202" y="4093549"/>
            <a:ext cx="1903200" cy="523220"/>
          </a:xfrm>
          <a:prstGeom prst="roundRect">
            <a:avLst>
              <a:gd name="adj" fmla="val 50000"/>
            </a:avLst>
          </a:prstGeom>
          <a:solidFill>
            <a:srgbClr val="56AD7B"/>
          </a:solidFill>
          <a:ln>
            <a:solidFill>
              <a:srgbClr val="56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98892B-F2C3-4EA5-A87B-68EDE4437172}"/>
              </a:ext>
            </a:extLst>
          </p:cNvPr>
          <p:cNvSpPr txBox="1"/>
          <p:nvPr/>
        </p:nvSpPr>
        <p:spPr>
          <a:xfrm>
            <a:off x="3701386" y="4076198"/>
            <a:ext cx="16650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Pangolin" panose="00000500000000000000" pitchFamily="2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Pangolin" panose="000005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Pangolin" panose="00000500000000000000" pitchFamily="2" charset="0"/>
              </a:rPr>
              <a:t>đầu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Pangolin" panose="00000500000000000000" pitchFamily="2" charset="0"/>
            </a:endParaRPr>
          </a:p>
        </p:txBody>
      </p:sp>
      <p:pic>
        <p:nvPicPr>
          <p:cNvPr id="1034" name="Picture 10" descr="National Geographic Brasil GIFs - Find &amp;amp; Share on GIPHY">
            <a:extLst>
              <a:ext uri="{FF2B5EF4-FFF2-40B4-BE49-F238E27FC236}">
                <a16:creationId xmlns:a16="http://schemas.microsoft.com/office/drawing/2014/main" id="{8877B00D-9CD1-445C-A66E-4C464D01A8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0" y="1246857"/>
            <a:ext cx="2132684" cy="213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BD74D3-2484-4028-B3A0-AFB6C034ED24}"/>
              </a:ext>
            </a:extLst>
          </p:cNvPr>
          <p:cNvSpPr txBox="1"/>
          <p:nvPr/>
        </p:nvSpPr>
        <p:spPr>
          <a:xfrm>
            <a:off x="3699793" y="706507"/>
            <a:ext cx="16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3376C"/>
                </a:solidFill>
                <a:latin typeface="#9Slide07 IcielCadena" panose="02000503000000020004" pitchFamily="2" charset="0"/>
              </a:rPr>
              <a:t>PHẦN 2</a:t>
            </a:r>
          </a:p>
        </p:txBody>
      </p:sp>
    </p:spTree>
    <p:extLst>
      <p:ext uri="{BB962C8B-B14F-4D97-AF65-F5344CB8AC3E}">
        <p14:creationId xmlns:p14="http://schemas.microsoft.com/office/powerpoint/2010/main" val="31673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L 0.55938 -0.0021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E69805-6D97-49FC-AC5A-ADE53AEDF26D}"/>
              </a:ext>
            </a:extLst>
          </p:cNvPr>
          <p:cNvSpPr/>
          <p:nvPr/>
        </p:nvSpPr>
        <p:spPr>
          <a:xfrm>
            <a:off x="233917" y="146199"/>
            <a:ext cx="8676168" cy="4808573"/>
          </a:xfrm>
          <a:prstGeom prst="roundRect">
            <a:avLst>
              <a:gd name="adj" fmla="val 9833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F844E-533C-4EC5-B852-B14923AFA92B}"/>
              </a:ext>
            </a:extLst>
          </p:cNvPr>
          <p:cNvCxnSpPr/>
          <p:nvPr/>
        </p:nvCxnSpPr>
        <p:spPr>
          <a:xfrm>
            <a:off x="1424763" y="914396"/>
            <a:ext cx="7485321" cy="0"/>
          </a:xfrm>
          <a:prstGeom prst="line">
            <a:avLst/>
          </a:prstGeom>
          <a:ln w="19050">
            <a:solidFill>
              <a:srgbClr val="77B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ransparent Monster Clipart, HD Png Download , Transparent Png Image -  PNGitem">
            <a:extLst>
              <a:ext uri="{FF2B5EF4-FFF2-40B4-BE49-F238E27FC236}">
                <a16:creationId xmlns:a16="http://schemas.microsoft.com/office/drawing/2014/main" id="{3A2A969A-22B0-4566-BA08-91C01219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8" b="88889" l="6736" r="91192">
                        <a14:foregroundMark x1="33679" y1="8429" x2="33679" y2="8429"/>
                        <a14:foregroundMark x1="66321" y1="6130" x2="66321" y2="6130"/>
                        <a14:foregroundMark x1="10881" y1="50192" x2="10881" y2="50192"/>
                        <a14:foregroundMark x1="91192" y1="50192" x2="91192" y2="50192"/>
                        <a14:foregroundMark x1="52332" y1="37931" x2="52332" y2="37931"/>
                        <a14:foregroundMark x1="58031" y1="29885" x2="58031" y2="29885"/>
                        <a14:foregroundMark x1="55440" y1="32184" x2="55440" y2="56322"/>
                        <a14:foregroundMark x1="6736" y1="47126" x2="6736" y2="47126"/>
                        <a14:foregroundMark x1="46114" y1="79310" x2="46114" y2="79310"/>
                        <a14:foregroundMark x1="59067" y1="83908" x2="59067" y2="83908"/>
                        <a14:foregroundMark x1="52332" y1="27586" x2="64249" y2="44061"/>
                        <a14:foregroundMark x1="35751" y1="4598" x2="35751" y2="4598"/>
                        <a14:foregroundMark x1="63212" y1="4598" x2="63212" y2="4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5" y="125781"/>
            <a:ext cx="876162" cy="11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BCB2F-269A-4557-B1FE-863149EEBCB0}"/>
              </a:ext>
            </a:extLst>
          </p:cNvPr>
          <p:cNvSpPr txBox="1"/>
          <p:nvPr/>
        </p:nvSpPr>
        <p:spPr>
          <a:xfrm>
            <a:off x="2573437" y="235358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1.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Đặt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tính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rồi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tính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05C985-31F9-4E02-B5FE-BE456017DD8C}"/>
                  </a:ext>
                </a:extLst>
              </p:cNvPr>
              <p:cNvSpPr txBox="1"/>
              <p:nvPr/>
            </p:nvSpPr>
            <p:spPr>
              <a:xfrm>
                <a:off x="921656" y="1825974"/>
                <a:ext cx="29626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05C985-31F9-4E02-B5FE-BE456017D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6" y="1825974"/>
                <a:ext cx="296260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BD75FB-2B77-44A4-9774-F67ACE8E2C82}"/>
                  </a:ext>
                </a:extLst>
              </p:cNvPr>
              <p:cNvSpPr txBox="1"/>
              <p:nvPr/>
            </p:nvSpPr>
            <p:spPr>
              <a:xfrm>
                <a:off x="921656" y="2976835"/>
                <a:ext cx="23999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92D050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𝟑𝟏</m:t>
                    </m:r>
                    <m:r>
                      <a:rPr lang="en-US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𝟎𝟓</m:t>
                    </m:r>
                    <m:r>
                      <a:rPr lang="en-US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28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2BD75FB-2B77-44A4-9774-F67ACE8E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56" y="2976835"/>
                <a:ext cx="2399952" cy="430887"/>
              </a:xfrm>
              <a:prstGeom prst="rect">
                <a:avLst/>
              </a:prstGeom>
              <a:blipFill>
                <a:blip r:embed="rId5"/>
                <a:stretch>
                  <a:fillRect l="-8883"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2DF222-ADE3-4BB0-A27B-1DF9DB82BBA8}"/>
                  </a:ext>
                </a:extLst>
              </p:cNvPr>
              <p:cNvSpPr txBox="1"/>
              <p:nvPr/>
            </p:nvSpPr>
            <p:spPr>
              <a:xfrm>
                <a:off x="5167423" y="2952994"/>
                <a:ext cx="19427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𝟕𝟕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2DF222-ADE3-4BB0-A27B-1DF9DB82B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23" y="2952994"/>
                <a:ext cx="1942776" cy="430887"/>
              </a:xfrm>
              <a:prstGeom prst="rect">
                <a:avLst/>
              </a:prstGeom>
              <a:blipFill>
                <a:blip r:embed="rId6"/>
                <a:stretch>
                  <a:fillRect l="-11321" t="-25352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45F80-8728-45FC-805B-F4E7BF49DC80}"/>
                  </a:ext>
                </a:extLst>
              </p:cNvPr>
              <p:cNvSpPr txBox="1"/>
              <p:nvPr/>
            </p:nvSpPr>
            <p:spPr>
              <a:xfrm>
                <a:off x="5167423" y="1825974"/>
                <a:ext cx="28600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rgbClr val="F5914D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5914D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rgbClr val="F5914D"/>
                        </a:solidFill>
                        <a:latin typeface="Cambria Math" panose="02040503050406030204" pitchFamily="18" charset="0"/>
                      </a:rPr>
                      <m:t>𝟗𝟓</m:t>
                    </m:r>
                    <m:r>
                      <a:rPr lang="en-US" sz="2800" b="1" i="1" smtClean="0">
                        <a:solidFill>
                          <a:srgbClr val="F5914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5914D"/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2800" b="1" i="1" smtClean="0">
                        <a:solidFill>
                          <a:srgbClr val="F5914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5914D"/>
                        </a:solidFill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sz="2800" b="1" i="1" smtClean="0">
                        <a:solidFill>
                          <a:srgbClr val="F5914D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5914D"/>
                        </a:solidFill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endParaRPr lang="en-US" sz="2800" b="1" dirty="0">
                  <a:solidFill>
                    <a:srgbClr val="F5914D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45F80-8728-45FC-805B-F4E7BF49D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423" y="1825974"/>
                <a:ext cx="2860014" cy="430887"/>
              </a:xfrm>
              <a:prstGeom prst="rect">
                <a:avLst/>
              </a:prstGeom>
              <a:blipFill>
                <a:blip r:embed="rId7"/>
                <a:stretch>
                  <a:fillRect l="-7676" t="-257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6CB7D3-100D-4AB0-A4E5-F0FEB2B52A3D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572001" y="909511"/>
            <a:ext cx="0" cy="4045261"/>
          </a:xfrm>
          <a:prstGeom prst="line">
            <a:avLst/>
          </a:prstGeom>
          <a:ln w="19050">
            <a:solidFill>
              <a:srgbClr val="77B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5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E69805-6D97-49FC-AC5A-ADE53AEDF26D}"/>
              </a:ext>
            </a:extLst>
          </p:cNvPr>
          <p:cNvSpPr/>
          <p:nvPr/>
        </p:nvSpPr>
        <p:spPr>
          <a:xfrm>
            <a:off x="233917" y="146199"/>
            <a:ext cx="8676168" cy="4808573"/>
          </a:xfrm>
          <a:prstGeom prst="roundRect">
            <a:avLst>
              <a:gd name="adj" fmla="val 9833"/>
            </a:avLst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ACCC4AF-4DC5-4504-8B7D-EF1436AB29B1}"/>
              </a:ext>
            </a:extLst>
          </p:cNvPr>
          <p:cNvSpPr txBox="1"/>
          <p:nvPr/>
        </p:nvSpPr>
        <p:spPr>
          <a:xfrm>
            <a:off x="1775117" y="3207858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E4475A"/>
                </a:solidFill>
              </a:rPr>
              <a:t>85,90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5F844E-533C-4EC5-B852-B14923AFA92B}"/>
              </a:ext>
            </a:extLst>
          </p:cNvPr>
          <p:cNvCxnSpPr/>
          <p:nvPr/>
        </p:nvCxnSpPr>
        <p:spPr>
          <a:xfrm>
            <a:off x="1424763" y="914396"/>
            <a:ext cx="7485321" cy="0"/>
          </a:xfrm>
          <a:prstGeom prst="line">
            <a:avLst/>
          </a:prstGeom>
          <a:ln w="19050">
            <a:solidFill>
              <a:srgbClr val="77B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ransparent Monster Clipart, HD Png Download , Transparent Png Image -  PNGitem">
            <a:extLst>
              <a:ext uri="{FF2B5EF4-FFF2-40B4-BE49-F238E27FC236}">
                <a16:creationId xmlns:a16="http://schemas.microsoft.com/office/drawing/2014/main" id="{3A2A969A-22B0-4566-BA08-91C012197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8" b="88889" l="6736" r="91192">
                        <a14:foregroundMark x1="33679" y1="8429" x2="33679" y2="8429"/>
                        <a14:foregroundMark x1="66321" y1="6130" x2="66321" y2="6130"/>
                        <a14:foregroundMark x1="10881" y1="50192" x2="10881" y2="50192"/>
                        <a14:foregroundMark x1="91192" y1="50192" x2="91192" y2="50192"/>
                        <a14:foregroundMark x1="52332" y1="37931" x2="52332" y2="37931"/>
                        <a14:foregroundMark x1="58031" y1="29885" x2="58031" y2="29885"/>
                        <a14:foregroundMark x1="55440" y1="32184" x2="55440" y2="56322"/>
                        <a14:foregroundMark x1="6736" y1="47126" x2="6736" y2="47126"/>
                        <a14:foregroundMark x1="46114" y1="79310" x2="46114" y2="79310"/>
                        <a14:foregroundMark x1="59067" y1="83908" x2="59067" y2="83908"/>
                        <a14:foregroundMark x1="52332" y1="27586" x2="64249" y2="44061"/>
                        <a14:foregroundMark x1="35751" y1="4598" x2="35751" y2="4598"/>
                        <a14:foregroundMark x1="63212" y1="4598" x2="63212" y2="4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5" y="125781"/>
            <a:ext cx="876162" cy="11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BCB2F-269A-4557-B1FE-863149EEBCB0}"/>
              </a:ext>
            </a:extLst>
          </p:cNvPr>
          <p:cNvSpPr txBox="1"/>
          <p:nvPr/>
        </p:nvSpPr>
        <p:spPr>
          <a:xfrm>
            <a:off x="2546882" y="168763"/>
            <a:ext cx="3942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1.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Đặt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tính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rồi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rgbClr val="74CBCC"/>
                </a:solidFill>
                <a:latin typeface="#9Slide07 IcielKoni" pitchFamily="2" charset="0"/>
              </a:rPr>
              <a:t>tính</a:t>
            </a:r>
            <a:r>
              <a:rPr lang="en-US" sz="3200" dirty="0">
                <a:solidFill>
                  <a:srgbClr val="74CBCC"/>
                </a:solidFill>
                <a:latin typeface="#9Slide07 IcielKoni" pitchFamily="2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05C985-31F9-4E02-B5FE-BE456017DD8C}"/>
                  </a:ext>
                </a:extLst>
              </p:cNvPr>
              <p:cNvSpPr txBox="1"/>
              <p:nvPr/>
            </p:nvSpPr>
            <p:spPr>
              <a:xfrm>
                <a:off x="953553" y="1766174"/>
                <a:ext cx="29626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𝟑𝟗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en-US" sz="28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905C985-31F9-4E02-B5FE-BE456017D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53" y="1766174"/>
                <a:ext cx="296260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45F80-8728-45FC-805B-F4E7BF49DC80}"/>
                  </a:ext>
                </a:extLst>
              </p:cNvPr>
              <p:cNvSpPr txBox="1"/>
              <p:nvPr/>
            </p:nvSpPr>
            <p:spPr>
              <a:xfrm>
                <a:off x="5199320" y="1766174"/>
                <a:ext cx="28600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1">
                        <a:lumMod val="75000"/>
                      </a:schemeClr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𝟗𝟓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𝟔𝟒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tx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𝟑𝟓</m:t>
                    </m:r>
                  </m:oMath>
                </a14:m>
                <a:endParaRPr lang="en-US" sz="28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445F80-8728-45FC-805B-F4E7BF49D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20" y="1766174"/>
                <a:ext cx="2860014" cy="430887"/>
              </a:xfrm>
              <a:prstGeom prst="rect">
                <a:avLst/>
              </a:prstGeom>
              <a:blipFill>
                <a:blip r:embed="rId5"/>
                <a:stretch>
                  <a:fillRect l="-7676" t="-257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6CB7D3-100D-4AB0-A4E5-F0FEB2B52A3D}"/>
              </a:ext>
            </a:extLst>
          </p:cNvPr>
          <p:cNvCxnSpPr>
            <a:cxnSpLocks/>
          </p:cNvCxnSpPr>
          <p:nvPr/>
        </p:nvCxnSpPr>
        <p:spPr>
          <a:xfrm>
            <a:off x="4531057" y="909511"/>
            <a:ext cx="0" cy="4045261"/>
          </a:xfrm>
          <a:prstGeom prst="line">
            <a:avLst/>
          </a:prstGeom>
          <a:ln w="19050">
            <a:solidFill>
              <a:srgbClr val="77BE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3059CDD-1EC0-4E3D-8E6E-3D258828D67C}"/>
              </a:ext>
            </a:extLst>
          </p:cNvPr>
          <p:cNvGrpSpPr/>
          <p:nvPr/>
        </p:nvGrpSpPr>
        <p:grpSpPr>
          <a:xfrm>
            <a:off x="1456660" y="2145959"/>
            <a:ext cx="1404011" cy="1052785"/>
            <a:chOff x="1541725" y="1518965"/>
            <a:chExt cx="1404011" cy="105278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15A35D-869A-4536-9DAB-00CA6F05F102}"/>
                </a:ext>
              </a:extLst>
            </p:cNvPr>
            <p:cNvSpPr txBox="1"/>
            <p:nvPr/>
          </p:nvSpPr>
          <p:spPr>
            <a:xfrm>
              <a:off x="1860182" y="1518965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E4475A"/>
                  </a:solidFill>
                </a:rPr>
                <a:t>39,72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722DB16-B41C-453D-898F-28438DBFDA88}"/>
                </a:ext>
              </a:extLst>
            </p:cNvPr>
            <p:cNvSpPr txBox="1"/>
            <p:nvPr/>
          </p:nvSpPr>
          <p:spPr>
            <a:xfrm>
              <a:off x="1860182" y="2022968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E4475A"/>
                  </a:solidFill>
                </a:rPr>
                <a:t>46,18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480FBAD-479A-464E-810E-47D6CD28A311}"/>
                </a:ext>
              </a:extLst>
            </p:cNvPr>
            <p:cNvCxnSpPr>
              <a:cxnSpLocks/>
            </p:cNvCxnSpPr>
            <p:nvPr/>
          </p:nvCxnSpPr>
          <p:spPr>
            <a:xfrm>
              <a:off x="1828283" y="2571750"/>
              <a:ext cx="108555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8B79CED-2851-4E19-8821-D87323001A05}"/>
                </a:ext>
              </a:extLst>
            </p:cNvPr>
            <p:cNvSpPr txBox="1"/>
            <p:nvPr/>
          </p:nvSpPr>
          <p:spPr>
            <a:xfrm>
              <a:off x="1541725" y="176698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E4475A"/>
                  </a:solidFill>
                </a:rPr>
                <a:t>+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63A94F0-69F4-4F34-AE55-C961ECABF4C5}"/>
              </a:ext>
            </a:extLst>
          </p:cNvPr>
          <p:cNvSpPr txBox="1"/>
          <p:nvPr/>
        </p:nvSpPr>
        <p:spPr>
          <a:xfrm>
            <a:off x="6113201" y="3207858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5914D"/>
                </a:solidFill>
              </a:rPr>
              <a:t>68,29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E84C1E-1596-4ECB-AA54-63D965F91D77}"/>
              </a:ext>
            </a:extLst>
          </p:cNvPr>
          <p:cNvGrpSpPr/>
          <p:nvPr/>
        </p:nvGrpSpPr>
        <p:grpSpPr>
          <a:xfrm>
            <a:off x="5794744" y="2145959"/>
            <a:ext cx="1404011" cy="1052785"/>
            <a:chOff x="1541725" y="1518965"/>
            <a:chExt cx="1404011" cy="10527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22833D-BCF3-41E2-BC18-FA0BDA1FE176}"/>
                </a:ext>
              </a:extLst>
            </p:cNvPr>
            <p:cNvSpPr txBox="1"/>
            <p:nvPr/>
          </p:nvSpPr>
          <p:spPr>
            <a:xfrm>
              <a:off x="1860182" y="1518965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5914D"/>
                  </a:solidFill>
                </a:rPr>
                <a:t>95,64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35A68D5-F447-4D3D-ABF4-D5D37CF4CCF7}"/>
                </a:ext>
              </a:extLst>
            </p:cNvPr>
            <p:cNvSpPr txBox="1"/>
            <p:nvPr/>
          </p:nvSpPr>
          <p:spPr>
            <a:xfrm>
              <a:off x="1860182" y="2022968"/>
              <a:ext cx="10855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5914D"/>
                  </a:solidFill>
                </a:rPr>
                <a:t>27,35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E5F846-F8AF-470B-B07E-2EE54ED2AFE5}"/>
                </a:ext>
              </a:extLst>
            </p:cNvPr>
            <p:cNvCxnSpPr>
              <a:cxnSpLocks/>
            </p:cNvCxnSpPr>
            <p:nvPr/>
          </p:nvCxnSpPr>
          <p:spPr>
            <a:xfrm>
              <a:off x="1828283" y="2571750"/>
              <a:ext cx="1085554" cy="0"/>
            </a:xfrm>
            <a:prstGeom prst="line">
              <a:avLst/>
            </a:prstGeom>
            <a:ln w="19050">
              <a:solidFill>
                <a:srgbClr val="F591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7929A1-9A37-4923-BE30-616DF87B1FD9}"/>
                </a:ext>
              </a:extLst>
            </p:cNvPr>
            <p:cNvSpPr txBox="1"/>
            <p:nvPr/>
          </p:nvSpPr>
          <p:spPr>
            <a:xfrm>
              <a:off x="1541725" y="1766984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5914D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6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1" grpId="0"/>
      <p:bldP spid="25" grpId="0"/>
      <p:bldP spid="41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597</Words>
  <Application>Microsoft Office PowerPoint</Application>
  <PresentationFormat>On-screen Show (16:9)</PresentationFormat>
  <Paragraphs>104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#9Slide07 Pangolin</vt:lpstr>
      <vt:lpstr>#9Slide07 SVNUT Triumph Press</vt:lpstr>
      <vt:lpstr>Odibee Sans</vt:lpstr>
      <vt:lpstr>#9Slide07 IcielKoni</vt:lpstr>
      <vt:lpstr>Didact Gothic</vt:lpstr>
      <vt:lpstr>#9Slide07 Baloo Tamma</vt:lpstr>
      <vt:lpstr>#9Slide07 IcielCadena</vt:lpstr>
      <vt:lpstr>#9Slide07 SVNBrandon Printed Sh</vt:lpstr>
      <vt:lpstr>#9Slide07 Itim</vt:lpstr>
      <vt:lpstr>Arial</vt:lpstr>
      <vt:lpstr>Cambria Math</vt:lpstr>
      <vt:lpstr>Bellota Text</vt:lpstr>
      <vt:lpstr>Abel</vt:lpstr>
      <vt:lpstr>End of the School Year by Slidesgo</vt:lpstr>
      <vt:lpstr>LUYỆN TẬP CHUNG</vt:lpstr>
      <vt:lpstr>Mục tiêu</vt:lpstr>
      <vt:lpstr>PowerPoint Presentation</vt:lpstr>
      <vt:lpstr>Chữ số 3 trong số thập phân 72,364 có giá trị là:</vt:lpstr>
      <vt:lpstr>Trong bể có 25 con cá, trong đó có 20 con cá chép. Tỉ số phần trăm của số cá chép và số cá trong bể là:</vt:lpstr>
      <vt:lpstr>2800 g bằng bao nhiêu ki-lô-gam?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Sau tiết học này,  các em đã được ôn tập về: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THE SCHOOL YEAR</dc:title>
  <dc:creator>HP</dc:creator>
  <cp:lastModifiedBy>Tiên Trần</cp:lastModifiedBy>
  <cp:revision>57</cp:revision>
  <dcterms:modified xsi:type="dcterms:W3CDTF">2021-12-29T12:21:15Z</dcterms:modified>
</cp:coreProperties>
</file>